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2" r:id="rId4"/>
    <p:sldId id="261" r:id="rId5"/>
    <p:sldId id="273" r:id="rId6"/>
    <p:sldId id="274" r:id="rId7"/>
    <p:sldId id="258" r:id="rId8"/>
    <p:sldId id="271" r:id="rId9"/>
    <p:sldId id="270" r:id="rId10"/>
    <p:sldId id="275" r:id="rId11"/>
    <p:sldId id="276" r:id="rId12"/>
    <p:sldId id="266" r:id="rId13"/>
    <p:sldId id="263" r:id="rId14"/>
    <p:sldId id="267" r:id="rId15"/>
    <p:sldId id="277" r:id="rId16"/>
    <p:sldId id="26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CFE-4DC6-4CFC-A22A-95952D9E1AFA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8C96-E6B7-4017-8252-D471A61E5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70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CFE-4DC6-4CFC-A22A-95952D9E1AFA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8C96-E6B7-4017-8252-D471A61E5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53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CFE-4DC6-4CFC-A22A-95952D9E1AFA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8C96-E6B7-4017-8252-D471A61E5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829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4DD9-2D8F-479D-8911-59C833D3682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7FEC-AB46-4A7E-A1DD-0547ED372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545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4DD9-2D8F-479D-8911-59C833D3682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F717FEC-AB46-4A7E-A1DD-0547ED372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669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4DD9-2D8F-479D-8911-59C833D3682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7FEC-AB46-4A7E-A1DD-0547ED372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223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4DD9-2D8F-479D-8911-59C833D3682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7FEC-AB46-4A7E-A1DD-0547ED372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595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4DD9-2D8F-479D-8911-59C833D3682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7FEC-AB46-4A7E-A1DD-0547ED372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401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4DD9-2D8F-479D-8911-59C833D3682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7FEC-AB46-4A7E-A1DD-0547ED372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3151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4DD9-2D8F-479D-8911-59C833D3682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7FEC-AB46-4A7E-A1DD-0547ED372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7041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4DD9-2D8F-479D-8911-59C833D3682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7FEC-AB46-4A7E-A1DD-0547ED372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06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CFE-4DC6-4CFC-A22A-95952D9E1AFA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8C96-E6B7-4017-8252-D471A61E5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688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4DD9-2D8F-479D-8911-59C833D3682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7FEC-AB46-4A7E-A1DD-0547ED372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228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4DD9-2D8F-479D-8911-59C833D3682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7FEC-AB46-4A7E-A1DD-0547ED372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1472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4DD9-2D8F-479D-8911-59C833D3682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7FEC-AB46-4A7E-A1DD-0547ED372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1108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4DD9-2D8F-479D-8911-59C833D3682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7FEC-AB46-4A7E-A1DD-0547ED372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3011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4DD9-2D8F-479D-8911-59C833D3682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7FEC-AB46-4A7E-A1DD-0547ED372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1167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4DD9-2D8F-479D-8911-59C833D3682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7FEC-AB46-4A7E-A1DD-0547ED372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9292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4DD9-2D8F-479D-8911-59C833D3682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7FEC-AB46-4A7E-A1DD-0547ED372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5475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4DD9-2D8F-479D-8911-59C833D3682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7FEC-AB46-4A7E-A1DD-0547ED372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2833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4DD9-2D8F-479D-8911-59C833D3682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7FEC-AB46-4A7E-A1DD-0547ED372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51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CFE-4DC6-4CFC-A22A-95952D9E1AFA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8C96-E6B7-4017-8252-D471A61E5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48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CFE-4DC6-4CFC-A22A-95952D9E1AFA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8C96-E6B7-4017-8252-D471A61E5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45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CFE-4DC6-4CFC-A22A-95952D9E1AFA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8C96-E6B7-4017-8252-D471A61E5D8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2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CFE-4DC6-4CFC-A22A-95952D9E1AFA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8C96-E6B7-4017-8252-D471A61E5D8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0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CFE-4DC6-4CFC-A22A-95952D9E1AFA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8C96-E6B7-4017-8252-D471A61E5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3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CFE-4DC6-4CFC-A22A-95952D9E1AFA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8C96-E6B7-4017-8252-D471A61E5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CFE-4DC6-4CFC-A22A-95952D9E1AFA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8C96-E6B7-4017-8252-D471A61E5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70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5606CFE-4DC6-4CFC-A22A-95952D9E1AFA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A8C96-E6B7-4017-8252-D471A61E5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02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304DD9-2D8F-479D-8911-59C833D3682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717FEC-AB46-4A7E-A1DD-0547ED372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03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抽奖系统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组长：邱宏鑫</a:t>
            </a:r>
            <a:endParaRPr lang="en-US" altLang="zh-CN" dirty="0"/>
          </a:p>
          <a:p>
            <a:r>
              <a:rPr lang="zh-CN" altLang="en-US" dirty="0"/>
              <a:t>组员：陈晓江、李承标</a:t>
            </a:r>
          </a:p>
        </p:txBody>
      </p:sp>
    </p:spTree>
    <p:extLst>
      <p:ext uri="{BB962C8B-B14F-4D97-AF65-F5344CB8AC3E}">
        <p14:creationId xmlns:p14="http://schemas.microsoft.com/office/powerpoint/2010/main" val="1135901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3868" y="497920"/>
            <a:ext cx="10590958" cy="3942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实现视图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7B3767-B566-4037-9E21-8A535FB7B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057" y="0"/>
            <a:ext cx="5669943" cy="6858000"/>
          </a:xfrm>
          <a:prstGeom prst="rect">
            <a:avLst/>
          </a:prstGeom>
        </p:spPr>
      </p:pic>
      <p:pic>
        <p:nvPicPr>
          <p:cNvPr id="6146" name="Picture 2" descr="image-20201230193108160">
            <a:extLst>
              <a:ext uri="{FF2B5EF4-FFF2-40B4-BE49-F238E27FC236}">
                <a16:creationId xmlns:a16="http://schemas.microsoft.com/office/drawing/2014/main" id="{28BDAD82-DB0F-4DDC-B36E-A35541942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922" y="2466967"/>
            <a:ext cx="405765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14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数据库设计</a:t>
            </a:r>
            <a:r>
              <a:rPr lang="en-US" altLang="zh-CN" dirty="0"/>
              <a:t>-Mongoose</a:t>
            </a:r>
            <a:r>
              <a:rPr lang="zh-CN" altLang="en-US" dirty="0"/>
              <a:t>模型设计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43B26A2-ED0F-4356-8988-F09136DE7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1" y="1997294"/>
            <a:ext cx="9725025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074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811243" y="2870416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MongoDB</a:t>
            </a:r>
            <a:r>
              <a:rPr lang="zh-CN" altLang="en-US" sz="2400" dirty="0"/>
              <a:t>文档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7E76791-534F-48E1-982F-891C64EF7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079" y="635432"/>
            <a:ext cx="8872921" cy="622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714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523165" y="2178269"/>
            <a:ext cx="10018713" cy="1752599"/>
          </a:xfrm>
        </p:spPr>
        <p:txBody>
          <a:bodyPr/>
          <a:lstStyle/>
          <a:p>
            <a:r>
              <a:rPr lang="zh-CN" altLang="en-US" dirty="0"/>
              <a:t>现阶段效果展示</a:t>
            </a:r>
          </a:p>
        </p:txBody>
      </p:sp>
      <p:pic>
        <p:nvPicPr>
          <p:cNvPr id="4" name="yanshi">
            <a:hlinkClick r:id="" action="ppaction://media"/>
            <a:extLst>
              <a:ext uri="{FF2B5EF4-FFF2-40B4-BE49-F238E27FC236}">
                <a16:creationId xmlns:a16="http://schemas.microsoft.com/office/drawing/2014/main" id="{6E29C54E-67B6-4311-B51A-CA2CEE1CA65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081284" y="673078"/>
            <a:ext cx="3809240" cy="6011746"/>
          </a:xfrm>
        </p:spPr>
      </p:pic>
    </p:spTree>
    <p:extLst>
      <p:ext uri="{BB962C8B-B14F-4D97-AF65-F5344CB8AC3E}">
        <p14:creationId xmlns:p14="http://schemas.microsoft.com/office/powerpoint/2010/main" val="326402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1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未来展望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1848255"/>
            <a:ext cx="10590958" cy="4573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能够支持一定的并发量。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添加查看每个项目的参与者以及中奖情况。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美化界面。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对已有功能进一步完善排除</a:t>
            </a:r>
            <a:r>
              <a:rPr lang="en-US" altLang="zh-CN" dirty="0"/>
              <a:t>bug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部署到服务器上运行（目前是使用了</a:t>
            </a:r>
            <a:r>
              <a:rPr lang="en-US" altLang="zh-CN" dirty="0" err="1"/>
              <a:t>natapp</a:t>
            </a:r>
            <a:r>
              <a:rPr lang="zh-CN" altLang="en-US" dirty="0"/>
              <a:t>内网穿透）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7422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60966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功能概述</a:t>
            </a:r>
            <a:endParaRPr lang="en-US" altLang="zh-CN" dirty="0"/>
          </a:p>
          <a:p>
            <a:r>
              <a:rPr lang="zh-CN" altLang="en-US" dirty="0"/>
              <a:t>系统设计</a:t>
            </a:r>
            <a:endParaRPr lang="en-US" altLang="zh-CN" dirty="0"/>
          </a:p>
          <a:p>
            <a:r>
              <a:rPr lang="zh-CN" altLang="en-US" dirty="0"/>
              <a:t>数据库设计</a:t>
            </a:r>
            <a:endParaRPr lang="en-US" altLang="zh-CN" dirty="0"/>
          </a:p>
          <a:p>
            <a:r>
              <a:rPr lang="zh-CN" altLang="en-US" dirty="0"/>
              <a:t>现阶段效果展示</a:t>
            </a:r>
            <a:endParaRPr lang="en-US" altLang="zh-CN" dirty="0"/>
          </a:p>
          <a:p>
            <a:r>
              <a:rPr lang="zh-CN" altLang="en-US" dirty="0"/>
              <a:t>未来展望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043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普通用户：无需注册，只要使用微信扫码参与抽奖即可。可以实时查看自己的获奖信息以及抽奖次数等基本信息。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管理员用户：主要管理抽奖项目，对抽奖项目的奖品信息管理，对抽奖项目的各类基础属性进行设置以及发布。</a:t>
            </a:r>
          </a:p>
        </p:txBody>
      </p:sp>
    </p:spTree>
    <p:extLst>
      <p:ext uri="{BB962C8B-B14F-4D97-AF65-F5344CB8AC3E}">
        <p14:creationId xmlns:p14="http://schemas.microsoft.com/office/powerpoint/2010/main" val="309645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3504" y="6325"/>
            <a:ext cx="8084991" cy="859708"/>
          </a:xfrm>
        </p:spPr>
        <p:txBody>
          <a:bodyPr/>
          <a:lstStyle/>
          <a:p>
            <a:r>
              <a:rPr lang="zh-CN" altLang="en-US" dirty="0"/>
              <a:t>管理员用例图和流程图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1589" y="2899650"/>
            <a:ext cx="10344230" cy="35221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026" name="Picture 2" descr="image-20201206125747264">
            <a:extLst>
              <a:ext uri="{FF2B5EF4-FFF2-40B4-BE49-F238E27FC236}">
                <a16:creationId xmlns:a16="http://schemas.microsoft.com/office/drawing/2014/main" id="{DEE94A85-C7EE-4FB6-8E7B-AAB8FB726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5790"/>
            <a:ext cx="5746312" cy="608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F31594-ED52-492A-B70A-5FEADBFB2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084" y="795169"/>
            <a:ext cx="5567915" cy="608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2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3504" y="6325"/>
            <a:ext cx="8084991" cy="859708"/>
          </a:xfrm>
        </p:spPr>
        <p:txBody>
          <a:bodyPr/>
          <a:lstStyle/>
          <a:p>
            <a:r>
              <a:rPr lang="zh-CN" altLang="en-US" dirty="0"/>
              <a:t>用户用例图和流程图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1589" y="2899650"/>
            <a:ext cx="10344230" cy="35221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0EF4F7-7D1F-465E-B255-0271D4435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3959"/>
            <a:ext cx="6583178" cy="2678958"/>
          </a:xfrm>
          <a:prstGeom prst="rect">
            <a:avLst/>
          </a:prstGeom>
        </p:spPr>
      </p:pic>
      <p:pic>
        <p:nvPicPr>
          <p:cNvPr id="2050" name="Picture 2" descr="image-20201230191016976">
            <a:extLst>
              <a:ext uri="{FF2B5EF4-FFF2-40B4-BE49-F238E27FC236}">
                <a16:creationId xmlns:a16="http://schemas.microsoft.com/office/drawing/2014/main" id="{0CD1B65E-B6C7-4FBB-819A-D647416C1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093" y="1084012"/>
            <a:ext cx="4323907" cy="576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93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1848255"/>
            <a:ext cx="10590958" cy="4573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本项目是基于 </a:t>
            </a:r>
            <a:r>
              <a:rPr lang="en-US" altLang="zh-CN" dirty="0"/>
              <a:t>MVC </a:t>
            </a:r>
            <a:r>
              <a:rPr lang="zh-CN" altLang="en-US" dirty="0"/>
              <a:t>架构进行设计和开发。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Model</a:t>
            </a:r>
            <a:r>
              <a:rPr lang="zh-CN" altLang="en-US" dirty="0"/>
              <a:t>（模型）用来封装核心数据和功能，它独立于特定的输出表示和输入行为，是执行某些任务的代码。在本项目中，可以用来查找、创建、更新和删除特定类型的对象。</a:t>
            </a:r>
          </a:p>
          <a:p>
            <a:pPr marL="0" indent="0">
              <a:buNone/>
            </a:pPr>
            <a:r>
              <a:rPr lang="en-US" altLang="zh-CN" dirty="0"/>
              <a:t>View</a:t>
            </a:r>
            <a:r>
              <a:rPr lang="zh-CN" altLang="en-US" dirty="0"/>
              <a:t>（视图）用来向用户显示信息，它获得来自模型的数据，决定模型以什么样的方式展示给用户。在本项目中，供控制器用来渲染数据。</a:t>
            </a:r>
          </a:p>
          <a:p>
            <a:pPr marL="0" indent="0">
              <a:buNone/>
            </a:pPr>
            <a:r>
              <a:rPr lang="en-US" altLang="zh-CN" dirty="0"/>
              <a:t>Controller</a:t>
            </a:r>
            <a:r>
              <a:rPr lang="zh-CN" altLang="en-US" dirty="0"/>
              <a:t>（控制器）作用于模型和视图上，控制数据流向模型对象，并在数据变化时更新视图。在本项目中，用于从模型中获取请求的数据，创建一个 </a:t>
            </a:r>
            <a:r>
              <a:rPr lang="en-US" altLang="zh-CN" dirty="0"/>
              <a:t>HTML </a:t>
            </a:r>
            <a:r>
              <a:rPr lang="zh-CN" altLang="en-US" dirty="0"/>
              <a:t>页面显示出数据，并将页面返回给用户，以便在浏览器中查看。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593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1848255"/>
            <a:ext cx="10590958" cy="4573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技术选型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pug</a:t>
            </a:r>
            <a:r>
              <a:rPr lang="zh-CN" altLang="en-US" dirty="0"/>
              <a:t>：一种模板引擎，用于前端页面渲染</a:t>
            </a:r>
          </a:p>
          <a:p>
            <a:pPr marL="0" indent="0">
              <a:buNone/>
            </a:pPr>
            <a:r>
              <a:rPr lang="en-US" altLang="zh-CN" dirty="0"/>
              <a:t>bootstrap</a:t>
            </a:r>
            <a:r>
              <a:rPr lang="zh-CN" altLang="en-US" dirty="0"/>
              <a:t>：前端框架，是基于</a:t>
            </a:r>
            <a:r>
              <a:rPr lang="en-US" altLang="zh-CN" dirty="0"/>
              <a:t>html</a:t>
            </a:r>
            <a:r>
              <a:rPr lang="zh-CN" altLang="en-US" dirty="0"/>
              <a:t>和</a:t>
            </a:r>
            <a:r>
              <a:rPr lang="en-US" altLang="zh-CN" dirty="0"/>
              <a:t>JavaScript</a:t>
            </a:r>
            <a:r>
              <a:rPr lang="zh-CN" altLang="en-US" dirty="0"/>
              <a:t>、</a:t>
            </a:r>
            <a:r>
              <a:rPr lang="en-US" altLang="zh-CN" dirty="0" err="1"/>
              <a:t>css</a:t>
            </a:r>
            <a:r>
              <a:rPr lang="zh-CN" altLang="en-US" dirty="0"/>
              <a:t>三者开发的框架，主要用于响应式网站上的结构和布局。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jQuery</a:t>
            </a:r>
            <a:r>
              <a:rPr lang="zh-CN" altLang="en-US" dirty="0"/>
              <a:t>：是一个轻量级的</a:t>
            </a:r>
            <a:r>
              <a:rPr lang="en-US" altLang="zh-CN" dirty="0"/>
              <a:t>"</a:t>
            </a:r>
            <a:r>
              <a:rPr lang="zh-CN" altLang="en-US" dirty="0"/>
              <a:t>写的少，做的多</a:t>
            </a:r>
            <a:r>
              <a:rPr lang="en-US" altLang="zh-CN" dirty="0"/>
              <a:t>"</a:t>
            </a:r>
            <a:r>
              <a:rPr lang="zh-CN" altLang="en-US" dirty="0"/>
              <a:t>的</a:t>
            </a:r>
            <a:r>
              <a:rPr lang="en-US" altLang="zh-CN" dirty="0"/>
              <a:t>JavaScript</a:t>
            </a:r>
            <a:r>
              <a:rPr lang="zh-CN" altLang="en-US" dirty="0"/>
              <a:t>库。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express</a:t>
            </a:r>
            <a:r>
              <a:rPr lang="zh-CN" altLang="en-US" dirty="0"/>
              <a:t>：是最流行的 </a:t>
            </a:r>
            <a:r>
              <a:rPr lang="en-US" altLang="zh-CN" dirty="0"/>
              <a:t>Node </a:t>
            </a:r>
            <a:r>
              <a:rPr lang="zh-CN" altLang="en-US" dirty="0"/>
              <a:t>框架，是许多其它流行 </a:t>
            </a:r>
            <a:r>
              <a:rPr lang="en-US" altLang="zh-CN" dirty="0"/>
              <a:t>Node </a:t>
            </a:r>
            <a:r>
              <a:rPr lang="zh-CN" altLang="en-US" dirty="0"/>
              <a:t>框架 的底层库。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mongodb</a:t>
            </a:r>
            <a:r>
              <a:rPr lang="zh-CN" altLang="en-US" dirty="0"/>
              <a:t>： 是一种文档数据库，也就是说 </a:t>
            </a:r>
            <a:r>
              <a:rPr lang="en-US" altLang="zh-CN" dirty="0"/>
              <a:t>MongoDB </a:t>
            </a:r>
            <a:r>
              <a:rPr lang="zh-CN" altLang="en-US" dirty="0"/>
              <a:t>用类似 </a:t>
            </a:r>
            <a:r>
              <a:rPr lang="en-US" altLang="zh-CN" dirty="0"/>
              <a:t>JSON </a:t>
            </a:r>
            <a:r>
              <a:rPr lang="zh-CN" altLang="en-US" dirty="0"/>
              <a:t>格式的文档来存储数据。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Mongoose</a:t>
            </a:r>
            <a:r>
              <a:rPr lang="zh-CN" altLang="en-US" dirty="0"/>
              <a:t>：是在</a:t>
            </a:r>
            <a:r>
              <a:rPr lang="en-US" altLang="zh-CN" dirty="0"/>
              <a:t>node.js</a:t>
            </a:r>
            <a:r>
              <a:rPr lang="zh-CN" altLang="en-US" dirty="0"/>
              <a:t>异步环境下对</a:t>
            </a:r>
            <a:r>
              <a:rPr lang="en-US" altLang="zh-CN" dirty="0" err="1"/>
              <a:t>mongodb</a:t>
            </a:r>
            <a:r>
              <a:rPr lang="zh-CN" altLang="en-US" dirty="0"/>
              <a:t>进行便捷操作的对象模型工具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6302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43626" y="1869520"/>
            <a:ext cx="10590958" cy="3942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业务类图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1912F6F-2FCB-42A8-A2B3-051721D0E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0"/>
            <a:ext cx="8483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85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43626" y="1869520"/>
            <a:ext cx="10590958" cy="3942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分解视图</a:t>
            </a:r>
            <a:endParaRPr lang="en-US" altLang="zh-C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70B310A-4EAC-4BFC-9692-B7604F105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0"/>
            <a:ext cx="8677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37617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8A1EAA90-2917-4F41-BD4B-7FEB3393EDFF}" vid="{4EF8B188-DCB9-48EE-89D5-1ABB732B6106}"/>
    </a:ext>
  </a:extLst>
</a:theme>
</file>

<file path=ppt/theme/theme2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376</TotalTime>
  <Words>438</Words>
  <Application>Microsoft Office PowerPoint</Application>
  <PresentationFormat>宽屏</PresentationFormat>
  <Paragraphs>41</Paragraphs>
  <Slides>15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Corbel</vt:lpstr>
      <vt:lpstr>Wingdings 2</vt:lpstr>
      <vt:lpstr>主题1</vt:lpstr>
      <vt:lpstr>视差</vt:lpstr>
      <vt:lpstr>抽奖系统</vt:lpstr>
      <vt:lpstr>目录</vt:lpstr>
      <vt:lpstr>功能描述</vt:lpstr>
      <vt:lpstr>管理员用例图和流程图</vt:lpstr>
      <vt:lpstr>用户用例图和流程图</vt:lpstr>
      <vt:lpstr>系统设计</vt:lpstr>
      <vt:lpstr>系统设计</vt:lpstr>
      <vt:lpstr>PowerPoint 演示文稿</vt:lpstr>
      <vt:lpstr>PowerPoint 演示文稿</vt:lpstr>
      <vt:lpstr>PowerPoint 演示文稿</vt:lpstr>
      <vt:lpstr>数据库设计-Mongoose模型设计</vt:lpstr>
      <vt:lpstr>MongoDB文档</vt:lpstr>
      <vt:lpstr>现阶段效果展示</vt:lpstr>
      <vt:lpstr>未来展望</vt:lpstr>
      <vt:lpstr>Thanks！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项目名称</dc:title>
  <dc:creator>htc</dc:creator>
  <cp:lastModifiedBy>qhx</cp:lastModifiedBy>
  <cp:revision>50</cp:revision>
  <dcterms:created xsi:type="dcterms:W3CDTF">2020-11-11T07:18:18Z</dcterms:created>
  <dcterms:modified xsi:type="dcterms:W3CDTF">2021-01-05T07:39:01Z</dcterms:modified>
</cp:coreProperties>
</file>