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8" r:id="rId2"/>
    <p:sldId id="269" r:id="rId3"/>
    <p:sldId id="280" r:id="rId4"/>
    <p:sldId id="270" r:id="rId5"/>
    <p:sldId id="271" r:id="rId6"/>
    <p:sldId id="272" r:id="rId7"/>
    <p:sldId id="273" r:id="rId8"/>
    <p:sldId id="274" r:id="rId9"/>
    <p:sldId id="276" r:id="rId10"/>
    <p:sldId id="275" r:id="rId11"/>
    <p:sldId id="278" r:id="rId12"/>
    <p:sldId id="279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107" d="100"/>
          <a:sy n="107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90B33-A753-48EB-AF1D-C86D16E4C81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945F1-F7E1-4248-860A-E3467ADFA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之前未考虑到稀疏性问题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45F1-F7E1-4248-860A-E3467ADFA1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8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数据较老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45F1-F7E1-4248-860A-E3467ADFA1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6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起点和终点不重合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45F1-F7E1-4248-860A-E3467ADFA1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4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不具有预测性。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45F1-F7E1-4248-860A-E3467ADFA1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4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6" y="12700"/>
            <a:ext cx="12195176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595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pPr/>
              <a:t>4/4/2018</a:t>
            </a:fld>
            <a:endParaRPr lang="en-US" altLang="zh-CN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00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pPr/>
              <a:t>4/4/2018</a:t>
            </a:fld>
            <a:endParaRPr lang="en-US" altLang="zh-CN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0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pPr/>
              <a:t>4/4/2018</a:t>
            </a:fld>
            <a:endParaRPr lang="en-US" altLang="zh-CN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8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pPr/>
              <a:t>4/4/2018</a:t>
            </a:fld>
            <a:endParaRPr lang="en-US" altLang="zh-CN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4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600" y="1828800"/>
            <a:ext cx="4709961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pPr/>
              <a:t>4/4/2018</a:t>
            </a:fld>
            <a:endParaRPr lang="en-US" altLang="zh-CN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39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pPr/>
              <a:t>4/4/2018</a:t>
            </a:fld>
            <a:endParaRPr lang="en-US" altLang="zh-CN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2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pPr/>
              <a:t>4/4/2018</a:t>
            </a:fld>
            <a:endParaRPr lang="en-US" altLang="zh-CN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60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pPr/>
              <a:t>4/4/2018</a:t>
            </a:fld>
            <a:endParaRPr lang="en-US" altLang="zh-CN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8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7342" y="685800"/>
            <a:ext cx="5640269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pPr/>
              <a:t>4/4/2018</a:t>
            </a:fld>
            <a:endParaRPr lang="en-US" altLang="zh-CN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65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7341" y="685800"/>
            <a:ext cx="5640269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pPr/>
              <a:t>4/4/2018</a:t>
            </a:fld>
            <a:endParaRPr lang="en-US" altLang="zh-CN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6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pPr/>
              <a:t>4/4/2018</a:t>
            </a:fld>
            <a:endParaRPr lang="en-US" altLang="zh-CN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69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zh-CN" altLang="en-US" dirty="0" smtClean="0"/>
              <a:t>基于出行轨迹的用户属性预测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/>
              <a:t>杨柳</a:t>
            </a:r>
            <a:endParaRPr lang="en-US" altLang="zh-C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930" y="5029200"/>
            <a:ext cx="9901173" cy="1143000"/>
          </a:xfrm>
        </p:spPr>
        <p:txBody>
          <a:bodyPr/>
          <a:lstStyle/>
          <a:p>
            <a:pPr algn="ctr"/>
            <a:endParaRPr lang="en-US" altLang="zh-CN" dirty="0" smtClean="0"/>
          </a:p>
          <a:p>
            <a:pPr algn="ctr"/>
            <a:fld id="{F2D53D4E-731C-4326-BD08-B7A9A003D463}" type="datetime1">
              <a:rPr lang="zh-CN" altLang="zh-CN" sz="1400"/>
              <a:pPr algn="ctr"/>
              <a:t>2018/4/4</a:t>
            </a:fld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917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基于活动的人群移动模式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931" y="1783216"/>
            <a:ext cx="3933825" cy="3933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7931" y="6172200"/>
            <a:ext cx="9756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Jiang</a:t>
            </a:r>
            <a:r>
              <a:rPr lang="en-US" altLang="zh-CN" sz="1600" dirty="0"/>
              <a:t>, S., Ferreira, J., &amp; Gonzalez, M. C. (2017). Activity-based human mobility patterns inferred from mobile phone data: A case study of Singapore. </a:t>
            </a:r>
            <a:r>
              <a:rPr lang="en-US" altLang="zh-CN" sz="1600" i="1" dirty="0"/>
              <a:t>IEEE Transactions on Big Data</a:t>
            </a:r>
            <a:r>
              <a:rPr lang="en-US" altLang="zh-CN" sz="1600" dirty="0"/>
              <a:t>, </a:t>
            </a:r>
            <a:r>
              <a:rPr lang="en-US" altLang="zh-CN" sz="1600" i="1" dirty="0"/>
              <a:t>3</a:t>
            </a:r>
            <a:r>
              <a:rPr lang="en-US" altLang="zh-CN" sz="1600" dirty="0"/>
              <a:t>(2), 208-219</a:t>
            </a:r>
            <a:endParaRPr lang="zh-CN" alt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6" y="2869066"/>
            <a:ext cx="4581525" cy="2847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8372" y="1783216"/>
            <a:ext cx="4973349" cy="758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添加“家”作为起点和终点</a:t>
            </a:r>
            <a:endParaRPr lang="en-US" altLang="zh-CN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基于区块人口密度做</a:t>
            </a:r>
            <a:r>
              <a:rPr lang="en-US" altLang="zh-CN" sz="2400" dirty="0" smtClean="0"/>
              <a:t>Motif Scaling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66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7931" y="6172200"/>
            <a:ext cx="9756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Jiang</a:t>
            </a:r>
            <a:r>
              <a:rPr lang="en-US" altLang="zh-CN" sz="1600" dirty="0"/>
              <a:t>, S., Ferreira, J., &amp; Gonzalez, M. C. (2017). Activity-based human mobility patterns inferred from mobile phone data: A case study of Singapore. </a:t>
            </a:r>
            <a:r>
              <a:rPr lang="en-US" altLang="zh-CN" sz="1600" i="1" dirty="0"/>
              <a:t>IEEE Transactions on Big Data</a:t>
            </a:r>
            <a:r>
              <a:rPr lang="en-US" altLang="zh-CN" sz="1600" dirty="0"/>
              <a:t>, </a:t>
            </a:r>
            <a:r>
              <a:rPr lang="en-US" altLang="zh-CN" sz="1600" i="1" dirty="0"/>
              <a:t>3</a:t>
            </a:r>
            <a:r>
              <a:rPr lang="en-US" altLang="zh-CN" sz="1600" dirty="0"/>
              <a:t>(2), 208-219</a:t>
            </a:r>
            <a:endParaRPr lang="zh-CN" alt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777" y="141514"/>
            <a:ext cx="7807833" cy="583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7931" y="6172200"/>
            <a:ext cx="9756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Jiang</a:t>
            </a:r>
            <a:r>
              <a:rPr lang="en-US" altLang="zh-CN" sz="1600" dirty="0"/>
              <a:t>, S., Ferreira, J., &amp; Gonzalez, M. C. (2017). Activity-based human mobility patterns inferred from mobile phone data: A case study of Singapore. </a:t>
            </a:r>
            <a:r>
              <a:rPr lang="en-US" altLang="zh-CN" sz="1600" i="1" dirty="0"/>
              <a:t>IEEE Transactions on Big Data</a:t>
            </a:r>
            <a:r>
              <a:rPr lang="en-US" altLang="zh-CN" sz="1600" dirty="0"/>
              <a:t>, </a:t>
            </a:r>
            <a:r>
              <a:rPr lang="en-US" altLang="zh-CN" sz="1600" i="1" dirty="0"/>
              <a:t>3</a:t>
            </a:r>
            <a:r>
              <a:rPr lang="en-US" altLang="zh-CN" sz="1600" dirty="0"/>
              <a:t>(2), 208-219</a:t>
            </a:r>
            <a:endParaRPr lang="zh-CN" altLang="en-US" sz="1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897" y="1714500"/>
            <a:ext cx="7596208" cy="4343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</p:spPr>
        <p:txBody>
          <a:bodyPr/>
          <a:lstStyle/>
          <a:p>
            <a:r>
              <a:rPr lang="zh-CN" altLang="en-US" dirty="0" smtClean="0"/>
              <a:t>基于活动的人群移动模式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256" y="2721429"/>
            <a:ext cx="192677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论文并没有给出活动的判定方式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682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讨论与下步计划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932" y="1828800"/>
            <a:ext cx="7961900" cy="4343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Motif </a:t>
            </a:r>
            <a:r>
              <a:rPr lang="zh-CN" altLang="en-US" dirty="0" smtClean="0"/>
              <a:t>是描述人群移动模式的有力工具。</a:t>
            </a:r>
            <a:endParaRPr lang="en-US" altLang="zh-CN" dirty="0" smtClean="0"/>
          </a:p>
          <a:p>
            <a:r>
              <a:rPr lang="zh-CN" altLang="en-US" dirty="0"/>
              <a:t>人群移动模式</a:t>
            </a:r>
            <a:r>
              <a:rPr lang="en-US" altLang="zh-CN" dirty="0" smtClean="0">
                <a:sym typeface="Wingdings" panose="05000000000000000000" pitchFamily="2" charset="2"/>
              </a:rPr>
              <a:t></a:t>
            </a:r>
            <a:r>
              <a:rPr lang="zh-CN" altLang="en-US" dirty="0" smtClean="0"/>
              <a:t>地理空间</a:t>
            </a:r>
            <a:r>
              <a:rPr lang="en-US" altLang="zh-CN" dirty="0" smtClean="0"/>
              <a:t>+</a:t>
            </a:r>
            <a:r>
              <a:rPr lang="zh-CN" altLang="en-US" dirty="0" smtClean="0"/>
              <a:t>个体属性，探究个体属性的前提是要剥离地理空间的影响。</a:t>
            </a:r>
            <a:endParaRPr lang="en-US" altLang="zh-CN" dirty="0" smtClean="0"/>
          </a:p>
          <a:p>
            <a:r>
              <a:rPr lang="zh-CN" altLang="en-US" dirty="0" smtClean="0"/>
              <a:t>从人群移动模式的角度，对</a:t>
            </a:r>
            <a:r>
              <a:rPr lang="en-US" altLang="zh-CN" dirty="0" smtClean="0"/>
              <a:t>Motif</a:t>
            </a:r>
            <a:r>
              <a:rPr lang="zh-CN" altLang="en-US" dirty="0" smtClean="0"/>
              <a:t>深挖：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移动半径、离心率？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所代表活动的判定？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Motif</a:t>
            </a:r>
            <a:r>
              <a:rPr lang="zh-CN" altLang="en-US" dirty="0" smtClean="0"/>
              <a:t>空间分布的特点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哈尔滨手机</a:t>
            </a:r>
            <a:r>
              <a:rPr lang="zh-CN" altLang="en-US" dirty="0" smtClean="0"/>
              <a:t>话单数据较为稀疏，对构建</a:t>
            </a:r>
            <a:r>
              <a:rPr lang="en-US" altLang="zh-CN" dirty="0" smtClean="0"/>
              <a:t>motif</a:t>
            </a:r>
            <a:r>
              <a:rPr lang="zh-CN" altLang="en-US" dirty="0" smtClean="0"/>
              <a:t>极为不利；用户属性较少；数据老旧，预计做</a:t>
            </a:r>
            <a:r>
              <a:rPr lang="en-US" altLang="zh-CN" dirty="0" smtClean="0"/>
              <a:t>POI</a:t>
            </a:r>
            <a:r>
              <a:rPr lang="zh-CN" altLang="en-US" dirty="0" smtClean="0"/>
              <a:t>匹配也比较困难。</a:t>
            </a:r>
            <a:endParaRPr lang="en-US" altLang="zh-CN" dirty="0" smtClean="0"/>
          </a:p>
        </p:txBody>
      </p:sp>
      <p:pic>
        <p:nvPicPr>
          <p:cNvPr id="2050" name="Picture 2" descr="æè å¾ç çå¾åç»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2"/>
          <a:stretch/>
        </p:blipFill>
        <p:spPr bwMode="auto">
          <a:xfrm>
            <a:off x="9179831" y="1828800"/>
            <a:ext cx="2926080" cy="363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35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r>
              <a:rPr lang="zh-CN" altLang="en-US" dirty="0" smtClean="0"/>
              <a:t>文献介绍</a:t>
            </a:r>
            <a:endParaRPr lang="en-US" altLang="zh-CN" dirty="0" smtClean="0"/>
          </a:p>
          <a:p>
            <a:r>
              <a:rPr lang="zh-CN" altLang="en-US" dirty="0"/>
              <a:t>下</a:t>
            </a:r>
            <a:r>
              <a:rPr lang="zh-CN" altLang="en-US" dirty="0" smtClean="0"/>
              <a:t>步计划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0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之前的研究思路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从</a:t>
            </a:r>
            <a:r>
              <a:rPr lang="zh-CN" altLang="zh-CN" sz="2800" dirty="0" smtClean="0"/>
              <a:t>个体</a:t>
            </a:r>
            <a:r>
              <a:rPr lang="zh-CN" altLang="zh-CN" sz="2800" dirty="0"/>
              <a:t>每日出行轨迹构造特征，包括</a:t>
            </a:r>
            <a:r>
              <a:rPr lang="zh-CN" altLang="zh-CN" sz="2800" b="1" dirty="0"/>
              <a:t>空间</a:t>
            </a:r>
            <a:r>
              <a:rPr lang="zh-CN" altLang="zh-CN" sz="2800" dirty="0"/>
              <a:t>、</a:t>
            </a:r>
            <a:r>
              <a:rPr lang="zh-CN" altLang="zh-CN" sz="2800" b="1" dirty="0"/>
              <a:t>时间</a:t>
            </a:r>
            <a:r>
              <a:rPr lang="zh-CN" altLang="zh-CN" sz="2800" dirty="0"/>
              <a:t>和</a:t>
            </a:r>
            <a:r>
              <a:rPr lang="zh-CN" altLang="zh-CN" sz="2800" b="1" dirty="0"/>
              <a:t>语义</a:t>
            </a:r>
            <a:r>
              <a:rPr lang="zh-CN" altLang="zh-CN" sz="2800" dirty="0"/>
              <a:t>三个方面。 </a:t>
            </a:r>
          </a:p>
          <a:p>
            <a:pPr lvl="1"/>
            <a:r>
              <a:rPr lang="zh-CN" altLang="zh-CN" sz="2400" dirty="0"/>
              <a:t>空间特征从结构和活动范围两方面刻画。结构用</a:t>
            </a:r>
            <a:r>
              <a:rPr lang="en-US" altLang="zh-CN" sz="2400" dirty="0"/>
              <a:t>motif</a:t>
            </a:r>
            <a:r>
              <a:rPr lang="zh-CN" altLang="zh-CN" sz="2400" dirty="0" smtClean="0"/>
              <a:t>表达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活动范围</a:t>
            </a:r>
            <a:r>
              <a:rPr lang="zh-CN" altLang="zh-CN" sz="2400" dirty="0"/>
              <a:t>可以用回转半径表达。</a:t>
            </a:r>
          </a:p>
          <a:p>
            <a:pPr lvl="1"/>
            <a:r>
              <a:rPr lang="zh-CN" altLang="zh-CN" sz="2400" dirty="0"/>
              <a:t>时间则从不同时间段的活动反应</a:t>
            </a:r>
            <a:r>
              <a:rPr lang="zh-CN" altLang="zh-CN" sz="2400" dirty="0" smtClean="0"/>
              <a:t>，把</a:t>
            </a:r>
            <a:r>
              <a:rPr lang="zh-CN" altLang="zh-CN" sz="2400" dirty="0"/>
              <a:t>一天分成若干时间段，比如上午中午晚上，看各个时间段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出行情况。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语义</a:t>
            </a:r>
            <a:r>
              <a:rPr lang="zh-CN" altLang="zh-CN" sz="2400" dirty="0"/>
              <a:t>由访问地的语义表达，初步设想是用</a:t>
            </a:r>
            <a:r>
              <a:rPr lang="en-US" altLang="zh-CN" sz="2400" dirty="0"/>
              <a:t>POI</a:t>
            </a:r>
            <a:r>
              <a:rPr lang="zh-CN" altLang="zh-CN" sz="2400" dirty="0" smtClean="0"/>
              <a:t>表达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lvl="0"/>
            <a:r>
              <a:rPr lang="zh-CN" altLang="en-US" sz="2800" dirty="0">
                <a:solidFill>
                  <a:srgbClr val="C00000"/>
                </a:solidFill>
              </a:rPr>
              <a:t>稀疏性</a:t>
            </a:r>
            <a:r>
              <a:rPr lang="zh-CN" altLang="en-US" sz="2800" dirty="0" smtClean="0">
                <a:solidFill>
                  <a:srgbClr val="C00000"/>
                </a:solidFill>
              </a:rPr>
              <a:t>问题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数据描述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5938" y="1958340"/>
            <a:ext cx="8620125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38" y="3939540"/>
            <a:ext cx="8267700" cy="1874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846" y="2948940"/>
            <a:ext cx="1531573" cy="426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2007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207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用户筛选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筛选</a:t>
            </a:r>
            <a:r>
              <a:rPr lang="zh-CN" altLang="zh-CN" dirty="0"/>
              <a:t>条件：有记录的天数超过</a:t>
            </a:r>
            <a:r>
              <a:rPr lang="en-US" altLang="zh-CN" dirty="0"/>
              <a:t>25</a:t>
            </a:r>
            <a:r>
              <a:rPr lang="zh-CN" altLang="zh-CN" dirty="0"/>
              <a:t>天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打电话次</a:t>
            </a:r>
            <a:r>
              <a:rPr lang="zh-CN" altLang="zh-CN" dirty="0" smtClean="0"/>
              <a:t>数</a:t>
            </a:r>
            <a:r>
              <a:rPr lang="zh-CN" altLang="zh-CN" dirty="0"/>
              <a:t>超过</a:t>
            </a:r>
            <a:r>
              <a:rPr lang="en-US" altLang="zh-CN" dirty="0"/>
              <a:t>90</a:t>
            </a:r>
            <a:r>
              <a:rPr lang="zh-CN" altLang="zh-CN" dirty="0"/>
              <a:t>次。</a:t>
            </a:r>
          </a:p>
          <a:p>
            <a:pPr lvl="1"/>
            <a:r>
              <a:rPr lang="zh-CN" altLang="zh-CN" dirty="0"/>
              <a:t>满足条件的用户：</a:t>
            </a:r>
            <a:r>
              <a:rPr lang="en-US" altLang="zh-CN" dirty="0"/>
              <a:t>57000</a:t>
            </a:r>
            <a:r>
              <a:rPr lang="zh-CN" altLang="zh-CN" dirty="0"/>
              <a:t>个用户。其中，有年龄和性别，且年龄在</a:t>
            </a:r>
            <a:r>
              <a:rPr lang="en-US" altLang="zh-CN" dirty="0"/>
              <a:t>(10,100)</a:t>
            </a:r>
            <a:r>
              <a:rPr lang="zh-CN" altLang="zh-CN" dirty="0"/>
              <a:t>之间的用户</a:t>
            </a:r>
            <a:r>
              <a:rPr lang="en-US" altLang="zh-CN" dirty="0"/>
              <a:t>9143</a:t>
            </a:r>
            <a:r>
              <a:rPr lang="zh-CN" altLang="zh-CN" dirty="0"/>
              <a:t>人。</a:t>
            </a:r>
          </a:p>
          <a:p>
            <a:r>
              <a:rPr lang="zh-CN" altLang="en-US" dirty="0" smtClean="0"/>
              <a:t>用户年龄分布：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停留</a:t>
            </a:r>
            <a:r>
              <a:rPr lang="zh-CN" altLang="zh-CN" dirty="0"/>
              <a:t>点提取：停留时间超过</a:t>
            </a:r>
            <a:r>
              <a:rPr lang="en-US" altLang="zh-CN" dirty="0"/>
              <a:t>10</a:t>
            </a:r>
            <a:r>
              <a:rPr lang="zh-CN" altLang="zh-CN" dirty="0"/>
              <a:t>分钟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45720" indent="0">
              <a:buNone/>
            </a:pP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19561"/>
              </p:ext>
            </p:extLst>
          </p:nvPr>
        </p:nvGraphicFramePr>
        <p:xfrm>
          <a:off x="2369458" y="3865641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576087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98064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05142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468760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95721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943579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135008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5043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(10,18)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[18,23)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[23,30)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[30,40)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[40,50)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[50,60)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[60,100)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5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占比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12.5%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23.3%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32.9%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22.2%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6.8%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1.5%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57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6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17" y="-260243"/>
            <a:ext cx="9756141" cy="13255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Motif</a:t>
            </a:r>
            <a:r>
              <a:rPr lang="zh-CN" altLang="en-US" dirty="0" smtClean="0"/>
              <a:t>提取：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000" dirty="0" smtClean="0"/>
              <a:t>将</a:t>
            </a:r>
            <a:r>
              <a:rPr lang="en-US" altLang="zh-CN" sz="2000" dirty="0"/>
              <a:t>unique</a:t>
            </a:r>
            <a:r>
              <a:rPr lang="zh-CN" altLang="zh-CN" sz="2000" dirty="0"/>
              <a:t>停留点个数大于</a:t>
            </a:r>
            <a:r>
              <a:rPr lang="en-US" altLang="zh-CN" sz="2000" dirty="0"/>
              <a:t>6</a:t>
            </a:r>
            <a:r>
              <a:rPr lang="zh-CN" altLang="zh-CN" sz="2000" dirty="0"/>
              <a:t>的去掉后，现有</a:t>
            </a:r>
            <a:r>
              <a:rPr lang="en-US" altLang="zh-CN" sz="2000" dirty="0"/>
              <a:t>motif</a:t>
            </a:r>
            <a:r>
              <a:rPr lang="zh-CN" altLang="zh-CN" sz="2000" dirty="0"/>
              <a:t>占据了</a:t>
            </a:r>
            <a:r>
              <a:rPr lang="en-US" altLang="zh-CN" sz="2000" dirty="0"/>
              <a:t>73%</a:t>
            </a:r>
            <a:r>
              <a:rPr lang="zh-CN" altLang="zh-CN" sz="2000" dirty="0"/>
              <a:t>总轨迹数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  <p:grpSp>
        <p:nvGrpSpPr>
          <p:cNvPr id="4" name="组合 8"/>
          <p:cNvGrpSpPr/>
          <p:nvPr/>
        </p:nvGrpSpPr>
        <p:grpSpPr>
          <a:xfrm rot="5400000">
            <a:off x="1746258" y="5369482"/>
            <a:ext cx="541326" cy="1326502"/>
            <a:chOff x="6663850" y="2597447"/>
            <a:chExt cx="541326" cy="1326502"/>
          </a:xfrm>
        </p:grpSpPr>
        <p:grpSp>
          <p:nvGrpSpPr>
            <p:cNvPr id="5" name="组合 7"/>
            <p:cNvGrpSpPr/>
            <p:nvPr/>
          </p:nvGrpSpPr>
          <p:grpSpPr>
            <a:xfrm>
              <a:off x="6663850" y="2597447"/>
              <a:ext cx="541326" cy="937834"/>
              <a:chOff x="6770717" y="3075907"/>
              <a:chExt cx="541326" cy="937834"/>
            </a:xfrm>
          </p:grpSpPr>
          <p:grpSp>
            <p:nvGrpSpPr>
              <p:cNvPr id="28" name="组合 876"/>
              <p:cNvGrpSpPr/>
              <p:nvPr/>
            </p:nvGrpSpPr>
            <p:grpSpPr>
              <a:xfrm>
                <a:off x="6770717" y="3075907"/>
                <a:ext cx="541326" cy="937834"/>
                <a:chOff x="7050737" y="4437112"/>
                <a:chExt cx="902211" cy="1563057"/>
              </a:xfrm>
            </p:grpSpPr>
            <p:grpSp>
              <p:nvGrpSpPr>
                <p:cNvPr id="30" name="组合 878"/>
                <p:cNvGrpSpPr/>
                <p:nvPr/>
              </p:nvGrpSpPr>
              <p:grpSpPr>
                <a:xfrm rot="10800000">
                  <a:off x="7050737" y="5100087"/>
                  <a:ext cx="902211" cy="900082"/>
                  <a:chOff x="6756263" y="1376790"/>
                  <a:chExt cx="913442" cy="900082"/>
                </a:xfrm>
              </p:grpSpPr>
              <p:grpSp>
                <p:nvGrpSpPr>
                  <p:cNvPr id="41" name="组合 889"/>
                  <p:cNvGrpSpPr/>
                  <p:nvPr/>
                </p:nvGrpSpPr>
                <p:grpSpPr>
                  <a:xfrm>
                    <a:off x="6756263" y="1376790"/>
                    <a:ext cx="182241" cy="180002"/>
                    <a:chOff x="4786797" y="567248"/>
                    <a:chExt cx="182241" cy="180002"/>
                  </a:xfrm>
                </p:grpSpPr>
                <p:sp>
                  <p:nvSpPr>
                    <p:cNvPr id="59" name="椭圆 907"/>
                    <p:cNvSpPr/>
                    <p:nvPr/>
                  </p:nvSpPr>
                  <p:spPr>
                    <a:xfrm>
                      <a:off x="4786797" y="567248"/>
                      <a:ext cx="182241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60" name="椭圆 4"/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lvl="0"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kern="1200" dirty="0">
                        <a:noFill/>
                      </a:endParaRPr>
                    </a:p>
                  </p:txBody>
                </p:sp>
              </p:grpSp>
              <p:grpSp>
                <p:nvGrpSpPr>
                  <p:cNvPr id="42" name="组合 890"/>
                  <p:cNvGrpSpPr/>
                  <p:nvPr/>
                </p:nvGrpSpPr>
                <p:grpSpPr>
                  <a:xfrm>
                    <a:off x="7487464" y="1376790"/>
                    <a:ext cx="182241" cy="180002"/>
                    <a:chOff x="4786797" y="567248"/>
                    <a:chExt cx="182241" cy="180002"/>
                  </a:xfrm>
                </p:grpSpPr>
                <p:sp>
                  <p:nvSpPr>
                    <p:cNvPr id="57" name="椭圆 905"/>
                    <p:cNvSpPr/>
                    <p:nvPr/>
                  </p:nvSpPr>
                  <p:spPr>
                    <a:xfrm>
                      <a:off x="4786797" y="567248"/>
                      <a:ext cx="182241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58" name="椭圆 4"/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lvl="0"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kern="1200" dirty="0">
                        <a:noFill/>
                      </a:endParaRPr>
                    </a:p>
                  </p:txBody>
                </p:sp>
              </p:grpSp>
              <p:grpSp>
                <p:nvGrpSpPr>
                  <p:cNvPr id="43" name="组合 891"/>
                  <p:cNvGrpSpPr/>
                  <p:nvPr/>
                </p:nvGrpSpPr>
                <p:grpSpPr>
                  <a:xfrm>
                    <a:off x="6756263" y="2096870"/>
                    <a:ext cx="902321" cy="180002"/>
                    <a:chOff x="1341883" y="2348880"/>
                    <a:chExt cx="902321" cy="180002"/>
                  </a:xfrm>
                </p:grpSpPr>
                <p:grpSp>
                  <p:nvGrpSpPr>
                    <p:cNvPr id="51" name="组合 899"/>
                    <p:cNvGrpSpPr/>
                    <p:nvPr/>
                  </p:nvGrpSpPr>
                  <p:grpSpPr>
                    <a:xfrm>
                      <a:off x="1341883" y="2348880"/>
                      <a:ext cx="182241" cy="180002"/>
                      <a:chOff x="4786797" y="567248"/>
                      <a:chExt cx="182241" cy="180002"/>
                    </a:xfrm>
                  </p:grpSpPr>
                  <p:sp>
                    <p:nvSpPr>
                      <p:cNvPr id="55" name="椭圆 903"/>
                      <p:cNvSpPr/>
                      <p:nvPr/>
                    </p:nvSpPr>
                    <p:spPr>
                      <a:xfrm>
                        <a:off x="4786797" y="567248"/>
                        <a:ext cx="182241" cy="18000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lt2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56" name="椭圆 4"/>
                      <p:cNvSpPr/>
                      <p:nvPr/>
                    </p:nvSpPr>
                    <p:spPr>
                      <a:xfrm>
                        <a:off x="4813159" y="593609"/>
                        <a:ext cx="127280" cy="127280"/>
                      </a:xfrm>
                      <a:prstGeom prst="rect">
                        <a:avLst/>
                      </a:prstGeom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6350" tIns="6350" rIns="6350" bIns="6350" numCol="1" spcCol="1270" anchor="ctr" anchorCtr="0">
                        <a:noAutofit/>
                      </a:bodyPr>
                      <a:lstStyle/>
                      <a:p>
                        <a:pPr lvl="0" algn="ctr" defTabSz="2222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endParaRPr lang="zh-CN" altLang="en-US" sz="500" kern="1200" dirty="0">
                          <a:noFill/>
                        </a:endParaRPr>
                      </a:p>
                    </p:txBody>
                  </p:sp>
                </p:grpSp>
                <p:grpSp>
                  <p:nvGrpSpPr>
                    <p:cNvPr id="52" name="组合 900"/>
                    <p:cNvGrpSpPr/>
                    <p:nvPr/>
                  </p:nvGrpSpPr>
                  <p:grpSpPr>
                    <a:xfrm>
                      <a:off x="2061963" y="2348880"/>
                      <a:ext cx="182241" cy="180002"/>
                      <a:chOff x="4786797" y="567248"/>
                      <a:chExt cx="182241" cy="180002"/>
                    </a:xfrm>
                  </p:grpSpPr>
                  <p:sp>
                    <p:nvSpPr>
                      <p:cNvPr id="53" name="椭圆 901"/>
                      <p:cNvSpPr/>
                      <p:nvPr/>
                    </p:nvSpPr>
                    <p:spPr>
                      <a:xfrm>
                        <a:off x="4786797" y="567248"/>
                        <a:ext cx="182241" cy="18000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lt2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54" name="椭圆 4"/>
                      <p:cNvSpPr/>
                      <p:nvPr/>
                    </p:nvSpPr>
                    <p:spPr>
                      <a:xfrm>
                        <a:off x="4813159" y="593609"/>
                        <a:ext cx="127280" cy="127280"/>
                      </a:xfrm>
                      <a:prstGeom prst="rect">
                        <a:avLst/>
                      </a:prstGeom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6350" tIns="6350" rIns="6350" bIns="6350" numCol="1" spcCol="1270" anchor="ctr" anchorCtr="0">
                        <a:noAutofit/>
                      </a:bodyPr>
                      <a:lstStyle/>
                      <a:p>
                        <a:pPr lvl="0" algn="ctr" defTabSz="2222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endParaRPr lang="zh-CN" altLang="en-US" sz="500" kern="1200" dirty="0">
                          <a:noFill/>
                        </a:endParaRPr>
                      </a:p>
                    </p:txBody>
                  </p:sp>
                </p:grpSp>
              </p:grpSp>
              <p:grpSp>
                <p:nvGrpSpPr>
                  <p:cNvPr id="44" name="组合 892"/>
                  <p:cNvGrpSpPr/>
                  <p:nvPr/>
                </p:nvGrpSpPr>
                <p:grpSpPr>
                  <a:xfrm rot="5400000">
                    <a:off x="7153786" y="1763194"/>
                    <a:ext cx="847360" cy="127280"/>
                    <a:chOff x="1368246" y="2375241"/>
                    <a:chExt cx="847360" cy="127280"/>
                  </a:xfrm>
                </p:grpSpPr>
                <p:sp>
                  <p:nvSpPr>
                    <p:cNvPr id="48" name="椭圆 4"/>
                    <p:cNvSpPr/>
                    <p:nvPr/>
                  </p:nvSpPr>
                  <p:spPr>
                    <a:xfrm>
                      <a:off x="1368246" y="2375241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lvl="0"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kern="1200" dirty="0">
                        <a:noFill/>
                      </a:endParaRPr>
                    </a:p>
                  </p:txBody>
                </p:sp>
                <p:sp>
                  <p:nvSpPr>
                    <p:cNvPr id="49" name="椭圆 4"/>
                    <p:cNvSpPr/>
                    <p:nvPr/>
                  </p:nvSpPr>
                  <p:spPr>
                    <a:xfrm>
                      <a:off x="2088326" y="2375241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lvl="0"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kern="1200" dirty="0">
                        <a:noFill/>
                      </a:endParaRPr>
                    </a:p>
                  </p:txBody>
                </p:sp>
                <p:cxnSp>
                  <p:nvCxnSpPr>
                    <p:cNvPr id="50" name="直接箭头连接符 898"/>
                    <p:cNvCxnSpPr/>
                    <p:nvPr/>
                  </p:nvCxnSpPr>
                  <p:spPr>
                    <a:xfrm>
                      <a:off x="1582051" y="2438881"/>
                      <a:ext cx="43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bg1">
                          <a:lumMod val="65000"/>
                        </a:schemeClr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组合 893"/>
                  <p:cNvGrpSpPr/>
                  <p:nvPr/>
                </p:nvGrpSpPr>
                <p:grpSpPr>
                  <a:xfrm rot="5400000">
                    <a:off x="6422585" y="1772040"/>
                    <a:ext cx="847360" cy="127280"/>
                    <a:chOff x="1368246" y="2375241"/>
                    <a:chExt cx="847360" cy="127280"/>
                  </a:xfrm>
                </p:grpSpPr>
                <p:sp>
                  <p:nvSpPr>
                    <p:cNvPr id="46" name="椭圆 4"/>
                    <p:cNvSpPr/>
                    <p:nvPr/>
                  </p:nvSpPr>
                  <p:spPr>
                    <a:xfrm>
                      <a:off x="1368246" y="2375241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lvl="0"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kern="1200" dirty="0">
                        <a:noFill/>
                      </a:endParaRPr>
                    </a:p>
                  </p:txBody>
                </p:sp>
                <p:sp>
                  <p:nvSpPr>
                    <p:cNvPr id="47" name="椭圆 4"/>
                    <p:cNvSpPr/>
                    <p:nvPr/>
                  </p:nvSpPr>
                  <p:spPr>
                    <a:xfrm>
                      <a:off x="2088326" y="2375241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lvl="0"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kern="1200" dirty="0">
                        <a:noFill/>
                      </a:endParaRPr>
                    </a:p>
                  </p:txBody>
                </p:sp>
              </p:grpSp>
            </p:grpSp>
            <p:grpSp>
              <p:nvGrpSpPr>
                <p:cNvPr id="31" name="组合 879"/>
                <p:cNvGrpSpPr/>
                <p:nvPr/>
              </p:nvGrpSpPr>
              <p:grpSpPr>
                <a:xfrm rot="10800000">
                  <a:off x="7087700" y="4437112"/>
                  <a:ext cx="847360" cy="769602"/>
                  <a:chOff x="1499923" y="1565748"/>
                  <a:chExt cx="847360" cy="769602"/>
                </a:xfrm>
              </p:grpSpPr>
              <p:grpSp>
                <p:nvGrpSpPr>
                  <p:cNvPr id="32" name="组合 880"/>
                  <p:cNvGrpSpPr/>
                  <p:nvPr/>
                </p:nvGrpSpPr>
                <p:grpSpPr>
                  <a:xfrm>
                    <a:off x="1499923" y="1565748"/>
                    <a:ext cx="847360" cy="127280"/>
                    <a:chOff x="1368245" y="2375241"/>
                    <a:chExt cx="847360" cy="127280"/>
                  </a:xfrm>
                </p:grpSpPr>
                <p:sp>
                  <p:nvSpPr>
                    <p:cNvPr id="39" name="椭圆 4"/>
                    <p:cNvSpPr/>
                    <p:nvPr/>
                  </p:nvSpPr>
                  <p:spPr>
                    <a:xfrm>
                      <a:off x="1368245" y="2375241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lvl="0"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kern="1200" dirty="0">
                        <a:noFill/>
                      </a:endParaRPr>
                    </a:p>
                  </p:txBody>
                </p:sp>
                <p:sp>
                  <p:nvSpPr>
                    <p:cNvPr id="40" name="椭圆 4"/>
                    <p:cNvSpPr/>
                    <p:nvPr/>
                  </p:nvSpPr>
                  <p:spPr>
                    <a:xfrm>
                      <a:off x="2088325" y="2375241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lvl="0"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kern="1200" dirty="0">
                        <a:noFill/>
                      </a:endParaRPr>
                    </a:p>
                  </p:txBody>
                </p:sp>
              </p:grpSp>
              <p:grpSp>
                <p:nvGrpSpPr>
                  <p:cNvPr id="33" name="组合 881"/>
                  <p:cNvGrpSpPr/>
                  <p:nvPr/>
                </p:nvGrpSpPr>
                <p:grpSpPr>
                  <a:xfrm rot="3600000">
                    <a:off x="1469341" y="1912328"/>
                    <a:ext cx="666042" cy="180002"/>
                    <a:chOff x="1707602" y="2125292"/>
                    <a:chExt cx="666042" cy="180002"/>
                  </a:xfrm>
                </p:grpSpPr>
                <p:grpSp>
                  <p:nvGrpSpPr>
                    <p:cNvPr id="35" name="组合 883"/>
                    <p:cNvGrpSpPr/>
                    <p:nvPr/>
                  </p:nvGrpSpPr>
                  <p:grpSpPr>
                    <a:xfrm>
                      <a:off x="2193642" y="2125292"/>
                      <a:ext cx="180002" cy="180002"/>
                      <a:chOff x="4786798" y="567248"/>
                      <a:chExt cx="180002" cy="180002"/>
                    </a:xfrm>
                  </p:grpSpPr>
                  <p:sp>
                    <p:nvSpPr>
                      <p:cNvPr id="37" name="椭圆 885"/>
                      <p:cNvSpPr/>
                      <p:nvPr/>
                    </p:nvSpPr>
                    <p:spPr>
                      <a:xfrm>
                        <a:off x="4786798" y="567248"/>
                        <a:ext cx="180002" cy="18000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lt2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38" name="椭圆 4"/>
                      <p:cNvSpPr/>
                      <p:nvPr/>
                    </p:nvSpPr>
                    <p:spPr>
                      <a:xfrm>
                        <a:off x="4813159" y="593609"/>
                        <a:ext cx="127280" cy="127280"/>
                      </a:xfrm>
                      <a:prstGeom prst="rect">
                        <a:avLst/>
                      </a:prstGeom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6350" tIns="6350" rIns="6350" bIns="6350" numCol="1" spcCol="1270" anchor="ctr" anchorCtr="0">
                        <a:noAutofit/>
                      </a:bodyPr>
                      <a:lstStyle/>
                      <a:p>
                        <a:pPr lvl="0" algn="ctr" defTabSz="2222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endParaRPr lang="zh-CN" altLang="en-US" sz="500" kern="1200" dirty="0">
                          <a:noFill/>
                        </a:endParaRPr>
                      </a:p>
                    </p:txBody>
                  </p:sp>
                </p:grpSp>
                <p:cxnSp>
                  <p:nvCxnSpPr>
                    <p:cNvPr id="36" name="直接箭头连接符 884"/>
                    <p:cNvCxnSpPr/>
                    <p:nvPr/>
                  </p:nvCxnSpPr>
                  <p:spPr>
                    <a:xfrm rot="10800000">
                      <a:off x="1707602" y="2215293"/>
                      <a:ext cx="43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bg1">
                          <a:lumMod val="65000"/>
                        </a:schemeClr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直接箭头连接符 882"/>
                  <p:cNvCxnSpPr/>
                  <p:nvPr/>
                </p:nvCxnSpPr>
                <p:spPr>
                  <a:xfrm rot="7200000">
                    <a:off x="1885205" y="1908000"/>
                    <a:ext cx="43200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9" name="直接箭头连接符 877"/>
              <p:cNvCxnSpPr/>
              <p:nvPr/>
            </p:nvCxnSpPr>
            <p:spPr>
              <a:xfrm rot="5400000">
                <a:off x="7130274" y="3740040"/>
                <a:ext cx="2592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910"/>
            <p:cNvGrpSpPr/>
            <p:nvPr/>
          </p:nvGrpSpPr>
          <p:grpSpPr>
            <a:xfrm flipH="1" flipV="1">
              <a:off x="6674582" y="3001932"/>
              <a:ext cx="513647" cy="922017"/>
              <a:chOff x="7078981" y="4437112"/>
              <a:chExt cx="856079" cy="1536695"/>
            </a:xfrm>
          </p:grpSpPr>
          <p:grpSp>
            <p:nvGrpSpPr>
              <p:cNvPr id="7" name="组合 912"/>
              <p:cNvGrpSpPr/>
              <p:nvPr/>
            </p:nvGrpSpPr>
            <p:grpSpPr>
              <a:xfrm rot="10800000">
                <a:off x="7078981" y="5117599"/>
                <a:ext cx="847927" cy="856208"/>
                <a:chOff x="6782625" y="1403152"/>
                <a:chExt cx="858482" cy="856208"/>
              </a:xfrm>
            </p:grpSpPr>
            <p:sp>
              <p:nvSpPr>
                <p:cNvPr id="17" name="椭圆 4"/>
                <p:cNvSpPr/>
                <p:nvPr/>
              </p:nvSpPr>
              <p:spPr>
                <a:xfrm>
                  <a:off x="6782625" y="1403152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kern="1200" dirty="0">
                    <a:noFill/>
                  </a:endParaRPr>
                </a:p>
              </p:txBody>
            </p:sp>
            <p:sp>
              <p:nvSpPr>
                <p:cNvPr id="18" name="椭圆 4"/>
                <p:cNvSpPr/>
                <p:nvPr/>
              </p:nvSpPr>
              <p:spPr>
                <a:xfrm>
                  <a:off x="7513827" y="1403152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kern="1200" dirty="0">
                    <a:noFill/>
                  </a:endParaRPr>
                </a:p>
              </p:txBody>
            </p:sp>
            <p:grpSp>
              <p:nvGrpSpPr>
                <p:cNvPr id="19" name="组合 925"/>
                <p:cNvGrpSpPr/>
                <p:nvPr/>
              </p:nvGrpSpPr>
              <p:grpSpPr>
                <a:xfrm>
                  <a:off x="6782625" y="2123232"/>
                  <a:ext cx="847361" cy="127280"/>
                  <a:chOff x="1368245" y="2375242"/>
                  <a:chExt cx="847361" cy="127280"/>
                </a:xfrm>
              </p:grpSpPr>
              <p:sp>
                <p:nvSpPr>
                  <p:cNvPr id="26" name="椭圆 4"/>
                  <p:cNvSpPr/>
                  <p:nvPr/>
                </p:nvSpPr>
                <p:spPr>
                  <a:xfrm>
                    <a:off x="1368245" y="2375242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  <p:sp>
                <p:nvSpPr>
                  <p:cNvPr id="27" name="椭圆 4"/>
                  <p:cNvSpPr/>
                  <p:nvPr/>
                </p:nvSpPr>
                <p:spPr>
                  <a:xfrm>
                    <a:off x="2088326" y="2375242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</p:grpSp>
            <p:grpSp>
              <p:nvGrpSpPr>
                <p:cNvPr id="20" name="组合 926"/>
                <p:cNvGrpSpPr/>
                <p:nvPr/>
              </p:nvGrpSpPr>
              <p:grpSpPr>
                <a:xfrm rot="5400000">
                  <a:off x="7153786" y="1763194"/>
                  <a:ext cx="847360" cy="127280"/>
                  <a:chOff x="1368246" y="2375241"/>
                  <a:chExt cx="847360" cy="127280"/>
                </a:xfrm>
              </p:grpSpPr>
              <p:sp>
                <p:nvSpPr>
                  <p:cNvPr id="24" name="椭圆 4"/>
                  <p:cNvSpPr/>
                  <p:nvPr/>
                </p:nvSpPr>
                <p:spPr>
                  <a:xfrm>
                    <a:off x="136824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  <p:sp>
                <p:nvSpPr>
                  <p:cNvPr id="25" name="椭圆 4"/>
                  <p:cNvSpPr/>
                  <p:nvPr/>
                </p:nvSpPr>
                <p:spPr>
                  <a:xfrm>
                    <a:off x="208832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</p:grpSp>
            <p:grpSp>
              <p:nvGrpSpPr>
                <p:cNvPr id="21" name="组合 927"/>
                <p:cNvGrpSpPr/>
                <p:nvPr/>
              </p:nvGrpSpPr>
              <p:grpSpPr>
                <a:xfrm rot="5400000">
                  <a:off x="6422585" y="1772040"/>
                  <a:ext cx="847360" cy="127280"/>
                  <a:chOff x="1368246" y="2375241"/>
                  <a:chExt cx="847360" cy="127280"/>
                </a:xfrm>
              </p:grpSpPr>
              <p:sp>
                <p:nvSpPr>
                  <p:cNvPr id="22" name="椭圆 4"/>
                  <p:cNvSpPr/>
                  <p:nvPr/>
                </p:nvSpPr>
                <p:spPr>
                  <a:xfrm>
                    <a:off x="136824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  <p:sp>
                <p:nvSpPr>
                  <p:cNvPr id="23" name="椭圆 4"/>
                  <p:cNvSpPr/>
                  <p:nvPr/>
                </p:nvSpPr>
                <p:spPr>
                  <a:xfrm>
                    <a:off x="208832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</p:grpSp>
          </p:grpSp>
          <p:grpSp>
            <p:nvGrpSpPr>
              <p:cNvPr id="8" name="组合 913"/>
              <p:cNvGrpSpPr/>
              <p:nvPr/>
            </p:nvGrpSpPr>
            <p:grpSpPr>
              <a:xfrm rot="10800000">
                <a:off x="7087700" y="4437112"/>
                <a:ext cx="847360" cy="769602"/>
                <a:chOff x="1499923" y="1565748"/>
                <a:chExt cx="847360" cy="769602"/>
              </a:xfrm>
            </p:grpSpPr>
            <p:grpSp>
              <p:nvGrpSpPr>
                <p:cNvPr id="9" name="组合 914"/>
                <p:cNvGrpSpPr/>
                <p:nvPr/>
              </p:nvGrpSpPr>
              <p:grpSpPr>
                <a:xfrm>
                  <a:off x="1499923" y="1565748"/>
                  <a:ext cx="847360" cy="127280"/>
                  <a:chOff x="1368245" y="2375241"/>
                  <a:chExt cx="847360" cy="127280"/>
                </a:xfrm>
              </p:grpSpPr>
              <p:sp>
                <p:nvSpPr>
                  <p:cNvPr id="15" name="椭圆 4"/>
                  <p:cNvSpPr/>
                  <p:nvPr/>
                </p:nvSpPr>
                <p:spPr>
                  <a:xfrm>
                    <a:off x="1368245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  <p:sp>
                <p:nvSpPr>
                  <p:cNvPr id="16" name="椭圆 4"/>
                  <p:cNvSpPr/>
                  <p:nvPr/>
                </p:nvSpPr>
                <p:spPr>
                  <a:xfrm>
                    <a:off x="2088325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</p:grpSp>
            <p:grpSp>
              <p:nvGrpSpPr>
                <p:cNvPr id="10" name="组合 915"/>
                <p:cNvGrpSpPr/>
                <p:nvPr/>
              </p:nvGrpSpPr>
              <p:grpSpPr>
                <a:xfrm rot="3600000">
                  <a:off x="1469341" y="1912328"/>
                  <a:ext cx="666042" cy="180002"/>
                  <a:chOff x="1707602" y="2125292"/>
                  <a:chExt cx="666042" cy="180002"/>
                </a:xfrm>
              </p:grpSpPr>
              <p:grpSp>
                <p:nvGrpSpPr>
                  <p:cNvPr id="11" name="组合 917"/>
                  <p:cNvGrpSpPr/>
                  <p:nvPr/>
                </p:nvGrpSpPr>
                <p:grpSpPr>
                  <a:xfrm>
                    <a:off x="2193642" y="2125292"/>
                    <a:ext cx="180002" cy="180002"/>
                    <a:chOff x="4786798" y="567248"/>
                    <a:chExt cx="180002" cy="180002"/>
                  </a:xfrm>
                </p:grpSpPr>
                <p:sp>
                  <p:nvSpPr>
                    <p:cNvPr id="13" name="椭圆 919"/>
                    <p:cNvSpPr/>
                    <p:nvPr/>
                  </p:nvSpPr>
                  <p:spPr>
                    <a:xfrm>
                      <a:off x="4786798" y="567248"/>
                      <a:ext cx="180002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4" name="椭圆 4"/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lvl="0"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kern="1200" dirty="0">
                        <a:noFill/>
                      </a:endParaRPr>
                    </a:p>
                  </p:txBody>
                </p:sp>
              </p:grpSp>
              <p:cxnSp>
                <p:nvCxnSpPr>
                  <p:cNvPr id="12" name="直接箭头连接符 918"/>
                  <p:cNvCxnSpPr/>
                  <p:nvPr/>
                </p:nvCxnSpPr>
                <p:spPr>
                  <a:xfrm rot="10800000">
                    <a:off x="1707602" y="2215293"/>
                    <a:ext cx="43200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1" name="Group 60"/>
          <p:cNvGrpSpPr/>
          <p:nvPr/>
        </p:nvGrpSpPr>
        <p:grpSpPr>
          <a:xfrm flipV="1">
            <a:off x="10850439" y="2370980"/>
            <a:ext cx="540049" cy="540049"/>
            <a:chOff x="5479070" y="4639689"/>
            <a:chExt cx="540049" cy="540049"/>
          </a:xfrm>
        </p:grpSpPr>
        <p:grpSp>
          <p:nvGrpSpPr>
            <p:cNvPr id="62" name="组合 174"/>
            <p:cNvGrpSpPr/>
            <p:nvPr/>
          </p:nvGrpSpPr>
          <p:grpSpPr>
            <a:xfrm rot="3600000">
              <a:off x="5479070" y="4639689"/>
              <a:ext cx="540049" cy="540049"/>
              <a:chOff x="1413892" y="2837647"/>
              <a:chExt cx="900082" cy="900083"/>
            </a:xfrm>
          </p:grpSpPr>
          <p:grpSp>
            <p:nvGrpSpPr>
              <p:cNvPr id="64" name="组合 155"/>
              <p:cNvGrpSpPr/>
              <p:nvPr/>
            </p:nvGrpSpPr>
            <p:grpSpPr>
              <a:xfrm rot="3600000">
                <a:off x="1236951" y="3197688"/>
                <a:ext cx="900083" cy="180002"/>
                <a:chOff x="1341884" y="2348880"/>
                <a:chExt cx="900082" cy="180002"/>
              </a:xfrm>
            </p:grpSpPr>
            <p:grpSp>
              <p:nvGrpSpPr>
                <p:cNvPr id="75" name="组合 156"/>
                <p:cNvGrpSpPr/>
                <p:nvPr/>
              </p:nvGrpSpPr>
              <p:grpSpPr>
                <a:xfrm>
                  <a:off x="134188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80" name="椭圆 161"/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81" name="椭圆 4"/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  <a:latin typeface="Corbel" panose="020B0503020204020204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76" name="组合 157"/>
                <p:cNvGrpSpPr/>
                <p:nvPr/>
              </p:nvGrpSpPr>
              <p:grpSpPr>
                <a:xfrm>
                  <a:off x="206196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78" name="椭圆 159"/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79" name="椭圆 4"/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  <a:latin typeface="Corbel" panose="020B0503020204020204"/>
                      <a:ea typeface="华文楷体" panose="02010600040101010101" pitchFamily="2" charset="-122"/>
                    </a:endParaRPr>
                  </a:p>
                </p:txBody>
              </p:sp>
            </p:grpSp>
            <p:cxnSp>
              <p:nvCxnSpPr>
                <p:cNvPr id="77" name="直接箭头连接符 158"/>
                <p:cNvCxnSpPr/>
                <p:nvPr/>
              </p:nvCxnSpPr>
              <p:spPr>
                <a:xfrm>
                  <a:off x="1580134" y="2373599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组合 163"/>
              <p:cNvGrpSpPr/>
              <p:nvPr/>
            </p:nvGrpSpPr>
            <p:grpSpPr>
              <a:xfrm>
                <a:off x="1413892" y="2888957"/>
                <a:ext cx="900082" cy="180002"/>
                <a:chOff x="6411337" y="1566475"/>
                <a:chExt cx="900082" cy="180002"/>
              </a:xfrm>
            </p:grpSpPr>
            <p:grpSp>
              <p:nvGrpSpPr>
                <p:cNvPr id="66" name="组合 164"/>
                <p:cNvGrpSpPr/>
                <p:nvPr/>
              </p:nvGrpSpPr>
              <p:grpSpPr>
                <a:xfrm>
                  <a:off x="6411337" y="1566475"/>
                  <a:ext cx="900082" cy="180002"/>
                  <a:chOff x="1341884" y="2348880"/>
                  <a:chExt cx="900082" cy="180002"/>
                </a:xfrm>
              </p:grpSpPr>
              <p:grpSp>
                <p:nvGrpSpPr>
                  <p:cNvPr id="68" name="组合 166"/>
                  <p:cNvGrpSpPr/>
                  <p:nvPr/>
                </p:nvGrpSpPr>
                <p:grpSpPr>
                  <a:xfrm>
                    <a:off x="1341884" y="2348880"/>
                    <a:ext cx="180002" cy="180002"/>
                    <a:chOff x="4786798" y="567248"/>
                    <a:chExt cx="180002" cy="180002"/>
                  </a:xfrm>
                </p:grpSpPr>
                <p:sp>
                  <p:nvSpPr>
                    <p:cNvPr id="73" name="椭圆 171"/>
                    <p:cNvSpPr/>
                    <p:nvPr/>
                  </p:nvSpPr>
                  <p:spPr>
                    <a:xfrm>
                      <a:off x="4786798" y="567248"/>
                      <a:ext cx="180002" cy="18000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74" name="椭圆 4"/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  <a:latin typeface="Corbel" panose="020B0503020204020204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" name="组合 167"/>
                  <p:cNvGrpSpPr/>
                  <p:nvPr/>
                </p:nvGrpSpPr>
                <p:grpSpPr>
                  <a:xfrm>
                    <a:off x="2061964" y="2348880"/>
                    <a:ext cx="180002" cy="180002"/>
                    <a:chOff x="4786798" y="567248"/>
                    <a:chExt cx="180002" cy="180002"/>
                  </a:xfrm>
                </p:grpSpPr>
                <p:sp>
                  <p:nvSpPr>
                    <p:cNvPr id="71" name="椭圆 169"/>
                    <p:cNvSpPr/>
                    <p:nvPr/>
                  </p:nvSpPr>
                  <p:spPr>
                    <a:xfrm>
                      <a:off x="4786798" y="567248"/>
                      <a:ext cx="180002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72" name="椭圆 4"/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  <a:latin typeface="Corbel" panose="020B0503020204020204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cxnSp>
                <p:nvCxnSpPr>
                  <p:cNvPr id="70" name="直接箭头连接符 168"/>
                  <p:cNvCxnSpPr/>
                  <p:nvPr/>
                </p:nvCxnSpPr>
                <p:spPr>
                  <a:xfrm>
                    <a:off x="1575925" y="2391605"/>
                    <a:ext cx="43200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7" name="直接箭头连接符 165"/>
                <p:cNvCxnSpPr/>
                <p:nvPr/>
              </p:nvCxnSpPr>
              <p:spPr>
                <a:xfrm rot="10800000">
                  <a:off x="6645600" y="1713600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3" name="直接箭头连接符 189"/>
            <p:cNvCxnSpPr/>
            <p:nvPr/>
          </p:nvCxnSpPr>
          <p:spPr>
            <a:xfrm rot="-3600000">
              <a:off x="5550116" y="4791147"/>
              <a:ext cx="2592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924966" y="2468516"/>
            <a:ext cx="540049" cy="540049"/>
            <a:chOff x="3694098" y="3539326"/>
            <a:chExt cx="540049" cy="540049"/>
          </a:xfrm>
        </p:grpSpPr>
        <p:grpSp>
          <p:nvGrpSpPr>
            <p:cNvPr id="83" name="组合 174"/>
            <p:cNvGrpSpPr/>
            <p:nvPr/>
          </p:nvGrpSpPr>
          <p:grpSpPr>
            <a:xfrm>
              <a:off x="3694098" y="3539326"/>
              <a:ext cx="540049" cy="540049"/>
              <a:chOff x="1413892" y="2837643"/>
              <a:chExt cx="900082" cy="900082"/>
            </a:xfrm>
          </p:grpSpPr>
          <p:grpSp>
            <p:nvGrpSpPr>
              <p:cNvPr id="85" name="组合 155"/>
              <p:cNvGrpSpPr/>
              <p:nvPr/>
            </p:nvGrpSpPr>
            <p:grpSpPr>
              <a:xfrm rot="3600000">
                <a:off x="1236951" y="3197683"/>
                <a:ext cx="900082" cy="180002"/>
                <a:chOff x="1341884" y="2348880"/>
                <a:chExt cx="900082" cy="180002"/>
              </a:xfrm>
            </p:grpSpPr>
            <p:grpSp>
              <p:nvGrpSpPr>
                <p:cNvPr id="96" name="组合 156"/>
                <p:cNvGrpSpPr/>
                <p:nvPr/>
              </p:nvGrpSpPr>
              <p:grpSpPr>
                <a:xfrm>
                  <a:off x="134188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101" name="椭圆 161"/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02" name="椭圆 4"/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grpSp>
              <p:nvGrpSpPr>
                <p:cNvPr id="97" name="组合 157"/>
                <p:cNvGrpSpPr/>
                <p:nvPr/>
              </p:nvGrpSpPr>
              <p:grpSpPr>
                <a:xfrm>
                  <a:off x="206196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99" name="椭圆 159"/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00" name="椭圆 4"/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cxnSp>
              <p:nvCxnSpPr>
                <p:cNvPr id="98" name="直接箭头连接符 158"/>
                <p:cNvCxnSpPr/>
                <p:nvPr/>
              </p:nvCxnSpPr>
              <p:spPr>
                <a:xfrm>
                  <a:off x="1575925" y="2438881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组合 163"/>
              <p:cNvGrpSpPr/>
              <p:nvPr/>
            </p:nvGrpSpPr>
            <p:grpSpPr>
              <a:xfrm>
                <a:off x="1413892" y="2888958"/>
                <a:ext cx="900082" cy="180002"/>
                <a:chOff x="6411337" y="1566475"/>
                <a:chExt cx="900082" cy="180002"/>
              </a:xfrm>
            </p:grpSpPr>
            <p:grpSp>
              <p:nvGrpSpPr>
                <p:cNvPr id="87" name="组合 164"/>
                <p:cNvGrpSpPr/>
                <p:nvPr/>
              </p:nvGrpSpPr>
              <p:grpSpPr>
                <a:xfrm>
                  <a:off x="6411337" y="1566475"/>
                  <a:ext cx="900082" cy="180002"/>
                  <a:chOff x="1341884" y="2348880"/>
                  <a:chExt cx="900082" cy="180002"/>
                </a:xfrm>
              </p:grpSpPr>
              <p:grpSp>
                <p:nvGrpSpPr>
                  <p:cNvPr id="89" name="组合 166"/>
                  <p:cNvGrpSpPr/>
                  <p:nvPr/>
                </p:nvGrpSpPr>
                <p:grpSpPr>
                  <a:xfrm>
                    <a:off x="1341884" y="2348880"/>
                    <a:ext cx="180002" cy="180002"/>
                    <a:chOff x="4786798" y="567248"/>
                    <a:chExt cx="180002" cy="180002"/>
                  </a:xfrm>
                </p:grpSpPr>
                <p:sp>
                  <p:nvSpPr>
                    <p:cNvPr id="94" name="椭圆 171"/>
                    <p:cNvSpPr/>
                    <p:nvPr/>
                  </p:nvSpPr>
                  <p:spPr>
                    <a:xfrm>
                      <a:off x="4786798" y="567248"/>
                      <a:ext cx="180002" cy="18000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95" name="椭圆 4"/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  <p:grpSp>
                <p:nvGrpSpPr>
                  <p:cNvPr id="90" name="组合 167"/>
                  <p:cNvGrpSpPr/>
                  <p:nvPr/>
                </p:nvGrpSpPr>
                <p:grpSpPr>
                  <a:xfrm>
                    <a:off x="2061964" y="2348880"/>
                    <a:ext cx="180002" cy="180002"/>
                    <a:chOff x="4786798" y="567248"/>
                    <a:chExt cx="180002" cy="180002"/>
                  </a:xfrm>
                </p:grpSpPr>
                <p:sp>
                  <p:nvSpPr>
                    <p:cNvPr id="92" name="椭圆 169"/>
                    <p:cNvSpPr/>
                    <p:nvPr/>
                  </p:nvSpPr>
                  <p:spPr>
                    <a:xfrm>
                      <a:off x="4786798" y="567248"/>
                      <a:ext cx="180002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93" name="椭圆 4"/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  <p:cxnSp>
                <p:nvCxnSpPr>
                  <p:cNvPr id="91" name="直接箭头连接符 168"/>
                  <p:cNvCxnSpPr/>
                  <p:nvPr/>
                </p:nvCxnSpPr>
                <p:spPr>
                  <a:xfrm>
                    <a:off x="1575925" y="2391605"/>
                    <a:ext cx="43200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直接箭头连接符 165"/>
                <p:cNvCxnSpPr/>
                <p:nvPr/>
              </p:nvCxnSpPr>
              <p:spPr>
                <a:xfrm rot="10800000">
                  <a:off x="6645600" y="1713600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4" name="直接箭头连接符 198"/>
            <p:cNvCxnSpPr/>
            <p:nvPr/>
          </p:nvCxnSpPr>
          <p:spPr>
            <a:xfrm rot="-3600000">
              <a:off x="3953868" y="3801823"/>
              <a:ext cx="2592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组合 1338">
            <a:extLst>
              <a:ext uri="{FF2B5EF4-FFF2-40B4-BE49-F238E27FC236}">
                <a16:creationId xmlns:a16="http://schemas.microsoft.com/office/drawing/2014/main" id="{7A7917B9-8474-482B-BA66-C1F39EE9178F}"/>
              </a:ext>
            </a:extLst>
          </p:cNvPr>
          <p:cNvGrpSpPr/>
          <p:nvPr/>
        </p:nvGrpSpPr>
        <p:grpSpPr>
          <a:xfrm>
            <a:off x="5877717" y="3484025"/>
            <a:ext cx="541326" cy="540049"/>
            <a:chOff x="1556522" y="4166419"/>
            <a:chExt cx="541326" cy="540049"/>
          </a:xfrm>
        </p:grpSpPr>
        <p:grpSp>
          <p:nvGrpSpPr>
            <p:cNvPr id="104" name="组合 1339">
              <a:extLst>
                <a:ext uri="{FF2B5EF4-FFF2-40B4-BE49-F238E27FC236}">
                  <a16:creationId xmlns:a16="http://schemas.microsoft.com/office/drawing/2014/main" id="{3230B6D4-F37A-4262-B081-F615051779C1}"/>
                </a:ext>
              </a:extLst>
            </p:cNvPr>
            <p:cNvGrpSpPr/>
            <p:nvPr/>
          </p:nvGrpSpPr>
          <p:grpSpPr>
            <a:xfrm>
              <a:off x="1556522" y="4166419"/>
              <a:ext cx="541326" cy="540049"/>
              <a:chOff x="6756263" y="1376790"/>
              <a:chExt cx="913442" cy="900082"/>
            </a:xfrm>
          </p:grpSpPr>
          <p:grpSp>
            <p:nvGrpSpPr>
              <p:cNvPr id="109" name="组合 1344">
                <a:extLst>
                  <a:ext uri="{FF2B5EF4-FFF2-40B4-BE49-F238E27FC236}">
                    <a16:creationId xmlns:a16="http://schemas.microsoft.com/office/drawing/2014/main" id="{D2B7F920-87D4-4A54-9FA4-96044F26ED43}"/>
                  </a:ext>
                </a:extLst>
              </p:cNvPr>
              <p:cNvGrpSpPr/>
              <p:nvPr/>
            </p:nvGrpSpPr>
            <p:grpSpPr>
              <a:xfrm>
                <a:off x="6756263" y="1376790"/>
                <a:ext cx="182241" cy="180002"/>
                <a:chOff x="4786797" y="567248"/>
                <a:chExt cx="182241" cy="180002"/>
              </a:xfrm>
            </p:grpSpPr>
            <p:sp>
              <p:nvSpPr>
                <p:cNvPr id="129" name="椭圆 1364">
                  <a:extLst>
                    <a:ext uri="{FF2B5EF4-FFF2-40B4-BE49-F238E27FC236}">
                      <a16:creationId xmlns:a16="http://schemas.microsoft.com/office/drawing/2014/main" id="{6C22EEAE-8B77-45E2-ABF6-282AE9E4069A}"/>
                    </a:ext>
                  </a:extLst>
                </p:cNvPr>
                <p:cNvSpPr/>
                <p:nvPr/>
              </p:nvSpPr>
              <p:spPr>
                <a:xfrm>
                  <a:off x="4786797" y="567248"/>
                  <a:ext cx="182241" cy="180002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0" name="椭圆 4">
                  <a:extLst>
                    <a:ext uri="{FF2B5EF4-FFF2-40B4-BE49-F238E27FC236}">
                      <a16:creationId xmlns:a16="http://schemas.microsoft.com/office/drawing/2014/main" id="{C2C25E1F-C272-47F7-9559-260DA0DBC3D8}"/>
                    </a:ext>
                  </a:extLst>
                </p:cNvPr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  <p:grpSp>
            <p:nvGrpSpPr>
              <p:cNvPr id="110" name="组合 1345">
                <a:extLst>
                  <a:ext uri="{FF2B5EF4-FFF2-40B4-BE49-F238E27FC236}">
                    <a16:creationId xmlns:a16="http://schemas.microsoft.com/office/drawing/2014/main" id="{1CE2AD95-D352-4CB1-9553-4C790393FC73}"/>
                  </a:ext>
                </a:extLst>
              </p:cNvPr>
              <p:cNvGrpSpPr/>
              <p:nvPr/>
            </p:nvGrpSpPr>
            <p:grpSpPr>
              <a:xfrm>
                <a:off x="7487464" y="1376790"/>
                <a:ext cx="182241" cy="180002"/>
                <a:chOff x="4786797" y="567248"/>
                <a:chExt cx="182241" cy="180002"/>
              </a:xfrm>
            </p:grpSpPr>
            <p:sp>
              <p:nvSpPr>
                <p:cNvPr id="127" name="椭圆 1362">
                  <a:extLst>
                    <a:ext uri="{FF2B5EF4-FFF2-40B4-BE49-F238E27FC236}">
                      <a16:creationId xmlns:a16="http://schemas.microsoft.com/office/drawing/2014/main" id="{01BA579D-892A-45C0-9D01-56909B810B5F}"/>
                    </a:ext>
                  </a:extLst>
                </p:cNvPr>
                <p:cNvSpPr/>
                <p:nvPr/>
              </p:nvSpPr>
              <p:spPr>
                <a:xfrm>
                  <a:off x="4786797" y="567248"/>
                  <a:ext cx="182241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8" name="椭圆 4">
                  <a:extLst>
                    <a:ext uri="{FF2B5EF4-FFF2-40B4-BE49-F238E27FC236}">
                      <a16:creationId xmlns:a16="http://schemas.microsoft.com/office/drawing/2014/main" id="{DCDA362E-1120-4EED-AC74-BA1AFBDD2B26}"/>
                    </a:ext>
                  </a:extLst>
                </p:cNvPr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  <p:cxnSp>
            <p:nvCxnSpPr>
              <p:cNvPr id="111" name="直接箭头连接符 1346">
                <a:extLst>
                  <a:ext uri="{FF2B5EF4-FFF2-40B4-BE49-F238E27FC236}">
                    <a16:creationId xmlns:a16="http://schemas.microsoft.com/office/drawing/2014/main" id="{9074B0CB-80A7-4DC1-839B-A07B42EB795F}"/>
                  </a:ext>
                </a:extLst>
              </p:cNvPr>
              <p:cNvCxnSpPr/>
              <p:nvPr/>
            </p:nvCxnSpPr>
            <p:spPr>
              <a:xfrm>
                <a:off x="6990305" y="1466791"/>
                <a:ext cx="432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组合 1347">
                <a:extLst>
                  <a:ext uri="{FF2B5EF4-FFF2-40B4-BE49-F238E27FC236}">
                    <a16:creationId xmlns:a16="http://schemas.microsoft.com/office/drawing/2014/main" id="{2B057105-B163-4422-8AA0-1DB46F983D44}"/>
                  </a:ext>
                </a:extLst>
              </p:cNvPr>
              <p:cNvGrpSpPr/>
              <p:nvPr/>
            </p:nvGrpSpPr>
            <p:grpSpPr>
              <a:xfrm>
                <a:off x="6756263" y="1508452"/>
                <a:ext cx="902321" cy="768420"/>
                <a:chOff x="1341883" y="1760462"/>
                <a:chExt cx="902321" cy="768420"/>
              </a:xfrm>
            </p:grpSpPr>
            <p:grpSp>
              <p:nvGrpSpPr>
                <p:cNvPr id="120" name="组合 1355">
                  <a:extLst>
                    <a:ext uri="{FF2B5EF4-FFF2-40B4-BE49-F238E27FC236}">
                      <a16:creationId xmlns:a16="http://schemas.microsoft.com/office/drawing/2014/main" id="{BDD182DC-BAE0-4596-82F1-EC3849CB5E14}"/>
                    </a:ext>
                  </a:extLst>
                </p:cNvPr>
                <p:cNvGrpSpPr/>
                <p:nvPr/>
              </p:nvGrpSpPr>
              <p:grpSpPr>
                <a:xfrm>
                  <a:off x="1341883" y="2348880"/>
                  <a:ext cx="182241" cy="180002"/>
                  <a:chOff x="4786797" y="567248"/>
                  <a:chExt cx="182241" cy="180002"/>
                </a:xfrm>
              </p:grpSpPr>
              <p:sp>
                <p:nvSpPr>
                  <p:cNvPr id="125" name="椭圆 1360">
                    <a:extLst>
                      <a:ext uri="{FF2B5EF4-FFF2-40B4-BE49-F238E27FC236}">
                        <a16:creationId xmlns:a16="http://schemas.microsoft.com/office/drawing/2014/main" id="{557C38B9-A4E2-4A7C-BF17-5E7179C11E55}"/>
                      </a:ext>
                    </a:extLst>
                  </p:cNvPr>
                  <p:cNvSpPr/>
                  <p:nvPr/>
                </p:nvSpPr>
                <p:spPr>
                  <a:xfrm>
                    <a:off x="4786797" y="567248"/>
                    <a:ext cx="182241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26" name="椭圆 4">
                    <a:extLst>
                      <a:ext uri="{FF2B5EF4-FFF2-40B4-BE49-F238E27FC236}">
                        <a16:creationId xmlns:a16="http://schemas.microsoft.com/office/drawing/2014/main" id="{F3E5541C-0835-47D2-8D6E-0D9B72C08660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grpSp>
              <p:nvGrpSpPr>
                <p:cNvPr id="121" name="组合 1356">
                  <a:extLst>
                    <a:ext uri="{FF2B5EF4-FFF2-40B4-BE49-F238E27FC236}">
                      <a16:creationId xmlns:a16="http://schemas.microsoft.com/office/drawing/2014/main" id="{4867A8AE-F084-45EE-A5DC-12E2648975DC}"/>
                    </a:ext>
                  </a:extLst>
                </p:cNvPr>
                <p:cNvGrpSpPr/>
                <p:nvPr/>
              </p:nvGrpSpPr>
              <p:grpSpPr>
                <a:xfrm>
                  <a:off x="2061963" y="2348880"/>
                  <a:ext cx="182241" cy="180002"/>
                  <a:chOff x="4786797" y="567248"/>
                  <a:chExt cx="182241" cy="180002"/>
                </a:xfrm>
              </p:grpSpPr>
              <p:sp>
                <p:nvSpPr>
                  <p:cNvPr id="123" name="椭圆 1358">
                    <a:extLst>
                      <a:ext uri="{FF2B5EF4-FFF2-40B4-BE49-F238E27FC236}">
                        <a16:creationId xmlns:a16="http://schemas.microsoft.com/office/drawing/2014/main" id="{07651D33-1C68-4F02-BAA3-F0E437B73F6E}"/>
                      </a:ext>
                    </a:extLst>
                  </p:cNvPr>
                  <p:cNvSpPr/>
                  <p:nvPr/>
                </p:nvSpPr>
                <p:spPr>
                  <a:xfrm>
                    <a:off x="4786797" y="567248"/>
                    <a:ext cx="182241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24" name="椭圆 4">
                    <a:extLst>
                      <a:ext uri="{FF2B5EF4-FFF2-40B4-BE49-F238E27FC236}">
                        <a16:creationId xmlns:a16="http://schemas.microsoft.com/office/drawing/2014/main" id="{B5ACDCF2-0AF4-4B03-A3C0-2309202EBADD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cxnSp>
              <p:nvCxnSpPr>
                <p:cNvPr id="122" name="直接箭头连接符 1357">
                  <a:extLst>
                    <a:ext uri="{FF2B5EF4-FFF2-40B4-BE49-F238E27FC236}">
                      <a16:creationId xmlns:a16="http://schemas.microsoft.com/office/drawing/2014/main" id="{7A7EE259-CDD2-4E9E-829D-7DB984C007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1492334" y="2060462"/>
                  <a:ext cx="600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组合 1348">
                <a:extLst>
                  <a:ext uri="{FF2B5EF4-FFF2-40B4-BE49-F238E27FC236}">
                    <a16:creationId xmlns:a16="http://schemas.microsoft.com/office/drawing/2014/main" id="{859C98E3-8DC7-4FB4-8488-377AE7648E05}"/>
                  </a:ext>
                </a:extLst>
              </p:cNvPr>
              <p:cNvGrpSpPr/>
              <p:nvPr/>
            </p:nvGrpSpPr>
            <p:grpSpPr>
              <a:xfrm rot="5400000">
                <a:off x="7153786" y="1763194"/>
                <a:ext cx="847360" cy="127280"/>
                <a:chOff x="1368246" y="2375241"/>
                <a:chExt cx="847360" cy="127280"/>
              </a:xfrm>
            </p:grpSpPr>
            <p:sp>
              <p:nvSpPr>
                <p:cNvPr id="117" name="椭圆 4">
                  <a:extLst>
                    <a:ext uri="{FF2B5EF4-FFF2-40B4-BE49-F238E27FC236}">
                      <a16:creationId xmlns:a16="http://schemas.microsoft.com/office/drawing/2014/main" id="{B56BFE00-E8FE-4684-BD95-9C4624129C28}"/>
                    </a:ext>
                  </a:extLst>
                </p:cNvPr>
                <p:cNvSpPr/>
                <p:nvPr/>
              </p:nvSpPr>
              <p:spPr>
                <a:xfrm>
                  <a:off x="136824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sp>
              <p:nvSpPr>
                <p:cNvPr id="118" name="椭圆 4">
                  <a:extLst>
                    <a:ext uri="{FF2B5EF4-FFF2-40B4-BE49-F238E27FC236}">
                      <a16:creationId xmlns:a16="http://schemas.microsoft.com/office/drawing/2014/main" id="{3DCB9B8F-4655-427E-AD1F-3637E3AF445F}"/>
                    </a:ext>
                  </a:extLst>
                </p:cNvPr>
                <p:cNvSpPr/>
                <p:nvPr/>
              </p:nvSpPr>
              <p:spPr>
                <a:xfrm>
                  <a:off x="208832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cxnSp>
              <p:nvCxnSpPr>
                <p:cNvPr id="119" name="直接箭头连接符 1354">
                  <a:extLst>
                    <a:ext uri="{FF2B5EF4-FFF2-40B4-BE49-F238E27FC236}">
                      <a16:creationId xmlns:a16="http://schemas.microsoft.com/office/drawing/2014/main" id="{DF90C658-DEFB-4FFB-8AA1-58B719B891AF}"/>
                    </a:ext>
                  </a:extLst>
                </p:cNvPr>
                <p:cNvCxnSpPr/>
                <p:nvPr/>
              </p:nvCxnSpPr>
              <p:spPr>
                <a:xfrm>
                  <a:off x="1575925" y="2438881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组合 1349">
                <a:extLst>
                  <a:ext uri="{FF2B5EF4-FFF2-40B4-BE49-F238E27FC236}">
                    <a16:creationId xmlns:a16="http://schemas.microsoft.com/office/drawing/2014/main" id="{096B4D0A-A840-4D54-AFAF-6F08DC02BD7B}"/>
                  </a:ext>
                </a:extLst>
              </p:cNvPr>
              <p:cNvGrpSpPr/>
              <p:nvPr/>
            </p:nvGrpSpPr>
            <p:grpSpPr>
              <a:xfrm rot="5400000">
                <a:off x="6422585" y="1772040"/>
                <a:ext cx="847360" cy="127280"/>
                <a:chOff x="1368246" y="2375241"/>
                <a:chExt cx="847360" cy="127280"/>
              </a:xfrm>
            </p:grpSpPr>
            <p:sp>
              <p:nvSpPr>
                <p:cNvPr id="115" name="椭圆 4">
                  <a:extLst>
                    <a:ext uri="{FF2B5EF4-FFF2-40B4-BE49-F238E27FC236}">
                      <a16:creationId xmlns:a16="http://schemas.microsoft.com/office/drawing/2014/main" id="{9AEF205E-AC71-416B-85EB-EEB7C381ECE9}"/>
                    </a:ext>
                  </a:extLst>
                </p:cNvPr>
                <p:cNvSpPr/>
                <p:nvPr/>
              </p:nvSpPr>
              <p:spPr>
                <a:xfrm>
                  <a:off x="136824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sp>
              <p:nvSpPr>
                <p:cNvPr id="116" name="椭圆 4">
                  <a:extLst>
                    <a:ext uri="{FF2B5EF4-FFF2-40B4-BE49-F238E27FC236}">
                      <a16:creationId xmlns:a16="http://schemas.microsoft.com/office/drawing/2014/main" id="{5953D14E-5563-4C12-8293-9906A796CCB7}"/>
                    </a:ext>
                  </a:extLst>
                </p:cNvPr>
                <p:cNvSpPr/>
                <p:nvPr/>
              </p:nvSpPr>
              <p:spPr>
                <a:xfrm>
                  <a:off x="208832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</p:grpSp>
        <p:grpSp>
          <p:nvGrpSpPr>
            <p:cNvPr id="105" name="组合 1340">
              <a:extLst>
                <a:ext uri="{FF2B5EF4-FFF2-40B4-BE49-F238E27FC236}">
                  <a16:creationId xmlns:a16="http://schemas.microsoft.com/office/drawing/2014/main" id="{F86F54F7-B9E3-4670-9DBB-F9509944EC11}"/>
                </a:ext>
              </a:extLst>
            </p:cNvPr>
            <p:cNvGrpSpPr/>
            <p:nvPr/>
          </p:nvGrpSpPr>
          <p:grpSpPr>
            <a:xfrm rot="16200000">
              <a:off x="1360826" y="4400297"/>
              <a:ext cx="502164" cy="76368"/>
              <a:chOff x="1368245" y="2375242"/>
              <a:chExt cx="847361" cy="127280"/>
            </a:xfrm>
          </p:grpSpPr>
          <p:sp>
            <p:nvSpPr>
              <p:cNvPr id="106" name="椭圆 4">
                <a:extLst>
                  <a:ext uri="{FF2B5EF4-FFF2-40B4-BE49-F238E27FC236}">
                    <a16:creationId xmlns:a16="http://schemas.microsoft.com/office/drawing/2014/main" id="{142B4D23-4037-4E70-A415-2D770E40D77E}"/>
                  </a:ext>
                </a:extLst>
              </p:cNvPr>
              <p:cNvSpPr/>
              <p:nvPr/>
            </p:nvSpPr>
            <p:spPr>
              <a:xfrm>
                <a:off x="1368245" y="2375242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dirty="0">
                  <a:noFill/>
                </a:endParaRPr>
              </a:p>
            </p:txBody>
          </p:sp>
          <p:sp>
            <p:nvSpPr>
              <p:cNvPr id="107" name="椭圆 4">
                <a:extLst>
                  <a:ext uri="{FF2B5EF4-FFF2-40B4-BE49-F238E27FC236}">
                    <a16:creationId xmlns:a16="http://schemas.microsoft.com/office/drawing/2014/main" id="{6E77E21F-4606-48FC-BCB7-9E70D6C09E47}"/>
                  </a:ext>
                </a:extLst>
              </p:cNvPr>
              <p:cNvSpPr/>
              <p:nvPr/>
            </p:nvSpPr>
            <p:spPr>
              <a:xfrm>
                <a:off x="2088326" y="2375242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dirty="0">
                  <a:noFill/>
                </a:endParaRPr>
              </a:p>
            </p:txBody>
          </p:sp>
          <p:cxnSp>
            <p:nvCxnSpPr>
              <p:cNvPr id="108" name="直接箭头连接符 1343">
                <a:extLst>
                  <a:ext uri="{FF2B5EF4-FFF2-40B4-BE49-F238E27FC236}">
                    <a16:creationId xmlns:a16="http://schemas.microsoft.com/office/drawing/2014/main" id="{C9B013D9-1BE2-44D8-9474-62DA1671DA18}"/>
                  </a:ext>
                </a:extLst>
              </p:cNvPr>
              <p:cNvCxnSpPr/>
              <p:nvPr/>
            </p:nvCxnSpPr>
            <p:spPr>
              <a:xfrm rot="10800000">
                <a:off x="1575925" y="2438881"/>
                <a:ext cx="432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组合 1366">
            <a:extLst>
              <a:ext uri="{FF2B5EF4-FFF2-40B4-BE49-F238E27FC236}">
                <a16:creationId xmlns:a16="http://schemas.microsoft.com/office/drawing/2014/main" id="{CF5D0778-7DCB-49E3-B3B2-6984DF63C9E5}"/>
              </a:ext>
            </a:extLst>
          </p:cNvPr>
          <p:cNvGrpSpPr/>
          <p:nvPr/>
        </p:nvGrpSpPr>
        <p:grpSpPr>
          <a:xfrm>
            <a:off x="3945654" y="3484025"/>
            <a:ext cx="541326" cy="540049"/>
            <a:chOff x="1556522" y="4166419"/>
            <a:chExt cx="541326" cy="540049"/>
          </a:xfrm>
        </p:grpSpPr>
        <p:grpSp>
          <p:nvGrpSpPr>
            <p:cNvPr id="132" name="组合 1367">
              <a:extLst>
                <a:ext uri="{FF2B5EF4-FFF2-40B4-BE49-F238E27FC236}">
                  <a16:creationId xmlns:a16="http://schemas.microsoft.com/office/drawing/2014/main" id="{47EF3334-1E92-4C94-A779-B111F5503825}"/>
                </a:ext>
              </a:extLst>
            </p:cNvPr>
            <p:cNvGrpSpPr/>
            <p:nvPr/>
          </p:nvGrpSpPr>
          <p:grpSpPr>
            <a:xfrm>
              <a:off x="1556522" y="4166419"/>
              <a:ext cx="541326" cy="540049"/>
              <a:chOff x="6756263" y="1376790"/>
              <a:chExt cx="913442" cy="900082"/>
            </a:xfrm>
          </p:grpSpPr>
          <p:grpSp>
            <p:nvGrpSpPr>
              <p:cNvPr id="137" name="组合 1372">
                <a:extLst>
                  <a:ext uri="{FF2B5EF4-FFF2-40B4-BE49-F238E27FC236}">
                    <a16:creationId xmlns:a16="http://schemas.microsoft.com/office/drawing/2014/main" id="{DB1BDF66-F3F5-42BB-9735-2BADDF087D96}"/>
                  </a:ext>
                </a:extLst>
              </p:cNvPr>
              <p:cNvGrpSpPr/>
              <p:nvPr/>
            </p:nvGrpSpPr>
            <p:grpSpPr>
              <a:xfrm>
                <a:off x="6756263" y="1376790"/>
                <a:ext cx="182241" cy="180002"/>
                <a:chOff x="4786797" y="567248"/>
                <a:chExt cx="182241" cy="180002"/>
              </a:xfrm>
            </p:grpSpPr>
            <p:sp>
              <p:nvSpPr>
                <p:cNvPr id="157" name="椭圆 1392">
                  <a:extLst>
                    <a:ext uri="{FF2B5EF4-FFF2-40B4-BE49-F238E27FC236}">
                      <a16:creationId xmlns:a16="http://schemas.microsoft.com/office/drawing/2014/main" id="{2F551DC3-5402-4EAF-9B08-3146C82D7F3E}"/>
                    </a:ext>
                  </a:extLst>
                </p:cNvPr>
                <p:cNvSpPr/>
                <p:nvPr/>
              </p:nvSpPr>
              <p:spPr>
                <a:xfrm>
                  <a:off x="4786797" y="567248"/>
                  <a:ext cx="182241" cy="180002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8" name="椭圆 4">
                  <a:extLst>
                    <a:ext uri="{FF2B5EF4-FFF2-40B4-BE49-F238E27FC236}">
                      <a16:creationId xmlns:a16="http://schemas.microsoft.com/office/drawing/2014/main" id="{89C5D5A2-5C74-4368-B9A4-416B03B7A5B8}"/>
                    </a:ext>
                  </a:extLst>
                </p:cNvPr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  <p:grpSp>
            <p:nvGrpSpPr>
              <p:cNvPr id="138" name="组合 1373">
                <a:extLst>
                  <a:ext uri="{FF2B5EF4-FFF2-40B4-BE49-F238E27FC236}">
                    <a16:creationId xmlns:a16="http://schemas.microsoft.com/office/drawing/2014/main" id="{ABFA84A3-AD8A-46FA-B7EE-6ECBB05CBEEE}"/>
                  </a:ext>
                </a:extLst>
              </p:cNvPr>
              <p:cNvGrpSpPr/>
              <p:nvPr/>
            </p:nvGrpSpPr>
            <p:grpSpPr>
              <a:xfrm>
                <a:off x="7487464" y="1376790"/>
                <a:ext cx="182241" cy="180002"/>
                <a:chOff x="4786797" y="567248"/>
                <a:chExt cx="182241" cy="180002"/>
              </a:xfrm>
            </p:grpSpPr>
            <p:sp>
              <p:nvSpPr>
                <p:cNvPr id="155" name="椭圆 1390">
                  <a:extLst>
                    <a:ext uri="{FF2B5EF4-FFF2-40B4-BE49-F238E27FC236}">
                      <a16:creationId xmlns:a16="http://schemas.microsoft.com/office/drawing/2014/main" id="{E7E9A1BC-1A70-4043-8E01-BF7C60E04B78}"/>
                    </a:ext>
                  </a:extLst>
                </p:cNvPr>
                <p:cNvSpPr/>
                <p:nvPr/>
              </p:nvSpPr>
              <p:spPr>
                <a:xfrm>
                  <a:off x="4786797" y="567248"/>
                  <a:ext cx="182241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6" name="椭圆 4">
                  <a:extLst>
                    <a:ext uri="{FF2B5EF4-FFF2-40B4-BE49-F238E27FC236}">
                      <a16:creationId xmlns:a16="http://schemas.microsoft.com/office/drawing/2014/main" id="{CDA7668C-1850-42C1-A3E3-F856E506A376}"/>
                    </a:ext>
                  </a:extLst>
                </p:cNvPr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  <p:cxnSp>
            <p:nvCxnSpPr>
              <p:cNvPr id="139" name="直接箭头连接符 1374">
                <a:extLst>
                  <a:ext uri="{FF2B5EF4-FFF2-40B4-BE49-F238E27FC236}">
                    <a16:creationId xmlns:a16="http://schemas.microsoft.com/office/drawing/2014/main" id="{4DA938DB-1009-437E-89E3-5C862FB3161D}"/>
                  </a:ext>
                </a:extLst>
              </p:cNvPr>
              <p:cNvCxnSpPr/>
              <p:nvPr/>
            </p:nvCxnSpPr>
            <p:spPr>
              <a:xfrm>
                <a:off x="6990305" y="1466791"/>
                <a:ext cx="432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0" name="组合 1375">
                <a:extLst>
                  <a:ext uri="{FF2B5EF4-FFF2-40B4-BE49-F238E27FC236}">
                    <a16:creationId xmlns:a16="http://schemas.microsoft.com/office/drawing/2014/main" id="{DA7AF66C-08FF-434A-A59F-72DC57D8D49B}"/>
                  </a:ext>
                </a:extLst>
              </p:cNvPr>
              <p:cNvGrpSpPr/>
              <p:nvPr/>
            </p:nvGrpSpPr>
            <p:grpSpPr>
              <a:xfrm>
                <a:off x="6756263" y="1508452"/>
                <a:ext cx="902321" cy="768420"/>
                <a:chOff x="1341883" y="1760462"/>
                <a:chExt cx="902321" cy="768420"/>
              </a:xfrm>
            </p:grpSpPr>
            <p:grpSp>
              <p:nvGrpSpPr>
                <p:cNvPr id="148" name="组合 1383">
                  <a:extLst>
                    <a:ext uri="{FF2B5EF4-FFF2-40B4-BE49-F238E27FC236}">
                      <a16:creationId xmlns:a16="http://schemas.microsoft.com/office/drawing/2014/main" id="{BFDDCCB9-4D11-4EB2-A3B9-60AB1F80F3FB}"/>
                    </a:ext>
                  </a:extLst>
                </p:cNvPr>
                <p:cNvGrpSpPr/>
                <p:nvPr/>
              </p:nvGrpSpPr>
              <p:grpSpPr>
                <a:xfrm>
                  <a:off x="1341883" y="2348880"/>
                  <a:ext cx="182241" cy="180002"/>
                  <a:chOff x="4786797" y="567248"/>
                  <a:chExt cx="182241" cy="180002"/>
                </a:xfrm>
              </p:grpSpPr>
              <p:sp>
                <p:nvSpPr>
                  <p:cNvPr id="153" name="椭圆 1388">
                    <a:extLst>
                      <a:ext uri="{FF2B5EF4-FFF2-40B4-BE49-F238E27FC236}">
                        <a16:creationId xmlns:a16="http://schemas.microsoft.com/office/drawing/2014/main" id="{B0608497-4561-434E-9C80-4B9B630DE9F2}"/>
                      </a:ext>
                    </a:extLst>
                  </p:cNvPr>
                  <p:cNvSpPr/>
                  <p:nvPr/>
                </p:nvSpPr>
                <p:spPr>
                  <a:xfrm>
                    <a:off x="4786797" y="567248"/>
                    <a:ext cx="182241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54" name="椭圆 4">
                    <a:extLst>
                      <a:ext uri="{FF2B5EF4-FFF2-40B4-BE49-F238E27FC236}">
                        <a16:creationId xmlns:a16="http://schemas.microsoft.com/office/drawing/2014/main" id="{3DEBC47E-03F0-4F3F-BBC2-0485897D7FC6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grpSp>
              <p:nvGrpSpPr>
                <p:cNvPr id="149" name="组合 1384">
                  <a:extLst>
                    <a:ext uri="{FF2B5EF4-FFF2-40B4-BE49-F238E27FC236}">
                      <a16:creationId xmlns:a16="http://schemas.microsoft.com/office/drawing/2014/main" id="{B270BE4E-B048-4B67-B7E2-875D9E5C3AC3}"/>
                    </a:ext>
                  </a:extLst>
                </p:cNvPr>
                <p:cNvGrpSpPr/>
                <p:nvPr/>
              </p:nvGrpSpPr>
              <p:grpSpPr>
                <a:xfrm>
                  <a:off x="2061963" y="2348880"/>
                  <a:ext cx="182241" cy="180002"/>
                  <a:chOff x="4786797" y="567248"/>
                  <a:chExt cx="182241" cy="180002"/>
                </a:xfrm>
              </p:grpSpPr>
              <p:sp>
                <p:nvSpPr>
                  <p:cNvPr id="151" name="椭圆 1386">
                    <a:extLst>
                      <a:ext uri="{FF2B5EF4-FFF2-40B4-BE49-F238E27FC236}">
                        <a16:creationId xmlns:a16="http://schemas.microsoft.com/office/drawing/2014/main" id="{98C730BE-42D0-496C-AAD0-15F33040E32C}"/>
                      </a:ext>
                    </a:extLst>
                  </p:cNvPr>
                  <p:cNvSpPr/>
                  <p:nvPr/>
                </p:nvSpPr>
                <p:spPr>
                  <a:xfrm>
                    <a:off x="4786797" y="567248"/>
                    <a:ext cx="182241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52" name="椭圆 4">
                    <a:extLst>
                      <a:ext uri="{FF2B5EF4-FFF2-40B4-BE49-F238E27FC236}">
                        <a16:creationId xmlns:a16="http://schemas.microsoft.com/office/drawing/2014/main" id="{65F47AC0-5B1F-4B9D-B192-45FE3A2BD561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cxnSp>
              <p:nvCxnSpPr>
                <p:cNvPr id="150" name="直接箭头连接符 1385">
                  <a:extLst>
                    <a:ext uri="{FF2B5EF4-FFF2-40B4-BE49-F238E27FC236}">
                      <a16:creationId xmlns:a16="http://schemas.microsoft.com/office/drawing/2014/main" id="{D13341E8-D241-4DF7-B2BA-20867939F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1495386" y="2060462"/>
                  <a:ext cx="600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组合 1376">
                <a:extLst>
                  <a:ext uri="{FF2B5EF4-FFF2-40B4-BE49-F238E27FC236}">
                    <a16:creationId xmlns:a16="http://schemas.microsoft.com/office/drawing/2014/main" id="{3DFD296A-1CBE-4005-BEC5-4922487B679B}"/>
                  </a:ext>
                </a:extLst>
              </p:cNvPr>
              <p:cNvGrpSpPr/>
              <p:nvPr/>
            </p:nvGrpSpPr>
            <p:grpSpPr>
              <a:xfrm rot="5400000">
                <a:off x="7153786" y="1763194"/>
                <a:ext cx="847360" cy="127280"/>
                <a:chOff x="1368246" y="2375241"/>
                <a:chExt cx="847360" cy="127280"/>
              </a:xfrm>
            </p:grpSpPr>
            <p:sp>
              <p:nvSpPr>
                <p:cNvPr id="145" name="椭圆 4">
                  <a:extLst>
                    <a:ext uri="{FF2B5EF4-FFF2-40B4-BE49-F238E27FC236}">
                      <a16:creationId xmlns:a16="http://schemas.microsoft.com/office/drawing/2014/main" id="{DCD923E5-33A2-459B-A8BE-744893168C7F}"/>
                    </a:ext>
                  </a:extLst>
                </p:cNvPr>
                <p:cNvSpPr/>
                <p:nvPr/>
              </p:nvSpPr>
              <p:spPr>
                <a:xfrm>
                  <a:off x="136824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sp>
              <p:nvSpPr>
                <p:cNvPr id="146" name="椭圆 4">
                  <a:extLst>
                    <a:ext uri="{FF2B5EF4-FFF2-40B4-BE49-F238E27FC236}">
                      <a16:creationId xmlns:a16="http://schemas.microsoft.com/office/drawing/2014/main" id="{FCC03267-CA5C-4796-A8D2-934BF208982C}"/>
                    </a:ext>
                  </a:extLst>
                </p:cNvPr>
                <p:cNvSpPr/>
                <p:nvPr/>
              </p:nvSpPr>
              <p:spPr>
                <a:xfrm>
                  <a:off x="208832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cxnSp>
              <p:nvCxnSpPr>
                <p:cNvPr id="147" name="直接箭头连接符 1382">
                  <a:extLst>
                    <a:ext uri="{FF2B5EF4-FFF2-40B4-BE49-F238E27FC236}">
                      <a16:creationId xmlns:a16="http://schemas.microsoft.com/office/drawing/2014/main" id="{A78E976E-ECB5-40C2-BE19-B99B2BF1EF9F}"/>
                    </a:ext>
                  </a:extLst>
                </p:cNvPr>
                <p:cNvCxnSpPr/>
                <p:nvPr/>
              </p:nvCxnSpPr>
              <p:spPr>
                <a:xfrm>
                  <a:off x="1575925" y="2438881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组合 1377">
                <a:extLst>
                  <a:ext uri="{FF2B5EF4-FFF2-40B4-BE49-F238E27FC236}">
                    <a16:creationId xmlns:a16="http://schemas.microsoft.com/office/drawing/2014/main" id="{4EAB9EBD-579E-474D-A0E9-12FAE893F28B}"/>
                  </a:ext>
                </a:extLst>
              </p:cNvPr>
              <p:cNvGrpSpPr/>
              <p:nvPr/>
            </p:nvGrpSpPr>
            <p:grpSpPr>
              <a:xfrm rot="5400000">
                <a:off x="6422585" y="1772040"/>
                <a:ext cx="847360" cy="127280"/>
                <a:chOff x="1368246" y="2375241"/>
                <a:chExt cx="847360" cy="127280"/>
              </a:xfrm>
            </p:grpSpPr>
            <p:sp>
              <p:nvSpPr>
                <p:cNvPr id="143" name="椭圆 4">
                  <a:extLst>
                    <a:ext uri="{FF2B5EF4-FFF2-40B4-BE49-F238E27FC236}">
                      <a16:creationId xmlns:a16="http://schemas.microsoft.com/office/drawing/2014/main" id="{934F67C5-4C8C-41DD-9FEF-4F96E5E5BFF9}"/>
                    </a:ext>
                  </a:extLst>
                </p:cNvPr>
                <p:cNvSpPr/>
                <p:nvPr/>
              </p:nvSpPr>
              <p:spPr>
                <a:xfrm>
                  <a:off x="136824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sp>
              <p:nvSpPr>
                <p:cNvPr id="144" name="椭圆 4">
                  <a:extLst>
                    <a:ext uri="{FF2B5EF4-FFF2-40B4-BE49-F238E27FC236}">
                      <a16:creationId xmlns:a16="http://schemas.microsoft.com/office/drawing/2014/main" id="{F00F3178-DA24-4AC8-AC23-868038128BE3}"/>
                    </a:ext>
                  </a:extLst>
                </p:cNvPr>
                <p:cNvSpPr/>
                <p:nvPr/>
              </p:nvSpPr>
              <p:spPr>
                <a:xfrm>
                  <a:off x="208832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</p:grpSp>
        <p:grpSp>
          <p:nvGrpSpPr>
            <p:cNvPr id="133" name="组合 1368">
              <a:extLst>
                <a:ext uri="{FF2B5EF4-FFF2-40B4-BE49-F238E27FC236}">
                  <a16:creationId xmlns:a16="http://schemas.microsoft.com/office/drawing/2014/main" id="{075288E7-1A6D-4A1E-B513-856CA70F0F6F}"/>
                </a:ext>
              </a:extLst>
            </p:cNvPr>
            <p:cNvGrpSpPr/>
            <p:nvPr/>
          </p:nvGrpSpPr>
          <p:grpSpPr>
            <a:xfrm rot="16200000">
              <a:off x="1360826" y="4400297"/>
              <a:ext cx="502164" cy="76368"/>
              <a:chOff x="1368245" y="2375242"/>
              <a:chExt cx="847361" cy="127280"/>
            </a:xfrm>
          </p:grpSpPr>
          <p:sp>
            <p:nvSpPr>
              <p:cNvPr id="134" name="椭圆 4">
                <a:extLst>
                  <a:ext uri="{FF2B5EF4-FFF2-40B4-BE49-F238E27FC236}">
                    <a16:creationId xmlns:a16="http://schemas.microsoft.com/office/drawing/2014/main" id="{C4AB8FD9-CAEE-4817-8814-FDCCB81B5978}"/>
                  </a:ext>
                </a:extLst>
              </p:cNvPr>
              <p:cNvSpPr/>
              <p:nvPr/>
            </p:nvSpPr>
            <p:spPr>
              <a:xfrm>
                <a:off x="1368245" y="2375242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dirty="0">
                  <a:noFill/>
                </a:endParaRPr>
              </a:p>
            </p:txBody>
          </p:sp>
          <p:sp>
            <p:nvSpPr>
              <p:cNvPr id="135" name="椭圆 4">
                <a:extLst>
                  <a:ext uri="{FF2B5EF4-FFF2-40B4-BE49-F238E27FC236}">
                    <a16:creationId xmlns:a16="http://schemas.microsoft.com/office/drawing/2014/main" id="{394DE72C-4F5B-4475-A57F-BB84C27D1485}"/>
                  </a:ext>
                </a:extLst>
              </p:cNvPr>
              <p:cNvSpPr/>
              <p:nvPr/>
            </p:nvSpPr>
            <p:spPr>
              <a:xfrm>
                <a:off x="2088326" y="2375242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dirty="0">
                  <a:noFill/>
                </a:endParaRPr>
              </a:p>
            </p:txBody>
          </p:sp>
          <p:cxnSp>
            <p:nvCxnSpPr>
              <p:cNvPr id="136" name="直接箭头连接符 1371">
                <a:extLst>
                  <a:ext uri="{FF2B5EF4-FFF2-40B4-BE49-F238E27FC236}">
                    <a16:creationId xmlns:a16="http://schemas.microsoft.com/office/drawing/2014/main" id="{1B66662E-DCE3-4FE9-9CA9-E937B69EF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5926" y="2438880"/>
                <a:ext cx="431999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rot="16200000" flipH="1">
            <a:off x="4882372" y="3480689"/>
            <a:ext cx="540049" cy="546721"/>
            <a:chOff x="10542327" y="3293518"/>
            <a:chExt cx="540049" cy="546721"/>
          </a:xfrm>
        </p:grpSpPr>
        <p:grpSp>
          <p:nvGrpSpPr>
            <p:cNvPr id="160" name="组合 1426">
              <a:extLst>
                <a:ext uri="{FF2B5EF4-FFF2-40B4-BE49-F238E27FC236}">
                  <a16:creationId xmlns:a16="http://schemas.microsoft.com/office/drawing/2014/main" id="{C8991EBC-57B7-486F-8EB0-ED7673092576}"/>
                </a:ext>
              </a:extLst>
            </p:cNvPr>
            <p:cNvGrpSpPr/>
            <p:nvPr/>
          </p:nvGrpSpPr>
          <p:grpSpPr>
            <a:xfrm rot="5400000" flipH="1" flipV="1">
              <a:off x="10538991" y="3296854"/>
              <a:ext cx="546721" cy="540049"/>
              <a:chOff x="9503689" y="2456910"/>
              <a:chExt cx="911203" cy="900082"/>
            </a:xfrm>
          </p:grpSpPr>
          <p:grpSp>
            <p:nvGrpSpPr>
              <p:cNvPr id="162" name="组合 1427">
                <a:extLst>
                  <a:ext uri="{FF2B5EF4-FFF2-40B4-BE49-F238E27FC236}">
                    <a16:creationId xmlns:a16="http://schemas.microsoft.com/office/drawing/2014/main" id="{DAD774D8-E8BF-4F57-9E52-E0D8F8BE51B7}"/>
                  </a:ext>
                </a:extLst>
              </p:cNvPr>
              <p:cNvGrpSpPr/>
              <p:nvPr/>
            </p:nvGrpSpPr>
            <p:grpSpPr>
              <a:xfrm>
                <a:off x="9503689" y="2456910"/>
                <a:ext cx="180002" cy="180002"/>
                <a:chOff x="4786798" y="567248"/>
                <a:chExt cx="180002" cy="180002"/>
              </a:xfrm>
            </p:grpSpPr>
            <p:sp>
              <p:nvSpPr>
                <p:cNvPr id="190" name="椭圆 1456">
                  <a:extLst>
                    <a:ext uri="{FF2B5EF4-FFF2-40B4-BE49-F238E27FC236}">
                      <a16:creationId xmlns:a16="http://schemas.microsoft.com/office/drawing/2014/main" id="{5DC19393-C274-4408-918E-7EA3CCF52CD9}"/>
                    </a:ext>
                  </a:extLst>
                </p:cNvPr>
                <p:cNvSpPr/>
                <p:nvPr/>
              </p:nvSpPr>
              <p:spPr>
                <a:xfrm>
                  <a:off x="4786798" y="567248"/>
                  <a:ext cx="180002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1" name="椭圆 4">
                  <a:extLst>
                    <a:ext uri="{FF2B5EF4-FFF2-40B4-BE49-F238E27FC236}">
                      <a16:creationId xmlns:a16="http://schemas.microsoft.com/office/drawing/2014/main" id="{94DA9B99-B69D-426C-9866-CE282D9480EC}"/>
                    </a:ext>
                  </a:extLst>
                </p:cNvPr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  <p:grpSp>
            <p:nvGrpSpPr>
              <p:cNvPr id="163" name="组合 1428">
                <a:extLst>
                  <a:ext uri="{FF2B5EF4-FFF2-40B4-BE49-F238E27FC236}">
                    <a16:creationId xmlns:a16="http://schemas.microsoft.com/office/drawing/2014/main" id="{E6B5992B-7D06-48BC-A86F-1C37F48088A2}"/>
                  </a:ext>
                </a:extLst>
              </p:cNvPr>
              <p:cNvGrpSpPr/>
              <p:nvPr/>
            </p:nvGrpSpPr>
            <p:grpSpPr>
              <a:xfrm>
                <a:off x="10234890" y="2456910"/>
                <a:ext cx="180002" cy="180002"/>
                <a:chOff x="4786798" y="567248"/>
                <a:chExt cx="180002" cy="180002"/>
              </a:xfrm>
            </p:grpSpPr>
            <p:sp>
              <p:nvSpPr>
                <p:cNvPr id="188" name="椭圆 1454">
                  <a:extLst>
                    <a:ext uri="{FF2B5EF4-FFF2-40B4-BE49-F238E27FC236}">
                      <a16:creationId xmlns:a16="http://schemas.microsoft.com/office/drawing/2014/main" id="{9C8A0844-7682-4D16-A9AB-E5141ACF5BA2}"/>
                    </a:ext>
                  </a:extLst>
                </p:cNvPr>
                <p:cNvSpPr/>
                <p:nvPr/>
              </p:nvSpPr>
              <p:spPr>
                <a:xfrm>
                  <a:off x="4786798" y="567248"/>
                  <a:ext cx="180002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9" name="椭圆 4">
                  <a:extLst>
                    <a:ext uri="{FF2B5EF4-FFF2-40B4-BE49-F238E27FC236}">
                      <a16:creationId xmlns:a16="http://schemas.microsoft.com/office/drawing/2014/main" id="{D40980E3-8DE0-4056-85C0-F5BBF3CFB8AF}"/>
                    </a:ext>
                  </a:extLst>
                </p:cNvPr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  <p:grpSp>
            <p:nvGrpSpPr>
              <p:cNvPr id="164" name="组合 1429">
                <a:extLst>
                  <a:ext uri="{FF2B5EF4-FFF2-40B4-BE49-F238E27FC236}">
                    <a16:creationId xmlns:a16="http://schemas.microsoft.com/office/drawing/2014/main" id="{6B901AC3-E377-4B7E-B55F-F10E519632DD}"/>
                  </a:ext>
                </a:extLst>
              </p:cNvPr>
              <p:cNvGrpSpPr/>
              <p:nvPr/>
            </p:nvGrpSpPr>
            <p:grpSpPr>
              <a:xfrm>
                <a:off x="9509249" y="3176990"/>
                <a:ext cx="900082" cy="180002"/>
                <a:chOff x="1341884" y="2348880"/>
                <a:chExt cx="900082" cy="180002"/>
              </a:xfrm>
            </p:grpSpPr>
            <p:grpSp>
              <p:nvGrpSpPr>
                <p:cNvPr id="182" name="组合 1447">
                  <a:extLst>
                    <a:ext uri="{FF2B5EF4-FFF2-40B4-BE49-F238E27FC236}">
                      <a16:creationId xmlns:a16="http://schemas.microsoft.com/office/drawing/2014/main" id="{8C729685-AED5-4A2E-9BFA-872A195719F7}"/>
                    </a:ext>
                  </a:extLst>
                </p:cNvPr>
                <p:cNvGrpSpPr/>
                <p:nvPr/>
              </p:nvGrpSpPr>
              <p:grpSpPr>
                <a:xfrm>
                  <a:off x="134188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186" name="椭圆 1452">
                    <a:extLst>
                      <a:ext uri="{FF2B5EF4-FFF2-40B4-BE49-F238E27FC236}">
                        <a16:creationId xmlns:a16="http://schemas.microsoft.com/office/drawing/2014/main" id="{F45C9AF7-B4E9-4B97-A8A0-C16EAD9C55DE}"/>
                      </a:ext>
                    </a:extLst>
                  </p:cNvPr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87" name="椭圆 4">
                    <a:extLst>
                      <a:ext uri="{FF2B5EF4-FFF2-40B4-BE49-F238E27FC236}">
                        <a16:creationId xmlns:a16="http://schemas.microsoft.com/office/drawing/2014/main" id="{4F54A6BC-7F68-4A28-93AA-DEDA1850C285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grpSp>
              <p:nvGrpSpPr>
                <p:cNvPr id="183" name="组合 1448">
                  <a:extLst>
                    <a:ext uri="{FF2B5EF4-FFF2-40B4-BE49-F238E27FC236}">
                      <a16:creationId xmlns:a16="http://schemas.microsoft.com/office/drawing/2014/main" id="{EBCB8770-F2B7-48E4-9E36-0C615CD756EB}"/>
                    </a:ext>
                  </a:extLst>
                </p:cNvPr>
                <p:cNvGrpSpPr/>
                <p:nvPr/>
              </p:nvGrpSpPr>
              <p:grpSpPr>
                <a:xfrm>
                  <a:off x="206196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184" name="椭圆 1450">
                    <a:extLst>
                      <a:ext uri="{FF2B5EF4-FFF2-40B4-BE49-F238E27FC236}">
                        <a16:creationId xmlns:a16="http://schemas.microsoft.com/office/drawing/2014/main" id="{356A7F8E-9850-4306-AAE7-68AB328708D5}"/>
                      </a:ext>
                    </a:extLst>
                  </p:cNvPr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85" name="椭圆 4">
                    <a:extLst>
                      <a:ext uri="{FF2B5EF4-FFF2-40B4-BE49-F238E27FC236}">
                        <a16:creationId xmlns:a16="http://schemas.microsoft.com/office/drawing/2014/main" id="{722B19CB-DE68-46FE-A88F-3B1B085B7BB5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</p:grpSp>
          <p:grpSp>
            <p:nvGrpSpPr>
              <p:cNvPr id="165" name="组合 1430">
                <a:extLst>
                  <a:ext uri="{FF2B5EF4-FFF2-40B4-BE49-F238E27FC236}">
                    <a16:creationId xmlns:a16="http://schemas.microsoft.com/office/drawing/2014/main" id="{396160AC-5BC4-4EB8-AD43-A9113393DA83}"/>
                  </a:ext>
                </a:extLst>
              </p:cNvPr>
              <p:cNvGrpSpPr/>
              <p:nvPr/>
            </p:nvGrpSpPr>
            <p:grpSpPr>
              <a:xfrm rot="5400000">
                <a:off x="9901211" y="2843314"/>
                <a:ext cx="847360" cy="127280"/>
                <a:chOff x="1368246" y="2375241"/>
                <a:chExt cx="847360" cy="127280"/>
              </a:xfrm>
            </p:grpSpPr>
            <p:sp>
              <p:nvSpPr>
                <p:cNvPr id="179" name="椭圆 4">
                  <a:extLst>
                    <a:ext uri="{FF2B5EF4-FFF2-40B4-BE49-F238E27FC236}">
                      <a16:creationId xmlns:a16="http://schemas.microsoft.com/office/drawing/2014/main" id="{5FE69DAD-EAA7-417A-83F4-114FC9C608CC}"/>
                    </a:ext>
                  </a:extLst>
                </p:cNvPr>
                <p:cNvSpPr/>
                <p:nvPr/>
              </p:nvSpPr>
              <p:spPr>
                <a:xfrm>
                  <a:off x="136824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sp>
              <p:nvSpPr>
                <p:cNvPr id="180" name="椭圆 4">
                  <a:extLst>
                    <a:ext uri="{FF2B5EF4-FFF2-40B4-BE49-F238E27FC236}">
                      <a16:creationId xmlns:a16="http://schemas.microsoft.com/office/drawing/2014/main" id="{72EF501C-F98F-465D-85B7-0F7E55AE9C6E}"/>
                    </a:ext>
                  </a:extLst>
                </p:cNvPr>
                <p:cNvSpPr/>
                <p:nvPr/>
              </p:nvSpPr>
              <p:spPr>
                <a:xfrm>
                  <a:off x="208832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cxnSp>
              <p:nvCxnSpPr>
                <p:cNvPr id="181" name="直接箭头连接符 1446">
                  <a:extLst>
                    <a:ext uri="{FF2B5EF4-FFF2-40B4-BE49-F238E27FC236}">
                      <a16:creationId xmlns:a16="http://schemas.microsoft.com/office/drawing/2014/main" id="{2CB83176-0BC8-400F-BB3C-5CE44464A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575924" y="2438881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组合 1431">
                <a:extLst>
                  <a:ext uri="{FF2B5EF4-FFF2-40B4-BE49-F238E27FC236}">
                    <a16:creationId xmlns:a16="http://schemas.microsoft.com/office/drawing/2014/main" id="{4A5BF22A-2D0B-4020-954A-32522C3AA451}"/>
                  </a:ext>
                </a:extLst>
              </p:cNvPr>
              <p:cNvGrpSpPr/>
              <p:nvPr/>
            </p:nvGrpSpPr>
            <p:grpSpPr>
              <a:xfrm rot="5400000">
                <a:off x="9170010" y="2852160"/>
                <a:ext cx="847360" cy="127280"/>
                <a:chOff x="1368246" y="2375241"/>
                <a:chExt cx="847360" cy="127280"/>
              </a:xfrm>
            </p:grpSpPr>
            <p:sp>
              <p:nvSpPr>
                <p:cNvPr id="177" name="椭圆 4">
                  <a:extLst>
                    <a:ext uri="{FF2B5EF4-FFF2-40B4-BE49-F238E27FC236}">
                      <a16:creationId xmlns:a16="http://schemas.microsoft.com/office/drawing/2014/main" id="{9A9EFA0B-8667-46FE-8733-6EFF276B87E2}"/>
                    </a:ext>
                  </a:extLst>
                </p:cNvPr>
                <p:cNvSpPr/>
                <p:nvPr/>
              </p:nvSpPr>
              <p:spPr>
                <a:xfrm>
                  <a:off x="136824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sp>
              <p:nvSpPr>
                <p:cNvPr id="178" name="椭圆 4">
                  <a:extLst>
                    <a:ext uri="{FF2B5EF4-FFF2-40B4-BE49-F238E27FC236}">
                      <a16:creationId xmlns:a16="http://schemas.microsoft.com/office/drawing/2014/main" id="{5C58B063-515C-408D-85C3-01ED38473AC9}"/>
                    </a:ext>
                  </a:extLst>
                </p:cNvPr>
                <p:cNvSpPr/>
                <p:nvPr/>
              </p:nvSpPr>
              <p:spPr>
                <a:xfrm>
                  <a:off x="208832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  <p:grpSp>
            <p:nvGrpSpPr>
              <p:cNvPr id="167" name="组合 1432">
                <a:extLst>
                  <a:ext uri="{FF2B5EF4-FFF2-40B4-BE49-F238E27FC236}">
                    <a16:creationId xmlns:a16="http://schemas.microsoft.com/office/drawing/2014/main" id="{7DA7824A-B2B5-4208-AEB4-4B0990E66127}"/>
                  </a:ext>
                </a:extLst>
              </p:cNvPr>
              <p:cNvGrpSpPr/>
              <p:nvPr/>
            </p:nvGrpSpPr>
            <p:grpSpPr>
              <a:xfrm>
                <a:off x="9514810" y="2458800"/>
                <a:ext cx="900082" cy="180002"/>
                <a:chOff x="6411337" y="1566475"/>
                <a:chExt cx="900082" cy="180002"/>
              </a:xfrm>
            </p:grpSpPr>
            <p:grpSp>
              <p:nvGrpSpPr>
                <p:cNvPr id="168" name="组合 1433">
                  <a:extLst>
                    <a:ext uri="{FF2B5EF4-FFF2-40B4-BE49-F238E27FC236}">
                      <a16:creationId xmlns:a16="http://schemas.microsoft.com/office/drawing/2014/main" id="{9270B6AF-10B8-41E0-9B8A-4DB6D05471F1}"/>
                    </a:ext>
                  </a:extLst>
                </p:cNvPr>
                <p:cNvGrpSpPr/>
                <p:nvPr/>
              </p:nvGrpSpPr>
              <p:grpSpPr>
                <a:xfrm>
                  <a:off x="6411337" y="1566475"/>
                  <a:ext cx="900082" cy="180002"/>
                  <a:chOff x="1341884" y="2348880"/>
                  <a:chExt cx="900082" cy="180002"/>
                </a:xfrm>
              </p:grpSpPr>
              <p:grpSp>
                <p:nvGrpSpPr>
                  <p:cNvPr id="170" name="组合 1435">
                    <a:extLst>
                      <a:ext uri="{FF2B5EF4-FFF2-40B4-BE49-F238E27FC236}">
                        <a16:creationId xmlns:a16="http://schemas.microsoft.com/office/drawing/2014/main" id="{6D51CB1D-81A4-422D-B88F-6E0D009D584D}"/>
                      </a:ext>
                    </a:extLst>
                  </p:cNvPr>
                  <p:cNvGrpSpPr/>
                  <p:nvPr/>
                </p:nvGrpSpPr>
                <p:grpSpPr>
                  <a:xfrm>
                    <a:off x="1341884" y="2348880"/>
                    <a:ext cx="180002" cy="180002"/>
                    <a:chOff x="4786798" y="567248"/>
                    <a:chExt cx="180002" cy="180002"/>
                  </a:xfrm>
                </p:grpSpPr>
                <p:sp>
                  <p:nvSpPr>
                    <p:cNvPr id="175" name="椭圆 1440">
                      <a:extLst>
                        <a:ext uri="{FF2B5EF4-FFF2-40B4-BE49-F238E27FC236}">
                          <a16:creationId xmlns:a16="http://schemas.microsoft.com/office/drawing/2014/main" id="{9DD75464-E941-42BA-9917-EDE718161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6798" y="567248"/>
                      <a:ext cx="180002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76" name="椭圆 4">
                      <a:extLst>
                        <a:ext uri="{FF2B5EF4-FFF2-40B4-BE49-F238E27FC236}">
                          <a16:creationId xmlns:a16="http://schemas.microsoft.com/office/drawing/2014/main" id="{C7455679-EE3C-4F7E-BC1E-6E828C611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  <p:grpSp>
                <p:nvGrpSpPr>
                  <p:cNvPr id="171" name="组合 1436">
                    <a:extLst>
                      <a:ext uri="{FF2B5EF4-FFF2-40B4-BE49-F238E27FC236}">
                        <a16:creationId xmlns:a16="http://schemas.microsoft.com/office/drawing/2014/main" id="{C1AF64F4-61CD-4E00-ACC3-19807CB9A677}"/>
                      </a:ext>
                    </a:extLst>
                  </p:cNvPr>
                  <p:cNvGrpSpPr/>
                  <p:nvPr/>
                </p:nvGrpSpPr>
                <p:grpSpPr>
                  <a:xfrm>
                    <a:off x="2061964" y="2348880"/>
                    <a:ext cx="180002" cy="180002"/>
                    <a:chOff x="4786798" y="567248"/>
                    <a:chExt cx="180002" cy="180002"/>
                  </a:xfrm>
                </p:grpSpPr>
                <p:sp>
                  <p:nvSpPr>
                    <p:cNvPr id="173" name="椭圆 1438">
                      <a:extLst>
                        <a:ext uri="{FF2B5EF4-FFF2-40B4-BE49-F238E27FC236}">
                          <a16:creationId xmlns:a16="http://schemas.microsoft.com/office/drawing/2014/main" id="{4BD94126-1A21-4276-9EDE-E68863AE0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6798" y="567248"/>
                      <a:ext cx="180002" cy="18000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74" name="椭圆 4">
                      <a:extLst>
                        <a:ext uri="{FF2B5EF4-FFF2-40B4-BE49-F238E27FC236}">
                          <a16:creationId xmlns:a16="http://schemas.microsoft.com/office/drawing/2014/main" id="{5C75978A-64D8-456B-81D0-E9C803107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  <p:cxnSp>
                <p:nvCxnSpPr>
                  <p:cNvPr id="172" name="直接箭头连接符 1437">
                    <a:extLst>
                      <a:ext uri="{FF2B5EF4-FFF2-40B4-BE49-F238E27FC236}">
                        <a16:creationId xmlns:a16="http://schemas.microsoft.com/office/drawing/2014/main" id="{82AB81CB-9673-456C-98F8-D7F3370F6F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575926" y="2391605"/>
                    <a:ext cx="431999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9" name="直接箭头连接符 1434">
                  <a:extLst>
                    <a:ext uri="{FF2B5EF4-FFF2-40B4-BE49-F238E27FC236}">
                      <a16:creationId xmlns:a16="http://schemas.microsoft.com/office/drawing/2014/main" id="{AB45B9ED-32FA-4F45-85AA-D839C6785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5601" y="1713600"/>
                  <a:ext cx="431999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1" name="直接箭头连接符 1385">
              <a:extLst>
                <a:ext uri="{FF2B5EF4-FFF2-40B4-BE49-F238E27FC236}">
                  <a16:creationId xmlns:a16="http://schemas.microsoft.com/office/drawing/2014/main" id="{D13341E8-D241-4DF7-B2BA-20867939FCA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652541" y="3564705"/>
              <a:ext cx="3600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2" name="组合 1426">
            <a:extLst>
              <a:ext uri="{FF2B5EF4-FFF2-40B4-BE49-F238E27FC236}">
                <a16:creationId xmlns:a16="http://schemas.microsoft.com/office/drawing/2014/main" id="{C8991EBC-57B7-486F-8EB0-ED7673092576}"/>
              </a:ext>
            </a:extLst>
          </p:cNvPr>
          <p:cNvGrpSpPr/>
          <p:nvPr/>
        </p:nvGrpSpPr>
        <p:grpSpPr>
          <a:xfrm flipH="1">
            <a:off x="3073634" y="3484025"/>
            <a:ext cx="546721" cy="540049"/>
            <a:chOff x="9503689" y="2456910"/>
            <a:chExt cx="911203" cy="900082"/>
          </a:xfrm>
        </p:grpSpPr>
        <p:grpSp>
          <p:nvGrpSpPr>
            <p:cNvPr id="193" name="组合 1427">
              <a:extLst>
                <a:ext uri="{FF2B5EF4-FFF2-40B4-BE49-F238E27FC236}">
                  <a16:creationId xmlns:a16="http://schemas.microsoft.com/office/drawing/2014/main" id="{DAD774D8-E8BF-4F57-9E52-E0D8F8BE51B7}"/>
                </a:ext>
              </a:extLst>
            </p:cNvPr>
            <p:cNvGrpSpPr/>
            <p:nvPr/>
          </p:nvGrpSpPr>
          <p:grpSpPr>
            <a:xfrm>
              <a:off x="9503689" y="2456910"/>
              <a:ext cx="180002" cy="180002"/>
              <a:chOff x="4786798" y="567248"/>
              <a:chExt cx="180002" cy="180002"/>
            </a:xfrm>
          </p:grpSpPr>
          <p:sp>
            <p:nvSpPr>
              <p:cNvPr id="222" name="椭圆 1456">
                <a:extLst>
                  <a:ext uri="{FF2B5EF4-FFF2-40B4-BE49-F238E27FC236}">
                    <a16:creationId xmlns:a16="http://schemas.microsoft.com/office/drawing/2014/main" id="{5DC19393-C274-4408-918E-7EA3CCF52CD9}"/>
                  </a:ext>
                </a:extLst>
              </p:cNvPr>
              <p:cNvSpPr/>
              <p:nvPr/>
            </p:nvSpPr>
            <p:spPr>
              <a:xfrm>
                <a:off x="4786798" y="567248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3" name="椭圆 4">
                <a:extLst>
                  <a:ext uri="{FF2B5EF4-FFF2-40B4-BE49-F238E27FC236}">
                    <a16:creationId xmlns:a16="http://schemas.microsoft.com/office/drawing/2014/main" id="{94DA9B99-B69D-426C-9866-CE282D9480EC}"/>
                  </a:ext>
                </a:extLst>
              </p:cNvPr>
              <p:cNvSpPr/>
              <p:nvPr/>
            </p:nvSpPr>
            <p:spPr>
              <a:xfrm>
                <a:off x="4813159" y="593609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dirty="0">
                  <a:noFill/>
                </a:endParaRPr>
              </a:p>
            </p:txBody>
          </p:sp>
        </p:grpSp>
        <p:grpSp>
          <p:nvGrpSpPr>
            <p:cNvPr id="194" name="组合 1428">
              <a:extLst>
                <a:ext uri="{FF2B5EF4-FFF2-40B4-BE49-F238E27FC236}">
                  <a16:creationId xmlns:a16="http://schemas.microsoft.com/office/drawing/2014/main" id="{E6B5992B-7D06-48BC-A86F-1C37F48088A2}"/>
                </a:ext>
              </a:extLst>
            </p:cNvPr>
            <p:cNvGrpSpPr/>
            <p:nvPr/>
          </p:nvGrpSpPr>
          <p:grpSpPr>
            <a:xfrm>
              <a:off x="10234890" y="2456910"/>
              <a:ext cx="180002" cy="180002"/>
              <a:chOff x="4786798" y="567248"/>
              <a:chExt cx="180002" cy="180002"/>
            </a:xfrm>
          </p:grpSpPr>
          <p:sp>
            <p:nvSpPr>
              <p:cNvPr id="220" name="椭圆 1454">
                <a:extLst>
                  <a:ext uri="{FF2B5EF4-FFF2-40B4-BE49-F238E27FC236}">
                    <a16:creationId xmlns:a16="http://schemas.microsoft.com/office/drawing/2014/main" id="{9C8A0844-7682-4D16-A9AB-E5141ACF5BA2}"/>
                  </a:ext>
                </a:extLst>
              </p:cNvPr>
              <p:cNvSpPr/>
              <p:nvPr/>
            </p:nvSpPr>
            <p:spPr>
              <a:xfrm>
                <a:off x="4786798" y="567248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1" name="椭圆 4">
                <a:extLst>
                  <a:ext uri="{FF2B5EF4-FFF2-40B4-BE49-F238E27FC236}">
                    <a16:creationId xmlns:a16="http://schemas.microsoft.com/office/drawing/2014/main" id="{D40980E3-8DE0-4056-85C0-F5BBF3CFB8AF}"/>
                  </a:ext>
                </a:extLst>
              </p:cNvPr>
              <p:cNvSpPr/>
              <p:nvPr/>
            </p:nvSpPr>
            <p:spPr>
              <a:xfrm>
                <a:off x="4813159" y="593609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dirty="0">
                  <a:noFill/>
                </a:endParaRPr>
              </a:p>
            </p:txBody>
          </p:sp>
        </p:grpSp>
        <p:grpSp>
          <p:nvGrpSpPr>
            <p:cNvPr id="195" name="组合 1429">
              <a:extLst>
                <a:ext uri="{FF2B5EF4-FFF2-40B4-BE49-F238E27FC236}">
                  <a16:creationId xmlns:a16="http://schemas.microsoft.com/office/drawing/2014/main" id="{6B901AC3-E377-4B7E-B55F-F10E519632DD}"/>
                </a:ext>
              </a:extLst>
            </p:cNvPr>
            <p:cNvGrpSpPr/>
            <p:nvPr/>
          </p:nvGrpSpPr>
          <p:grpSpPr>
            <a:xfrm>
              <a:off x="9509249" y="3176990"/>
              <a:ext cx="900082" cy="180002"/>
              <a:chOff x="1341884" y="2348880"/>
              <a:chExt cx="900082" cy="180002"/>
            </a:xfrm>
          </p:grpSpPr>
          <p:grpSp>
            <p:nvGrpSpPr>
              <p:cNvPr id="213" name="组合 1447">
                <a:extLst>
                  <a:ext uri="{FF2B5EF4-FFF2-40B4-BE49-F238E27FC236}">
                    <a16:creationId xmlns:a16="http://schemas.microsoft.com/office/drawing/2014/main" id="{8C729685-AED5-4A2E-9BFA-872A195719F7}"/>
                  </a:ext>
                </a:extLst>
              </p:cNvPr>
              <p:cNvGrpSpPr/>
              <p:nvPr/>
            </p:nvGrpSpPr>
            <p:grpSpPr>
              <a:xfrm>
                <a:off x="1341884" y="2348880"/>
                <a:ext cx="180002" cy="180002"/>
                <a:chOff x="4786798" y="567248"/>
                <a:chExt cx="180002" cy="180002"/>
              </a:xfrm>
            </p:grpSpPr>
            <p:sp>
              <p:nvSpPr>
                <p:cNvPr id="218" name="椭圆 1452">
                  <a:extLst>
                    <a:ext uri="{FF2B5EF4-FFF2-40B4-BE49-F238E27FC236}">
                      <a16:creationId xmlns:a16="http://schemas.microsoft.com/office/drawing/2014/main" id="{F45C9AF7-B4E9-4B97-A8A0-C16EAD9C55DE}"/>
                    </a:ext>
                  </a:extLst>
                </p:cNvPr>
                <p:cNvSpPr/>
                <p:nvPr/>
              </p:nvSpPr>
              <p:spPr>
                <a:xfrm>
                  <a:off x="4786798" y="567248"/>
                  <a:ext cx="180002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9" name="椭圆 4">
                  <a:extLst>
                    <a:ext uri="{FF2B5EF4-FFF2-40B4-BE49-F238E27FC236}">
                      <a16:creationId xmlns:a16="http://schemas.microsoft.com/office/drawing/2014/main" id="{4F54A6BC-7F68-4A28-93AA-DEDA1850C285}"/>
                    </a:ext>
                  </a:extLst>
                </p:cNvPr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  <p:grpSp>
            <p:nvGrpSpPr>
              <p:cNvPr id="214" name="组合 1448">
                <a:extLst>
                  <a:ext uri="{FF2B5EF4-FFF2-40B4-BE49-F238E27FC236}">
                    <a16:creationId xmlns:a16="http://schemas.microsoft.com/office/drawing/2014/main" id="{EBCB8770-F2B7-48E4-9E36-0C615CD756EB}"/>
                  </a:ext>
                </a:extLst>
              </p:cNvPr>
              <p:cNvGrpSpPr/>
              <p:nvPr/>
            </p:nvGrpSpPr>
            <p:grpSpPr>
              <a:xfrm>
                <a:off x="2061964" y="2348880"/>
                <a:ext cx="180002" cy="180002"/>
                <a:chOff x="4786798" y="567248"/>
                <a:chExt cx="180002" cy="180002"/>
              </a:xfrm>
            </p:grpSpPr>
            <p:sp>
              <p:nvSpPr>
                <p:cNvPr id="216" name="椭圆 1450">
                  <a:extLst>
                    <a:ext uri="{FF2B5EF4-FFF2-40B4-BE49-F238E27FC236}">
                      <a16:creationId xmlns:a16="http://schemas.microsoft.com/office/drawing/2014/main" id="{356A7F8E-9850-4306-AAE7-68AB328708D5}"/>
                    </a:ext>
                  </a:extLst>
                </p:cNvPr>
                <p:cNvSpPr/>
                <p:nvPr/>
              </p:nvSpPr>
              <p:spPr>
                <a:xfrm>
                  <a:off x="4786798" y="567248"/>
                  <a:ext cx="180002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7" name="椭圆 4">
                  <a:extLst>
                    <a:ext uri="{FF2B5EF4-FFF2-40B4-BE49-F238E27FC236}">
                      <a16:creationId xmlns:a16="http://schemas.microsoft.com/office/drawing/2014/main" id="{722B19CB-DE68-46FE-A88F-3B1B085B7BB5}"/>
                    </a:ext>
                  </a:extLst>
                </p:cNvPr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  <p:cxnSp>
            <p:nvCxnSpPr>
              <p:cNvPr id="215" name="直接箭头连接符 1449">
                <a:extLst>
                  <a:ext uri="{FF2B5EF4-FFF2-40B4-BE49-F238E27FC236}">
                    <a16:creationId xmlns:a16="http://schemas.microsoft.com/office/drawing/2014/main" id="{7C886D6C-104E-4E68-8097-39960FE5C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5926" y="2438882"/>
                <a:ext cx="431999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430">
              <a:extLst>
                <a:ext uri="{FF2B5EF4-FFF2-40B4-BE49-F238E27FC236}">
                  <a16:creationId xmlns:a16="http://schemas.microsoft.com/office/drawing/2014/main" id="{396160AC-5BC4-4EB8-AD43-A9113393DA83}"/>
                </a:ext>
              </a:extLst>
            </p:cNvPr>
            <p:cNvGrpSpPr/>
            <p:nvPr/>
          </p:nvGrpSpPr>
          <p:grpSpPr>
            <a:xfrm rot="5400000">
              <a:off x="9901211" y="2843314"/>
              <a:ext cx="847360" cy="127280"/>
              <a:chOff x="1368246" y="2375241"/>
              <a:chExt cx="847360" cy="127280"/>
            </a:xfrm>
          </p:grpSpPr>
          <p:sp>
            <p:nvSpPr>
              <p:cNvPr id="210" name="椭圆 4">
                <a:extLst>
                  <a:ext uri="{FF2B5EF4-FFF2-40B4-BE49-F238E27FC236}">
                    <a16:creationId xmlns:a16="http://schemas.microsoft.com/office/drawing/2014/main" id="{5FE69DAD-EAA7-417A-83F4-114FC9C608CC}"/>
                  </a:ext>
                </a:extLst>
              </p:cNvPr>
              <p:cNvSpPr/>
              <p:nvPr/>
            </p:nvSpPr>
            <p:spPr>
              <a:xfrm>
                <a:off x="1368246" y="2375241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dirty="0">
                  <a:noFill/>
                </a:endParaRPr>
              </a:p>
            </p:txBody>
          </p:sp>
          <p:sp>
            <p:nvSpPr>
              <p:cNvPr id="211" name="椭圆 4">
                <a:extLst>
                  <a:ext uri="{FF2B5EF4-FFF2-40B4-BE49-F238E27FC236}">
                    <a16:creationId xmlns:a16="http://schemas.microsoft.com/office/drawing/2014/main" id="{72EF501C-F98F-465D-85B7-0F7E55AE9C6E}"/>
                  </a:ext>
                </a:extLst>
              </p:cNvPr>
              <p:cNvSpPr/>
              <p:nvPr/>
            </p:nvSpPr>
            <p:spPr>
              <a:xfrm>
                <a:off x="2088326" y="2375241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dirty="0">
                  <a:noFill/>
                </a:endParaRPr>
              </a:p>
            </p:txBody>
          </p:sp>
          <p:cxnSp>
            <p:nvCxnSpPr>
              <p:cNvPr id="212" name="直接箭头连接符 1446">
                <a:extLst>
                  <a:ext uri="{FF2B5EF4-FFF2-40B4-BE49-F238E27FC236}">
                    <a16:creationId xmlns:a16="http://schemas.microsoft.com/office/drawing/2014/main" id="{2CB83176-0BC8-400F-BB3C-5CE44464A8B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575924" y="2438881"/>
                <a:ext cx="432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组合 1431">
              <a:extLst>
                <a:ext uri="{FF2B5EF4-FFF2-40B4-BE49-F238E27FC236}">
                  <a16:creationId xmlns:a16="http://schemas.microsoft.com/office/drawing/2014/main" id="{4A5BF22A-2D0B-4020-954A-32522C3AA451}"/>
                </a:ext>
              </a:extLst>
            </p:cNvPr>
            <p:cNvGrpSpPr/>
            <p:nvPr/>
          </p:nvGrpSpPr>
          <p:grpSpPr>
            <a:xfrm rot="5400000">
              <a:off x="9170010" y="2852160"/>
              <a:ext cx="847360" cy="127280"/>
              <a:chOff x="1368246" y="2375241"/>
              <a:chExt cx="847360" cy="127280"/>
            </a:xfrm>
          </p:grpSpPr>
          <p:sp>
            <p:nvSpPr>
              <p:cNvPr id="208" name="椭圆 4">
                <a:extLst>
                  <a:ext uri="{FF2B5EF4-FFF2-40B4-BE49-F238E27FC236}">
                    <a16:creationId xmlns:a16="http://schemas.microsoft.com/office/drawing/2014/main" id="{9A9EFA0B-8667-46FE-8733-6EFF276B87E2}"/>
                  </a:ext>
                </a:extLst>
              </p:cNvPr>
              <p:cNvSpPr/>
              <p:nvPr/>
            </p:nvSpPr>
            <p:spPr>
              <a:xfrm>
                <a:off x="1368246" y="2375241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dirty="0">
                  <a:noFill/>
                </a:endParaRPr>
              </a:p>
            </p:txBody>
          </p:sp>
          <p:sp>
            <p:nvSpPr>
              <p:cNvPr id="209" name="椭圆 4">
                <a:extLst>
                  <a:ext uri="{FF2B5EF4-FFF2-40B4-BE49-F238E27FC236}">
                    <a16:creationId xmlns:a16="http://schemas.microsoft.com/office/drawing/2014/main" id="{5C58B063-515C-408D-85C3-01ED38473AC9}"/>
                  </a:ext>
                </a:extLst>
              </p:cNvPr>
              <p:cNvSpPr/>
              <p:nvPr/>
            </p:nvSpPr>
            <p:spPr>
              <a:xfrm>
                <a:off x="2088326" y="2375241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dirty="0">
                  <a:noFill/>
                </a:endParaRPr>
              </a:p>
            </p:txBody>
          </p:sp>
        </p:grpSp>
        <p:grpSp>
          <p:nvGrpSpPr>
            <p:cNvPr id="198" name="组合 1432">
              <a:extLst>
                <a:ext uri="{FF2B5EF4-FFF2-40B4-BE49-F238E27FC236}">
                  <a16:creationId xmlns:a16="http://schemas.microsoft.com/office/drawing/2014/main" id="{7DA7824A-B2B5-4208-AEB4-4B0990E66127}"/>
                </a:ext>
              </a:extLst>
            </p:cNvPr>
            <p:cNvGrpSpPr/>
            <p:nvPr/>
          </p:nvGrpSpPr>
          <p:grpSpPr>
            <a:xfrm>
              <a:off x="9514810" y="2458800"/>
              <a:ext cx="900082" cy="180002"/>
              <a:chOff x="6411337" y="1566475"/>
              <a:chExt cx="900082" cy="180002"/>
            </a:xfrm>
          </p:grpSpPr>
          <p:grpSp>
            <p:nvGrpSpPr>
              <p:cNvPr id="199" name="组合 1433">
                <a:extLst>
                  <a:ext uri="{FF2B5EF4-FFF2-40B4-BE49-F238E27FC236}">
                    <a16:creationId xmlns:a16="http://schemas.microsoft.com/office/drawing/2014/main" id="{9270B6AF-10B8-41E0-9B8A-4DB6D05471F1}"/>
                  </a:ext>
                </a:extLst>
              </p:cNvPr>
              <p:cNvGrpSpPr/>
              <p:nvPr/>
            </p:nvGrpSpPr>
            <p:grpSpPr>
              <a:xfrm>
                <a:off x="6411337" y="1566475"/>
                <a:ext cx="900082" cy="180002"/>
                <a:chOff x="1341884" y="2348880"/>
                <a:chExt cx="900082" cy="180002"/>
              </a:xfrm>
            </p:grpSpPr>
            <p:grpSp>
              <p:nvGrpSpPr>
                <p:cNvPr id="201" name="组合 1435">
                  <a:extLst>
                    <a:ext uri="{FF2B5EF4-FFF2-40B4-BE49-F238E27FC236}">
                      <a16:creationId xmlns:a16="http://schemas.microsoft.com/office/drawing/2014/main" id="{6D51CB1D-81A4-422D-B88F-6E0D009D584D}"/>
                    </a:ext>
                  </a:extLst>
                </p:cNvPr>
                <p:cNvGrpSpPr/>
                <p:nvPr/>
              </p:nvGrpSpPr>
              <p:grpSpPr>
                <a:xfrm>
                  <a:off x="134188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206" name="椭圆 1440">
                    <a:extLst>
                      <a:ext uri="{FF2B5EF4-FFF2-40B4-BE49-F238E27FC236}">
                        <a16:creationId xmlns:a16="http://schemas.microsoft.com/office/drawing/2014/main" id="{9DD75464-E941-42BA-9917-EDE718161582}"/>
                      </a:ext>
                    </a:extLst>
                  </p:cNvPr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07" name="椭圆 4">
                    <a:extLst>
                      <a:ext uri="{FF2B5EF4-FFF2-40B4-BE49-F238E27FC236}">
                        <a16:creationId xmlns:a16="http://schemas.microsoft.com/office/drawing/2014/main" id="{C7455679-EE3C-4F7E-BC1E-6E828C611BB4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grpSp>
              <p:nvGrpSpPr>
                <p:cNvPr id="202" name="组合 1436">
                  <a:extLst>
                    <a:ext uri="{FF2B5EF4-FFF2-40B4-BE49-F238E27FC236}">
                      <a16:creationId xmlns:a16="http://schemas.microsoft.com/office/drawing/2014/main" id="{C1AF64F4-61CD-4E00-ACC3-19807CB9A677}"/>
                    </a:ext>
                  </a:extLst>
                </p:cNvPr>
                <p:cNvGrpSpPr/>
                <p:nvPr/>
              </p:nvGrpSpPr>
              <p:grpSpPr>
                <a:xfrm>
                  <a:off x="206196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204" name="椭圆 1438">
                    <a:extLst>
                      <a:ext uri="{FF2B5EF4-FFF2-40B4-BE49-F238E27FC236}">
                        <a16:creationId xmlns:a16="http://schemas.microsoft.com/office/drawing/2014/main" id="{4BD94126-1A21-4276-9EDE-E68863AE0D83}"/>
                      </a:ext>
                    </a:extLst>
                  </p:cNvPr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05" name="椭圆 4">
                    <a:extLst>
                      <a:ext uri="{FF2B5EF4-FFF2-40B4-BE49-F238E27FC236}">
                        <a16:creationId xmlns:a16="http://schemas.microsoft.com/office/drawing/2014/main" id="{5C75978A-64D8-456B-81D0-E9C803107CA1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cxnSp>
              <p:nvCxnSpPr>
                <p:cNvPr id="203" name="直接箭头连接符 1437">
                  <a:extLst>
                    <a:ext uri="{FF2B5EF4-FFF2-40B4-BE49-F238E27FC236}">
                      <a16:creationId xmlns:a16="http://schemas.microsoft.com/office/drawing/2014/main" id="{82AB81CB-9673-456C-98F8-D7F3370F6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575926" y="2391605"/>
                  <a:ext cx="431999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直接箭头连接符 1434">
                <a:extLst>
                  <a:ext uri="{FF2B5EF4-FFF2-40B4-BE49-F238E27FC236}">
                    <a16:creationId xmlns:a16="http://schemas.microsoft.com/office/drawing/2014/main" id="{AB45B9ED-32FA-4F45-85AA-D839C6785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5601" y="1713600"/>
                <a:ext cx="431999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Group 223"/>
          <p:cNvGrpSpPr/>
          <p:nvPr/>
        </p:nvGrpSpPr>
        <p:grpSpPr>
          <a:xfrm>
            <a:off x="10941540" y="3480019"/>
            <a:ext cx="541326" cy="540049"/>
            <a:chOff x="10619740" y="3237526"/>
            <a:chExt cx="541326" cy="540049"/>
          </a:xfrm>
        </p:grpSpPr>
        <p:grpSp>
          <p:nvGrpSpPr>
            <p:cNvPr id="225" name="组合 1338">
              <a:extLst>
                <a:ext uri="{FF2B5EF4-FFF2-40B4-BE49-F238E27FC236}">
                  <a16:creationId xmlns:a16="http://schemas.microsoft.com/office/drawing/2014/main" id="{7A7917B9-8474-482B-BA66-C1F39EE9178F}"/>
                </a:ext>
              </a:extLst>
            </p:cNvPr>
            <p:cNvGrpSpPr/>
            <p:nvPr/>
          </p:nvGrpSpPr>
          <p:grpSpPr>
            <a:xfrm>
              <a:off x="10619740" y="3237526"/>
              <a:ext cx="541326" cy="540049"/>
              <a:chOff x="1556522" y="4166419"/>
              <a:chExt cx="541326" cy="540049"/>
            </a:xfrm>
          </p:grpSpPr>
          <p:grpSp>
            <p:nvGrpSpPr>
              <p:cNvPr id="227" name="组合 1339">
                <a:extLst>
                  <a:ext uri="{FF2B5EF4-FFF2-40B4-BE49-F238E27FC236}">
                    <a16:creationId xmlns:a16="http://schemas.microsoft.com/office/drawing/2014/main" id="{3230B6D4-F37A-4262-B081-F615051779C1}"/>
                  </a:ext>
                </a:extLst>
              </p:cNvPr>
              <p:cNvGrpSpPr/>
              <p:nvPr/>
            </p:nvGrpSpPr>
            <p:grpSpPr>
              <a:xfrm>
                <a:off x="1556522" y="4166419"/>
                <a:ext cx="541326" cy="540049"/>
                <a:chOff x="6756263" y="1376790"/>
                <a:chExt cx="913442" cy="900082"/>
              </a:xfrm>
            </p:grpSpPr>
            <p:grpSp>
              <p:nvGrpSpPr>
                <p:cNvPr id="232" name="组合 1344">
                  <a:extLst>
                    <a:ext uri="{FF2B5EF4-FFF2-40B4-BE49-F238E27FC236}">
                      <a16:creationId xmlns:a16="http://schemas.microsoft.com/office/drawing/2014/main" id="{D2B7F920-87D4-4A54-9FA4-96044F26ED43}"/>
                    </a:ext>
                  </a:extLst>
                </p:cNvPr>
                <p:cNvGrpSpPr/>
                <p:nvPr/>
              </p:nvGrpSpPr>
              <p:grpSpPr>
                <a:xfrm>
                  <a:off x="6756263" y="1376790"/>
                  <a:ext cx="182241" cy="180002"/>
                  <a:chOff x="4786797" y="567248"/>
                  <a:chExt cx="182241" cy="180002"/>
                </a:xfrm>
              </p:grpSpPr>
              <p:sp>
                <p:nvSpPr>
                  <p:cNvPr id="252" name="椭圆 1364">
                    <a:extLst>
                      <a:ext uri="{FF2B5EF4-FFF2-40B4-BE49-F238E27FC236}">
                        <a16:creationId xmlns:a16="http://schemas.microsoft.com/office/drawing/2014/main" id="{6C22EEAE-8B77-45E2-ABF6-282AE9E4069A}"/>
                      </a:ext>
                    </a:extLst>
                  </p:cNvPr>
                  <p:cNvSpPr/>
                  <p:nvPr/>
                </p:nvSpPr>
                <p:spPr>
                  <a:xfrm>
                    <a:off x="4786797" y="567248"/>
                    <a:ext cx="182241" cy="180002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53" name="椭圆 4">
                    <a:extLst>
                      <a:ext uri="{FF2B5EF4-FFF2-40B4-BE49-F238E27FC236}">
                        <a16:creationId xmlns:a16="http://schemas.microsoft.com/office/drawing/2014/main" id="{C2C25E1F-C272-47F7-9559-260DA0DBC3D8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grpSp>
              <p:nvGrpSpPr>
                <p:cNvPr id="233" name="组合 1345">
                  <a:extLst>
                    <a:ext uri="{FF2B5EF4-FFF2-40B4-BE49-F238E27FC236}">
                      <a16:creationId xmlns:a16="http://schemas.microsoft.com/office/drawing/2014/main" id="{1CE2AD95-D352-4CB1-9553-4C790393FC73}"/>
                    </a:ext>
                  </a:extLst>
                </p:cNvPr>
                <p:cNvGrpSpPr/>
                <p:nvPr/>
              </p:nvGrpSpPr>
              <p:grpSpPr>
                <a:xfrm>
                  <a:off x="7487464" y="1376790"/>
                  <a:ext cx="182241" cy="180002"/>
                  <a:chOff x="4786797" y="567248"/>
                  <a:chExt cx="182241" cy="180002"/>
                </a:xfrm>
              </p:grpSpPr>
              <p:sp>
                <p:nvSpPr>
                  <p:cNvPr id="250" name="椭圆 1362">
                    <a:extLst>
                      <a:ext uri="{FF2B5EF4-FFF2-40B4-BE49-F238E27FC236}">
                        <a16:creationId xmlns:a16="http://schemas.microsoft.com/office/drawing/2014/main" id="{01BA579D-892A-45C0-9D01-56909B810B5F}"/>
                      </a:ext>
                    </a:extLst>
                  </p:cNvPr>
                  <p:cNvSpPr/>
                  <p:nvPr/>
                </p:nvSpPr>
                <p:spPr>
                  <a:xfrm>
                    <a:off x="4786797" y="567248"/>
                    <a:ext cx="182241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51" name="椭圆 4">
                    <a:extLst>
                      <a:ext uri="{FF2B5EF4-FFF2-40B4-BE49-F238E27FC236}">
                        <a16:creationId xmlns:a16="http://schemas.microsoft.com/office/drawing/2014/main" id="{DCDA362E-1120-4EED-AC74-BA1AFBDD2B26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cxnSp>
              <p:nvCxnSpPr>
                <p:cNvPr id="234" name="直接箭头连接符 1346">
                  <a:extLst>
                    <a:ext uri="{FF2B5EF4-FFF2-40B4-BE49-F238E27FC236}">
                      <a16:creationId xmlns:a16="http://schemas.microsoft.com/office/drawing/2014/main" id="{9074B0CB-80A7-4DC1-839B-A07B42EB795F}"/>
                    </a:ext>
                  </a:extLst>
                </p:cNvPr>
                <p:cNvCxnSpPr/>
                <p:nvPr/>
              </p:nvCxnSpPr>
              <p:spPr>
                <a:xfrm>
                  <a:off x="6990305" y="1466791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35" name="组合 1347">
                  <a:extLst>
                    <a:ext uri="{FF2B5EF4-FFF2-40B4-BE49-F238E27FC236}">
                      <a16:creationId xmlns:a16="http://schemas.microsoft.com/office/drawing/2014/main" id="{2B057105-B163-4422-8AA0-1DB46F983D44}"/>
                    </a:ext>
                  </a:extLst>
                </p:cNvPr>
                <p:cNvGrpSpPr/>
                <p:nvPr/>
              </p:nvGrpSpPr>
              <p:grpSpPr>
                <a:xfrm>
                  <a:off x="6756263" y="1508452"/>
                  <a:ext cx="902321" cy="768420"/>
                  <a:chOff x="1341883" y="1760462"/>
                  <a:chExt cx="902321" cy="768420"/>
                </a:xfrm>
              </p:grpSpPr>
              <p:grpSp>
                <p:nvGrpSpPr>
                  <p:cNvPr id="243" name="组合 1355">
                    <a:extLst>
                      <a:ext uri="{FF2B5EF4-FFF2-40B4-BE49-F238E27FC236}">
                        <a16:creationId xmlns:a16="http://schemas.microsoft.com/office/drawing/2014/main" id="{BDD182DC-BAE0-4596-82F1-EC3849CB5E14}"/>
                      </a:ext>
                    </a:extLst>
                  </p:cNvPr>
                  <p:cNvGrpSpPr/>
                  <p:nvPr/>
                </p:nvGrpSpPr>
                <p:grpSpPr>
                  <a:xfrm>
                    <a:off x="1341883" y="2348880"/>
                    <a:ext cx="182241" cy="180002"/>
                    <a:chOff x="4786797" y="567248"/>
                    <a:chExt cx="182241" cy="180002"/>
                  </a:xfrm>
                </p:grpSpPr>
                <p:sp>
                  <p:nvSpPr>
                    <p:cNvPr id="248" name="椭圆 1360">
                      <a:extLst>
                        <a:ext uri="{FF2B5EF4-FFF2-40B4-BE49-F238E27FC236}">
                          <a16:creationId xmlns:a16="http://schemas.microsoft.com/office/drawing/2014/main" id="{557C38B9-A4E2-4A7C-BF17-5E7179C11E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6797" y="567248"/>
                      <a:ext cx="182241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49" name="椭圆 4">
                      <a:extLst>
                        <a:ext uri="{FF2B5EF4-FFF2-40B4-BE49-F238E27FC236}">
                          <a16:creationId xmlns:a16="http://schemas.microsoft.com/office/drawing/2014/main" id="{F3E5541C-0835-47D2-8D6E-0D9B72C08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  <p:grpSp>
                <p:nvGrpSpPr>
                  <p:cNvPr id="244" name="组合 1356">
                    <a:extLst>
                      <a:ext uri="{FF2B5EF4-FFF2-40B4-BE49-F238E27FC236}">
                        <a16:creationId xmlns:a16="http://schemas.microsoft.com/office/drawing/2014/main" id="{4867A8AE-F084-45EE-A5DC-12E2648975DC}"/>
                      </a:ext>
                    </a:extLst>
                  </p:cNvPr>
                  <p:cNvGrpSpPr/>
                  <p:nvPr/>
                </p:nvGrpSpPr>
                <p:grpSpPr>
                  <a:xfrm>
                    <a:off x="2061963" y="2348880"/>
                    <a:ext cx="182241" cy="180002"/>
                    <a:chOff x="4786797" y="567248"/>
                    <a:chExt cx="182241" cy="180002"/>
                  </a:xfrm>
                </p:grpSpPr>
                <p:sp>
                  <p:nvSpPr>
                    <p:cNvPr id="246" name="椭圆 1358">
                      <a:extLst>
                        <a:ext uri="{FF2B5EF4-FFF2-40B4-BE49-F238E27FC236}">
                          <a16:creationId xmlns:a16="http://schemas.microsoft.com/office/drawing/2014/main" id="{07651D33-1C68-4F02-BAA3-F0E437B73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6797" y="567248"/>
                      <a:ext cx="182241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47" name="椭圆 4">
                      <a:extLst>
                        <a:ext uri="{FF2B5EF4-FFF2-40B4-BE49-F238E27FC236}">
                          <a16:creationId xmlns:a16="http://schemas.microsoft.com/office/drawing/2014/main" id="{B5ACDCF2-0AF4-4B03-A3C0-2309202EB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  <p:cxnSp>
                <p:nvCxnSpPr>
                  <p:cNvPr id="245" name="直接箭头连接符 1357">
                    <a:extLst>
                      <a:ext uri="{FF2B5EF4-FFF2-40B4-BE49-F238E27FC236}">
                        <a16:creationId xmlns:a16="http://schemas.microsoft.com/office/drawing/2014/main" id="{7A7EE259-CDD2-4E9E-829D-7DB984C007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1492334" y="2060462"/>
                    <a:ext cx="60000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组合 1348">
                  <a:extLst>
                    <a:ext uri="{FF2B5EF4-FFF2-40B4-BE49-F238E27FC236}">
                      <a16:creationId xmlns:a16="http://schemas.microsoft.com/office/drawing/2014/main" id="{859C98E3-8DC7-4FB4-8488-377AE7648E05}"/>
                    </a:ext>
                  </a:extLst>
                </p:cNvPr>
                <p:cNvGrpSpPr/>
                <p:nvPr/>
              </p:nvGrpSpPr>
              <p:grpSpPr>
                <a:xfrm rot="5400000">
                  <a:off x="7153786" y="1763194"/>
                  <a:ext cx="847360" cy="127280"/>
                  <a:chOff x="1368246" y="2375241"/>
                  <a:chExt cx="847360" cy="127280"/>
                </a:xfrm>
              </p:grpSpPr>
              <p:sp>
                <p:nvSpPr>
                  <p:cNvPr id="240" name="椭圆 4">
                    <a:extLst>
                      <a:ext uri="{FF2B5EF4-FFF2-40B4-BE49-F238E27FC236}">
                        <a16:creationId xmlns:a16="http://schemas.microsoft.com/office/drawing/2014/main" id="{B56BFE00-E8FE-4684-BD95-9C4624129C28}"/>
                      </a:ext>
                    </a:extLst>
                  </p:cNvPr>
                  <p:cNvSpPr/>
                  <p:nvPr/>
                </p:nvSpPr>
                <p:spPr>
                  <a:xfrm>
                    <a:off x="136824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  <p:sp>
                <p:nvSpPr>
                  <p:cNvPr id="241" name="椭圆 4">
                    <a:extLst>
                      <a:ext uri="{FF2B5EF4-FFF2-40B4-BE49-F238E27FC236}">
                        <a16:creationId xmlns:a16="http://schemas.microsoft.com/office/drawing/2014/main" id="{3DCB9B8F-4655-427E-AD1F-3637E3AF445F}"/>
                      </a:ext>
                    </a:extLst>
                  </p:cNvPr>
                  <p:cNvSpPr/>
                  <p:nvPr/>
                </p:nvSpPr>
                <p:spPr>
                  <a:xfrm>
                    <a:off x="208832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  <p:cxnSp>
                <p:nvCxnSpPr>
                  <p:cNvPr id="242" name="直接箭头连接符 1354">
                    <a:extLst>
                      <a:ext uri="{FF2B5EF4-FFF2-40B4-BE49-F238E27FC236}">
                        <a16:creationId xmlns:a16="http://schemas.microsoft.com/office/drawing/2014/main" id="{DF90C658-DEFB-4FFB-8AA1-58B719B891AF}"/>
                      </a:ext>
                    </a:extLst>
                  </p:cNvPr>
                  <p:cNvCxnSpPr/>
                  <p:nvPr/>
                </p:nvCxnSpPr>
                <p:spPr>
                  <a:xfrm>
                    <a:off x="1575925" y="2438881"/>
                    <a:ext cx="43200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组合 1349">
                  <a:extLst>
                    <a:ext uri="{FF2B5EF4-FFF2-40B4-BE49-F238E27FC236}">
                      <a16:creationId xmlns:a16="http://schemas.microsoft.com/office/drawing/2014/main" id="{096B4D0A-A840-4D54-AFAF-6F08DC02BD7B}"/>
                    </a:ext>
                  </a:extLst>
                </p:cNvPr>
                <p:cNvGrpSpPr/>
                <p:nvPr/>
              </p:nvGrpSpPr>
              <p:grpSpPr>
                <a:xfrm rot="5400000">
                  <a:off x="6422585" y="1772040"/>
                  <a:ext cx="847360" cy="127280"/>
                  <a:chOff x="1368246" y="2375241"/>
                  <a:chExt cx="847360" cy="127280"/>
                </a:xfrm>
              </p:grpSpPr>
              <p:sp>
                <p:nvSpPr>
                  <p:cNvPr id="238" name="椭圆 4">
                    <a:extLst>
                      <a:ext uri="{FF2B5EF4-FFF2-40B4-BE49-F238E27FC236}">
                        <a16:creationId xmlns:a16="http://schemas.microsoft.com/office/drawing/2014/main" id="{9AEF205E-AC71-416B-85EB-EEB7C381ECE9}"/>
                      </a:ext>
                    </a:extLst>
                  </p:cNvPr>
                  <p:cNvSpPr/>
                  <p:nvPr/>
                </p:nvSpPr>
                <p:spPr>
                  <a:xfrm>
                    <a:off x="136824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  <p:sp>
                <p:nvSpPr>
                  <p:cNvPr id="239" name="椭圆 4">
                    <a:extLst>
                      <a:ext uri="{FF2B5EF4-FFF2-40B4-BE49-F238E27FC236}">
                        <a16:creationId xmlns:a16="http://schemas.microsoft.com/office/drawing/2014/main" id="{5953D14E-5563-4C12-8293-9906A796CCB7}"/>
                      </a:ext>
                    </a:extLst>
                  </p:cNvPr>
                  <p:cNvSpPr/>
                  <p:nvPr/>
                </p:nvSpPr>
                <p:spPr>
                  <a:xfrm>
                    <a:off x="208832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</p:grpSp>
          <p:grpSp>
            <p:nvGrpSpPr>
              <p:cNvPr id="228" name="组合 1340">
                <a:extLst>
                  <a:ext uri="{FF2B5EF4-FFF2-40B4-BE49-F238E27FC236}">
                    <a16:creationId xmlns:a16="http://schemas.microsoft.com/office/drawing/2014/main" id="{F86F54F7-B9E3-4670-9DBB-F9509944EC11}"/>
                  </a:ext>
                </a:extLst>
              </p:cNvPr>
              <p:cNvGrpSpPr/>
              <p:nvPr/>
            </p:nvGrpSpPr>
            <p:grpSpPr>
              <a:xfrm rot="16200000">
                <a:off x="1360844" y="4400298"/>
                <a:ext cx="502164" cy="76369"/>
                <a:chOff x="1368245" y="2375242"/>
                <a:chExt cx="847361" cy="127280"/>
              </a:xfrm>
            </p:grpSpPr>
            <p:sp>
              <p:nvSpPr>
                <p:cNvPr id="229" name="椭圆 4">
                  <a:extLst>
                    <a:ext uri="{FF2B5EF4-FFF2-40B4-BE49-F238E27FC236}">
                      <a16:creationId xmlns:a16="http://schemas.microsoft.com/office/drawing/2014/main" id="{142B4D23-4037-4E70-A415-2D770E40D77E}"/>
                    </a:ext>
                  </a:extLst>
                </p:cNvPr>
                <p:cNvSpPr/>
                <p:nvPr/>
              </p:nvSpPr>
              <p:spPr>
                <a:xfrm>
                  <a:off x="1368245" y="2375242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sp>
              <p:nvSpPr>
                <p:cNvPr id="230" name="椭圆 4">
                  <a:extLst>
                    <a:ext uri="{FF2B5EF4-FFF2-40B4-BE49-F238E27FC236}">
                      <a16:creationId xmlns:a16="http://schemas.microsoft.com/office/drawing/2014/main" id="{6E77E21F-4606-48FC-BCB7-9E70D6C09E47}"/>
                    </a:ext>
                  </a:extLst>
                </p:cNvPr>
                <p:cNvSpPr/>
                <p:nvPr/>
              </p:nvSpPr>
              <p:spPr>
                <a:xfrm>
                  <a:off x="2088326" y="2375242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cxnSp>
              <p:nvCxnSpPr>
                <p:cNvPr id="231" name="直接箭头连接符 1343">
                  <a:extLst>
                    <a:ext uri="{FF2B5EF4-FFF2-40B4-BE49-F238E27FC236}">
                      <a16:creationId xmlns:a16="http://schemas.microsoft.com/office/drawing/2014/main" id="{C9B013D9-1BE2-44D8-9474-62DA1671DA18}"/>
                    </a:ext>
                  </a:extLst>
                </p:cNvPr>
                <p:cNvCxnSpPr/>
                <p:nvPr/>
              </p:nvCxnSpPr>
              <p:spPr>
                <a:xfrm rot="10800000">
                  <a:off x="1575923" y="2496753"/>
                  <a:ext cx="431999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6" name="直接箭头连接符 1343">
              <a:extLst>
                <a:ext uri="{FF2B5EF4-FFF2-40B4-BE49-F238E27FC236}">
                  <a16:creationId xmlns:a16="http://schemas.microsoft.com/office/drawing/2014/main" id="{C9B013D9-1BE2-44D8-9474-62DA1671DA18}"/>
                </a:ext>
              </a:extLst>
            </p:cNvPr>
            <p:cNvCxnSpPr/>
            <p:nvPr/>
          </p:nvCxnSpPr>
          <p:spPr>
            <a:xfrm rot="-5400000">
              <a:off x="10515803" y="3482332"/>
              <a:ext cx="256012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4" name="组合 2"/>
          <p:cNvGrpSpPr/>
          <p:nvPr/>
        </p:nvGrpSpPr>
        <p:grpSpPr>
          <a:xfrm rot="5400000">
            <a:off x="1904754" y="4394786"/>
            <a:ext cx="541326" cy="937834"/>
            <a:chOff x="7050737" y="4437112"/>
            <a:chExt cx="902211" cy="1563057"/>
          </a:xfrm>
        </p:grpSpPr>
        <p:grpSp>
          <p:nvGrpSpPr>
            <p:cNvPr id="255" name="组合 388"/>
            <p:cNvGrpSpPr/>
            <p:nvPr/>
          </p:nvGrpSpPr>
          <p:grpSpPr>
            <a:xfrm>
              <a:off x="7050737" y="4437112"/>
              <a:ext cx="902211" cy="1563057"/>
              <a:chOff x="7050737" y="4437112"/>
              <a:chExt cx="902211" cy="1563057"/>
            </a:xfrm>
          </p:grpSpPr>
          <p:grpSp>
            <p:nvGrpSpPr>
              <p:cNvPr id="257" name="组合 349"/>
              <p:cNvGrpSpPr/>
              <p:nvPr/>
            </p:nvGrpSpPr>
            <p:grpSpPr>
              <a:xfrm rot="10800000">
                <a:off x="7050737" y="5100087"/>
                <a:ext cx="902211" cy="900082"/>
                <a:chOff x="6756263" y="1376790"/>
                <a:chExt cx="913442" cy="900082"/>
              </a:xfrm>
            </p:grpSpPr>
            <p:grpSp>
              <p:nvGrpSpPr>
                <p:cNvPr id="268" name="组合 350"/>
                <p:cNvGrpSpPr/>
                <p:nvPr/>
              </p:nvGrpSpPr>
              <p:grpSpPr>
                <a:xfrm>
                  <a:off x="6756263" y="1376790"/>
                  <a:ext cx="182241" cy="180002"/>
                  <a:chOff x="4786797" y="567248"/>
                  <a:chExt cx="182241" cy="180002"/>
                </a:xfrm>
              </p:grpSpPr>
              <p:sp>
                <p:nvSpPr>
                  <p:cNvPr id="286" name="椭圆 370"/>
                  <p:cNvSpPr/>
                  <p:nvPr/>
                </p:nvSpPr>
                <p:spPr>
                  <a:xfrm>
                    <a:off x="4786797" y="567248"/>
                    <a:ext cx="182241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87" name="椭圆 4"/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grpSp>
              <p:nvGrpSpPr>
                <p:cNvPr id="269" name="组合 351"/>
                <p:cNvGrpSpPr/>
                <p:nvPr/>
              </p:nvGrpSpPr>
              <p:grpSpPr>
                <a:xfrm>
                  <a:off x="7487464" y="1376790"/>
                  <a:ext cx="182241" cy="180002"/>
                  <a:chOff x="4786797" y="567248"/>
                  <a:chExt cx="182241" cy="180002"/>
                </a:xfrm>
              </p:grpSpPr>
              <p:sp>
                <p:nvSpPr>
                  <p:cNvPr id="284" name="椭圆 368"/>
                  <p:cNvSpPr/>
                  <p:nvPr/>
                </p:nvSpPr>
                <p:spPr>
                  <a:xfrm>
                    <a:off x="4786797" y="567248"/>
                    <a:ext cx="182241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85" name="椭圆 4"/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grpSp>
              <p:nvGrpSpPr>
                <p:cNvPr id="270" name="组合 353"/>
                <p:cNvGrpSpPr/>
                <p:nvPr/>
              </p:nvGrpSpPr>
              <p:grpSpPr>
                <a:xfrm>
                  <a:off x="6756263" y="2096870"/>
                  <a:ext cx="902321" cy="180002"/>
                  <a:chOff x="1341883" y="2348880"/>
                  <a:chExt cx="902321" cy="180002"/>
                </a:xfrm>
              </p:grpSpPr>
              <p:grpSp>
                <p:nvGrpSpPr>
                  <p:cNvPr id="278" name="组合 361"/>
                  <p:cNvGrpSpPr/>
                  <p:nvPr/>
                </p:nvGrpSpPr>
                <p:grpSpPr>
                  <a:xfrm>
                    <a:off x="1341883" y="2348880"/>
                    <a:ext cx="182241" cy="180002"/>
                    <a:chOff x="4786797" y="567248"/>
                    <a:chExt cx="182241" cy="180002"/>
                  </a:xfrm>
                </p:grpSpPr>
                <p:sp>
                  <p:nvSpPr>
                    <p:cNvPr id="282" name="椭圆 366"/>
                    <p:cNvSpPr/>
                    <p:nvPr/>
                  </p:nvSpPr>
                  <p:spPr>
                    <a:xfrm>
                      <a:off x="4786797" y="567248"/>
                      <a:ext cx="182241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83" name="椭圆 4"/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  <p:grpSp>
                <p:nvGrpSpPr>
                  <p:cNvPr id="279" name="组合 362"/>
                  <p:cNvGrpSpPr/>
                  <p:nvPr/>
                </p:nvGrpSpPr>
                <p:grpSpPr>
                  <a:xfrm>
                    <a:off x="2061963" y="2348880"/>
                    <a:ext cx="182241" cy="180002"/>
                    <a:chOff x="4786797" y="567248"/>
                    <a:chExt cx="182241" cy="180002"/>
                  </a:xfrm>
                </p:grpSpPr>
                <p:sp>
                  <p:nvSpPr>
                    <p:cNvPr id="280" name="椭圆 364"/>
                    <p:cNvSpPr/>
                    <p:nvPr/>
                  </p:nvSpPr>
                  <p:spPr>
                    <a:xfrm>
                      <a:off x="4786797" y="567248"/>
                      <a:ext cx="182241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81" name="椭圆 4"/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</p:grpSp>
            <p:grpSp>
              <p:nvGrpSpPr>
                <p:cNvPr id="271" name="组合 354"/>
                <p:cNvGrpSpPr/>
                <p:nvPr/>
              </p:nvGrpSpPr>
              <p:grpSpPr>
                <a:xfrm rot="5400000">
                  <a:off x="7153786" y="1763194"/>
                  <a:ext cx="847360" cy="127280"/>
                  <a:chOff x="1368246" y="2375241"/>
                  <a:chExt cx="847360" cy="127280"/>
                </a:xfrm>
              </p:grpSpPr>
              <p:sp>
                <p:nvSpPr>
                  <p:cNvPr id="275" name="椭圆 4"/>
                  <p:cNvSpPr/>
                  <p:nvPr/>
                </p:nvSpPr>
                <p:spPr>
                  <a:xfrm>
                    <a:off x="136824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  <p:sp>
                <p:nvSpPr>
                  <p:cNvPr id="276" name="椭圆 4"/>
                  <p:cNvSpPr/>
                  <p:nvPr/>
                </p:nvSpPr>
                <p:spPr>
                  <a:xfrm>
                    <a:off x="208832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  <p:cxnSp>
                <p:nvCxnSpPr>
                  <p:cNvPr id="277" name="直接箭头连接符 360"/>
                  <p:cNvCxnSpPr/>
                  <p:nvPr/>
                </p:nvCxnSpPr>
                <p:spPr>
                  <a:xfrm>
                    <a:off x="1582051" y="2438881"/>
                    <a:ext cx="43200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组合 355"/>
                <p:cNvGrpSpPr/>
                <p:nvPr/>
              </p:nvGrpSpPr>
              <p:grpSpPr>
                <a:xfrm rot="5400000">
                  <a:off x="6422585" y="1772040"/>
                  <a:ext cx="847360" cy="127280"/>
                  <a:chOff x="1368246" y="2375241"/>
                  <a:chExt cx="847360" cy="127280"/>
                </a:xfrm>
              </p:grpSpPr>
              <p:sp>
                <p:nvSpPr>
                  <p:cNvPr id="273" name="椭圆 4"/>
                  <p:cNvSpPr/>
                  <p:nvPr/>
                </p:nvSpPr>
                <p:spPr>
                  <a:xfrm>
                    <a:off x="136824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  <p:sp>
                <p:nvSpPr>
                  <p:cNvPr id="274" name="椭圆 4"/>
                  <p:cNvSpPr/>
                  <p:nvPr/>
                </p:nvSpPr>
                <p:spPr>
                  <a:xfrm>
                    <a:off x="208832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</p:grpSp>
          <p:grpSp>
            <p:nvGrpSpPr>
              <p:cNvPr id="258" name="组合 372"/>
              <p:cNvGrpSpPr/>
              <p:nvPr/>
            </p:nvGrpSpPr>
            <p:grpSpPr>
              <a:xfrm rot="10800000">
                <a:off x="7087700" y="4437112"/>
                <a:ext cx="847360" cy="769602"/>
                <a:chOff x="1499923" y="1565748"/>
                <a:chExt cx="847360" cy="769602"/>
              </a:xfrm>
            </p:grpSpPr>
            <p:grpSp>
              <p:nvGrpSpPr>
                <p:cNvPr id="259" name="组合 373"/>
                <p:cNvGrpSpPr/>
                <p:nvPr/>
              </p:nvGrpSpPr>
              <p:grpSpPr>
                <a:xfrm>
                  <a:off x="1499923" y="1565748"/>
                  <a:ext cx="847360" cy="127280"/>
                  <a:chOff x="1368245" y="2375241"/>
                  <a:chExt cx="847360" cy="127280"/>
                </a:xfrm>
              </p:grpSpPr>
              <p:sp>
                <p:nvSpPr>
                  <p:cNvPr id="266" name="椭圆 4"/>
                  <p:cNvSpPr/>
                  <p:nvPr/>
                </p:nvSpPr>
                <p:spPr>
                  <a:xfrm>
                    <a:off x="1368245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  <p:sp>
                <p:nvSpPr>
                  <p:cNvPr id="267" name="椭圆 4"/>
                  <p:cNvSpPr/>
                  <p:nvPr/>
                </p:nvSpPr>
                <p:spPr>
                  <a:xfrm>
                    <a:off x="2088325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grpSp>
              <p:nvGrpSpPr>
                <p:cNvPr id="260" name="组合 374"/>
                <p:cNvGrpSpPr/>
                <p:nvPr/>
              </p:nvGrpSpPr>
              <p:grpSpPr>
                <a:xfrm rot="3600000">
                  <a:off x="1469341" y="1912328"/>
                  <a:ext cx="666042" cy="180002"/>
                  <a:chOff x="1707602" y="2125292"/>
                  <a:chExt cx="666042" cy="180002"/>
                </a:xfrm>
              </p:grpSpPr>
              <p:grpSp>
                <p:nvGrpSpPr>
                  <p:cNvPr id="262" name="组合 376"/>
                  <p:cNvGrpSpPr/>
                  <p:nvPr/>
                </p:nvGrpSpPr>
                <p:grpSpPr>
                  <a:xfrm>
                    <a:off x="2193642" y="2125292"/>
                    <a:ext cx="180002" cy="180002"/>
                    <a:chOff x="4786798" y="567248"/>
                    <a:chExt cx="180002" cy="180002"/>
                  </a:xfrm>
                </p:grpSpPr>
                <p:sp>
                  <p:nvSpPr>
                    <p:cNvPr id="264" name="椭圆 378"/>
                    <p:cNvSpPr/>
                    <p:nvPr/>
                  </p:nvSpPr>
                  <p:spPr>
                    <a:xfrm>
                      <a:off x="4786798" y="567248"/>
                      <a:ext cx="180002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65" name="椭圆 4"/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  <p:cxnSp>
                <p:nvCxnSpPr>
                  <p:cNvPr id="263" name="直接箭头连接符 377"/>
                  <p:cNvCxnSpPr/>
                  <p:nvPr/>
                </p:nvCxnSpPr>
                <p:spPr>
                  <a:xfrm rot="10800000">
                    <a:off x="1707602" y="2215293"/>
                    <a:ext cx="43200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1" name="直接箭头连接符 375"/>
                <p:cNvCxnSpPr/>
                <p:nvPr/>
              </p:nvCxnSpPr>
              <p:spPr>
                <a:xfrm rot="7200000">
                  <a:off x="1885205" y="1908000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6" name="直接箭头连接符 387"/>
            <p:cNvCxnSpPr/>
            <p:nvPr/>
          </p:nvCxnSpPr>
          <p:spPr>
            <a:xfrm rot="5400000">
              <a:off x="7650000" y="5544000"/>
              <a:ext cx="4320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>
            <a:off x="362807" y="2499458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N=3</a:t>
            </a:r>
            <a:endParaRPr lang="zh-CN" altLang="en-US" dirty="0"/>
          </a:p>
        </p:txBody>
      </p:sp>
      <p:sp>
        <p:nvSpPr>
          <p:cNvPr id="289" name="Rectangle 288"/>
          <p:cNvSpPr/>
          <p:nvPr/>
        </p:nvSpPr>
        <p:spPr>
          <a:xfrm>
            <a:off x="362807" y="3596819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N=4</a:t>
            </a:r>
            <a:endParaRPr lang="zh-CN" altLang="en-US" dirty="0"/>
          </a:p>
        </p:txBody>
      </p:sp>
      <p:sp>
        <p:nvSpPr>
          <p:cNvPr id="290" name="Rectangle 289"/>
          <p:cNvSpPr/>
          <p:nvPr/>
        </p:nvSpPr>
        <p:spPr>
          <a:xfrm>
            <a:off x="378586" y="4675060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N=5</a:t>
            </a:r>
            <a:endParaRPr lang="zh-CN" alt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378586" y="58670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N=6</a:t>
            </a:r>
            <a:endParaRPr lang="zh-CN" altLang="en-US" dirty="0"/>
          </a:p>
        </p:txBody>
      </p:sp>
      <p:grpSp>
        <p:nvGrpSpPr>
          <p:cNvPr id="292" name="组合 174"/>
          <p:cNvGrpSpPr/>
          <p:nvPr/>
        </p:nvGrpSpPr>
        <p:grpSpPr>
          <a:xfrm>
            <a:off x="5867208" y="2468516"/>
            <a:ext cx="540049" cy="540049"/>
            <a:chOff x="1413892" y="2837643"/>
            <a:chExt cx="900082" cy="900082"/>
          </a:xfrm>
        </p:grpSpPr>
        <p:grpSp>
          <p:nvGrpSpPr>
            <p:cNvPr id="293" name="组合 155"/>
            <p:cNvGrpSpPr/>
            <p:nvPr/>
          </p:nvGrpSpPr>
          <p:grpSpPr>
            <a:xfrm rot="3600000">
              <a:off x="1236951" y="3197683"/>
              <a:ext cx="900082" cy="180002"/>
              <a:chOff x="1341884" y="2348880"/>
              <a:chExt cx="900082" cy="180002"/>
            </a:xfrm>
          </p:grpSpPr>
          <p:grpSp>
            <p:nvGrpSpPr>
              <p:cNvPr id="304" name="组合 156"/>
              <p:cNvGrpSpPr/>
              <p:nvPr/>
            </p:nvGrpSpPr>
            <p:grpSpPr>
              <a:xfrm>
                <a:off x="1341884" y="2348880"/>
                <a:ext cx="180002" cy="180002"/>
                <a:chOff x="4786798" y="567248"/>
                <a:chExt cx="180002" cy="180002"/>
              </a:xfrm>
            </p:grpSpPr>
            <p:sp>
              <p:nvSpPr>
                <p:cNvPr id="309" name="椭圆 161"/>
                <p:cNvSpPr/>
                <p:nvPr/>
              </p:nvSpPr>
              <p:spPr>
                <a:xfrm>
                  <a:off x="4786798" y="567248"/>
                  <a:ext cx="180002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0" name="椭圆 4"/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kern="1200" dirty="0">
                    <a:noFill/>
                  </a:endParaRPr>
                </a:p>
              </p:txBody>
            </p:sp>
          </p:grpSp>
          <p:grpSp>
            <p:nvGrpSpPr>
              <p:cNvPr id="305" name="组合 157"/>
              <p:cNvGrpSpPr/>
              <p:nvPr/>
            </p:nvGrpSpPr>
            <p:grpSpPr>
              <a:xfrm>
                <a:off x="2061964" y="2348880"/>
                <a:ext cx="180002" cy="180002"/>
                <a:chOff x="4786798" y="567248"/>
                <a:chExt cx="180002" cy="180002"/>
              </a:xfrm>
            </p:grpSpPr>
            <p:sp>
              <p:nvSpPr>
                <p:cNvPr id="307" name="椭圆 159"/>
                <p:cNvSpPr/>
                <p:nvPr/>
              </p:nvSpPr>
              <p:spPr>
                <a:xfrm>
                  <a:off x="4786798" y="567248"/>
                  <a:ext cx="180002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08" name="椭圆 4"/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kern="1200" dirty="0">
                    <a:noFill/>
                  </a:endParaRPr>
                </a:p>
              </p:txBody>
            </p:sp>
          </p:grpSp>
          <p:cxnSp>
            <p:nvCxnSpPr>
              <p:cNvPr id="306" name="直接箭头连接符 158"/>
              <p:cNvCxnSpPr/>
              <p:nvPr/>
            </p:nvCxnSpPr>
            <p:spPr>
              <a:xfrm>
                <a:off x="1575925" y="2438881"/>
                <a:ext cx="432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组合 163"/>
            <p:cNvGrpSpPr/>
            <p:nvPr/>
          </p:nvGrpSpPr>
          <p:grpSpPr>
            <a:xfrm>
              <a:off x="1413892" y="2888958"/>
              <a:ext cx="900082" cy="180002"/>
              <a:chOff x="6411337" y="1566475"/>
              <a:chExt cx="900082" cy="180002"/>
            </a:xfrm>
          </p:grpSpPr>
          <p:grpSp>
            <p:nvGrpSpPr>
              <p:cNvPr id="295" name="组合 164"/>
              <p:cNvGrpSpPr/>
              <p:nvPr/>
            </p:nvGrpSpPr>
            <p:grpSpPr>
              <a:xfrm>
                <a:off x="6411337" y="1566475"/>
                <a:ext cx="900082" cy="180002"/>
                <a:chOff x="1341884" y="2348880"/>
                <a:chExt cx="900082" cy="180002"/>
              </a:xfrm>
            </p:grpSpPr>
            <p:grpSp>
              <p:nvGrpSpPr>
                <p:cNvPr id="297" name="组合 166"/>
                <p:cNvGrpSpPr/>
                <p:nvPr/>
              </p:nvGrpSpPr>
              <p:grpSpPr>
                <a:xfrm>
                  <a:off x="134188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302" name="椭圆 171"/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03" name="椭圆 4"/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</p:grpSp>
            <p:grpSp>
              <p:nvGrpSpPr>
                <p:cNvPr id="298" name="组合 167"/>
                <p:cNvGrpSpPr/>
                <p:nvPr/>
              </p:nvGrpSpPr>
              <p:grpSpPr>
                <a:xfrm>
                  <a:off x="206196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300" name="椭圆 169"/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01" name="椭圆 4"/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</p:grpSp>
            <p:cxnSp>
              <p:nvCxnSpPr>
                <p:cNvPr id="299" name="直接箭头连接符 168"/>
                <p:cNvCxnSpPr/>
                <p:nvPr/>
              </p:nvCxnSpPr>
              <p:spPr>
                <a:xfrm>
                  <a:off x="1575925" y="2391605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6" name="直接箭头连接符 165"/>
              <p:cNvCxnSpPr/>
              <p:nvPr/>
            </p:nvCxnSpPr>
            <p:spPr>
              <a:xfrm rot="10800000">
                <a:off x="6645600" y="1713600"/>
                <a:ext cx="432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组合 175"/>
          <p:cNvGrpSpPr/>
          <p:nvPr/>
        </p:nvGrpSpPr>
        <p:grpSpPr>
          <a:xfrm>
            <a:off x="3737559" y="2468516"/>
            <a:ext cx="540049" cy="540049"/>
            <a:chOff x="1413892" y="2837643"/>
            <a:chExt cx="900082" cy="900082"/>
          </a:xfrm>
        </p:grpSpPr>
        <p:grpSp>
          <p:nvGrpSpPr>
            <p:cNvPr id="312" name="组合 176"/>
            <p:cNvGrpSpPr/>
            <p:nvPr/>
          </p:nvGrpSpPr>
          <p:grpSpPr>
            <a:xfrm rot="3600000">
              <a:off x="1236951" y="3197683"/>
              <a:ext cx="900082" cy="180002"/>
              <a:chOff x="1341884" y="2348880"/>
              <a:chExt cx="900082" cy="180002"/>
            </a:xfrm>
          </p:grpSpPr>
          <p:grpSp>
            <p:nvGrpSpPr>
              <p:cNvPr id="323" name="组合 187"/>
              <p:cNvGrpSpPr/>
              <p:nvPr/>
            </p:nvGrpSpPr>
            <p:grpSpPr>
              <a:xfrm>
                <a:off x="1341884" y="2348880"/>
                <a:ext cx="180002" cy="180002"/>
                <a:chOff x="4786798" y="567248"/>
                <a:chExt cx="180002" cy="180002"/>
              </a:xfrm>
            </p:grpSpPr>
            <p:sp>
              <p:nvSpPr>
                <p:cNvPr id="328" name="椭圆 192"/>
                <p:cNvSpPr/>
                <p:nvPr/>
              </p:nvSpPr>
              <p:spPr>
                <a:xfrm>
                  <a:off x="4786798" y="567248"/>
                  <a:ext cx="180002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29" name="椭圆 4"/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kern="1200" dirty="0">
                    <a:noFill/>
                  </a:endParaRPr>
                </a:p>
              </p:txBody>
            </p:sp>
          </p:grpSp>
          <p:grpSp>
            <p:nvGrpSpPr>
              <p:cNvPr id="324" name="组合 188"/>
              <p:cNvGrpSpPr/>
              <p:nvPr/>
            </p:nvGrpSpPr>
            <p:grpSpPr>
              <a:xfrm>
                <a:off x="2061964" y="2348880"/>
                <a:ext cx="180002" cy="180002"/>
                <a:chOff x="4786798" y="567248"/>
                <a:chExt cx="180002" cy="180002"/>
              </a:xfrm>
            </p:grpSpPr>
            <p:sp>
              <p:nvSpPr>
                <p:cNvPr id="326" name="椭圆 190"/>
                <p:cNvSpPr/>
                <p:nvPr/>
              </p:nvSpPr>
              <p:spPr>
                <a:xfrm>
                  <a:off x="4786798" y="567248"/>
                  <a:ext cx="180002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27" name="椭圆 4"/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kern="1200" dirty="0">
                    <a:noFill/>
                  </a:endParaRPr>
                </a:p>
              </p:txBody>
            </p:sp>
          </p:grpSp>
          <p:cxnSp>
            <p:nvCxnSpPr>
              <p:cNvPr id="325" name="直接箭头连接符 189"/>
              <p:cNvCxnSpPr/>
              <p:nvPr/>
            </p:nvCxnSpPr>
            <p:spPr>
              <a:xfrm rot="10800000">
                <a:off x="1575925" y="2438881"/>
                <a:ext cx="432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组合 177"/>
            <p:cNvGrpSpPr/>
            <p:nvPr/>
          </p:nvGrpSpPr>
          <p:grpSpPr>
            <a:xfrm>
              <a:off x="1413892" y="2888958"/>
              <a:ext cx="900082" cy="180002"/>
              <a:chOff x="6411337" y="1566475"/>
              <a:chExt cx="900082" cy="180002"/>
            </a:xfrm>
          </p:grpSpPr>
          <p:grpSp>
            <p:nvGrpSpPr>
              <p:cNvPr id="314" name="组合 178"/>
              <p:cNvGrpSpPr/>
              <p:nvPr/>
            </p:nvGrpSpPr>
            <p:grpSpPr>
              <a:xfrm>
                <a:off x="6411337" y="1566475"/>
                <a:ext cx="900082" cy="180002"/>
                <a:chOff x="1341884" y="2348880"/>
                <a:chExt cx="900082" cy="180002"/>
              </a:xfrm>
            </p:grpSpPr>
            <p:grpSp>
              <p:nvGrpSpPr>
                <p:cNvPr id="316" name="组合 180"/>
                <p:cNvGrpSpPr/>
                <p:nvPr/>
              </p:nvGrpSpPr>
              <p:grpSpPr>
                <a:xfrm>
                  <a:off x="134188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321" name="椭圆 185"/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22" name="椭圆 4"/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</p:grpSp>
            <p:grpSp>
              <p:nvGrpSpPr>
                <p:cNvPr id="317" name="组合 181"/>
                <p:cNvGrpSpPr/>
                <p:nvPr/>
              </p:nvGrpSpPr>
              <p:grpSpPr>
                <a:xfrm>
                  <a:off x="206196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319" name="椭圆 183"/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20" name="椭圆 4"/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</p:grpSp>
            <p:cxnSp>
              <p:nvCxnSpPr>
                <p:cNvPr id="318" name="直接箭头连接符 182"/>
                <p:cNvCxnSpPr/>
                <p:nvPr/>
              </p:nvCxnSpPr>
              <p:spPr>
                <a:xfrm>
                  <a:off x="1575925" y="2391605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5" name="直接箭头连接符 179"/>
              <p:cNvCxnSpPr/>
              <p:nvPr/>
            </p:nvCxnSpPr>
            <p:spPr>
              <a:xfrm rot="10800000">
                <a:off x="6645600" y="1713600"/>
                <a:ext cx="432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0" name="组合 59"/>
          <p:cNvGrpSpPr/>
          <p:nvPr/>
        </p:nvGrpSpPr>
        <p:grpSpPr>
          <a:xfrm>
            <a:off x="10632823" y="1769841"/>
            <a:ext cx="540049" cy="108001"/>
            <a:chOff x="6411337" y="1566475"/>
            <a:chExt cx="900082" cy="180002"/>
          </a:xfrm>
        </p:grpSpPr>
        <p:grpSp>
          <p:nvGrpSpPr>
            <p:cNvPr id="331" name="组合 50"/>
            <p:cNvGrpSpPr/>
            <p:nvPr/>
          </p:nvGrpSpPr>
          <p:grpSpPr>
            <a:xfrm>
              <a:off x="6411337" y="1566475"/>
              <a:ext cx="900082" cy="180002"/>
              <a:chOff x="1341884" y="2348880"/>
              <a:chExt cx="900082" cy="180002"/>
            </a:xfrm>
          </p:grpSpPr>
          <p:grpSp>
            <p:nvGrpSpPr>
              <p:cNvPr id="333" name="组合 51"/>
              <p:cNvGrpSpPr/>
              <p:nvPr/>
            </p:nvGrpSpPr>
            <p:grpSpPr>
              <a:xfrm>
                <a:off x="1341884" y="2348880"/>
                <a:ext cx="180002" cy="180002"/>
                <a:chOff x="4786798" y="567248"/>
                <a:chExt cx="180002" cy="180002"/>
              </a:xfrm>
            </p:grpSpPr>
            <p:sp>
              <p:nvSpPr>
                <p:cNvPr id="338" name="椭圆 56"/>
                <p:cNvSpPr/>
                <p:nvPr/>
              </p:nvSpPr>
              <p:spPr>
                <a:xfrm>
                  <a:off x="4786798" y="567248"/>
                  <a:ext cx="180002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9" name="椭圆 4"/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kern="1200" dirty="0">
                    <a:noFill/>
                  </a:endParaRPr>
                </a:p>
              </p:txBody>
            </p:sp>
          </p:grpSp>
          <p:grpSp>
            <p:nvGrpSpPr>
              <p:cNvPr id="334" name="组合 52"/>
              <p:cNvGrpSpPr/>
              <p:nvPr/>
            </p:nvGrpSpPr>
            <p:grpSpPr>
              <a:xfrm>
                <a:off x="2061964" y="2348880"/>
                <a:ext cx="180002" cy="180002"/>
                <a:chOff x="4786798" y="567248"/>
                <a:chExt cx="180002" cy="180002"/>
              </a:xfrm>
            </p:grpSpPr>
            <p:sp>
              <p:nvSpPr>
                <p:cNvPr id="336" name="椭圆 54"/>
                <p:cNvSpPr/>
                <p:nvPr/>
              </p:nvSpPr>
              <p:spPr>
                <a:xfrm>
                  <a:off x="4786798" y="567248"/>
                  <a:ext cx="180002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7" name="椭圆 4"/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kern="1200" dirty="0">
                    <a:noFill/>
                  </a:endParaRPr>
                </a:p>
              </p:txBody>
            </p:sp>
          </p:grpSp>
          <p:cxnSp>
            <p:nvCxnSpPr>
              <p:cNvPr id="335" name="直接箭头连接符 53"/>
              <p:cNvCxnSpPr/>
              <p:nvPr/>
            </p:nvCxnSpPr>
            <p:spPr>
              <a:xfrm>
                <a:off x="1575925" y="2391605"/>
                <a:ext cx="432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2" name="直接箭头连接符 58"/>
            <p:cNvCxnSpPr/>
            <p:nvPr/>
          </p:nvCxnSpPr>
          <p:spPr>
            <a:xfrm rot="10800000">
              <a:off x="6645600" y="1713600"/>
              <a:ext cx="4320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0" name="Rectangle 339"/>
          <p:cNvSpPr/>
          <p:nvPr/>
        </p:nvSpPr>
        <p:spPr>
          <a:xfrm>
            <a:off x="362193" y="1605883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N=2</a:t>
            </a:r>
            <a:endParaRPr lang="zh-CN" altLang="en-US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10216600" y="2500698"/>
            <a:ext cx="546640" cy="1520316"/>
            <a:chOff x="3120368" y="1574461"/>
            <a:chExt cx="546640" cy="1520316"/>
          </a:xfrm>
        </p:grpSpPr>
        <p:grpSp>
          <p:nvGrpSpPr>
            <p:cNvPr id="342" name="组合 3">
              <a:extLst>
                <a:ext uri="{FF2B5EF4-FFF2-40B4-BE49-F238E27FC236}">
                  <a16:creationId xmlns:a16="http://schemas.microsoft.com/office/drawing/2014/main" id="{00A6C302-B5CF-4B87-A324-5AB056D8147E}"/>
                </a:ext>
              </a:extLst>
            </p:cNvPr>
            <p:cNvGrpSpPr/>
            <p:nvPr/>
          </p:nvGrpSpPr>
          <p:grpSpPr>
            <a:xfrm>
              <a:off x="3125682" y="2554728"/>
              <a:ext cx="541326" cy="540049"/>
              <a:chOff x="1556522" y="4166419"/>
              <a:chExt cx="541326" cy="540049"/>
            </a:xfrm>
          </p:grpSpPr>
          <p:grpSp>
            <p:nvGrpSpPr>
              <p:cNvPr id="358" name="组合 736">
                <a:extLst>
                  <a:ext uri="{FF2B5EF4-FFF2-40B4-BE49-F238E27FC236}">
                    <a16:creationId xmlns:a16="http://schemas.microsoft.com/office/drawing/2014/main" id="{571FFD7C-5688-4150-9F5A-A02E76289F23}"/>
                  </a:ext>
                </a:extLst>
              </p:cNvPr>
              <p:cNvGrpSpPr/>
              <p:nvPr/>
            </p:nvGrpSpPr>
            <p:grpSpPr>
              <a:xfrm>
                <a:off x="1556522" y="4166419"/>
                <a:ext cx="541326" cy="540049"/>
                <a:chOff x="6756263" y="1376790"/>
                <a:chExt cx="913442" cy="900082"/>
              </a:xfrm>
            </p:grpSpPr>
            <p:grpSp>
              <p:nvGrpSpPr>
                <p:cNvPr id="363" name="组合 737">
                  <a:extLst>
                    <a:ext uri="{FF2B5EF4-FFF2-40B4-BE49-F238E27FC236}">
                      <a16:creationId xmlns:a16="http://schemas.microsoft.com/office/drawing/2014/main" id="{15BD2EFA-DFAE-498B-833F-FCEAB080F2FA}"/>
                    </a:ext>
                  </a:extLst>
                </p:cNvPr>
                <p:cNvGrpSpPr/>
                <p:nvPr/>
              </p:nvGrpSpPr>
              <p:grpSpPr>
                <a:xfrm>
                  <a:off x="6756263" y="1376790"/>
                  <a:ext cx="182241" cy="180002"/>
                  <a:chOff x="4786797" y="567248"/>
                  <a:chExt cx="182241" cy="180002"/>
                </a:xfrm>
              </p:grpSpPr>
              <p:sp>
                <p:nvSpPr>
                  <p:cNvPr id="383" name="椭圆 757">
                    <a:extLst>
                      <a:ext uri="{FF2B5EF4-FFF2-40B4-BE49-F238E27FC236}">
                        <a16:creationId xmlns:a16="http://schemas.microsoft.com/office/drawing/2014/main" id="{FBAB626F-5002-4333-907E-4FE50044E1D1}"/>
                      </a:ext>
                    </a:extLst>
                  </p:cNvPr>
                  <p:cNvSpPr/>
                  <p:nvPr/>
                </p:nvSpPr>
                <p:spPr>
                  <a:xfrm>
                    <a:off x="4786797" y="567248"/>
                    <a:ext cx="182241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84" name="椭圆 4">
                    <a:extLst>
                      <a:ext uri="{FF2B5EF4-FFF2-40B4-BE49-F238E27FC236}">
                        <a16:creationId xmlns:a16="http://schemas.microsoft.com/office/drawing/2014/main" id="{485EA283-43F8-4B70-8DFF-1E7DA6FEF097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grpSp>
              <p:nvGrpSpPr>
                <p:cNvPr id="364" name="组合 738">
                  <a:extLst>
                    <a:ext uri="{FF2B5EF4-FFF2-40B4-BE49-F238E27FC236}">
                      <a16:creationId xmlns:a16="http://schemas.microsoft.com/office/drawing/2014/main" id="{21F337F3-64B8-4277-9155-BCA279A4F565}"/>
                    </a:ext>
                  </a:extLst>
                </p:cNvPr>
                <p:cNvGrpSpPr/>
                <p:nvPr/>
              </p:nvGrpSpPr>
              <p:grpSpPr>
                <a:xfrm>
                  <a:off x="7487464" y="1376790"/>
                  <a:ext cx="182241" cy="180002"/>
                  <a:chOff x="4786797" y="567248"/>
                  <a:chExt cx="182241" cy="180002"/>
                </a:xfrm>
              </p:grpSpPr>
              <p:sp>
                <p:nvSpPr>
                  <p:cNvPr id="381" name="椭圆 755">
                    <a:extLst>
                      <a:ext uri="{FF2B5EF4-FFF2-40B4-BE49-F238E27FC236}">
                        <a16:creationId xmlns:a16="http://schemas.microsoft.com/office/drawing/2014/main" id="{3E46A273-359A-425F-9BB1-26B958C86398}"/>
                      </a:ext>
                    </a:extLst>
                  </p:cNvPr>
                  <p:cNvSpPr/>
                  <p:nvPr/>
                </p:nvSpPr>
                <p:spPr>
                  <a:xfrm>
                    <a:off x="4786797" y="567248"/>
                    <a:ext cx="182241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82" name="椭圆 4">
                    <a:extLst>
                      <a:ext uri="{FF2B5EF4-FFF2-40B4-BE49-F238E27FC236}">
                        <a16:creationId xmlns:a16="http://schemas.microsoft.com/office/drawing/2014/main" id="{2BAA1996-6538-4E48-9455-7431736F4BA0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cxnSp>
              <p:nvCxnSpPr>
                <p:cNvPr id="365" name="直接箭头连接符 739">
                  <a:extLst>
                    <a:ext uri="{FF2B5EF4-FFF2-40B4-BE49-F238E27FC236}">
                      <a16:creationId xmlns:a16="http://schemas.microsoft.com/office/drawing/2014/main" id="{13BA249F-A3EE-4B0D-A886-EA3CF63EF93E}"/>
                    </a:ext>
                  </a:extLst>
                </p:cNvPr>
                <p:cNvCxnSpPr/>
                <p:nvPr/>
              </p:nvCxnSpPr>
              <p:spPr>
                <a:xfrm>
                  <a:off x="6990305" y="1466791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66" name="组合 740">
                  <a:extLst>
                    <a:ext uri="{FF2B5EF4-FFF2-40B4-BE49-F238E27FC236}">
                      <a16:creationId xmlns:a16="http://schemas.microsoft.com/office/drawing/2014/main" id="{5AB4A593-4C50-400D-9FD7-BE4841C32AFE}"/>
                    </a:ext>
                  </a:extLst>
                </p:cNvPr>
                <p:cNvGrpSpPr/>
                <p:nvPr/>
              </p:nvGrpSpPr>
              <p:grpSpPr>
                <a:xfrm>
                  <a:off x="6756263" y="2096870"/>
                  <a:ext cx="902321" cy="180002"/>
                  <a:chOff x="1341883" y="2348880"/>
                  <a:chExt cx="902321" cy="180002"/>
                </a:xfrm>
              </p:grpSpPr>
              <p:grpSp>
                <p:nvGrpSpPr>
                  <p:cNvPr id="374" name="组合 748">
                    <a:extLst>
                      <a:ext uri="{FF2B5EF4-FFF2-40B4-BE49-F238E27FC236}">
                        <a16:creationId xmlns:a16="http://schemas.microsoft.com/office/drawing/2014/main" id="{BB7AA4F2-00F8-4CE4-8F3C-89391DB331DB}"/>
                      </a:ext>
                    </a:extLst>
                  </p:cNvPr>
                  <p:cNvGrpSpPr/>
                  <p:nvPr/>
                </p:nvGrpSpPr>
                <p:grpSpPr>
                  <a:xfrm>
                    <a:off x="1341883" y="2348880"/>
                    <a:ext cx="182241" cy="180002"/>
                    <a:chOff x="4786797" y="567248"/>
                    <a:chExt cx="182241" cy="180002"/>
                  </a:xfrm>
                </p:grpSpPr>
                <p:sp>
                  <p:nvSpPr>
                    <p:cNvPr id="379" name="椭圆 753">
                      <a:extLst>
                        <a:ext uri="{FF2B5EF4-FFF2-40B4-BE49-F238E27FC236}">
                          <a16:creationId xmlns:a16="http://schemas.microsoft.com/office/drawing/2014/main" id="{9810C263-47A4-44CB-B80D-EC04D5EAD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6797" y="567248"/>
                      <a:ext cx="182241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380" name="椭圆 4">
                      <a:extLst>
                        <a:ext uri="{FF2B5EF4-FFF2-40B4-BE49-F238E27FC236}">
                          <a16:creationId xmlns:a16="http://schemas.microsoft.com/office/drawing/2014/main" id="{8FAC3AC3-344E-43D3-92D1-B95821B99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  <p:grpSp>
                <p:nvGrpSpPr>
                  <p:cNvPr id="375" name="组合 749">
                    <a:extLst>
                      <a:ext uri="{FF2B5EF4-FFF2-40B4-BE49-F238E27FC236}">
                        <a16:creationId xmlns:a16="http://schemas.microsoft.com/office/drawing/2014/main" id="{C978B1D7-EFC6-497E-8F31-2CFE821BB57F}"/>
                      </a:ext>
                    </a:extLst>
                  </p:cNvPr>
                  <p:cNvGrpSpPr/>
                  <p:nvPr/>
                </p:nvGrpSpPr>
                <p:grpSpPr>
                  <a:xfrm>
                    <a:off x="2061963" y="2348880"/>
                    <a:ext cx="182241" cy="180002"/>
                    <a:chOff x="4786797" y="567248"/>
                    <a:chExt cx="182241" cy="180002"/>
                  </a:xfrm>
                </p:grpSpPr>
                <p:sp>
                  <p:nvSpPr>
                    <p:cNvPr id="377" name="椭圆 751">
                      <a:extLst>
                        <a:ext uri="{FF2B5EF4-FFF2-40B4-BE49-F238E27FC236}">
                          <a16:creationId xmlns:a16="http://schemas.microsoft.com/office/drawing/2014/main" id="{2A71EE1A-24D0-470C-8B8F-277C5F6240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6797" y="567248"/>
                      <a:ext cx="182241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378" name="椭圆 4">
                      <a:extLst>
                        <a:ext uri="{FF2B5EF4-FFF2-40B4-BE49-F238E27FC236}">
                          <a16:creationId xmlns:a16="http://schemas.microsoft.com/office/drawing/2014/main" id="{F0CBCE94-A353-4A30-8A9E-6930D3F5D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  <p:cxnSp>
                <p:nvCxnSpPr>
                  <p:cNvPr id="376" name="直接箭头连接符 750">
                    <a:extLst>
                      <a:ext uri="{FF2B5EF4-FFF2-40B4-BE49-F238E27FC236}">
                        <a16:creationId xmlns:a16="http://schemas.microsoft.com/office/drawing/2014/main" id="{6CA18559-19A0-4755-BCDA-9B45F73D0E75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575925" y="2438881"/>
                    <a:ext cx="43200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7" name="组合 741">
                  <a:extLst>
                    <a:ext uri="{FF2B5EF4-FFF2-40B4-BE49-F238E27FC236}">
                      <a16:creationId xmlns:a16="http://schemas.microsoft.com/office/drawing/2014/main" id="{787F5451-E8FA-4D9B-9112-78411D5E8F01}"/>
                    </a:ext>
                  </a:extLst>
                </p:cNvPr>
                <p:cNvGrpSpPr/>
                <p:nvPr/>
              </p:nvGrpSpPr>
              <p:grpSpPr>
                <a:xfrm rot="5400000">
                  <a:off x="7153786" y="1763194"/>
                  <a:ext cx="847360" cy="127280"/>
                  <a:chOff x="1368246" y="2375241"/>
                  <a:chExt cx="847360" cy="127280"/>
                </a:xfrm>
              </p:grpSpPr>
              <p:sp>
                <p:nvSpPr>
                  <p:cNvPr id="371" name="椭圆 4">
                    <a:extLst>
                      <a:ext uri="{FF2B5EF4-FFF2-40B4-BE49-F238E27FC236}">
                        <a16:creationId xmlns:a16="http://schemas.microsoft.com/office/drawing/2014/main" id="{45639B5D-5765-4299-A44C-5109CDC8CDA4}"/>
                      </a:ext>
                    </a:extLst>
                  </p:cNvPr>
                  <p:cNvSpPr/>
                  <p:nvPr/>
                </p:nvSpPr>
                <p:spPr>
                  <a:xfrm>
                    <a:off x="136824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  <p:sp>
                <p:nvSpPr>
                  <p:cNvPr id="372" name="椭圆 4">
                    <a:extLst>
                      <a:ext uri="{FF2B5EF4-FFF2-40B4-BE49-F238E27FC236}">
                        <a16:creationId xmlns:a16="http://schemas.microsoft.com/office/drawing/2014/main" id="{32CBD4A8-A5FD-4D38-97AB-4F12292C4D50}"/>
                      </a:ext>
                    </a:extLst>
                  </p:cNvPr>
                  <p:cNvSpPr/>
                  <p:nvPr/>
                </p:nvSpPr>
                <p:spPr>
                  <a:xfrm>
                    <a:off x="208832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  <p:cxnSp>
                <p:nvCxnSpPr>
                  <p:cNvPr id="373" name="直接箭头连接符 747">
                    <a:extLst>
                      <a:ext uri="{FF2B5EF4-FFF2-40B4-BE49-F238E27FC236}">
                        <a16:creationId xmlns:a16="http://schemas.microsoft.com/office/drawing/2014/main" id="{C912C5F7-2593-4661-B92C-C3DF4B4FE7B0}"/>
                      </a:ext>
                    </a:extLst>
                  </p:cNvPr>
                  <p:cNvCxnSpPr/>
                  <p:nvPr/>
                </p:nvCxnSpPr>
                <p:spPr>
                  <a:xfrm>
                    <a:off x="1575925" y="2438881"/>
                    <a:ext cx="43200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8" name="组合 742">
                  <a:extLst>
                    <a:ext uri="{FF2B5EF4-FFF2-40B4-BE49-F238E27FC236}">
                      <a16:creationId xmlns:a16="http://schemas.microsoft.com/office/drawing/2014/main" id="{6EAAFF15-3A02-4C49-9CC4-81F136C5E044}"/>
                    </a:ext>
                  </a:extLst>
                </p:cNvPr>
                <p:cNvGrpSpPr/>
                <p:nvPr/>
              </p:nvGrpSpPr>
              <p:grpSpPr>
                <a:xfrm rot="5400000">
                  <a:off x="6422585" y="1772040"/>
                  <a:ext cx="847360" cy="127280"/>
                  <a:chOff x="1368246" y="2375241"/>
                  <a:chExt cx="847360" cy="127280"/>
                </a:xfrm>
              </p:grpSpPr>
              <p:sp>
                <p:nvSpPr>
                  <p:cNvPr id="369" name="椭圆 4">
                    <a:extLst>
                      <a:ext uri="{FF2B5EF4-FFF2-40B4-BE49-F238E27FC236}">
                        <a16:creationId xmlns:a16="http://schemas.microsoft.com/office/drawing/2014/main" id="{7FC38B06-1F21-40A5-B679-C92ECCA71CBC}"/>
                      </a:ext>
                    </a:extLst>
                  </p:cNvPr>
                  <p:cNvSpPr/>
                  <p:nvPr/>
                </p:nvSpPr>
                <p:spPr>
                  <a:xfrm>
                    <a:off x="136824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  <p:sp>
                <p:nvSpPr>
                  <p:cNvPr id="370" name="椭圆 4">
                    <a:extLst>
                      <a:ext uri="{FF2B5EF4-FFF2-40B4-BE49-F238E27FC236}">
                        <a16:creationId xmlns:a16="http://schemas.microsoft.com/office/drawing/2014/main" id="{64A875C9-9133-48A4-9EA7-89CEBD5F9406}"/>
                      </a:ext>
                    </a:extLst>
                  </p:cNvPr>
                  <p:cNvSpPr/>
                  <p:nvPr/>
                </p:nvSpPr>
                <p:spPr>
                  <a:xfrm>
                    <a:off x="2088326" y="2375241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</p:grpSp>
          <p:grpSp>
            <p:nvGrpSpPr>
              <p:cNvPr id="359" name="组合 1319">
                <a:extLst>
                  <a:ext uri="{FF2B5EF4-FFF2-40B4-BE49-F238E27FC236}">
                    <a16:creationId xmlns:a16="http://schemas.microsoft.com/office/drawing/2014/main" id="{3C947D03-11E2-487F-8DBC-45748D617447}"/>
                  </a:ext>
                </a:extLst>
              </p:cNvPr>
              <p:cNvGrpSpPr/>
              <p:nvPr/>
            </p:nvGrpSpPr>
            <p:grpSpPr>
              <a:xfrm rot="16200000">
                <a:off x="1360826" y="4400297"/>
                <a:ext cx="502164" cy="76368"/>
                <a:chOff x="1368245" y="2375242"/>
                <a:chExt cx="847361" cy="127280"/>
              </a:xfrm>
            </p:grpSpPr>
            <p:sp>
              <p:nvSpPr>
                <p:cNvPr id="360" name="椭圆 4">
                  <a:extLst>
                    <a:ext uri="{FF2B5EF4-FFF2-40B4-BE49-F238E27FC236}">
                      <a16:creationId xmlns:a16="http://schemas.microsoft.com/office/drawing/2014/main" id="{544A86C8-B179-4D5F-AC66-AD8A528A063D}"/>
                    </a:ext>
                  </a:extLst>
                </p:cNvPr>
                <p:cNvSpPr/>
                <p:nvPr/>
              </p:nvSpPr>
              <p:spPr>
                <a:xfrm>
                  <a:off x="1368245" y="2375242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sp>
              <p:nvSpPr>
                <p:cNvPr id="361" name="椭圆 4">
                  <a:extLst>
                    <a:ext uri="{FF2B5EF4-FFF2-40B4-BE49-F238E27FC236}">
                      <a16:creationId xmlns:a16="http://schemas.microsoft.com/office/drawing/2014/main" id="{485E4D9B-E3AF-49F8-99CA-1E408685F2BC}"/>
                    </a:ext>
                  </a:extLst>
                </p:cNvPr>
                <p:cNvSpPr/>
                <p:nvPr/>
              </p:nvSpPr>
              <p:spPr>
                <a:xfrm>
                  <a:off x="2088326" y="2375242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cxnSp>
              <p:nvCxnSpPr>
                <p:cNvPr id="362" name="直接箭头连接符 1329">
                  <a:extLst>
                    <a:ext uri="{FF2B5EF4-FFF2-40B4-BE49-F238E27FC236}">
                      <a16:creationId xmlns:a16="http://schemas.microsoft.com/office/drawing/2014/main" id="{A9B7B9E9-BF4B-4D99-AFEF-67E14AFEFF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5926" y="2438880"/>
                  <a:ext cx="431999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3" name="组合 195"/>
            <p:cNvGrpSpPr/>
            <p:nvPr/>
          </p:nvGrpSpPr>
          <p:grpSpPr>
            <a:xfrm>
              <a:off x="3120368" y="1574461"/>
              <a:ext cx="540049" cy="477577"/>
              <a:chOff x="1473562" y="1539387"/>
              <a:chExt cx="900082" cy="795963"/>
            </a:xfrm>
          </p:grpSpPr>
          <p:grpSp>
            <p:nvGrpSpPr>
              <p:cNvPr id="344" name="组合 196"/>
              <p:cNvGrpSpPr/>
              <p:nvPr/>
            </p:nvGrpSpPr>
            <p:grpSpPr>
              <a:xfrm>
                <a:off x="1473562" y="1539387"/>
                <a:ext cx="900082" cy="180002"/>
                <a:chOff x="1341884" y="2348880"/>
                <a:chExt cx="900082" cy="180002"/>
              </a:xfrm>
            </p:grpSpPr>
            <p:grpSp>
              <p:nvGrpSpPr>
                <p:cNvPr id="351" name="组合 203"/>
                <p:cNvGrpSpPr/>
                <p:nvPr/>
              </p:nvGrpSpPr>
              <p:grpSpPr>
                <a:xfrm>
                  <a:off x="134188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356" name="椭圆 208"/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57" name="椭圆 4"/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</p:grpSp>
            <p:grpSp>
              <p:nvGrpSpPr>
                <p:cNvPr id="352" name="组合 204"/>
                <p:cNvGrpSpPr/>
                <p:nvPr/>
              </p:nvGrpSpPr>
              <p:grpSpPr>
                <a:xfrm>
                  <a:off x="2061964" y="2348880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354" name="椭圆 206"/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55" name="椭圆 4"/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</p:grpSp>
            <p:cxnSp>
              <p:nvCxnSpPr>
                <p:cNvPr id="353" name="直接箭头连接符 205"/>
                <p:cNvCxnSpPr/>
                <p:nvPr/>
              </p:nvCxnSpPr>
              <p:spPr>
                <a:xfrm>
                  <a:off x="1575925" y="2438881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组合 197"/>
              <p:cNvGrpSpPr/>
              <p:nvPr/>
            </p:nvGrpSpPr>
            <p:grpSpPr>
              <a:xfrm rot="3600000">
                <a:off x="1469341" y="1912328"/>
                <a:ext cx="666042" cy="180002"/>
                <a:chOff x="1707602" y="2125292"/>
                <a:chExt cx="666042" cy="180002"/>
              </a:xfrm>
            </p:grpSpPr>
            <p:grpSp>
              <p:nvGrpSpPr>
                <p:cNvPr id="347" name="组合 199"/>
                <p:cNvGrpSpPr/>
                <p:nvPr/>
              </p:nvGrpSpPr>
              <p:grpSpPr>
                <a:xfrm>
                  <a:off x="2193642" y="2125292"/>
                  <a:ext cx="180002" cy="180002"/>
                  <a:chOff x="4786798" y="567248"/>
                  <a:chExt cx="180002" cy="180002"/>
                </a:xfrm>
              </p:grpSpPr>
              <p:sp>
                <p:nvSpPr>
                  <p:cNvPr id="349" name="椭圆 201"/>
                  <p:cNvSpPr/>
                  <p:nvPr/>
                </p:nvSpPr>
                <p:spPr>
                  <a:xfrm>
                    <a:off x="4786798" y="567248"/>
                    <a:ext cx="180002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50" name="椭圆 4"/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lvl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kern="1200" dirty="0">
                      <a:noFill/>
                    </a:endParaRPr>
                  </a:p>
                </p:txBody>
              </p:sp>
            </p:grpSp>
            <p:cxnSp>
              <p:nvCxnSpPr>
                <p:cNvPr id="348" name="直接箭头连接符 200"/>
                <p:cNvCxnSpPr/>
                <p:nvPr/>
              </p:nvCxnSpPr>
              <p:spPr>
                <a:xfrm rot="10800000">
                  <a:off x="1707602" y="2215293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直接箭头连接符 198"/>
              <p:cNvCxnSpPr/>
              <p:nvPr/>
            </p:nvCxnSpPr>
            <p:spPr>
              <a:xfrm rot="7200000">
                <a:off x="1885205" y="1908000"/>
                <a:ext cx="432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5" name="组合 50"/>
          <p:cNvGrpSpPr/>
          <p:nvPr/>
        </p:nvGrpSpPr>
        <p:grpSpPr>
          <a:xfrm>
            <a:off x="1746897" y="1716886"/>
            <a:ext cx="540049" cy="108001"/>
            <a:chOff x="1341884" y="2348880"/>
            <a:chExt cx="900082" cy="180002"/>
          </a:xfrm>
        </p:grpSpPr>
        <p:grpSp>
          <p:nvGrpSpPr>
            <p:cNvPr id="386" name="组合 51"/>
            <p:cNvGrpSpPr/>
            <p:nvPr/>
          </p:nvGrpSpPr>
          <p:grpSpPr>
            <a:xfrm>
              <a:off x="1341884" y="2348880"/>
              <a:ext cx="180002" cy="180002"/>
              <a:chOff x="4786798" y="567248"/>
              <a:chExt cx="180002" cy="180002"/>
            </a:xfrm>
          </p:grpSpPr>
          <p:sp>
            <p:nvSpPr>
              <p:cNvPr id="391" name="椭圆 56"/>
              <p:cNvSpPr/>
              <p:nvPr/>
            </p:nvSpPr>
            <p:spPr>
              <a:xfrm>
                <a:off x="4786798" y="567248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2" name="椭圆 4"/>
              <p:cNvSpPr/>
              <p:nvPr/>
            </p:nvSpPr>
            <p:spPr>
              <a:xfrm>
                <a:off x="4813159" y="593609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 dirty="0">
                  <a:noFill/>
                </a:endParaRPr>
              </a:p>
            </p:txBody>
          </p:sp>
        </p:grpSp>
        <p:grpSp>
          <p:nvGrpSpPr>
            <p:cNvPr id="387" name="组合 52"/>
            <p:cNvGrpSpPr/>
            <p:nvPr/>
          </p:nvGrpSpPr>
          <p:grpSpPr>
            <a:xfrm>
              <a:off x="2061964" y="2348880"/>
              <a:ext cx="180002" cy="180002"/>
              <a:chOff x="4786798" y="567248"/>
              <a:chExt cx="180002" cy="180002"/>
            </a:xfrm>
          </p:grpSpPr>
          <p:sp>
            <p:nvSpPr>
              <p:cNvPr id="389" name="椭圆 54"/>
              <p:cNvSpPr/>
              <p:nvPr/>
            </p:nvSpPr>
            <p:spPr>
              <a:xfrm>
                <a:off x="4786798" y="567248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0" name="椭圆 4"/>
              <p:cNvSpPr/>
              <p:nvPr/>
            </p:nvSpPr>
            <p:spPr>
              <a:xfrm>
                <a:off x="4813159" y="593609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 dirty="0">
                  <a:noFill/>
                </a:endParaRPr>
              </a:p>
            </p:txBody>
          </p:sp>
        </p:grpSp>
        <p:cxnSp>
          <p:nvCxnSpPr>
            <p:cNvPr id="388" name="直接箭头连接符 53"/>
            <p:cNvCxnSpPr/>
            <p:nvPr/>
          </p:nvCxnSpPr>
          <p:spPr>
            <a:xfrm>
              <a:off x="1575926" y="2410190"/>
              <a:ext cx="4320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3" name="组合 195"/>
          <p:cNvGrpSpPr/>
          <p:nvPr/>
        </p:nvGrpSpPr>
        <p:grpSpPr>
          <a:xfrm>
            <a:off x="1746897" y="2509519"/>
            <a:ext cx="540049" cy="458042"/>
            <a:chOff x="1473562" y="1539387"/>
            <a:chExt cx="900082" cy="763404"/>
          </a:xfrm>
        </p:grpSpPr>
        <p:grpSp>
          <p:nvGrpSpPr>
            <p:cNvPr id="394" name="组合 196"/>
            <p:cNvGrpSpPr/>
            <p:nvPr/>
          </p:nvGrpSpPr>
          <p:grpSpPr>
            <a:xfrm>
              <a:off x="1473562" y="1539387"/>
              <a:ext cx="900082" cy="180002"/>
              <a:chOff x="1341884" y="2348880"/>
              <a:chExt cx="900082" cy="180002"/>
            </a:xfrm>
          </p:grpSpPr>
          <p:grpSp>
            <p:nvGrpSpPr>
              <p:cNvPr id="399" name="组合 203"/>
              <p:cNvGrpSpPr/>
              <p:nvPr/>
            </p:nvGrpSpPr>
            <p:grpSpPr>
              <a:xfrm>
                <a:off x="1341884" y="2348880"/>
                <a:ext cx="180002" cy="180002"/>
                <a:chOff x="4786798" y="567248"/>
                <a:chExt cx="180002" cy="180002"/>
              </a:xfrm>
            </p:grpSpPr>
            <p:sp>
              <p:nvSpPr>
                <p:cNvPr id="404" name="椭圆 208"/>
                <p:cNvSpPr/>
                <p:nvPr/>
              </p:nvSpPr>
              <p:spPr>
                <a:xfrm>
                  <a:off x="4786798" y="567248"/>
                  <a:ext cx="180002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5" name="椭圆 4"/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kern="1200" dirty="0">
                    <a:noFill/>
                  </a:endParaRPr>
                </a:p>
              </p:txBody>
            </p:sp>
          </p:grpSp>
          <p:grpSp>
            <p:nvGrpSpPr>
              <p:cNvPr id="400" name="组合 204"/>
              <p:cNvGrpSpPr/>
              <p:nvPr/>
            </p:nvGrpSpPr>
            <p:grpSpPr>
              <a:xfrm>
                <a:off x="2061964" y="2348880"/>
                <a:ext cx="180002" cy="180002"/>
                <a:chOff x="4786798" y="567248"/>
                <a:chExt cx="180002" cy="180002"/>
              </a:xfrm>
            </p:grpSpPr>
            <p:sp>
              <p:nvSpPr>
                <p:cNvPr id="402" name="椭圆 206"/>
                <p:cNvSpPr/>
                <p:nvPr/>
              </p:nvSpPr>
              <p:spPr>
                <a:xfrm>
                  <a:off x="4786798" y="567248"/>
                  <a:ext cx="180002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3" name="椭圆 4"/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kern="1200" dirty="0">
                    <a:noFill/>
                  </a:endParaRPr>
                </a:p>
              </p:txBody>
            </p:sp>
          </p:grpSp>
          <p:cxnSp>
            <p:nvCxnSpPr>
              <p:cNvPr id="401" name="直接箭头连接符 205"/>
              <p:cNvCxnSpPr/>
              <p:nvPr/>
            </p:nvCxnSpPr>
            <p:spPr>
              <a:xfrm>
                <a:off x="1575925" y="2438881"/>
                <a:ext cx="432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组合 199"/>
            <p:cNvGrpSpPr/>
            <p:nvPr/>
          </p:nvGrpSpPr>
          <p:grpSpPr>
            <a:xfrm rot="3600000">
              <a:off x="1833870" y="2122789"/>
              <a:ext cx="180002" cy="180002"/>
              <a:chOff x="4786798" y="567248"/>
              <a:chExt cx="180002" cy="180002"/>
            </a:xfrm>
          </p:grpSpPr>
          <p:sp>
            <p:nvSpPr>
              <p:cNvPr id="397" name="椭圆 201"/>
              <p:cNvSpPr/>
              <p:nvPr/>
            </p:nvSpPr>
            <p:spPr>
              <a:xfrm>
                <a:off x="4786798" y="567248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8" name="椭圆 4"/>
              <p:cNvSpPr/>
              <p:nvPr/>
            </p:nvSpPr>
            <p:spPr>
              <a:xfrm>
                <a:off x="4813159" y="593609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 dirty="0">
                  <a:noFill/>
                </a:endParaRPr>
              </a:p>
            </p:txBody>
          </p:sp>
        </p:grpSp>
        <p:cxnSp>
          <p:nvCxnSpPr>
            <p:cNvPr id="396" name="直接箭头连接符 198"/>
            <p:cNvCxnSpPr/>
            <p:nvPr/>
          </p:nvCxnSpPr>
          <p:spPr>
            <a:xfrm rot="7200000">
              <a:off x="1885205" y="1908000"/>
              <a:ext cx="4320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6" name="组合 3">
            <a:extLst>
              <a:ext uri="{FF2B5EF4-FFF2-40B4-BE49-F238E27FC236}">
                <a16:creationId xmlns:a16="http://schemas.microsoft.com/office/drawing/2014/main" id="{00A6C302-B5CF-4B87-A324-5AB056D8147E}"/>
              </a:ext>
            </a:extLst>
          </p:cNvPr>
          <p:cNvGrpSpPr/>
          <p:nvPr/>
        </p:nvGrpSpPr>
        <p:grpSpPr>
          <a:xfrm>
            <a:off x="1746258" y="3487414"/>
            <a:ext cx="541326" cy="540049"/>
            <a:chOff x="1556522" y="4166419"/>
            <a:chExt cx="541326" cy="540049"/>
          </a:xfrm>
        </p:grpSpPr>
        <p:grpSp>
          <p:nvGrpSpPr>
            <p:cNvPr id="407" name="组合 736">
              <a:extLst>
                <a:ext uri="{FF2B5EF4-FFF2-40B4-BE49-F238E27FC236}">
                  <a16:creationId xmlns:a16="http://schemas.microsoft.com/office/drawing/2014/main" id="{571FFD7C-5688-4150-9F5A-A02E76289F23}"/>
                </a:ext>
              </a:extLst>
            </p:cNvPr>
            <p:cNvGrpSpPr/>
            <p:nvPr/>
          </p:nvGrpSpPr>
          <p:grpSpPr>
            <a:xfrm>
              <a:off x="1556522" y="4166419"/>
              <a:ext cx="541326" cy="540049"/>
              <a:chOff x="6756263" y="1376790"/>
              <a:chExt cx="913442" cy="900082"/>
            </a:xfrm>
          </p:grpSpPr>
          <p:grpSp>
            <p:nvGrpSpPr>
              <p:cNvPr id="411" name="组合 737">
                <a:extLst>
                  <a:ext uri="{FF2B5EF4-FFF2-40B4-BE49-F238E27FC236}">
                    <a16:creationId xmlns:a16="http://schemas.microsoft.com/office/drawing/2014/main" id="{15BD2EFA-DFAE-498B-833F-FCEAB080F2FA}"/>
                  </a:ext>
                </a:extLst>
              </p:cNvPr>
              <p:cNvGrpSpPr/>
              <p:nvPr/>
            </p:nvGrpSpPr>
            <p:grpSpPr>
              <a:xfrm>
                <a:off x="6756263" y="1376790"/>
                <a:ext cx="182241" cy="180002"/>
                <a:chOff x="4786797" y="567248"/>
                <a:chExt cx="182241" cy="180002"/>
              </a:xfrm>
            </p:grpSpPr>
            <p:sp>
              <p:nvSpPr>
                <p:cNvPr id="431" name="椭圆 757">
                  <a:extLst>
                    <a:ext uri="{FF2B5EF4-FFF2-40B4-BE49-F238E27FC236}">
                      <a16:creationId xmlns:a16="http://schemas.microsoft.com/office/drawing/2014/main" id="{FBAB626F-5002-4333-907E-4FE50044E1D1}"/>
                    </a:ext>
                  </a:extLst>
                </p:cNvPr>
                <p:cNvSpPr/>
                <p:nvPr/>
              </p:nvSpPr>
              <p:spPr>
                <a:xfrm>
                  <a:off x="4786797" y="567248"/>
                  <a:ext cx="182241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32" name="椭圆 4">
                  <a:extLst>
                    <a:ext uri="{FF2B5EF4-FFF2-40B4-BE49-F238E27FC236}">
                      <a16:creationId xmlns:a16="http://schemas.microsoft.com/office/drawing/2014/main" id="{485EA283-43F8-4B70-8DFF-1E7DA6FEF097}"/>
                    </a:ext>
                  </a:extLst>
                </p:cNvPr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  <p:grpSp>
            <p:nvGrpSpPr>
              <p:cNvPr id="412" name="组合 738">
                <a:extLst>
                  <a:ext uri="{FF2B5EF4-FFF2-40B4-BE49-F238E27FC236}">
                    <a16:creationId xmlns:a16="http://schemas.microsoft.com/office/drawing/2014/main" id="{21F337F3-64B8-4277-9155-BCA279A4F565}"/>
                  </a:ext>
                </a:extLst>
              </p:cNvPr>
              <p:cNvGrpSpPr/>
              <p:nvPr/>
            </p:nvGrpSpPr>
            <p:grpSpPr>
              <a:xfrm>
                <a:off x="7487464" y="1376790"/>
                <a:ext cx="182241" cy="180002"/>
                <a:chOff x="4786797" y="567248"/>
                <a:chExt cx="182241" cy="180002"/>
              </a:xfrm>
            </p:grpSpPr>
            <p:sp>
              <p:nvSpPr>
                <p:cNvPr id="429" name="椭圆 755">
                  <a:extLst>
                    <a:ext uri="{FF2B5EF4-FFF2-40B4-BE49-F238E27FC236}">
                      <a16:creationId xmlns:a16="http://schemas.microsoft.com/office/drawing/2014/main" id="{3E46A273-359A-425F-9BB1-26B958C86398}"/>
                    </a:ext>
                  </a:extLst>
                </p:cNvPr>
                <p:cNvSpPr/>
                <p:nvPr/>
              </p:nvSpPr>
              <p:spPr>
                <a:xfrm>
                  <a:off x="4786797" y="567248"/>
                  <a:ext cx="182241" cy="180002"/>
                </a:xfrm>
                <a:prstGeom prst="ellipse">
                  <a:avLst/>
                </a:prstGeom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30" name="椭圆 4">
                  <a:extLst>
                    <a:ext uri="{FF2B5EF4-FFF2-40B4-BE49-F238E27FC236}">
                      <a16:creationId xmlns:a16="http://schemas.microsoft.com/office/drawing/2014/main" id="{2BAA1996-6538-4E48-9455-7431736F4BA0}"/>
                    </a:ext>
                  </a:extLst>
                </p:cNvPr>
                <p:cNvSpPr/>
                <p:nvPr/>
              </p:nvSpPr>
              <p:spPr>
                <a:xfrm>
                  <a:off x="4813159" y="593609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  <p:cxnSp>
            <p:nvCxnSpPr>
              <p:cNvPr id="413" name="直接箭头连接符 739">
                <a:extLst>
                  <a:ext uri="{FF2B5EF4-FFF2-40B4-BE49-F238E27FC236}">
                    <a16:creationId xmlns:a16="http://schemas.microsoft.com/office/drawing/2014/main" id="{13BA249F-A3EE-4B0D-A886-EA3CF63EF93E}"/>
                  </a:ext>
                </a:extLst>
              </p:cNvPr>
              <p:cNvCxnSpPr/>
              <p:nvPr/>
            </p:nvCxnSpPr>
            <p:spPr>
              <a:xfrm>
                <a:off x="6990305" y="1466791"/>
                <a:ext cx="432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4" name="组合 740">
                <a:extLst>
                  <a:ext uri="{FF2B5EF4-FFF2-40B4-BE49-F238E27FC236}">
                    <a16:creationId xmlns:a16="http://schemas.microsoft.com/office/drawing/2014/main" id="{5AB4A593-4C50-400D-9FD7-BE4841C32AFE}"/>
                  </a:ext>
                </a:extLst>
              </p:cNvPr>
              <p:cNvGrpSpPr/>
              <p:nvPr/>
            </p:nvGrpSpPr>
            <p:grpSpPr>
              <a:xfrm>
                <a:off x="6756263" y="2096870"/>
                <a:ext cx="902321" cy="180002"/>
                <a:chOff x="1341883" y="2348880"/>
                <a:chExt cx="902321" cy="180002"/>
              </a:xfrm>
            </p:grpSpPr>
            <p:grpSp>
              <p:nvGrpSpPr>
                <p:cNvPr id="422" name="组合 748">
                  <a:extLst>
                    <a:ext uri="{FF2B5EF4-FFF2-40B4-BE49-F238E27FC236}">
                      <a16:creationId xmlns:a16="http://schemas.microsoft.com/office/drawing/2014/main" id="{BB7AA4F2-00F8-4CE4-8F3C-89391DB331DB}"/>
                    </a:ext>
                  </a:extLst>
                </p:cNvPr>
                <p:cNvGrpSpPr/>
                <p:nvPr/>
              </p:nvGrpSpPr>
              <p:grpSpPr>
                <a:xfrm>
                  <a:off x="1341883" y="2348880"/>
                  <a:ext cx="182241" cy="180002"/>
                  <a:chOff x="4786797" y="567248"/>
                  <a:chExt cx="182241" cy="180002"/>
                </a:xfrm>
              </p:grpSpPr>
              <p:sp>
                <p:nvSpPr>
                  <p:cNvPr id="427" name="椭圆 753">
                    <a:extLst>
                      <a:ext uri="{FF2B5EF4-FFF2-40B4-BE49-F238E27FC236}">
                        <a16:creationId xmlns:a16="http://schemas.microsoft.com/office/drawing/2014/main" id="{9810C263-47A4-44CB-B80D-EC04D5EAD4F6}"/>
                      </a:ext>
                    </a:extLst>
                  </p:cNvPr>
                  <p:cNvSpPr/>
                  <p:nvPr/>
                </p:nvSpPr>
                <p:spPr>
                  <a:xfrm>
                    <a:off x="4786797" y="567248"/>
                    <a:ext cx="182241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28" name="椭圆 4">
                    <a:extLst>
                      <a:ext uri="{FF2B5EF4-FFF2-40B4-BE49-F238E27FC236}">
                        <a16:creationId xmlns:a16="http://schemas.microsoft.com/office/drawing/2014/main" id="{8FAC3AC3-344E-43D3-92D1-B95821B99805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grpSp>
              <p:nvGrpSpPr>
                <p:cNvPr id="423" name="组合 749">
                  <a:extLst>
                    <a:ext uri="{FF2B5EF4-FFF2-40B4-BE49-F238E27FC236}">
                      <a16:creationId xmlns:a16="http://schemas.microsoft.com/office/drawing/2014/main" id="{C978B1D7-EFC6-497E-8F31-2CFE821BB57F}"/>
                    </a:ext>
                  </a:extLst>
                </p:cNvPr>
                <p:cNvGrpSpPr/>
                <p:nvPr/>
              </p:nvGrpSpPr>
              <p:grpSpPr>
                <a:xfrm>
                  <a:off x="2061963" y="2348880"/>
                  <a:ext cx="182241" cy="180002"/>
                  <a:chOff x="4786797" y="567248"/>
                  <a:chExt cx="182241" cy="180002"/>
                </a:xfrm>
              </p:grpSpPr>
              <p:sp>
                <p:nvSpPr>
                  <p:cNvPr id="425" name="椭圆 751">
                    <a:extLst>
                      <a:ext uri="{FF2B5EF4-FFF2-40B4-BE49-F238E27FC236}">
                        <a16:creationId xmlns:a16="http://schemas.microsoft.com/office/drawing/2014/main" id="{2A71EE1A-24D0-470C-8B8F-277C5F624056}"/>
                      </a:ext>
                    </a:extLst>
                  </p:cNvPr>
                  <p:cNvSpPr/>
                  <p:nvPr/>
                </p:nvSpPr>
                <p:spPr>
                  <a:xfrm>
                    <a:off x="4786797" y="567248"/>
                    <a:ext cx="182241" cy="180002"/>
                  </a:xfrm>
                  <a:prstGeom prst="ellipse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26" name="椭圆 4">
                    <a:extLst>
                      <a:ext uri="{FF2B5EF4-FFF2-40B4-BE49-F238E27FC236}">
                        <a16:creationId xmlns:a16="http://schemas.microsoft.com/office/drawing/2014/main" id="{F0CBCE94-A353-4A30-8A9E-6930D3F5D2F1}"/>
                      </a:ext>
                    </a:extLst>
                  </p:cNvPr>
                  <p:cNvSpPr/>
                  <p:nvPr/>
                </p:nvSpPr>
                <p:spPr>
                  <a:xfrm>
                    <a:off x="4813159" y="593609"/>
                    <a:ext cx="127280" cy="12728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50" tIns="6350" rIns="6350" bIns="6350" numCol="1" spcCol="1270" anchor="ctr" anchorCtr="0">
                    <a:noAutofit/>
                  </a:bodyPr>
                  <a:lstStyle/>
                  <a:p>
                    <a:pPr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CN" altLang="en-US" sz="500" dirty="0">
                      <a:noFill/>
                    </a:endParaRPr>
                  </a:p>
                </p:txBody>
              </p:sp>
            </p:grpSp>
            <p:cxnSp>
              <p:nvCxnSpPr>
                <p:cNvPr id="424" name="直接箭头连接符 750">
                  <a:extLst>
                    <a:ext uri="{FF2B5EF4-FFF2-40B4-BE49-F238E27FC236}">
                      <a16:creationId xmlns:a16="http://schemas.microsoft.com/office/drawing/2014/main" id="{6CA18559-19A0-4755-BCDA-9B45F73D0E75}"/>
                    </a:ext>
                  </a:extLst>
                </p:cNvPr>
                <p:cNvCxnSpPr/>
                <p:nvPr/>
              </p:nvCxnSpPr>
              <p:spPr>
                <a:xfrm rot="10800000">
                  <a:off x="1575925" y="2438881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5" name="组合 741">
                <a:extLst>
                  <a:ext uri="{FF2B5EF4-FFF2-40B4-BE49-F238E27FC236}">
                    <a16:creationId xmlns:a16="http://schemas.microsoft.com/office/drawing/2014/main" id="{787F5451-E8FA-4D9B-9112-78411D5E8F01}"/>
                  </a:ext>
                </a:extLst>
              </p:cNvPr>
              <p:cNvGrpSpPr/>
              <p:nvPr/>
            </p:nvGrpSpPr>
            <p:grpSpPr>
              <a:xfrm rot="5400000">
                <a:off x="7153786" y="1763194"/>
                <a:ext cx="847360" cy="127280"/>
                <a:chOff x="1368246" y="2375241"/>
                <a:chExt cx="847360" cy="127280"/>
              </a:xfrm>
            </p:grpSpPr>
            <p:sp>
              <p:nvSpPr>
                <p:cNvPr id="419" name="椭圆 4">
                  <a:extLst>
                    <a:ext uri="{FF2B5EF4-FFF2-40B4-BE49-F238E27FC236}">
                      <a16:creationId xmlns:a16="http://schemas.microsoft.com/office/drawing/2014/main" id="{45639B5D-5765-4299-A44C-5109CDC8CDA4}"/>
                    </a:ext>
                  </a:extLst>
                </p:cNvPr>
                <p:cNvSpPr/>
                <p:nvPr/>
              </p:nvSpPr>
              <p:spPr>
                <a:xfrm>
                  <a:off x="136824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sp>
              <p:nvSpPr>
                <p:cNvPr id="420" name="椭圆 4">
                  <a:extLst>
                    <a:ext uri="{FF2B5EF4-FFF2-40B4-BE49-F238E27FC236}">
                      <a16:creationId xmlns:a16="http://schemas.microsoft.com/office/drawing/2014/main" id="{32CBD4A8-A5FD-4D38-97AB-4F12292C4D50}"/>
                    </a:ext>
                  </a:extLst>
                </p:cNvPr>
                <p:cNvSpPr/>
                <p:nvPr/>
              </p:nvSpPr>
              <p:spPr>
                <a:xfrm>
                  <a:off x="208832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cxnSp>
              <p:nvCxnSpPr>
                <p:cNvPr id="421" name="直接箭头连接符 747">
                  <a:extLst>
                    <a:ext uri="{FF2B5EF4-FFF2-40B4-BE49-F238E27FC236}">
                      <a16:creationId xmlns:a16="http://schemas.microsoft.com/office/drawing/2014/main" id="{C912C5F7-2593-4661-B92C-C3DF4B4FE7B0}"/>
                    </a:ext>
                  </a:extLst>
                </p:cNvPr>
                <p:cNvCxnSpPr/>
                <p:nvPr/>
              </p:nvCxnSpPr>
              <p:spPr>
                <a:xfrm>
                  <a:off x="1575925" y="2438881"/>
                  <a:ext cx="43200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组合 742">
                <a:extLst>
                  <a:ext uri="{FF2B5EF4-FFF2-40B4-BE49-F238E27FC236}">
                    <a16:creationId xmlns:a16="http://schemas.microsoft.com/office/drawing/2014/main" id="{6EAAFF15-3A02-4C49-9CC4-81F136C5E044}"/>
                  </a:ext>
                </a:extLst>
              </p:cNvPr>
              <p:cNvGrpSpPr/>
              <p:nvPr/>
            </p:nvGrpSpPr>
            <p:grpSpPr>
              <a:xfrm rot="5400000">
                <a:off x="6422585" y="1772040"/>
                <a:ext cx="847360" cy="127280"/>
                <a:chOff x="1368246" y="2375241"/>
                <a:chExt cx="847360" cy="127280"/>
              </a:xfrm>
            </p:grpSpPr>
            <p:sp>
              <p:nvSpPr>
                <p:cNvPr id="417" name="椭圆 4">
                  <a:extLst>
                    <a:ext uri="{FF2B5EF4-FFF2-40B4-BE49-F238E27FC236}">
                      <a16:creationId xmlns:a16="http://schemas.microsoft.com/office/drawing/2014/main" id="{7FC38B06-1F21-40A5-B679-C92ECCA71CBC}"/>
                    </a:ext>
                  </a:extLst>
                </p:cNvPr>
                <p:cNvSpPr/>
                <p:nvPr/>
              </p:nvSpPr>
              <p:spPr>
                <a:xfrm>
                  <a:off x="136824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  <p:sp>
              <p:nvSpPr>
                <p:cNvPr id="418" name="椭圆 4">
                  <a:extLst>
                    <a:ext uri="{FF2B5EF4-FFF2-40B4-BE49-F238E27FC236}">
                      <a16:creationId xmlns:a16="http://schemas.microsoft.com/office/drawing/2014/main" id="{64A875C9-9133-48A4-9EA7-89CEBD5F9406}"/>
                    </a:ext>
                  </a:extLst>
                </p:cNvPr>
                <p:cNvSpPr/>
                <p:nvPr/>
              </p:nvSpPr>
              <p:spPr>
                <a:xfrm>
                  <a:off x="2088326" y="2375241"/>
                  <a:ext cx="127280" cy="12728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" dirty="0">
                    <a:noFill/>
                  </a:endParaRPr>
                </a:p>
              </p:txBody>
            </p:sp>
          </p:grpSp>
        </p:grpSp>
        <p:grpSp>
          <p:nvGrpSpPr>
            <p:cNvPr id="408" name="组合 1319">
              <a:extLst>
                <a:ext uri="{FF2B5EF4-FFF2-40B4-BE49-F238E27FC236}">
                  <a16:creationId xmlns:a16="http://schemas.microsoft.com/office/drawing/2014/main" id="{3C947D03-11E2-487F-8DBC-45748D617447}"/>
                </a:ext>
              </a:extLst>
            </p:cNvPr>
            <p:cNvGrpSpPr/>
            <p:nvPr/>
          </p:nvGrpSpPr>
          <p:grpSpPr>
            <a:xfrm rot="16200000">
              <a:off x="1360826" y="4400297"/>
              <a:ext cx="502164" cy="76368"/>
              <a:chOff x="1368245" y="2375242"/>
              <a:chExt cx="847361" cy="127280"/>
            </a:xfrm>
          </p:grpSpPr>
          <p:sp>
            <p:nvSpPr>
              <p:cNvPr id="409" name="椭圆 4">
                <a:extLst>
                  <a:ext uri="{FF2B5EF4-FFF2-40B4-BE49-F238E27FC236}">
                    <a16:creationId xmlns:a16="http://schemas.microsoft.com/office/drawing/2014/main" id="{544A86C8-B179-4D5F-AC66-AD8A528A063D}"/>
                  </a:ext>
                </a:extLst>
              </p:cNvPr>
              <p:cNvSpPr/>
              <p:nvPr/>
            </p:nvSpPr>
            <p:spPr>
              <a:xfrm>
                <a:off x="1368245" y="2375242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dirty="0">
                  <a:noFill/>
                </a:endParaRPr>
              </a:p>
            </p:txBody>
          </p:sp>
          <p:sp>
            <p:nvSpPr>
              <p:cNvPr id="410" name="椭圆 4">
                <a:extLst>
                  <a:ext uri="{FF2B5EF4-FFF2-40B4-BE49-F238E27FC236}">
                    <a16:creationId xmlns:a16="http://schemas.microsoft.com/office/drawing/2014/main" id="{485E4D9B-E3AF-49F8-99CA-1E408685F2BC}"/>
                  </a:ext>
                </a:extLst>
              </p:cNvPr>
              <p:cNvSpPr/>
              <p:nvPr/>
            </p:nvSpPr>
            <p:spPr>
              <a:xfrm>
                <a:off x="2088326" y="2375242"/>
                <a:ext cx="127280" cy="12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dirty="0">
                  <a:noFill/>
                </a:endParaRPr>
              </a:p>
            </p:txBody>
          </p:sp>
        </p:grpSp>
      </p:grpSp>
      <p:sp>
        <p:nvSpPr>
          <p:cNvPr id="433" name="Rectangle 432"/>
          <p:cNvSpPr/>
          <p:nvPr/>
        </p:nvSpPr>
        <p:spPr>
          <a:xfrm>
            <a:off x="356082" y="1049243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N=1</a:t>
            </a:r>
            <a:endParaRPr lang="zh-CN" altLang="en-US" dirty="0"/>
          </a:p>
        </p:txBody>
      </p:sp>
      <p:sp>
        <p:nvSpPr>
          <p:cNvPr id="434" name="椭圆 54"/>
          <p:cNvSpPr/>
          <p:nvPr/>
        </p:nvSpPr>
        <p:spPr>
          <a:xfrm>
            <a:off x="10830176" y="1049243"/>
            <a:ext cx="108001" cy="108001"/>
          </a:xfrm>
          <a:prstGeom prst="ellipse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35" name="Group 434"/>
          <p:cNvGrpSpPr/>
          <p:nvPr/>
        </p:nvGrpSpPr>
        <p:grpSpPr>
          <a:xfrm>
            <a:off x="4481250" y="4620963"/>
            <a:ext cx="937834" cy="541326"/>
            <a:chOff x="4498371" y="3734202"/>
            <a:chExt cx="937834" cy="541326"/>
          </a:xfrm>
        </p:grpSpPr>
        <p:grpSp>
          <p:nvGrpSpPr>
            <p:cNvPr id="436" name="组合 2"/>
            <p:cNvGrpSpPr/>
            <p:nvPr/>
          </p:nvGrpSpPr>
          <p:grpSpPr>
            <a:xfrm rot="5400000">
              <a:off x="4696625" y="3535948"/>
              <a:ext cx="541326" cy="937834"/>
              <a:chOff x="7050737" y="4437112"/>
              <a:chExt cx="902211" cy="1563057"/>
            </a:xfrm>
          </p:grpSpPr>
          <p:grpSp>
            <p:nvGrpSpPr>
              <p:cNvPr id="438" name="组合 388"/>
              <p:cNvGrpSpPr/>
              <p:nvPr/>
            </p:nvGrpSpPr>
            <p:grpSpPr>
              <a:xfrm>
                <a:off x="7050737" y="4437112"/>
                <a:ext cx="902211" cy="1563057"/>
                <a:chOff x="7050737" y="4437112"/>
                <a:chExt cx="902211" cy="1563057"/>
              </a:xfrm>
            </p:grpSpPr>
            <p:grpSp>
              <p:nvGrpSpPr>
                <p:cNvPr id="440" name="组合 349"/>
                <p:cNvGrpSpPr/>
                <p:nvPr/>
              </p:nvGrpSpPr>
              <p:grpSpPr>
                <a:xfrm rot="10800000">
                  <a:off x="7050737" y="5100087"/>
                  <a:ext cx="902211" cy="900082"/>
                  <a:chOff x="6756263" y="1376790"/>
                  <a:chExt cx="913442" cy="900082"/>
                </a:xfrm>
              </p:grpSpPr>
              <p:grpSp>
                <p:nvGrpSpPr>
                  <p:cNvPr id="451" name="组合 350"/>
                  <p:cNvGrpSpPr/>
                  <p:nvPr/>
                </p:nvGrpSpPr>
                <p:grpSpPr>
                  <a:xfrm>
                    <a:off x="6756263" y="1376790"/>
                    <a:ext cx="182241" cy="180002"/>
                    <a:chOff x="4786797" y="567248"/>
                    <a:chExt cx="182241" cy="180002"/>
                  </a:xfrm>
                </p:grpSpPr>
                <p:sp>
                  <p:nvSpPr>
                    <p:cNvPr id="469" name="椭圆 370"/>
                    <p:cNvSpPr/>
                    <p:nvPr/>
                  </p:nvSpPr>
                  <p:spPr>
                    <a:xfrm>
                      <a:off x="4786797" y="567248"/>
                      <a:ext cx="182241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70" name="椭圆 4"/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  <p:grpSp>
                <p:nvGrpSpPr>
                  <p:cNvPr id="452" name="组合 351"/>
                  <p:cNvGrpSpPr/>
                  <p:nvPr/>
                </p:nvGrpSpPr>
                <p:grpSpPr>
                  <a:xfrm>
                    <a:off x="7487464" y="1376790"/>
                    <a:ext cx="182241" cy="180002"/>
                    <a:chOff x="4786797" y="567248"/>
                    <a:chExt cx="182241" cy="180002"/>
                  </a:xfrm>
                </p:grpSpPr>
                <p:sp>
                  <p:nvSpPr>
                    <p:cNvPr id="467" name="椭圆 368"/>
                    <p:cNvSpPr/>
                    <p:nvPr/>
                  </p:nvSpPr>
                  <p:spPr>
                    <a:xfrm>
                      <a:off x="4786797" y="567248"/>
                      <a:ext cx="182241" cy="18000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68" name="椭圆 4"/>
                    <p:cNvSpPr/>
                    <p:nvPr/>
                  </p:nvSpPr>
                  <p:spPr>
                    <a:xfrm>
                      <a:off x="4813159" y="593609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  <p:grpSp>
                <p:nvGrpSpPr>
                  <p:cNvPr id="453" name="组合 353"/>
                  <p:cNvGrpSpPr/>
                  <p:nvPr/>
                </p:nvGrpSpPr>
                <p:grpSpPr>
                  <a:xfrm>
                    <a:off x="6756263" y="2096870"/>
                    <a:ext cx="902321" cy="180002"/>
                    <a:chOff x="1341883" y="2348880"/>
                    <a:chExt cx="902321" cy="180002"/>
                  </a:xfrm>
                </p:grpSpPr>
                <p:grpSp>
                  <p:nvGrpSpPr>
                    <p:cNvPr id="461" name="组合 361"/>
                    <p:cNvGrpSpPr/>
                    <p:nvPr/>
                  </p:nvGrpSpPr>
                  <p:grpSpPr>
                    <a:xfrm>
                      <a:off x="1341883" y="2348880"/>
                      <a:ext cx="182241" cy="180002"/>
                      <a:chOff x="4786797" y="567248"/>
                      <a:chExt cx="182241" cy="180002"/>
                    </a:xfrm>
                  </p:grpSpPr>
                  <p:sp>
                    <p:nvSpPr>
                      <p:cNvPr id="465" name="椭圆 366"/>
                      <p:cNvSpPr/>
                      <p:nvPr/>
                    </p:nvSpPr>
                    <p:spPr>
                      <a:xfrm>
                        <a:off x="4786797" y="567248"/>
                        <a:ext cx="182241" cy="18000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lt2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466" name="椭圆 4"/>
                      <p:cNvSpPr/>
                      <p:nvPr/>
                    </p:nvSpPr>
                    <p:spPr>
                      <a:xfrm>
                        <a:off x="4813159" y="593609"/>
                        <a:ext cx="127280" cy="127280"/>
                      </a:xfrm>
                      <a:prstGeom prst="rect">
                        <a:avLst/>
                      </a:prstGeom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6350" tIns="6350" rIns="6350" bIns="6350" numCol="1" spcCol="1270" anchor="ctr" anchorCtr="0">
                        <a:noAutofit/>
                      </a:bodyPr>
                      <a:lstStyle/>
                      <a:p>
                        <a:pPr algn="ctr" defTabSz="2222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endParaRPr lang="zh-CN" altLang="en-US" sz="500" dirty="0">
                          <a:noFill/>
                        </a:endParaRPr>
                      </a:p>
                    </p:txBody>
                  </p:sp>
                </p:grpSp>
                <p:grpSp>
                  <p:nvGrpSpPr>
                    <p:cNvPr id="462" name="组合 362"/>
                    <p:cNvGrpSpPr/>
                    <p:nvPr/>
                  </p:nvGrpSpPr>
                  <p:grpSpPr>
                    <a:xfrm>
                      <a:off x="2061963" y="2348880"/>
                      <a:ext cx="182241" cy="180002"/>
                      <a:chOff x="4786797" y="567248"/>
                      <a:chExt cx="182241" cy="180002"/>
                    </a:xfrm>
                  </p:grpSpPr>
                  <p:sp>
                    <p:nvSpPr>
                      <p:cNvPr id="463" name="椭圆 364"/>
                      <p:cNvSpPr/>
                      <p:nvPr/>
                    </p:nvSpPr>
                    <p:spPr>
                      <a:xfrm>
                        <a:off x="4786797" y="567248"/>
                        <a:ext cx="182241" cy="18000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lt2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464" name="椭圆 4"/>
                      <p:cNvSpPr/>
                      <p:nvPr/>
                    </p:nvSpPr>
                    <p:spPr>
                      <a:xfrm>
                        <a:off x="4813159" y="593609"/>
                        <a:ext cx="127280" cy="127280"/>
                      </a:xfrm>
                      <a:prstGeom prst="rect">
                        <a:avLst/>
                      </a:prstGeom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6350" tIns="6350" rIns="6350" bIns="6350" numCol="1" spcCol="1270" anchor="ctr" anchorCtr="0">
                        <a:noAutofit/>
                      </a:bodyPr>
                      <a:lstStyle/>
                      <a:p>
                        <a:pPr algn="ctr" defTabSz="2222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endParaRPr lang="zh-CN" altLang="en-US" sz="500" dirty="0">
                          <a:noFill/>
                        </a:endParaRPr>
                      </a:p>
                    </p:txBody>
                  </p:sp>
                </p:grpSp>
              </p:grpSp>
              <p:grpSp>
                <p:nvGrpSpPr>
                  <p:cNvPr id="454" name="组合 354"/>
                  <p:cNvGrpSpPr/>
                  <p:nvPr/>
                </p:nvGrpSpPr>
                <p:grpSpPr>
                  <a:xfrm rot="5400000">
                    <a:off x="7153787" y="1763195"/>
                    <a:ext cx="847360" cy="127280"/>
                    <a:chOff x="1368246" y="2375241"/>
                    <a:chExt cx="847360" cy="127280"/>
                  </a:xfrm>
                </p:grpSpPr>
                <p:sp>
                  <p:nvSpPr>
                    <p:cNvPr id="458" name="椭圆 4"/>
                    <p:cNvSpPr/>
                    <p:nvPr/>
                  </p:nvSpPr>
                  <p:spPr>
                    <a:xfrm>
                      <a:off x="1368246" y="2375241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  <p:sp>
                  <p:nvSpPr>
                    <p:cNvPr id="459" name="椭圆 4"/>
                    <p:cNvSpPr/>
                    <p:nvPr/>
                  </p:nvSpPr>
                  <p:spPr>
                    <a:xfrm>
                      <a:off x="2088326" y="2375241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  <p:cxnSp>
                  <p:nvCxnSpPr>
                    <p:cNvPr id="460" name="直接箭头连接符 360"/>
                    <p:cNvCxnSpPr/>
                    <p:nvPr/>
                  </p:nvCxnSpPr>
                  <p:spPr>
                    <a:xfrm>
                      <a:off x="1582051" y="2438884"/>
                      <a:ext cx="43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bg1">
                          <a:lumMod val="65000"/>
                        </a:schemeClr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5" name="组合 355"/>
                  <p:cNvGrpSpPr/>
                  <p:nvPr/>
                </p:nvGrpSpPr>
                <p:grpSpPr>
                  <a:xfrm rot="5400000">
                    <a:off x="6422585" y="1772040"/>
                    <a:ext cx="847360" cy="127280"/>
                    <a:chOff x="1368246" y="2375241"/>
                    <a:chExt cx="847360" cy="127280"/>
                  </a:xfrm>
                </p:grpSpPr>
                <p:sp>
                  <p:nvSpPr>
                    <p:cNvPr id="456" name="椭圆 4"/>
                    <p:cNvSpPr/>
                    <p:nvPr/>
                  </p:nvSpPr>
                  <p:spPr>
                    <a:xfrm>
                      <a:off x="1368246" y="2375241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  <p:sp>
                  <p:nvSpPr>
                    <p:cNvPr id="457" name="椭圆 4"/>
                    <p:cNvSpPr/>
                    <p:nvPr/>
                  </p:nvSpPr>
                  <p:spPr>
                    <a:xfrm>
                      <a:off x="2088326" y="2375241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</p:grpSp>
            <p:grpSp>
              <p:nvGrpSpPr>
                <p:cNvPr id="441" name="组合 372"/>
                <p:cNvGrpSpPr/>
                <p:nvPr/>
              </p:nvGrpSpPr>
              <p:grpSpPr>
                <a:xfrm rot="10800000">
                  <a:off x="7087700" y="4437112"/>
                  <a:ext cx="847360" cy="769602"/>
                  <a:chOff x="1499923" y="1565748"/>
                  <a:chExt cx="847360" cy="769602"/>
                </a:xfrm>
              </p:grpSpPr>
              <p:grpSp>
                <p:nvGrpSpPr>
                  <p:cNvPr id="442" name="组合 373"/>
                  <p:cNvGrpSpPr/>
                  <p:nvPr/>
                </p:nvGrpSpPr>
                <p:grpSpPr>
                  <a:xfrm>
                    <a:off x="1499923" y="1565748"/>
                    <a:ext cx="847360" cy="127280"/>
                    <a:chOff x="1368245" y="2375241"/>
                    <a:chExt cx="847360" cy="127280"/>
                  </a:xfrm>
                </p:grpSpPr>
                <p:sp>
                  <p:nvSpPr>
                    <p:cNvPr id="449" name="椭圆 4"/>
                    <p:cNvSpPr/>
                    <p:nvPr/>
                  </p:nvSpPr>
                  <p:spPr>
                    <a:xfrm>
                      <a:off x="1368245" y="2375241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  <p:sp>
                  <p:nvSpPr>
                    <p:cNvPr id="450" name="椭圆 4"/>
                    <p:cNvSpPr/>
                    <p:nvPr/>
                  </p:nvSpPr>
                  <p:spPr>
                    <a:xfrm>
                      <a:off x="2088325" y="2375241"/>
                      <a:ext cx="127280" cy="12728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6350" tIns="6350" rIns="6350" bIns="6350" numCol="1" spcCol="1270" anchor="ctr" anchorCtr="0">
                      <a:noAutofit/>
                    </a:bodyPr>
                    <a:lstStyle/>
                    <a:p>
                      <a:pPr algn="ctr" defTabSz="2222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 sz="500" dirty="0">
                        <a:noFill/>
                      </a:endParaRPr>
                    </a:p>
                  </p:txBody>
                </p:sp>
              </p:grpSp>
              <p:grpSp>
                <p:nvGrpSpPr>
                  <p:cNvPr id="443" name="组合 374"/>
                  <p:cNvGrpSpPr/>
                  <p:nvPr/>
                </p:nvGrpSpPr>
                <p:grpSpPr>
                  <a:xfrm rot="3600000">
                    <a:off x="1469341" y="1912328"/>
                    <a:ext cx="666042" cy="180002"/>
                    <a:chOff x="1707602" y="2125292"/>
                    <a:chExt cx="666042" cy="180002"/>
                  </a:xfrm>
                </p:grpSpPr>
                <p:grpSp>
                  <p:nvGrpSpPr>
                    <p:cNvPr id="445" name="组合 376"/>
                    <p:cNvGrpSpPr/>
                    <p:nvPr/>
                  </p:nvGrpSpPr>
                  <p:grpSpPr>
                    <a:xfrm>
                      <a:off x="2193642" y="2125292"/>
                      <a:ext cx="180002" cy="180002"/>
                      <a:chOff x="4786798" y="567248"/>
                      <a:chExt cx="180002" cy="180002"/>
                    </a:xfrm>
                  </p:grpSpPr>
                  <p:sp>
                    <p:nvSpPr>
                      <p:cNvPr id="447" name="椭圆 378"/>
                      <p:cNvSpPr/>
                      <p:nvPr/>
                    </p:nvSpPr>
                    <p:spPr>
                      <a:xfrm>
                        <a:off x="4786798" y="567248"/>
                        <a:ext cx="180002" cy="18000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lt2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448" name="椭圆 4"/>
                      <p:cNvSpPr/>
                      <p:nvPr/>
                    </p:nvSpPr>
                    <p:spPr>
                      <a:xfrm>
                        <a:off x="4813159" y="593609"/>
                        <a:ext cx="127280" cy="127280"/>
                      </a:xfrm>
                      <a:prstGeom prst="rect">
                        <a:avLst/>
                      </a:prstGeom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6350" tIns="6350" rIns="6350" bIns="6350" numCol="1" spcCol="1270" anchor="ctr" anchorCtr="0">
                        <a:noAutofit/>
                      </a:bodyPr>
                      <a:lstStyle/>
                      <a:p>
                        <a:pPr algn="ctr" defTabSz="2222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endParaRPr lang="zh-CN" altLang="en-US" sz="500" dirty="0">
                          <a:noFill/>
                        </a:endParaRPr>
                      </a:p>
                    </p:txBody>
                  </p:sp>
                </p:grpSp>
                <p:cxnSp>
                  <p:nvCxnSpPr>
                    <p:cNvPr id="446" name="直接箭头连接符 377"/>
                    <p:cNvCxnSpPr/>
                    <p:nvPr/>
                  </p:nvCxnSpPr>
                  <p:spPr>
                    <a:xfrm rot="10800000">
                      <a:off x="1707602" y="2215293"/>
                      <a:ext cx="43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bg1">
                          <a:lumMod val="65000"/>
                        </a:schemeClr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44" name="直接箭头连接符 375"/>
                  <p:cNvCxnSpPr/>
                  <p:nvPr/>
                </p:nvCxnSpPr>
                <p:spPr>
                  <a:xfrm rot="7200000">
                    <a:off x="1885205" y="1908000"/>
                    <a:ext cx="43200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39" name="直接箭头连接符 387"/>
              <p:cNvCxnSpPr/>
              <p:nvPr/>
            </p:nvCxnSpPr>
            <p:spPr>
              <a:xfrm rot="5400000">
                <a:off x="7705755" y="5544001"/>
                <a:ext cx="432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7" name="直接箭头连接符 387"/>
            <p:cNvCxnSpPr/>
            <p:nvPr/>
          </p:nvCxnSpPr>
          <p:spPr>
            <a:xfrm rot="10800000" flipH="1">
              <a:off x="4664773" y="4204224"/>
              <a:ext cx="2592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1" name="Rectangle 470"/>
          <p:cNvSpPr/>
          <p:nvPr/>
        </p:nvSpPr>
        <p:spPr>
          <a:xfrm>
            <a:off x="1106424" y="1418575"/>
            <a:ext cx="7744002" cy="54137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 sz="2400" dirty="0">
              <a:ln w="0">
                <a:solidFill>
                  <a:schemeClr val="bg2"/>
                </a:solidFill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3940170" y="1129536"/>
            <a:ext cx="251032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起点终点不重合</a:t>
            </a:r>
            <a:endParaRPr lang="zh-CN" altLang="en-US" dirty="0"/>
          </a:p>
        </p:txBody>
      </p:sp>
      <p:sp>
        <p:nvSpPr>
          <p:cNvPr id="473" name="TextBox 472"/>
          <p:cNvSpPr txBox="1"/>
          <p:nvPr/>
        </p:nvSpPr>
        <p:spPr>
          <a:xfrm>
            <a:off x="9963522" y="1095240"/>
            <a:ext cx="201655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起点终点重合</a:t>
            </a:r>
            <a:endParaRPr lang="zh-CN" altLang="en-US" dirty="0"/>
          </a:p>
        </p:txBody>
      </p:sp>
      <p:sp>
        <p:nvSpPr>
          <p:cNvPr id="474" name="Rectangle 473"/>
          <p:cNvSpPr/>
          <p:nvPr/>
        </p:nvSpPr>
        <p:spPr>
          <a:xfrm>
            <a:off x="9781746" y="1418575"/>
            <a:ext cx="2181242" cy="54137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 sz="2400" dirty="0">
              <a:ln w="0">
                <a:solidFill>
                  <a:schemeClr val="bg2"/>
                </a:solidFill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5" name="Straight Connector 474"/>
          <p:cNvCxnSpPr/>
          <p:nvPr/>
        </p:nvCxnSpPr>
        <p:spPr>
          <a:xfrm>
            <a:off x="2765366" y="1418575"/>
            <a:ext cx="52162" cy="541374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10843261" y="2070981"/>
            <a:ext cx="25789" cy="257351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7" name="Rectangle 476"/>
          <p:cNvSpPr/>
          <p:nvPr/>
        </p:nvSpPr>
        <p:spPr>
          <a:xfrm>
            <a:off x="1599661" y="641696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链路型</a:t>
            </a:r>
          </a:p>
        </p:txBody>
      </p:sp>
      <p:sp>
        <p:nvSpPr>
          <p:cNvPr id="478" name="Rectangle 477"/>
          <p:cNvSpPr/>
          <p:nvPr/>
        </p:nvSpPr>
        <p:spPr>
          <a:xfrm>
            <a:off x="5371756" y="638730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链路回路</a:t>
            </a:r>
            <a:r>
              <a:rPr lang="zh-CN" altLang="en-US" dirty="0"/>
              <a:t>型</a:t>
            </a:r>
          </a:p>
        </p:txBody>
      </p:sp>
      <p:sp>
        <p:nvSpPr>
          <p:cNvPr id="479" name="Rectangle 478"/>
          <p:cNvSpPr/>
          <p:nvPr/>
        </p:nvSpPr>
        <p:spPr>
          <a:xfrm>
            <a:off x="9761054" y="44455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单回路</a:t>
            </a:r>
            <a:r>
              <a:rPr lang="zh-CN" altLang="en-US" dirty="0"/>
              <a:t>型</a:t>
            </a:r>
          </a:p>
        </p:txBody>
      </p:sp>
      <p:sp>
        <p:nvSpPr>
          <p:cNvPr id="480" name="Rectangle 479"/>
          <p:cNvSpPr/>
          <p:nvPr/>
        </p:nvSpPr>
        <p:spPr>
          <a:xfrm>
            <a:off x="10891237" y="444339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双回路</a:t>
            </a:r>
            <a:r>
              <a:rPr lang="zh-CN" altLang="en-US" dirty="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31270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MOTIF</a:t>
            </a:r>
            <a:r>
              <a:rPr lang="zh-CN" altLang="en-US" dirty="0" smtClean="0"/>
              <a:t>统计</a:t>
            </a:r>
            <a:endParaRPr lang="zh-CN" altLang="en-US" dirty="0"/>
          </a:p>
        </p:txBody>
      </p:sp>
      <p:pic>
        <p:nvPicPr>
          <p:cNvPr id="1025" name="Picture 1" descr="0.35 - &#10;0.30 - &#10;0.25 - &#10;0.20- &#10;0.15 - &#10;0.10 - &#10;0.05 - &#10;0.00 - &#10;Motif ratio of different number of nodes &#10;0.24 &#10;0.21 &#10;0.12 &#10;0.11 &#10;0.04 &#10;0.02 &#10;Number of Nodes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61" y="2450458"/>
            <a:ext cx="4549775" cy="322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Ratio of different type motifs &#10;0.35 - &#10;0.30 - &#10;0.25 - &#10;0.20- &#10;0.15 - &#10;0.10 - &#10;0.05 - &#10;0.00 - &#10;0.11 &#10;M)del &#10;0.30 &#10;chain &#10;013 &#10;012 &#10;007 &#10;singlecycle chaincycle &amp;ublecycle &#10;Motif Typ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37" y="2450458"/>
            <a:ext cx="4549775" cy="322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Motif</a:t>
            </a:r>
            <a:r>
              <a:rPr lang="zh-CN" altLang="en-US" dirty="0"/>
              <a:t>预测</a:t>
            </a:r>
            <a:r>
              <a:rPr lang="zh-CN" altLang="en-US" dirty="0" smtClean="0"/>
              <a:t>年龄、性别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931" y="1828799"/>
            <a:ext cx="9756141" cy="477882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分类器：</a:t>
            </a:r>
            <a:r>
              <a:rPr lang="en-US" altLang="zh-CN" dirty="0" smtClean="0"/>
              <a:t>SVM</a:t>
            </a:r>
            <a:r>
              <a:rPr lang="zh-CN" altLang="en-US" dirty="0"/>
              <a:t>；</a:t>
            </a:r>
            <a:r>
              <a:rPr lang="zh-CN" altLang="en-US" dirty="0" smtClean="0"/>
              <a:t>训练集：测试集</a:t>
            </a:r>
            <a:r>
              <a:rPr lang="en-US" altLang="zh-CN" dirty="0" smtClean="0"/>
              <a:t>=7:3</a:t>
            </a:r>
          </a:p>
          <a:p>
            <a:r>
              <a:rPr lang="zh-CN" altLang="en-US" dirty="0" smtClean="0"/>
              <a:t>性别</a:t>
            </a:r>
            <a:r>
              <a:rPr lang="en-US" altLang="zh-CN" dirty="0" smtClean="0"/>
              <a:t>-motif</a:t>
            </a:r>
            <a:r>
              <a:rPr lang="zh-CN" altLang="en-US" dirty="0" smtClean="0"/>
              <a:t>点数、性别</a:t>
            </a:r>
            <a:r>
              <a:rPr lang="en-US" altLang="zh-CN" dirty="0" smtClean="0"/>
              <a:t>-motif</a:t>
            </a:r>
            <a:r>
              <a:rPr lang="zh-CN" altLang="en-US" dirty="0" smtClean="0"/>
              <a:t>类型：全分为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          </a:t>
            </a:r>
            <a:r>
              <a:rPr lang="zh-CN" altLang="zh-CN" dirty="0" smtClean="0"/>
              <a:t>precision recall  </a:t>
            </a:r>
            <a:r>
              <a:rPr lang="zh-CN" altLang="zh-CN" dirty="0"/>
              <a:t>f1-score   </a:t>
            </a:r>
            <a:r>
              <a:rPr lang="zh-CN" altLang="zh-CN" dirty="0" smtClean="0"/>
              <a:t>support</a:t>
            </a:r>
            <a:endParaRPr lang="zh-CN" altLang="zh-CN" dirty="0"/>
          </a:p>
          <a:p>
            <a:pPr lvl="1"/>
            <a:r>
              <a:rPr lang="zh-CN" altLang="zh-CN" dirty="0"/>
              <a:t>        0.0       0.00      0.00      0.00       892</a:t>
            </a:r>
          </a:p>
          <a:p>
            <a:pPr lvl="1"/>
            <a:r>
              <a:rPr lang="zh-CN" altLang="zh-CN" dirty="0"/>
              <a:t>        1.0       0.67      1.00      0.81      </a:t>
            </a:r>
            <a:r>
              <a:rPr lang="zh-CN" altLang="zh-CN" dirty="0" smtClean="0"/>
              <a:t>1849</a:t>
            </a:r>
            <a:endParaRPr lang="en-US" altLang="zh-CN" dirty="0" smtClean="0"/>
          </a:p>
          <a:p>
            <a:r>
              <a:rPr lang="zh-CN" altLang="en-US" dirty="0" smtClean="0"/>
              <a:t>年龄</a:t>
            </a:r>
            <a:r>
              <a:rPr lang="en-US" altLang="zh-CN" dirty="0" smtClean="0"/>
              <a:t>-motif</a:t>
            </a:r>
            <a:r>
              <a:rPr lang="zh-CN" altLang="en-US" dirty="0" smtClean="0"/>
              <a:t>点数、年龄</a:t>
            </a:r>
            <a:r>
              <a:rPr lang="en-US" altLang="zh-CN" dirty="0" smtClean="0"/>
              <a:t>-motif</a:t>
            </a:r>
            <a:r>
              <a:rPr lang="zh-CN" altLang="en-US" dirty="0" smtClean="0"/>
              <a:t>类型：全分为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zh-CN" dirty="0" smtClean="0"/>
              <a:t>precision </a:t>
            </a:r>
            <a:r>
              <a:rPr lang="zh-CN" altLang="zh-CN" dirty="0"/>
              <a:t>recall  f1-score   </a:t>
            </a:r>
            <a:r>
              <a:rPr lang="zh-CN" altLang="zh-CN" dirty="0" smtClean="0"/>
              <a:t>support</a:t>
            </a:r>
            <a:endParaRPr lang="zh-CN" altLang="zh-CN" dirty="0"/>
          </a:p>
          <a:p>
            <a:pPr lvl="1"/>
            <a:r>
              <a:rPr lang="zh-CN" altLang="zh-CN" dirty="0"/>
              <a:t>          1       0.00      0.00      0.00         8</a:t>
            </a:r>
          </a:p>
          <a:p>
            <a:pPr lvl="1"/>
            <a:r>
              <a:rPr lang="zh-CN" altLang="zh-CN" dirty="0"/>
              <a:t>          2       0.00      0.00      0.00       294</a:t>
            </a:r>
          </a:p>
          <a:p>
            <a:pPr lvl="1"/>
            <a:r>
              <a:rPr lang="zh-CN" altLang="zh-CN" dirty="0"/>
              <a:t>          3       0.00      0.00      0.00       613</a:t>
            </a:r>
          </a:p>
          <a:p>
            <a:pPr lvl="1"/>
            <a:r>
              <a:rPr lang="zh-CN" altLang="zh-CN" dirty="0"/>
              <a:t>          4       0.36      1.00      0.53       999</a:t>
            </a:r>
          </a:p>
          <a:p>
            <a:pPr lvl="1"/>
            <a:r>
              <a:rPr lang="zh-CN" altLang="zh-CN" dirty="0"/>
              <a:t>          5       0.00      0.00      0.00       629</a:t>
            </a:r>
          </a:p>
          <a:p>
            <a:pPr lvl="1"/>
            <a:r>
              <a:rPr lang="zh-CN" altLang="zh-CN" dirty="0"/>
              <a:t>          6       0.00      0.00      0.00       154</a:t>
            </a:r>
          </a:p>
          <a:p>
            <a:pPr lvl="1"/>
            <a:r>
              <a:rPr lang="zh-CN" altLang="zh-CN" dirty="0"/>
              <a:t>          7       0.00      0.00      0.00        44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36" y="1483123"/>
            <a:ext cx="3456432" cy="940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736" y="2424111"/>
            <a:ext cx="3456432" cy="971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305" y="4666269"/>
            <a:ext cx="3004999" cy="1851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6304" y="4659941"/>
            <a:ext cx="2914422" cy="18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5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反思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motif</a:t>
            </a:r>
            <a:r>
              <a:rPr lang="zh-CN" altLang="en-US" dirty="0"/>
              <a:t>点数和类型出发预测年龄和性别不太</a:t>
            </a:r>
            <a:r>
              <a:rPr lang="zh-CN" altLang="en-US" dirty="0" smtClean="0"/>
              <a:t>可行</a:t>
            </a:r>
            <a:endParaRPr lang="en-US" altLang="zh-CN" dirty="0" smtClean="0"/>
          </a:p>
          <a:p>
            <a:r>
              <a:rPr lang="zh-CN" altLang="en-US" dirty="0" smtClean="0"/>
              <a:t>有研究</a:t>
            </a:r>
            <a:r>
              <a:rPr lang="zh-CN" altLang="zh-CN" dirty="0" smtClean="0"/>
              <a:t>利用</a:t>
            </a:r>
            <a:r>
              <a:rPr lang="zh-CN" altLang="zh-CN" dirty="0"/>
              <a:t>手机定位数据，构建了出行半径、出行离心率和出行熵三个</a:t>
            </a:r>
            <a:r>
              <a:rPr lang="zh-CN" altLang="zh-CN" dirty="0" smtClean="0"/>
              <a:t>指标</a:t>
            </a:r>
            <a:r>
              <a:rPr lang="zh-CN" altLang="en-US" dirty="0" smtClean="0"/>
              <a:t>，发现</a:t>
            </a:r>
            <a:r>
              <a:rPr lang="zh-CN" altLang="zh-CN" dirty="0"/>
              <a:t>三个指标</a:t>
            </a:r>
            <a:r>
              <a:rPr lang="zh-CN" altLang="zh-CN" b="1" dirty="0">
                <a:solidFill>
                  <a:srgbClr val="C00000"/>
                </a:solidFill>
              </a:rPr>
              <a:t>和年龄存在一定的相关性</a:t>
            </a:r>
            <a:r>
              <a:rPr lang="zh-CN" altLang="zh-CN" dirty="0">
                <a:solidFill>
                  <a:srgbClr val="C00000"/>
                </a:solidFill>
              </a:rPr>
              <a:t>，</a:t>
            </a:r>
            <a:r>
              <a:rPr lang="zh-CN" altLang="zh-CN" b="1" dirty="0">
                <a:solidFill>
                  <a:srgbClr val="C00000"/>
                </a:solidFill>
              </a:rPr>
              <a:t>和性别基本无关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sz="1900" dirty="0">
                <a:solidFill>
                  <a:schemeClr val="bg1">
                    <a:lumMod val="65000"/>
                  </a:schemeClr>
                </a:solidFill>
              </a:rPr>
              <a:t>Yuan, Y., </a:t>
            </a:r>
            <a:r>
              <a:rPr lang="en-US" altLang="zh-CN" sz="1900" dirty="0" err="1">
                <a:solidFill>
                  <a:schemeClr val="bg1">
                    <a:lumMod val="65000"/>
                  </a:schemeClr>
                </a:solidFill>
              </a:rPr>
              <a:t>Raubal</a:t>
            </a:r>
            <a:r>
              <a:rPr lang="en-US" altLang="zh-CN" sz="1900" dirty="0">
                <a:solidFill>
                  <a:schemeClr val="bg1">
                    <a:lumMod val="65000"/>
                  </a:schemeClr>
                </a:solidFill>
              </a:rPr>
              <a:t>, M., &amp; Liu, Y. (2012). Correlating mobile phone usage and travel behavior</a:t>
            </a:r>
            <a:r>
              <a:rPr lang="zh-CN" altLang="zh-CN" sz="1900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en-US" altLang="zh-CN" sz="1900" dirty="0">
                <a:solidFill>
                  <a:schemeClr val="bg1">
                    <a:lumMod val="65000"/>
                  </a:schemeClr>
                </a:solidFill>
              </a:rPr>
              <a:t>A case study of Harbin, China. </a:t>
            </a:r>
            <a:r>
              <a:rPr lang="en-US" altLang="zh-CN" sz="1900" i="1" dirty="0">
                <a:solidFill>
                  <a:schemeClr val="bg1">
                    <a:lumMod val="65000"/>
                  </a:schemeClr>
                </a:solidFill>
              </a:rPr>
              <a:t>Computers, Environment and Urban Systems</a:t>
            </a:r>
            <a:r>
              <a:rPr lang="en-US" altLang="zh-CN" sz="1900" dirty="0">
                <a:solidFill>
                  <a:schemeClr val="bg1">
                    <a:lumMod val="65000"/>
                  </a:schemeClr>
                </a:solidFill>
              </a:rPr>
              <a:t>, </a:t>
            </a:r>
            <a:r>
              <a:rPr lang="en-US" altLang="zh-CN" sz="1900" i="1" dirty="0">
                <a:solidFill>
                  <a:schemeClr val="bg1">
                    <a:lumMod val="65000"/>
                  </a:schemeClr>
                </a:solidFill>
              </a:rPr>
              <a:t>36</a:t>
            </a:r>
            <a:r>
              <a:rPr lang="en-US" altLang="zh-CN" sz="1900" dirty="0">
                <a:solidFill>
                  <a:schemeClr val="bg1">
                    <a:lumMod val="65000"/>
                  </a:schemeClr>
                </a:solidFill>
              </a:rPr>
              <a:t>(2), 118-130.</a:t>
            </a:r>
            <a:r>
              <a:rPr lang="en-US" altLang="zh-CN" sz="1900" dirty="0"/>
              <a:t> </a:t>
            </a:r>
            <a:endParaRPr lang="en-US" altLang="zh-CN" sz="1900" dirty="0" smtClean="0"/>
          </a:p>
          <a:p>
            <a:r>
              <a:rPr lang="en-US" altLang="zh-CN" dirty="0"/>
              <a:t>Motif</a:t>
            </a:r>
            <a:r>
              <a:rPr lang="zh-CN" altLang="zh-CN" dirty="0"/>
              <a:t>和出行半径、出行离心率、出行熵有一定的相似性，比如，点数越多的</a:t>
            </a:r>
            <a:r>
              <a:rPr lang="en-US" altLang="zh-CN" dirty="0"/>
              <a:t>motif</a:t>
            </a:r>
            <a:r>
              <a:rPr lang="zh-CN" altLang="zh-CN" dirty="0"/>
              <a:t>，出行熵应该是越高的</a:t>
            </a:r>
            <a:r>
              <a:rPr lang="zh-CN" altLang="zh-CN" dirty="0" smtClean="0"/>
              <a:t>。</a:t>
            </a:r>
            <a:r>
              <a:rPr lang="en-US" altLang="zh-CN" dirty="0" smtClean="0"/>
              <a:t>motif</a:t>
            </a:r>
            <a:r>
              <a:rPr lang="zh-CN" altLang="en-US" dirty="0" smtClean="0"/>
              <a:t>和性别无关的结果与</a:t>
            </a:r>
            <a:r>
              <a:rPr lang="zh-CN" altLang="en-US" dirty="0"/>
              <a:t>上述研究结果</a:t>
            </a:r>
            <a:r>
              <a:rPr lang="zh-CN" altLang="en-US" dirty="0" smtClean="0"/>
              <a:t>类似。由于</a:t>
            </a:r>
            <a:r>
              <a:rPr lang="en-US" altLang="zh-CN" dirty="0" smtClean="0"/>
              <a:t>motif</a:t>
            </a:r>
            <a:r>
              <a:rPr lang="zh-CN" altLang="en-US" dirty="0" smtClean="0"/>
              <a:t>比三个指标更加概括和抽象，同年龄无关的结果也可以理解。</a:t>
            </a:r>
            <a:endParaRPr lang="en-US" altLang="zh-CN" dirty="0" smtClean="0"/>
          </a:p>
          <a:p>
            <a:r>
              <a:rPr lang="zh-CN" altLang="zh-CN" dirty="0"/>
              <a:t>不同个体</a:t>
            </a:r>
            <a:r>
              <a:rPr lang="en-US" altLang="zh-CN" dirty="0"/>
              <a:t>motif</a:t>
            </a:r>
            <a:r>
              <a:rPr lang="zh-CN" altLang="zh-CN" dirty="0"/>
              <a:t>不同的解释因素有两方面：</a:t>
            </a:r>
            <a:r>
              <a:rPr lang="zh-CN" altLang="zh-CN" b="1" dirty="0">
                <a:solidFill>
                  <a:srgbClr val="C00000"/>
                </a:solidFill>
              </a:rPr>
              <a:t>一是个体本身的特性：年龄、性别、职业、收入水平等，二是所在地理空间约束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zh-CN" altLang="zh-CN" sz="1900" dirty="0">
                <a:solidFill>
                  <a:schemeClr val="bg1">
                    <a:lumMod val="65000"/>
                  </a:schemeClr>
                </a:solidFill>
              </a:rPr>
              <a:t>相关研究 </a:t>
            </a:r>
            <a:r>
              <a:rPr lang="en-US" altLang="zh-CN" sz="1900" dirty="0">
                <a:solidFill>
                  <a:schemeClr val="bg1">
                    <a:lumMod val="65000"/>
                  </a:schemeClr>
                </a:solidFill>
              </a:rPr>
              <a:t>Jiang, S., Ferreira, J., &amp; Gonzalez, M. C. (2017). Activity-based human mobility patterns inferred from mobile phone data: A case study of Singapore. </a:t>
            </a:r>
            <a:r>
              <a:rPr lang="en-US" altLang="zh-CN" sz="1900" i="1" dirty="0">
                <a:solidFill>
                  <a:schemeClr val="bg1">
                    <a:lumMod val="65000"/>
                  </a:schemeClr>
                </a:solidFill>
              </a:rPr>
              <a:t>IEEE Transactions on Big Data</a:t>
            </a:r>
            <a:r>
              <a:rPr lang="en-US" altLang="zh-CN" sz="1900" dirty="0">
                <a:solidFill>
                  <a:schemeClr val="bg1">
                    <a:lumMod val="65000"/>
                  </a:schemeClr>
                </a:solidFill>
              </a:rPr>
              <a:t>, </a:t>
            </a:r>
            <a:r>
              <a:rPr lang="en-US" altLang="zh-CN" sz="1900" i="1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zh-CN" sz="1900" dirty="0">
                <a:solidFill>
                  <a:schemeClr val="bg1">
                    <a:lumMod val="65000"/>
                  </a:schemeClr>
                </a:solidFill>
              </a:rPr>
              <a:t>(2), 208-219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7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自定义 1">
      <a:dk1>
        <a:srgbClr val="000000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2"/>
          </a:solidFill>
        </a:ln>
        <a:effectLst>
          <a:outerShdw blurRad="50800" dist="38100" dir="13500000" algn="br" rotWithShape="0">
            <a:prstClr val="black">
              <a:alpha val="40000"/>
            </a:prstClr>
          </a:outerShdw>
          <a:softEdge rad="31750"/>
        </a:effectLst>
      </a:spPr>
      <a:bodyPr rtlCol="0" anchor="ctr"/>
      <a:lstStyle>
        <a:defPPr algn="ctr">
          <a:defRPr sz="2400">
            <a:ln w="0">
              <a:solidFill>
                <a:schemeClr val="bg2"/>
              </a:solidFill>
            </a:ln>
            <a:solidFill>
              <a:schemeClr val="bg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mapasia.potx" id="{708C1096-E465-461A-AFCD-CAD474A9CEF8}" vid="{23D7D608-D1A7-4FE6-8D9D-2EAAFC56A7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746</Words>
  <Application>Microsoft Office PowerPoint</Application>
  <PresentationFormat>Widescreen</PresentationFormat>
  <Paragraphs>98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华文楷体</vt:lpstr>
      <vt:lpstr>Arial</vt:lpstr>
      <vt:lpstr>Corbel</vt:lpstr>
      <vt:lpstr>Wingdings</vt:lpstr>
      <vt:lpstr>Continental_Asia_16x9</vt:lpstr>
      <vt:lpstr>基于出行轨迹的用户属性预测  杨柳</vt:lpstr>
      <vt:lpstr>目录</vt:lpstr>
      <vt:lpstr>之前的研究思路</vt:lpstr>
      <vt:lpstr>数据描述</vt:lpstr>
      <vt:lpstr>数据预处理</vt:lpstr>
      <vt:lpstr>Motif提取： 将unique停留点个数大于6的去掉后，现有motif占据了73%总轨迹数。</vt:lpstr>
      <vt:lpstr>MOTIF统计</vt:lpstr>
      <vt:lpstr>Motif预测年龄、性别</vt:lpstr>
      <vt:lpstr>反思</vt:lpstr>
      <vt:lpstr>基于活动的人群移动模式</vt:lpstr>
      <vt:lpstr>PowerPoint Presentation</vt:lpstr>
      <vt:lpstr>基于活动的人群移动模式</vt:lpstr>
      <vt:lpstr>讨论与下步计划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Yang</dc:creator>
  <cp:lastModifiedBy>Liu Yang</cp:lastModifiedBy>
  <cp:revision>68</cp:revision>
  <dcterms:created xsi:type="dcterms:W3CDTF">2017-12-31T04:04:48Z</dcterms:created>
  <dcterms:modified xsi:type="dcterms:W3CDTF">2018-04-04T09:49:14Z</dcterms:modified>
</cp:coreProperties>
</file>