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theme/themeOverride3.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8" r:id="rId3"/>
    <p:sldId id="279" r:id="rId4"/>
    <p:sldId id="280" r:id="rId5"/>
    <p:sldId id="281" r:id="rId6"/>
    <p:sldId id="285" r:id="rId7"/>
    <p:sldId id="283" r:id="rId8"/>
    <p:sldId id="284" r:id="rId9"/>
    <p:sldId id="266" r:id="rId10"/>
    <p:sldId id="286" r:id="rId11"/>
    <p:sldId id="287" r:id="rId12"/>
    <p:sldId id="288" r:id="rId13"/>
    <p:sldId id="289" r:id="rId14"/>
    <p:sldId id="290" r:id="rId15"/>
    <p:sldId id="267" r:id="rId16"/>
    <p:sldId id="291" r:id="rId17"/>
    <p:sldId id="292" r:id="rId18"/>
    <p:sldId id="268" r:id="rId19"/>
    <p:sldId id="293" r:id="rId20"/>
    <p:sldId id="301" r:id="rId21"/>
    <p:sldId id="300" r:id="rId22"/>
    <p:sldId id="303" r:id="rId23"/>
    <p:sldId id="308" r:id="rId24"/>
    <p:sldId id="304" r:id="rId25"/>
    <p:sldId id="305" r:id="rId26"/>
    <p:sldId id="306" r:id="rId27"/>
    <p:sldId id="307" r:id="rId28"/>
    <p:sldId id="302" r:id="rId29"/>
    <p:sldId id="294" r:id="rId30"/>
    <p:sldId id="295" r:id="rId31"/>
    <p:sldId id="296" r:id="rId32"/>
    <p:sldId id="269" r:id="rId33"/>
    <p:sldId id="297" r:id="rId34"/>
    <p:sldId id="298" r:id="rId35"/>
    <p:sldId id="299" r:id="rId36"/>
    <p:sldId id="262" r:id="rId37"/>
    <p:sldId id="261" r:id="rId38"/>
    <p:sldId id="263" r:id="rId39"/>
    <p:sldId id="264" r:id="rId40"/>
    <p:sldId id="265"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唐启浩" initials="唐启浩" lastIdx="14" clrIdx="0">
    <p:extLst>
      <p:ext uri="{19B8F6BF-5375-455C-9EA6-DF929625EA0E}">
        <p15:presenceInfo xmlns:p15="http://schemas.microsoft.com/office/powerpoint/2012/main" userId="5928b9a922884e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祖国的花朵" userId="e5b1ea1338e2808f" providerId="LiveId" clId="{17946B9F-CD6A-45CE-9561-2D844D2B563D}"/>
    <pc:docChg chg="custSel modSld modMainMaster">
      <pc:chgData name="祖国的花朵" userId="e5b1ea1338e2808f" providerId="LiveId" clId="{17946B9F-CD6A-45CE-9561-2D844D2B563D}" dt="2018-02-05T03:08:20.393" v="14" actId="1035"/>
      <pc:docMkLst>
        <pc:docMk/>
      </pc:docMkLst>
      <pc:sldChg chg="addSp delSp modSp">
        <pc:chgData name="祖国的花朵" userId="e5b1ea1338e2808f" providerId="LiveId" clId="{17946B9F-CD6A-45CE-9561-2D844D2B563D}" dt="2018-02-05T03:08:10.899" v="8" actId="947"/>
        <pc:sldMkLst>
          <pc:docMk/>
          <pc:sldMk cId="2271741893" sldId="256"/>
        </pc:sldMkLst>
        <pc:spChg chg="mod">
          <ac:chgData name="祖国的花朵" userId="e5b1ea1338e2808f" providerId="LiveId" clId="{17946B9F-CD6A-45CE-9561-2D844D2B563D}" dt="2018-02-05T03:08:10.899" v="8" actId="947"/>
          <ac:spMkLst>
            <pc:docMk/>
            <pc:sldMk cId="2271741893" sldId="256"/>
            <ac:spMk id="2" creationId="{00000000-0000-0000-0000-000000000000}"/>
          </ac:spMkLst>
        </pc:spChg>
        <pc:spChg chg="add del mod">
          <ac:chgData name="祖国的花朵" userId="e5b1ea1338e2808f" providerId="LiveId" clId="{17946B9F-CD6A-45CE-9561-2D844D2B563D}" dt="2018-02-05T03:08:05.390" v="7" actId="947"/>
          <ac:spMkLst>
            <pc:docMk/>
            <pc:sldMk cId="2271741893" sldId="256"/>
            <ac:spMk id="4" creationId="{35331091-9E7B-4BDB-913A-7A9DB8DA49A5}"/>
          </ac:spMkLst>
        </pc:spChg>
        <pc:spChg chg="add del mod">
          <ac:chgData name="祖国的花朵" userId="e5b1ea1338e2808f" providerId="LiveId" clId="{17946B9F-CD6A-45CE-9561-2D844D2B563D}" dt="2018-02-05T03:08:05.390" v="7" actId="947"/>
          <ac:spMkLst>
            <pc:docMk/>
            <pc:sldMk cId="2271741893" sldId="256"/>
            <ac:spMk id="5" creationId="{54089738-228D-4AA2-8034-95C804C8AEE4}"/>
          </ac:spMkLst>
        </pc:spChg>
        <pc:spChg chg="add del mod">
          <ac:chgData name="祖国的花朵" userId="e5b1ea1338e2808f" providerId="LiveId" clId="{17946B9F-CD6A-45CE-9561-2D844D2B563D}" dt="2018-02-05T03:08:05.390" v="7" actId="947"/>
          <ac:spMkLst>
            <pc:docMk/>
            <pc:sldMk cId="2271741893" sldId="256"/>
            <ac:spMk id="6" creationId="{9B24A13F-C480-48E8-9D19-68BB514B523C}"/>
          </ac:spMkLst>
        </pc:spChg>
        <pc:spChg chg="add del mod">
          <ac:chgData name="祖国的花朵" userId="e5b1ea1338e2808f" providerId="LiveId" clId="{17946B9F-CD6A-45CE-9561-2D844D2B563D}" dt="2018-02-05T03:08:05.390" v="7" actId="947"/>
          <ac:spMkLst>
            <pc:docMk/>
            <pc:sldMk cId="2271741893" sldId="256"/>
            <ac:spMk id="7" creationId="{0847B107-C295-459F-AA22-68EB74FB3165}"/>
          </ac:spMkLst>
        </pc:spChg>
      </pc:sldChg>
      <pc:sldChg chg="addSp delSp modSp">
        <pc:chgData name="祖国的花朵" userId="e5b1ea1338e2808f" providerId="LiveId" clId="{17946B9F-CD6A-45CE-9561-2D844D2B563D}" dt="2018-02-05T03:07:53.729" v="6" actId="113"/>
        <pc:sldMkLst>
          <pc:docMk/>
          <pc:sldMk cId="1259043032" sldId="261"/>
        </pc:sldMkLst>
        <pc:spChg chg="add del mod">
          <ac:chgData name="祖国的花朵" userId="e5b1ea1338e2808f" providerId="LiveId" clId="{17946B9F-CD6A-45CE-9561-2D844D2B563D}" dt="2018-02-05T03:07:50.380" v="2" actId="113"/>
          <ac:spMkLst>
            <pc:docMk/>
            <pc:sldMk cId="1259043032" sldId="261"/>
            <ac:spMk id="2" creationId="{49B520C7-C3C9-49E9-95FB-BF7232E3B5FF}"/>
          </ac:spMkLst>
        </pc:spChg>
        <pc:spChg chg="add del mod">
          <ac:chgData name="祖国的花朵" userId="e5b1ea1338e2808f" providerId="LiveId" clId="{17946B9F-CD6A-45CE-9561-2D844D2B563D}" dt="2018-02-05T03:07:50.380" v="2" actId="113"/>
          <ac:spMkLst>
            <pc:docMk/>
            <pc:sldMk cId="1259043032" sldId="261"/>
            <ac:spMk id="3" creationId="{F92F8434-F95E-4033-948F-0DBB33532169}"/>
          </ac:spMkLst>
        </pc:spChg>
        <pc:spChg chg="add del mod">
          <ac:chgData name="祖国的花朵" userId="e5b1ea1338e2808f" providerId="LiveId" clId="{17946B9F-CD6A-45CE-9561-2D844D2B563D}" dt="2018-02-05T03:07:50.380" v="2" actId="113"/>
          <ac:spMkLst>
            <pc:docMk/>
            <pc:sldMk cId="1259043032" sldId="261"/>
            <ac:spMk id="4" creationId="{6A4CD3F6-17AA-4922-8E7C-BB1A3F9BEC39}"/>
          </ac:spMkLst>
        </pc:spChg>
        <pc:spChg chg="mod">
          <ac:chgData name="祖国的花朵" userId="e5b1ea1338e2808f" providerId="LiveId" clId="{17946B9F-CD6A-45CE-9561-2D844D2B563D}" dt="2018-02-05T03:07:53.729" v="6" actId="113"/>
          <ac:spMkLst>
            <pc:docMk/>
            <pc:sldMk cId="1259043032" sldId="261"/>
            <ac:spMk id="12" creationId="{00000000-0000-0000-0000-000000000000}"/>
          </ac:spMkLst>
        </pc:spChg>
        <pc:spChg chg="mod">
          <ac:chgData name="祖国的花朵" userId="e5b1ea1338e2808f" providerId="LiveId" clId="{17946B9F-CD6A-45CE-9561-2D844D2B563D}" dt="2018-02-05T03:07:50.404" v="4" actId="27636"/>
          <ac:spMkLst>
            <pc:docMk/>
            <pc:sldMk cId="1259043032" sldId="261"/>
            <ac:spMk id="13" creationId="{00000000-0000-0000-0000-000000000000}"/>
          </ac:spMkLst>
        </pc:spChg>
        <pc:spChg chg="mod">
          <ac:chgData name="祖国的花朵" userId="e5b1ea1338e2808f" providerId="LiveId" clId="{17946B9F-CD6A-45CE-9561-2D844D2B563D}" dt="2018-02-05T03:07:50.405" v="5" actId="27636"/>
          <ac:spMkLst>
            <pc:docMk/>
            <pc:sldMk cId="1259043032" sldId="261"/>
            <ac:spMk id="14" creationId="{00000000-0000-0000-0000-000000000000}"/>
          </ac:spMkLst>
        </pc:spChg>
      </pc:sldChg>
      <pc:sldMasterChg chg="modSldLayout">
        <pc:chgData name="祖国的花朵" userId="e5b1ea1338e2808f" providerId="LiveId" clId="{17946B9F-CD6A-45CE-9561-2D844D2B563D}" dt="2018-02-05T03:08:20.393" v="14" actId="1035"/>
        <pc:sldMasterMkLst>
          <pc:docMk/>
          <pc:sldMasterMk cId="3784027784" sldId="2147483648"/>
        </pc:sldMasterMkLst>
        <pc:sldLayoutChg chg="modSp">
          <pc:chgData name="祖国的花朵" userId="e5b1ea1338e2808f" providerId="LiveId" clId="{17946B9F-CD6A-45CE-9561-2D844D2B563D}" dt="2018-02-05T03:08:20.393" v="14" actId="1035"/>
          <pc:sldLayoutMkLst>
            <pc:docMk/>
            <pc:sldMasterMk cId="3784027784" sldId="2147483648"/>
            <pc:sldLayoutMk cId="2882586885" sldId="2147483660"/>
          </pc:sldLayoutMkLst>
          <pc:spChg chg="mod">
            <ac:chgData name="祖国的花朵" userId="e5b1ea1338e2808f" providerId="LiveId" clId="{17946B9F-CD6A-45CE-9561-2D844D2B563D}" dt="2018-02-05T03:08:20.393" v="14" actId="1035"/>
            <ac:spMkLst>
              <pc:docMk/>
              <pc:sldMasterMk cId="3784027784" sldId="2147483648"/>
              <pc:sldLayoutMk cId="2882586885" sldId="2147483660"/>
              <ac:spMk id="9801" creationId="{00000000-0000-0000-0000-000000000000}"/>
            </ac:spMkLst>
          </pc:spChg>
          <pc:spChg chg="mod">
            <ac:chgData name="祖国的花朵" userId="e5b1ea1338e2808f" providerId="LiveId" clId="{17946B9F-CD6A-45CE-9561-2D844D2B563D}" dt="2018-02-05T03:08:15.187" v="9" actId="14100"/>
            <ac:spMkLst>
              <pc:docMk/>
              <pc:sldMasterMk cId="3784027784" sldId="2147483648"/>
              <pc:sldLayoutMk cId="2882586885" sldId="2147483660"/>
              <ac:spMk id="9802" creationId="{00000000-0000-0000-0000-000000000000}"/>
            </ac:spMkLst>
          </pc:spChg>
        </pc:sldLayoutChg>
        <pc:sldLayoutChg chg="modSp">
          <pc:chgData name="祖国的花朵" userId="e5b1ea1338e2808f" providerId="LiveId" clId="{17946B9F-CD6A-45CE-9561-2D844D2B563D}" dt="2018-02-05T03:07:45.691" v="1" actId="14100"/>
          <pc:sldLayoutMkLst>
            <pc:docMk/>
            <pc:sldMasterMk cId="3784027784" sldId="2147483648"/>
            <pc:sldLayoutMk cId="2378658405" sldId="2147483661"/>
          </pc:sldLayoutMkLst>
          <pc:spChg chg="mod">
            <ac:chgData name="祖国的花朵" userId="e5b1ea1338e2808f" providerId="LiveId" clId="{17946B9F-CD6A-45CE-9561-2D844D2B563D}" dt="2018-02-05T03:07:45.691" v="1" actId="14100"/>
            <ac:spMkLst>
              <pc:docMk/>
              <pc:sldMasterMk cId="3784027784" sldId="2147483648"/>
              <pc:sldLayoutMk cId="2378658405" sldId="2147483661"/>
              <ac:spMk id="13" creationId="{00000000-0000-0000-0000-000000000000}"/>
            </ac:spMkLst>
          </pc:spChg>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5-03T01:43:40.613" idx="1">
    <p:pos x="365" y="804"/>
    <p:text>0110 865296</p:text>
    <p:extLst>
      <p:ext uri="{C676402C-5697-4E1C-873F-D02D1690AC5C}">
        <p15:threadingInfo xmlns:p15="http://schemas.microsoft.com/office/powerpoint/2012/main" timeZoneBias="-480"/>
      </p:ext>
    </p:extLst>
  </p:cm>
  <p:cm authorId="1" dt="2018-05-03T01:46:49.724" idx="2">
    <p:pos x="384" y="1285"/>
    <p:text>001100010 125466</p:text>
    <p:extLst>
      <p:ext uri="{C676402C-5697-4E1C-873F-D02D1690AC5C}">
        <p15:threadingInfo xmlns:p15="http://schemas.microsoft.com/office/powerpoint/2012/main" timeZoneBias="-480"/>
      </p:ext>
    </p:extLst>
  </p:cm>
  <p:cm authorId="1" dt="2018-05-03T02:07:20.665" idx="5">
    <p:pos x="1932" y="1545"/>
    <p:text>001001110 17784</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03T01:50:33.545" idx="3">
    <p:pos x="2616" y="1658"/>
    <p:text>0001001010000100 31670</p:text>
    <p:extLst>
      <p:ext uri="{C676402C-5697-4E1C-873F-D02D1690AC5C}">
        <p15:threadingInfo xmlns:p15="http://schemas.microsoft.com/office/powerpoint/2012/main" timeZoneBias="-480"/>
      </p:ext>
    </p:extLst>
  </p:cm>
  <p:cm authorId="1" dt="2018-05-03T02:20:48.323" idx="7">
    <p:pos x="5310" y="1727"/>
    <p:text>0001000101001010 9298</p:text>
    <p:extLst>
      <p:ext uri="{C676402C-5697-4E1C-873F-D02D1690AC5C}">
        <p15:threadingInfo xmlns:p15="http://schemas.microsoft.com/office/powerpoint/2012/main" timeZoneBias="-480"/>
      </p:ext>
    </p:extLst>
  </p:cm>
  <p:cm authorId="1" dt="2018-05-03T02:42:51.490" idx="9">
    <p:pos x="834" y="2728"/>
    <p:text>0001001010010110 133</p:text>
    <p:extLst>
      <p:ext uri="{C676402C-5697-4E1C-873F-D02D1690AC5C}">
        <p15:threadingInfo xmlns:p15="http://schemas.microsoft.com/office/powerpoint/2012/main" timeZoneBias="-480"/>
      </p:ext>
    </p:extLst>
  </p:cm>
  <p:cm authorId="1" dt="2018-05-03T02:52:45.500" idx="12">
    <p:pos x="821" y="1602"/>
    <p:text>0001000100011110 532</p:text>
    <p:extLst>
      <p:ext uri="{C676402C-5697-4E1C-873F-D02D1690AC5C}">
        <p15:threadingInfo xmlns:p15="http://schemas.microsoft.com/office/powerpoint/2012/main" timeZoneBias="-480"/>
      </p:ext>
    </p:extLst>
  </p:cm>
  <p:cm authorId="1" dt="2018-05-03T02:53:14.423" idx="13">
    <p:pos x="1786" y="1673"/>
    <p:text>0001001001011010 918</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03T02:03:35.470" idx="4">
    <p:pos x="1841" y="1494"/>
    <p:text>0000100010010001000000100 10964</p:text>
    <p:extLst>
      <p:ext uri="{C676402C-5697-4E1C-873F-D02D1690AC5C}">
        <p15:threadingInfo xmlns:p15="http://schemas.microsoft.com/office/powerpoint/2012/main" timeZoneBias="-480"/>
      </p:ext>
    </p:extLst>
  </p:cm>
  <p:cm authorId="1" dt="2018-05-03T02:17:48.186" idx="6">
    <p:pos x="2912" y="1497"/>
    <p:text/>
    <p:extLst>
      <p:ext uri="{C676402C-5697-4E1C-873F-D02D1690AC5C}">
        <p15:threadingInfo xmlns:p15="http://schemas.microsoft.com/office/powerpoint/2012/main" timeZoneBias="-480"/>
      </p:ext>
    </p:extLst>
  </p:cm>
  <p:cm authorId="1" dt="2018-05-03T02:39:25.968" idx="8">
    <p:pos x="870" y="1967"/>
    <p:text>0000100001010001000000110 1110</p:text>
    <p:extLst>
      <p:ext uri="{C676402C-5697-4E1C-873F-D02D1690AC5C}">
        <p15:threadingInfo xmlns:p15="http://schemas.microsoft.com/office/powerpoint/2012/main" timeZoneBias="-480"/>
      </p:ext>
    </p:extLst>
  </p:cm>
  <p:cm authorId="1" dt="2018-05-03T02:49:18.162" idx="10">
    <p:pos x="4492" y="1367"/>
    <p:text>0000100001000010010011010 406</p:text>
    <p:extLst>
      <p:ext uri="{C676402C-5697-4E1C-873F-D02D1690AC5C}">
        <p15:threadingInfo xmlns:p15="http://schemas.microsoft.com/office/powerpoint/2012/main" timeZoneBias="-480"/>
      </p:ext>
    </p:extLst>
  </p:cm>
  <p:cm authorId="1" dt="2018-05-03T02:51:29.057" idx="11">
    <p:pos x="6074" y="1386"/>
    <p:text>0000100010010000010110010 456</p:text>
    <p:extLst>
      <p:ext uri="{C676402C-5697-4E1C-873F-D02D1690AC5C}">
        <p15:threadingInfo xmlns:p15="http://schemas.microsoft.com/office/powerpoint/2012/main" timeZoneBias="-480"/>
      </p:ext>
    </p:extLst>
  </p:cm>
  <p:cm authorId="1" dt="2018-05-03T03:18:07.972" idx="14">
    <p:pos x="2117" y="2137"/>
    <p:text>0000100001000100110010010 375</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a:t>iSlide</a:t>
            </a:r>
            <a:r>
              <a:rPr lang="zh-CN" altLang="en-US"/>
              <a:t>，让</a:t>
            </a:r>
            <a:r>
              <a:rPr lang="en-US" altLang="zh-CN"/>
              <a:t>PPT</a:t>
            </a:r>
            <a:r>
              <a:rPr lang="zh-CN" altLang="en-US"/>
              <a:t>设计简单起来！</a:t>
            </a:r>
            <a:endParaRPr lang="en-US" altLang="zh-CN"/>
          </a:p>
          <a:p>
            <a:r>
              <a:rPr lang="en-US" altLang="zh-CN"/>
              <a:t>iSlide,</a:t>
            </a:r>
            <a:r>
              <a:rPr lang="zh-CN" altLang="en-US"/>
              <a:t> </a:t>
            </a:r>
            <a:r>
              <a:rPr lang="en-US" altLang="zh-CN"/>
              <a:t>Make</a:t>
            </a:r>
            <a:r>
              <a:rPr lang="zh-CN" altLang="en-US"/>
              <a:t> </a:t>
            </a:r>
            <a:r>
              <a:rPr lang="en-US" altLang="zh-CN"/>
              <a:t>PowerPoint Design Simple!</a:t>
            </a: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38</a:t>
            </a:fld>
            <a:endParaRPr lang="zh-CN" altLang="en-US"/>
          </a:p>
        </p:txBody>
      </p:sp>
    </p:spTree>
    <p:extLst>
      <p:ext uri="{BB962C8B-B14F-4D97-AF65-F5344CB8AC3E}">
        <p14:creationId xmlns:p14="http://schemas.microsoft.com/office/powerpoint/2010/main" val="261469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iSlide</a:t>
            </a:r>
            <a:r>
              <a:rPr lang="zh-CN" altLang="en-US"/>
              <a:t>，让</a:t>
            </a:r>
            <a:r>
              <a:rPr lang="en-US" altLang="zh-CN"/>
              <a:t>PPT</a:t>
            </a:r>
            <a:r>
              <a:rPr lang="zh-CN" altLang="en-US"/>
              <a:t>设计简单起来！</a:t>
            </a:r>
            <a:endParaRPr lang="en-US" altLang="zh-CN"/>
          </a:p>
          <a:p>
            <a:r>
              <a:rPr lang="en-US" altLang="zh-CN"/>
              <a:t>iSlide,</a:t>
            </a:r>
            <a:r>
              <a:rPr lang="zh-CN" altLang="en-US"/>
              <a:t> </a:t>
            </a:r>
            <a:r>
              <a:rPr lang="en-US" altLang="zh-CN"/>
              <a:t>Make</a:t>
            </a:r>
            <a:r>
              <a:rPr lang="zh-CN" altLang="en-US"/>
              <a:t> </a:t>
            </a:r>
            <a:r>
              <a:rPr lang="en-US" altLang="zh-CN"/>
              <a:t>PowerPoint Design Simple!</a:t>
            </a:r>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39</a:t>
            </a:fld>
            <a:endParaRPr lang="zh-CN" altLang="en-US"/>
          </a:p>
        </p:txBody>
      </p:sp>
    </p:spTree>
    <p:extLst>
      <p:ext uri="{BB962C8B-B14F-4D97-AF65-F5344CB8AC3E}">
        <p14:creationId xmlns:p14="http://schemas.microsoft.com/office/powerpoint/2010/main" val="289820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本素材由</a:t>
            </a:r>
            <a:r>
              <a:rPr lang="en-US" altLang="zh-CN" sz="800" dirty="0" err="1"/>
              <a:t>iSlide</a:t>
            </a:r>
            <a:r>
              <a:rPr lang="en-US" altLang="zh-CN" sz="800" baseline="30000" dirty="0"/>
              <a:t>® </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提供</a:t>
            </a:r>
          </a:p>
          <a:p>
            <a:r>
              <a:rPr lang="en-US" altLang="zh-CN" sz="800" dirty="0" err="1"/>
              <a:t>iSlide</a:t>
            </a:r>
            <a:r>
              <a:rPr lang="en-US" altLang="zh-CN" sz="800" baseline="30000" dirty="0"/>
              <a:t>®</a:t>
            </a:r>
            <a:r>
              <a:rPr lang="zh-CN" altLang="en-US" sz="1200" kern="1200" dirty="0">
                <a:solidFill>
                  <a:schemeClr val="tx1"/>
                </a:solidFill>
                <a:latin typeface="+mn-lt"/>
                <a:ea typeface="+mn-ea"/>
                <a:cs typeface="+mn-cs"/>
              </a:rPr>
              <a:t>尊重知识产权并注重保护用户享有的各项权利。郑重提醒您：</a:t>
            </a:r>
          </a:p>
          <a:p>
            <a:endParaRPr lang="zh-CN" altLang="en-US" sz="1200" kern="1200" dirty="0">
              <a:solidFill>
                <a:schemeClr val="tx1"/>
              </a:solidFill>
              <a:latin typeface="+mn-lt"/>
              <a:ea typeface="+mn-ea"/>
              <a:cs typeface="+mn-cs"/>
            </a:endParaRPr>
          </a:p>
          <a:p>
            <a:r>
              <a:rPr lang="en-US" altLang="zh-CN" sz="800" dirty="0" err="1"/>
              <a:t>iSlide</a:t>
            </a:r>
            <a:r>
              <a:rPr lang="en-US" altLang="zh-CN" sz="800" baseline="30000" dirty="0"/>
              <a:t>®</a:t>
            </a:r>
            <a:r>
              <a:rPr lang="zh-CN" altLang="en-US" sz="1200" kern="1200" dirty="0">
                <a:solidFill>
                  <a:schemeClr val="tx1"/>
                </a:solidFill>
                <a:latin typeface="+mn-lt"/>
                <a:ea typeface="+mn-ea"/>
                <a:cs typeface="+mn-cs"/>
              </a:rPr>
              <a:t>插件中提供的任何信息内容的所有权、知识产权归其原始权利人或权利受让人所有，您免费</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购买获得的是信息内容的使用权，并受下述条款的约束；</a:t>
            </a:r>
          </a:p>
          <a:p>
            <a:r>
              <a:rPr lang="en-US" altLang="zh-CN" sz="1200" kern="1200" dirty="0">
                <a:solidFill>
                  <a:schemeClr val="tx1"/>
                </a:solidFill>
                <a:latin typeface="+mn-lt"/>
                <a:ea typeface="+mn-ea"/>
                <a:cs typeface="+mn-cs"/>
              </a:rPr>
              <a:t>1. </a:t>
            </a:r>
            <a:r>
              <a:rPr lang="zh-CN" altLang="en-US" sz="1200" kern="1200" dirty="0">
                <a:solidFill>
                  <a:schemeClr val="tx1"/>
                </a:solidFill>
                <a:latin typeface="+mn-lt"/>
                <a:ea typeface="+mn-ea"/>
                <a:cs typeface="+mn-cs"/>
              </a:rPr>
              <a:t>您仅可以个人非商业用途使用该等信息内容，不可将信息内容的全部或部分用于出售，或以出租、出借、转让、分销、发布等其他任何方式供他人使用；</a:t>
            </a:r>
          </a:p>
          <a:p>
            <a:r>
              <a:rPr lang="en-US" altLang="zh-CN" sz="1200" kern="1200" dirty="0">
                <a:solidFill>
                  <a:schemeClr val="tx1"/>
                </a:solidFill>
                <a:latin typeface="+mn-lt"/>
                <a:ea typeface="+mn-ea"/>
                <a:cs typeface="+mn-cs"/>
              </a:rPr>
              <a:t>2. </a:t>
            </a:r>
            <a:r>
              <a:rPr lang="zh-CN" altLang="en-US" sz="1200" kern="1200" dirty="0">
                <a:solidFill>
                  <a:schemeClr val="tx1"/>
                </a:solidFill>
                <a:latin typeface="+mn-lt"/>
                <a:ea typeface="+mn-ea"/>
                <a:cs typeface="+mn-cs"/>
              </a:rPr>
              <a:t>禁止在接入互联网或移动互联网的任何网站、平台、应用或程序上以任何方式为他人提供</a:t>
            </a:r>
            <a:r>
              <a:rPr lang="en-US" altLang="zh-CN" sz="800" dirty="0" err="1"/>
              <a:t>iSlide</a:t>
            </a:r>
            <a:r>
              <a:rPr lang="en-US" altLang="zh-CN" sz="800" baseline="30000" dirty="0"/>
              <a:t>®</a:t>
            </a:r>
            <a:r>
              <a:rPr lang="zh-CN" altLang="en-US" sz="1200" kern="1200" dirty="0">
                <a:solidFill>
                  <a:schemeClr val="tx1"/>
                </a:solidFill>
                <a:latin typeface="+mn-lt"/>
                <a:ea typeface="+mn-ea"/>
                <a:cs typeface="+mn-cs"/>
              </a:rPr>
              <a:t>插件资源内容的下载。</a:t>
            </a:r>
          </a:p>
          <a:p>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The resource is supplied by </a:t>
            </a:r>
            <a:r>
              <a:rPr lang="en-US" altLang="zh-CN" sz="800" dirty="0" err="1"/>
              <a:t>iSlide</a:t>
            </a:r>
            <a:r>
              <a:rPr lang="en-US" altLang="zh-CN" sz="800" baseline="30000" dirty="0"/>
              <a:t>® </a:t>
            </a:r>
            <a:r>
              <a:rPr lang="en-US" altLang="zh-CN" sz="1200" kern="1200" dirty="0">
                <a:solidFill>
                  <a:schemeClr val="tx1"/>
                </a:solidFill>
                <a:latin typeface="+mn-lt"/>
                <a:ea typeface="+mn-ea"/>
                <a:cs typeface="+mn-cs"/>
              </a:rPr>
              <a:t>.</a:t>
            </a:r>
          </a:p>
          <a:p>
            <a:r>
              <a:rPr lang="en-US" altLang="zh-CN" sz="800" dirty="0" err="1"/>
              <a:t>iSlide</a:t>
            </a:r>
            <a:r>
              <a:rPr lang="en-US" altLang="zh-CN" sz="800" baseline="30000" dirty="0"/>
              <a:t>®  </a:t>
            </a:r>
            <a:r>
              <a:rPr lang="en-US" altLang="zh-CN" sz="1200" kern="1200" dirty="0">
                <a:solidFill>
                  <a:schemeClr val="tx1"/>
                </a:solidFill>
                <a:latin typeface="+mn-lt"/>
                <a:ea typeface="+mn-ea"/>
                <a:cs typeface="+mn-cs"/>
              </a:rPr>
              <a:t>respects all intellectual property rights and protects all the rights its users acquired. Solemnly remind you:</a:t>
            </a:r>
          </a:p>
          <a:p>
            <a:r>
              <a:rPr lang="zh-CN" altLang="en-US" sz="1200"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The ownership and intellectual property of the resources supplied in </a:t>
            </a:r>
            <a:r>
              <a:rPr lang="en-US" altLang="zh-CN" sz="1200" kern="1200" dirty="0" err="1">
                <a:solidFill>
                  <a:schemeClr val="tx1"/>
                </a:solidFill>
                <a:latin typeface="+mn-lt"/>
                <a:ea typeface="+mn-ea"/>
                <a:cs typeface="+mn-cs"/>
              </a:rPr>
              <a:t>iSlide</a:t>
            </a:r>
            <a:r>
              <a:rPr lang="en-US" altLang="zh-CN" sz="1200" kern="1200" dirty="0">
                <a:solidFill>
                  <a:schemeClr val="tx1"/>
                </a:solidFill>
                <a:latin typeface="+mn-lt"/>
                <a:ea typeface="+mn-ea"/>
                <a:cs typeface="+mn-cs"/>
              </a:rPr>
              <a:t> Add-in belongs to its owner or the assignee of this ownership. you only acquired the usage of the resources supplied in </a:t>
            </a:r>
            <a:r>
              <a:rPr lang="en-US" altLang="zh-CN" sz="1200" kern="1200" dirty="0" err="1">
                <a:solidFill>
                  <a:schemeClr val="tx1"/>
                </a:solidFill>
                <a:latin typeface="+mn-lt"/>
                <a:ea typeface="+mn-ea"/>
                <a:cs typeface="+mn-cs"/>
              </a:rPr>
              <a:t>iSlide</a:t>
            </a:r>
            <a:r>
              <a:rPr lang="en-US" altLang="zh-CN" sz="1200" kern="1200" dirty="0">
                <a:solidFill>
                  <a:schemeClr val="tx1"/>
                </a:solidFill>
                <a:latin typeface="+mn-lt"/>
                <a:ea typeface="+mn-ea"/>
                <a:cs typeface="+mn-cs"/>
              </a:rPr>
              <a:t> Add-in, as well as respected the following restrain terms:</a:t>
            </a:r>
          </a:p>
          <a:p>
            <a:r>
              <a:rPr lang="en-US" altLang="zh-CN" sz="1200" kern="1200" dirty="0">
                <a:solidFill>
                  <a:schemeClr val="tx1"/>
                </a:solidFill>
                <a:latin typeface="+mn-lt"/>
                <a:ea typeface="+mn-ea"/>
                <a:cs typeface="+mn-cs"/>
              </a:rPr>
              <a:t>1.You are only allowed to use such resource for personal and non-commercial aim, not allowed to use such resource or part of it for the sale; or rent, lend, transfer to others; or distribution or release it in any way.</a:t>
            </a:r>
          </a:p>
          <a:p>
            <a:r>
              <a:rPr lang="en-US" altLang="zh-CN" sz="1200" kern="1200" dirty="0">
                <a:solidFill>
                  <a:schemeClr val="tx1"/>
                </a:solidFill>
                <a:latin typeface="+mn-lt"/>
                <a:ea typeface="+mn-ea"/>
                <a:cs typeface="+mn-cs"/>
              </a:rPr>
              <a:t>2.You are not permitted to provide the resource of </a:t>
            </a:r>
            <a:r>
              <a:rPr lang="en-US" altLang="zh-CN" sz="1200" kern="1200" dirty="0" err="1">
                <a:solidFill>
                  <a:schemeClr val="tx1"/>
                </a:solidFill>
                <a:latin typeface="+mn-lt"/>
                <a:ea typeface="+mn-ea"/>
                <a:cs typeface="+mn-cs"/>
              </a:rPr>
              <a:t>iSlide</a:t>
            </a:r>
            <a:r>
              <a:rPr lang="en-US" altLang="zh-CN" sz="1200" kern="1200" dirty="0">
                <a:solidFill>
                  <a:schemeClr val="tx1"/>
                </a:solidFill>
                <a:latin typeface="+mn-lt"/>
                <a:ea typeface="+mn-ea"/>
                <a:cs typeface="+mn-cs"/>
              </a:rPr>
              <a:t> Add-in in any website, platform, application access to the Internet or mobile Internet.</a:t>
            </a:r>
            <a:endParaRPr lang="zh-CN" altLang="en-US"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40</a:t>
            </a:fld>
            <a:endParaRPr lang="zh-CN" altLang="en-US"/>
          </a:p>
        </p:txBody>
      </p:sp>
    </p:spTree>
    <p:extLst>
      <p:ext uri="{BB962C8B-B14F-4D97-AF65-F5344CB8AC3E}">
        <p14:creationId xmlns:p14="http://schemas.microsoft.com/office/powerpoint/2010/main" val="388386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5646652" y="3236831"/>
            <a:ext cx="5873836" cy="487867"/>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p:ph type="ctrTitle"/>
          </p:nvPr>
        </p:nvSpPr>
        <p:spPr>
          <a:xfrm>
            <a:off x="5646652" y="1899218"/>
            <a:ext cx="5873836" cy="1313224"/>
          </a:xfrm>
        </p:spPr>
        <p:txBody>
          <a:bodyPr anchor="ctr">
            <a:normAutofit/>
          </a:bodyPr>
          <a:lstStyle>
            <a:lvl1pPr algn="l">
              <a:defRPr sz="36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zh-CN" altLang="en-US" dirty="0"/>
              <a:t>单击此处添加幻灯片章节标题</a:t>
            </a:r>
          </a:p>
        </p:txBody>
      </p:sp>
      <p:sp>
        <p:nvSpPr>
          <p:cNvPr id="21" name="文本占位符 2"/>
          <p:cNvSpPr>
            <a:spLocks noGrp="1"/>
          </p:cNvSpPr>
          <p:nvPr>
            <p:ph type="body" idx="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a16="http://schemas.microsoft.com/office/drawing/2014/main" id="{C9FF8B16-B7A1-402F-895C-89252B88EBC6}"/>
              </a:ext>
            </a:extLst>
          </p:cNvPr>
          <p:cNvSpPr>
            <a:spLocks noGrp="1"/>
          </p:cNvSpPr>
          <p:nvPr>
            <p:ph type="dt" sz="half" idx="10"/>
          </p:nvPr>
        </p:nvSpPr>
        <p:spPr/>
        <p:txBody>
          <a:bodyPr/>
          <a:lstStyle/>
          <a:p>
            <a:fld id="{6489D9C7-5DC6-4263-87FF-7C99F6FB63C3}" type="datetime1">
              <a:rPr lang="zh-CN" altLang="en-US" smtClean="0"/>
              <a:pPr/>
              <a:t>2018/6/1</a:t>
            </a:fld>
            <a:endParaRPr lang="zh-CN" altLang="en-US"/>
          </a:p>
        </p:txBody>
      </p:sp>
      <p:sp>
        <p:nvSpPr>
          <p:cNvPr id="3" name="页脚占位符 2">
            <a:extLst>
              <a:ext uri="{FF2B5EF4-FFF2-40B4-BE49-F238E27FC236}">
                <a16:creationId xmlns:a16="http://schemas.microsoft.com/office/drawing/2014/main" id="{C9524DE5-09C1-49C7-9EE1-11E6BD23274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AD75AE-8C5C-42C4-ACC8-A68B71B115F7}"/>
              </a:ext>
            </a:extLst>
          </p:cNvPr>
          <p:cNvSpPr>
            <a:spLocks noGrp="1"/>
          </p:cNvSpPr>
          <p:nvPr>
            <p:ph type="dt" sz="half" idx="10"/>
          </p:nvPr>
        </p:nvSpPr>
        <p:spPr/>
        <p:txBody>
          <a:bodyPr/>
          <a:lstStyle/>
          <a:p>
            <a:fld id="{6489D9C7-5DC6-4263-87FF-7C99F6FB63C3}" type="datetime1">
              <a:rPr lang="zh-CN" altLang="en-US" smtClean="0"/>
              <a:pPr/>
              <a:t>2018/6/1</a:t>
            </a:fld>
            <a:endParaRPr lang="zh-CN" altLang="en-US"/>
          </a:p>
        </p:txBody>
      </p:sp>
      <p:sp>
        <p:nvSpPr>
          <p:cNvPr id="5" name="页脚占位符 4">
            <a:extLst>
              <a:ext uri="{FF2B5EF4-FFF2-40B4-BE49-F238E27FC236}">
                <a16:creationId xmlns:a16="http://schemas.microsoft.com/office/drawing/2014/main" id="{E7ACC139-A7EF-4AA2-A9F9-CD5CE722FFAA}"/>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직사각형 45">
            <a:extLst/>
          </p:cNvPr>
          <p:cNvSpPr/>
          <p:nvPr userDrawn="1"/>
        </p:nvSpPr>
        <p:spPr>
          <a:xfrm>
            <a:off x="669925" y="1045445"/>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id="{8FAA123E-1B1A-43DC-9903-42981A035DDD}"/>
              </a:ext>
            </a:extLst>
          </p:cNvPr>
          <p:cNvSpPr>
            <a:spLocks noGrp="1"/>
          </p:cNvSpPr>
          <p:nvPr>
            <p:ph type="dt" sz="half" idx="10"/>
          </p:nvPr>
        </p:nvSpPr>
        <p:spPr/>
        <p:txBody>
          <a:bodyPr/>
          <a:lstStyle/>
          <a:p>
            <a:fld id="{6489D9C7-5DC6-4263-87FF-7C99F6FB63C3}" type="datetime1">
              <a:rPr lang="zh-CN" altLang="en-US" smtClean="0"/>
              <a:pPr/>
              <a:t>2018/6/1</a:t>
            </a:fld>
            <a:endParaRPr lang="zh-CN" altLang="en-US"/>
          </a:p>
        </p:txBody>
      </p:sp>
      <p:sp>
        <p:nvSpPr>
          <p:cNvPr id="4" name="页脚占位符 3">
            <a:extLst>
              <a:ext uri="{FF2B5EF4-FFF2-40B4-BE49-F238E27FC236}">
                <a16:creationId xmlns:a16="http://schemas.microsoft.com/office/drawing/2014/main" id="{22CEA5F1-F66F-4D5A-9D36-42B1C9BA4E8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09B0547E-C513-4F4C-AF6C-CFBB0DBCA577}"/>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2018/6/1</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hyperlink" Target="https://www.islide.c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以微博数据为例</a:t>
            </a:r>
            <a:endParaRPr lang="en-US" altLang="zh-CN" dirty="0"/>
          </a:p>
        </p:txBody>
      </p:sp>
      <p:sp>
        <p:nvSpPr>
          <p:cNvPr id="2" name="标题 1"/>
          <p:cNvSpPr>
            <a:spLocks noGrp="1"/>
          </p:cNvSpPr>
          <p:nvPr>
            <p:ph type="ctrTitle"/>
          </p:nvPr>
        </p:nvSpPr>
        <p:spPr/>
        <p:txBody>
          <a:bodyPr/>
          <a:lstStyle/>
          <a:p>
            <a:r>
              <a:rPr lang="zh-CN" altLang="en-US" dirty="0"/>
              <a:t>基于社交媒体大数据的游客出行空间模式研究</a:t>
            </a:r>
          </a:p>
        </p:txBody>
      </p:sp>
      <p:sp>
        <p:nvSpPr>
          <p:cNvPr id="8" name="文本占位符 7"/>
          <p:cNvSpPr>
            <a:spLocks noGrp="1"/>
          </p:cNvSpPr>
          <p:nvPr>
            <p:ph type="body" sz="quarter" idx="10"/>
          </p:nvPr>
        </p:nvSpPr>
        <p:spPr/>
        <p:txBody>
          <a:bodyPr/>
          <a:lstStyle/>
          <a:p>
            <a:r>
              <a:rPr lang="zh-CN" altLang="en-US" dirty="0" smtClean="0"/>
              <a:t>唐启浩</a:t>
            </a:r>
            <a:endParaRPr lang="en-US" altLang="zh-CN" dirty="0"/>
          </a:p>
        </p:txBody>
      </p:sp>
      <p:sp>
        <p:nvSpPr>
          <p:cNvPr id="9" name="文本占位符 8"/>
          <p:cNvSpPr>
            <a:spLocks noGrp="1"/>
          </p:cNvSpPr>
          <p:nvPr>
            <p:ph type="body" sz="quarter" idx="11"/>
          </p:nvPr>
        </p:nvSpPr>
        <p:spPr/>
        <p:txBody>
          <a:bodyPr/>
          <a:lstStyle/>
          <a:p>
            <a:r>
              <a:rPr lang="en-US" altLang="zh-CN" dirty="0" smtClean="0"/>
              <a:t>2018</a:t>
            </a:r>
            <a:r>
              <a:rPr lang="zh-CN" altLang="en-US" dirty="0" smtClean="0"/>
              <a:t>年</a:t>
            </a:r>
            <a:r>
              <a:rPr lang="en-US" altLang="zh-CN" dirty="0" smtClean="0"/>
              <a:t>4</a:t>
            </a:r>
            <a:r>
              <a:rPr lang="zh-CN" altLang="en-US" dirty="0" smtClean="0"/>
              <a:t>月</a:t>
            </a:r>
            <a:r>
              <a:rPr lang="en-US" altLang="zh-CN" dirty="0" smtClean="0"/>
              <a:t>25</a:t>
            </a:r>
            <a:r>
              <a:rPr lang="zh-CN" altLang="en-US" dirty="0" smtClean="0"/>
              <a:t>日</a:t>
            </a:r>
            <a:endParaRPr lang="zh-CN" altLang="en-US" dirty="0"/>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获取旅游行为轨迹网络</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a:t>客源地提取</a:t>
            </a:r>
            <a:endParaRPr lang="en-US" altLang="zh-CN" dirty="0"/>
          </a:p>
          <a:p>
            <a:r>
              <a:rPr lang="zh-CN" altLang="en-US" dirty="0"/>
              <a:t>以时间熵作为判断客源地的一个方法。一般来说，游客在客源地，也即其长居地，在社交媒体中发布内容的频率在一年中每个月显得比较分散，所以其时间熵越高，设定阈值以判断</a:t>
            </a:r>
            <a:r>
              <a:rPr lang="zh-CN" altLang="en-US" dirty="0" smtClean="0"/>
              <a:t>。</a:t>
            </a:r>
            <a:endParaRPr lang="en-US" altLang="zh-CN" dirty="0" smtClean="0"/>
          </a:p>
          <a:p>
            <a:r>
              <a:rPr lang="en-US" altLang="zh-CN" dirty="0" smtClean="0"/>
              <a:t>2. </a:t>
            </a:r>
            <a:r>
              <a:rPr lang="zh-CN" altLang="en-US" dirty="0" smtClean="0"/>
              <a:t>旅游行为提取</a:t>
            </a:r>
            <a:endParaRPr lang="en-US" altLang="zh-CN" dirty="0" smtClean="0"/>
          </a:p>
          <a:p>
            <a:r>
              <a:rPr lang="zh-CN" altLang="en-US" dirty="0"/>
              <a:t>若</a:t>
            </a:r>
            <a:r>
              <a:rPr lang="zh-CN" altLang="en-US" dirty="0" smtClean="0"/>
              <a:t>用户在一次行为中，在某个</a:t>
            </a:r>
            <a:r>
              <a:rPr lang="en-US" altLang="zh-CN" dirty="0" smtClean="0"/>
              <a:t>4A</a:t>
            </a:r>
            <a:r>
              <a:rPr lang="zh-CN" altLang="en-US" dirty="0" smtClean="0"/>
              <a:t>级以上的景区签到，表明此次行为是旅游行为（以长居地起始与结束）。</a:t>
            </a:r>
            <a:endParaRPr lang="en-US" altLang="zh-CN" dirty="0"/>
          </a:p>
          <a:p>
            <a:r>
              <a:rPr lang="en-US" altLang="zh-CN" dirty="0" smtClean="0"/>
              <a:t>3. </a:t>
            </a:r>
            <a:r>
              <a:rPr lang="zh-CN" altLang="en-US" dirty="0" smtClean="0"/>
              <a:t>游客路线生成</a:t>
            </a:r>
            <a:endParaRPr lang="en-US" altLang="zh-CN" dirty="0" smtClean="0"/>
          </a:p>
          <a:p>
            <a:r>
              <a:rPr lang="zh-CN" altLang="en-US" dirty="0" smtClean="0"/>
              <a:t>根据不同的需要，将其在社交媒体中发布内容中含有地理信息的内容作为一个节点，将临近的节点连接起来，因为是离散的，所以需要设定阈值。</a:t>
            </a:r>
            <a:endParaRPr lang="en-US" altLang="zh-CN" dirty="0" smtClean="0"/>
          </a:p>
          <a:p>
            <a:r>
              <a:rPr lang="en-US" altLang="zh-CN" dirty="0" smtClean="0"/>
              <a:t>4. </a:t>
            </a:r>
            <a:r>
              <a:rPr lang="zh-CN" altLang="en-US" dirty="0" smtClean="0"/>
              <a:t>构建旅游行为网络</a:t>
            </a:r>
            <a:r>
              <a:rPr lang="en-US" altLang="zh-CN" dirty="0"/>
              <a:t>	</a:t>
            </a:r>
            <a:endParaRPr lang="en-US" altLang="zh-CN" dirty="0" smtClean="0"/>
          </a:p>
          <a:p>
            <a:r>
              <a:rPr lang="zh-CN" altLang="en-US" dirty="0" smtClean="0"/>
              <a:t>将所有用户的所有旅游行为的路线合并，生成一个混合图网络，合并重复的路线，只保留一次，即图的每条边都只出现一次。两个节点中可能存在边数为</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，表示无连接，有单向行为，有双向行为</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10</a:t>
            </a:fld>
            <a:endParaRPr lang="zh-CN" altLang="en-US"/>
          </a:p>
        </p:txBody>
      </p:sp>
    </p:spTree>
    <p:extLst>
      <p:ext uri="{BB962C8B-B14F-4D97-AF65-F5344CB8AC3E}">
        <p14:creationId xmlns:p14="http://schemas.microsoft.com/office/powerpoint/2010/main" val="92021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smtClean="0"/>
              <a:t>motif</a:t>
            </a:r>
            <a:r>
              <a:rPr lang="zh-CN" altLang="en-US" dirty="0" smtClean="0"/>
              <a:t>概念提取游客出行行为空间模式</a:t>
            </a:r>
            <a:endParaRPr lang="zh-CN" altLang="en-US" dirty="0"/>
          </a:p>
        </p:txBody>
      </p:sp>
      <p:sp>
        <p:nvSpPr>
          <p:cNvPr id="3" name="内容占位符 2"/>
          <p:cNvSpPr>
            <a:spLocks noGrp="1"/>
          </p:cNvSpPr>
          <p:nvPr>
            <p:ph idx="1"/>
          </p:nvPr>
        </p:nvSpPr>
        <p:spPr/>
        <p:txBody>
          <a:bodyPr/>
          <a:lstStyle/>
          <a:p>
            <a:r>
              <a:rPr lang="en-US" altLang="zh-CN" dirty="0" smtClean="0"/>
              <a:t>1. Motif</a:t>
            </a:r>
            <a:r>
              <a:rPr lang="zh-CN" altLang="en-US" dirty="0" smtClean="0"/>
              <a:t>的概念</a:t>
            </a:r>
            <a:endParaRPr lang="en-US" altLang="zh-CN" dirty="0" smtClean="0"/>
          </a:p>
          <a:p>
            <a:r>
              <a:rPr lang="en-US" altLang="zh-CN" dirty="0" smtClean="0"/>
              <a:t>motif</a:t>
            </a:r>
            <a:r>
              <a:rPr lang="zh-CN" altLang="en-US" dirty="0" smtClean="0"/>
              <a:t>是分析和挖掘一个网络的信息时的一个重要信息。它表征网络中的一个导出子图出现的频率远高于在相似的随机网络中出现的频率。（参见 </a:t>
            </a:r>
            <a:r>
              <a:rPr lang="en-US" altLang="zh-CN" dirty="0" smtClean="0"/>
              <a:t>《</a:t>
            </a:r>
            <a:r>
              <a:rPr lang="zh-CN" altLang="en-US" dirty="0"/>
              <a:t>基于模体的复杂网络测度量研究</a:t>
            </a:r>
            <a:r>
              <a:rPr lang="en-US" altLang="zh-CN" dirty="0" smtClean="0"/>
              <a:t>》</a:t>
            </a:r>
            <a:r>
              <a:rPr lang="zh-CN" altLang="en-US" dirty="0"/>
              <a:t>韩</a:t>
            </a:r>
            <a:r>
              <a:rPr lang="zh-CN" altLang="en-US" dirty="0" smtClean="0"/>
              <a:t>华 刘婉璐 吴翎燕）</a:t>
            </a:r>
            <a:endParaRPr lang="en-US" altLang="zh-CN" dirty="0" smtClean="0"/>
          </a:p>
          <a:p>
            <a:r>
              <a:rPr lang="en-US" altLang="zh-CN" dirty="0" smtClean="0"/>
              <a:t>2. </a:t>
            </a:r>
            <a:r>
              <a:rPr lang="zh-CN" altLang="en-US" dirty="0" smtClean="0"/>
              <a:t>旅游</a:t>
            </a:r>
            <a:r>
              <a:rPr lang="en-US" altLang="zh-CN" dirty="0" smtClean="0"/>
              <a:t>motif</a:t>
            </a:r>
            <a:r>
              <a:rPr lang="zh-CN" altLang="en-US" dirty="0" smtClean="0"/>
              <a:t>提取</a:t>
            </a:r>
            <a:endParaRPr lang="en-US" altLang="zh-CN" dirty="0" smtClean="0"/>
          </a:p>
          <a:p>
            <a:r>
              <a:rPr lang="zh-CN" altLang="en-US" dirty="0" smtClean="0"/>
              <a:t>目前有一些比较成熟的软件进行</a:t>
            </a:r>
            <a:r>
              <a:rPr lang="en-US" altLang="zh-CN" dirty="0" smtClean="0"/>
              <a:t>motif</a:t>
            </a:r>
            <a:r>
              <a:rPr lang="zh-CN" altLang="en-US" dirty="0" smtClean="0"/>
              <a:t>发掘，不同的软件发掘</a:t>
            </a:r>
            <a:r>
              <a:rPr lang="en-US" altLang="zh-CN" dirty="0" smtClean="0"/>
              <a:t>motif</a:t>
            </a:r>
            <a:r>
              <a:rPr lang="zh-CN" altLang="en-US" dirty="0" smtClean="0"/>
              <a:t>的效率不同。本次实验使用的是</a:t>
            </a:r>
            <a:r>
              <a:rPr lang="en-US" altLang="zh-CN" dirty="0" err="1" smtClean="0"/>
              <a:t>NetMODE</a:t>
            </a:r>
            <a:r>
              <a:rPr lang="zh-CN" altLang="en-US" dirty="0" smtClean="0"/>
              <a:t>软件来进行</a:t>
            </a:r>
            <a:r>
              <a:rPr lang="en-US" altLang="zh-CN" dirty="0" smtClean="0"/>
              <a:t>motif</a:t>
            </a:r>
            <a:r>
              <a:rPr lang="zh-CN" altLang="en-US" dirty="0" smtClean="0"/>
              <a:t>发掘，</a:t>
            </a:r>
            <a:r>
              <a:rPr lang="en-US" altLang="zh-CN" dirty="0" err="1" smtClean="0"/>
              <a:t>FanMod</a:t>
            </a:r>
            <a:r>
              <a:rPr lang="en-US" altLang="zh-CN" dirty="0" smtClean="0"/>
              <a:t> </a:t>
            </a:r>
            <a:r>
              <a:rPr lang="zh-CN" altLang="en-US" dirty="0" smtClean="0"/>
              <a:t>在处理节点数目较高的</a:t>
            </a:r>
            <a:r>
              <a:rPr lang="en-US" altLang="zh-CN" dirty="0" smtClean="0"/>
              <a:t>motif</a:t>
            </a:r>
            <a:r>
              <a:rPr lang="zh-CN" altLang="en-US" dirty="0" smtClean="0"/>
              <a:t>时效率很低。（详见</a:t>
            </a:r>
            <a:r>
              <a:rPr lang="en-US" altLang="zh-CN" dirty="0" smtClean="0"/>
              <a:t>《</a:t>
            </a:r>
            <a:r>
              <a:rPr lang="zh-CN" altLang="en-US" dirty="0" smtClean="0"/>
              <a:t>网络图的</a:t>
            </a:r>
            <a:r>
              <a:rPr lang="en-US" altLang="zh-CN" dirty="0" smtClean="0"/>
              <a:t>motif</a:t>
            </a:r>
            <a:r>
              <a:rPr lang="zh-CN" altLang="en-US" dirty="0" smtClean="0"/>
              <a:t>发现算法研究</a:t>
            </a:r>
            <a:r>
              <a:rPr lang="en-US" altLang="zh-CN" dirty="0" smtClean="0"/>
              <a:t>》</a:t>
            </a:r>
            <a:r>
              <a:rPr lang="zh-CN" altLang="en-US" dirty="0" smtClean="0"/>
              <a:t>李鑫</a:t>
            </a:r>
            <a:r>
              <a:rPr lang="en-US" altLang="zh-CN" dirty="0" smtClean="0"/>
              <a:t>·</a:t>
            </a:r>
            <a:r>
              <a:rPr lang="zh-CN" altLang="en-US" dirty="0" smtClean="0"/>
              <a:t>南开大学</a:t>
            </a:r>
            <a:r>
              <a:rPr lang="en-US" altLang="zh-CN" dirty="0" smtClean="0"/>
              <a:t>·</a:t>
            </a:r>
            <a:r>
              <a:rPr lang="zh-CN" altLang="en-US" dirty="0" smtClean="0"/>
              <a:t>硕士学位论文）</a:t>
            </a:r>
            <a:endParaRPr lang="en-US" altLang="zh-CN" dirty="0" smtClean="0"/>
          </a:p>
          <a:p>
            <a:r>
              <a:rPr lang="zh-CN" altLang="en-US" dirty="0" smtClean="0"/>
              <a:t>得到</a:t>
            </a:r>
            <a:r>
              <a:rPr lang="en-US" altLang="zh-CN" dirty="0" smtClean="0"/>
              <a:t>motif</a:t>
            </a:r>
            <a:r>
              <a:rPr lang="zh-CN" altLang="en-US" dirty="0" smtClean="0"/>
              <a:t>之后根据游客实际的行为筛选具有真实意义的</a:t>
            </a:r>
            <a:r>
              <a:rPr lang="en-US" altLang="zh-CN" dirty="0" smtClean="0"/>
              <a:t>motif</a:t>
            </a:r>
            <a:r>
              <a:rPr lang="zh-CN" altLang="en-US" dirty="0" smtClean="0"/>
              <a:t>，去除不在研究范围内的</a:t>
            </a:r>
            <a:r>
              <a:rPr lang="en-US" altLang="zh-CN" dirty="0" smtClean="0"/>
              <a:t>motif</a:t>
            </a:r>
            <a:r>
              <a:rPr lang="zh-CN" altLang="en-US" dirty="0" smtClean="0"/>
              <a:t>，如</a:t>
            </a:r>
            <a:r>
              <a:rPr lang="en-US" altLang="zh-CN" dirty="0" smtClean="0"/>
              <a:t>010000010</a:t>
            </a:r>
            <a:r>
              <a:rPr lang="zh-CN" altLang="en-US" dirty="0" smtClean="0"/>
              <a:t>矩阵表示的三节点的</a:t>
            </a:r>
            <a:r>
              <a:rPr lang="en-US" altLang="zh-CN" dirty="0" smtClean="0"/>
              <a:t>motif</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11</a:t>
            </a:fld>
            <a:endParaRPr lang="zh-CN" altLang="en-US"/>
          </a:p>
        </p:txBody>
      </p:sp>
    </p:spTree>
    <p:extLst>
      <p:ext uri="{BB962C8B-B14F-4D97-AF65-F5344CB8AC3E}">
        <p14:creationId xmlns:p14="http://schemas.microsoft.com/office/powerpoint/2010/main" val="1086490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发现模式与理论模式验证</a:t>
            </a:r>
            <a:endParaRPr lang="zh-CN" altLang="en-US" dirty="0"/>
          </a:p>
        </p:txBody>
      </p:sp>
      <p:sp>
        <p:nvSpPr>
          <p:cNvPr id="3" name="内容占位符 2"/>
          <p:cNvSpPr>
            <a:spLocks noGrp="1"/>
          </p:cNvSpPr>
          <p:nvPr>
            <p:ph idx="1"/>
          </p:nvPr>
        </p:nvSpPr>
        <p:spPr/>
        <p:txBody>
          <a:bodyPr/>
          <a:lstStyle/>
          <a:p>
            <a:r>
              <a:rPr lang="zh-CN" altLang="en-US" dirty="0" smtClean="0"/>
              <a:t>从网络中得到了</a:t>
            </a:r>
            <a:r>
              <a:rPr lang="en-US" altLang="zh-CN" dirty="0" smtClean="0"/>
              <a:t>motifs</a:t>
            </a:r>
            <a:r>
              <a:rPr lang="zh-CN" altLang="en-US" dirty="0" smtClean="0"/>
              <a:t>，与所有游客的出行行为进行比对，观察发现的这些模式是否能够代表整个群体的出行规律，认为如果这些模式能够代表超过</a:t>
            </a:r>
            <a:r>
              <a:rPr lang="en-US" altLang="zh-CN" dirty="0" smtClean="0"/>
              <a:t>95%</a:t>
            </a:r>
            <a:r>
              <a:rPr lang="zh-CN" altLang="en-US" dirty="0" smtClean="0"/>
              <a:t>的用户的行为就具有代表性。</a:t>
            </a:r>
            <a:endParaRPr lang="en-US" altLang="zh-CN" dirty="0" smtClean="0"/>
          </a:p>
          <a:p>
            <a:r>
              <a:rPr lang="zh-CN" altLang="en-US" dirty="0" smtClean="0"/>
              <a:t>如果不符合，则改变</a:t>
            </a:r>
            <a:r>
              <a:rPr lang="en-US" altLang="zh-CN" dirty="0" smtClean="0"/>
              <a:t>motif</a:t>
            </a:r>
            <a:r>
              <a:rPr lang="zh-CN" altLang="en-US" dirty="0" smtClean="0"/>
              <a:t>发现的阈值，使得发现的模式能够代表用户的行为。</a:t>
            </a:r>
            <a:endParaRPr lang="en-US" altLang="zh-CN" dirty="0" smtClean="0"/>
          </a:p>
          <a:p>
            <a:r>
              <a:rPr lang="zh-CN" altLang="en-US" dirty="0" smtClean="0"/>
              <a:t>将发现的</a:t>
            </a:r>
            <a:r>
              <a:rPr lang="en-US" altLang="zh-CN" dirty="0" smtClean="0"/>
              <a:t>motif</a:t>
            </a:r>
            <a:r>
              <a:rPr lang="zh-CN" altLang="en-US" dirty="0" smtClean="0"/>
              <a:t>的模式区分到理论模型中，观察理论模型是否能够支持所有的行为，验证模式。</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12</a:t>
            </a:fld>
            <a:endParaRPr lang="zh-CN" altLang="en-US"/>
          </a:p>
        </p:txBody>
      </p:sp>
    </p:spTree>
    <p:extLst>
      <p:ext uri="{BB962C8B-B14F-4D97-AF65-F5344CB8AC3E}">
        <p14:creationId xmlns:p14="http://schemas.microsoft.com/office/powerpoint/2010/main" val="2934705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城市间游客出行空间模式分析城市功能</a:t>
            </a:r>
            <a:endParaRPr lang="en-US" altLang="zh-CN" dirty="0"/>
          </a:p>
        </p:txBody>
      </p:sp>
      <p:sp>
        <p:nvSpPr>
          <p:cNvPr id="3" name="内容占位符 2"/>
          <p:cNvSpPr>
            <a:spLocks noGrp="1"/>
          </p:cNvSpPr>
          <p:nvPr>
            <p:ph idx="1"/>
          </p:nvPr>
        </p:nvSpPr>
        <p:spPr/>
        <p:txBody>
          <a:bodyPr/>
          <a:lstStyle/>
          <a:p>
            <a:r>
              <a:rPr lang="zh-CN" altLang="en-US" dirty="0" smtClean="0"/>
              <a:t>根据社交媒体大数据提取城市间的游客出行模式，得到</a:t>
            </a:r>
            <a:r>
              <a:rPr lang="en-US" altLang="zh-CN" dirty="0" smtClean="0"/>
              <a:t>motifs</a:t>
            </a:r>
            <a:r>
              <a:rPr lang="zh-CN" altLang="en-US" dirty="0" smtClean="0"/>
              <a:t>，分析每个</a:t>
            </a:r>
            <a:r>
              <a:rPr lang="en-US" altLang="zh-CN" dirty="0" smtClean="0"/>
              <a:t>motif</a:t>
            </a:r>
            <a:r>
              <a:rPr lang="zh-CN" altLang="en-US" dirty="0" smtClean="0"/>
              <a:t>节点的功能，根据实际旅游路径中的城市对应到</a:t>
            </a:r>
            <a:r>
              <a:rPr lang="en-US" altLang="zh-CN" dirty="0" smtClean="0"/>
              <a:t>motif</a:t>
            </a:r>
            <a:r>
              <a:rPr lang="zh-CN" altLang="en-US" dirty="0" smtClean="0"/>
              <a:t>中的节点，对所有旅游行为进行分析，得到每个城市在整个旅游行为中担当了单一目的地型、门户型、途径型、出口型、门户集散型的比例，得到城市功能。</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13</a:t>
            </a:fld>
            <a:endParaRPr lang="zh-CN" altLang="en-US"/>
          </a:p>
        </p:txBody>
      </p:sp>
    </p:spTree>
    <p:extLst>
      <p:ext uri="{BB962C8B-B14F-4D97-AF65-F5344CB8AC3E}">
        <p14:creationId xmlns:p14="http://schemas.microsoft.com/office/powerpoint/2010/main" val="1446923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城市内景点间游客的出行空间模式分析客源偏好</a:t>
            </a:r>
            <a:endParaRPr lang="en-US" altLang="zh-CN" dirty="0"/>
          </a:p>
        </p:txBody>
      </p:sp>
      <p:sp>
        <p:nvSpPr>
          <p:cNvPr id="3" name="内容占位符 2"/>
          <p:cNvSpPr>
            <a:spLocks noGrp="1"/>
          </p:cNvSpPr>
          <p:nvPr>
            <p:ph idx="1"/>
          </p:nvPr>
        </p:nvSpPr>
        <p:spPr/>
        <p:txBody>
          <a:bodyPr/>
          <a:lstStyle/>
          <a:p>
            <a:r>
              <a:rPr lang="zh-CN" altLang="en-US" dirty="0" smtClean="0"/>
              <a:t>使用游客在一个城市内景区的旅游行为生成网络，生成城市内景区间出行空间模式</a:t>
            </a:r>
            <a:r>
              <a:rPr lang="en-US" altLang="zh-CN" dirty="0" smtClean="0"/>
              <a:t>motif</a:t>
            </a:r>
            <a:r>
              <a:rPr lang="zh-CN" altLang="en-US" dirty="0" smtClean="0"/>
              <a:t>。将这些</a:t>
            </a:r>
            <a:r>
              <a:rPr lang="en-US" altLang="zh-CN" dirty="0" smtClean="0"/>
              <a:t>motifs</a:t>
            </a:r>
            <a:r>
              <a:rPr lang="zh-CN" altLang="en-US" dirty="0" smtClean="0"/>
              <a:t>分为链条型、环形、倒挂二元组型、中心连接二元组型、牵挂二元组型和二重连接二元组等几种，对所属的旅游行为路线分别进行聚类，得到优势路线；将旅游行为路线加入客源因素：本地、周边、外地，再次统计得到不同客源的优势路线。将优势路线中的景点的类型加入分析，得到不同客源对于城市的景点的偏好。</a:t>
            </a:r>
            <a:endParaRPr lang="en-US" altLang="zh-CN" dirty="0" smtClean="0"/>
          </a:p>
          <a:p>
            <a:r>
              <a:rPr lang="zh-CN" altLang="en-US" dirty="0" smtClean="0"/>
              <a:t>聚类方式：</a:t>
            </a:r>
            <a:r>
              <a:rPr lang="en-US" altLang="zh-CN" dirty="0" smtClean="0"/>
              <a:t>K-means</a:t>
            </a:r>
            <a:r>
              <a:rPr lang="zh-CN" altLang="en-US" dirty="0" smtClean="0"/>
              <a:t>聚类思想，任选</a:t>
            </a:r>
            <a:r>
              <a:rPr lang="en-US" altLang="zh-CN" dirty="0" smtClean="0"/>
              <a:t>k</a:t>
            </a:r>
            <a:r>
              <a:rPr lang="zh-CN" altLang="en-US" dirty="0" smtClean="0"/>
              <a:t>个中心，某个路线距离这些中心中哪个最近，归为该类；在聚类结果中，找出与其他路线距离和最小的路线做为新的中心。重复聚类过程，直到中心不发生改变。</a:t>
            </a:r>
            <a:endParaRPr lang="en-US" altLang="zh-CN" dirty="0" smtClean="0"/>
          </a:p>
          <a:p>
            <a:r>
              <a:rPr lang="zh-CN" altLang="en-US" dirty="0" smtClean="0"/>
              <a:t>两个路线距离的计算：对于两个路线</a:t>
            </a:r>
            <a:r>
              <a:rPr lang="en-US" altLang="zh-CN" dirty="0" smtClean="0"/>
              <a:t>A</a:t>
            </a:r>
            <a:r>
              <a:rPr lang="zh-CN" altLang="en-US" dirty="0" smtClean="0"/>
              <a:t>，</a:t>
            </a:r>
            <a:r>
              <a:rPr lang="en-US" altLang="zh-CN" dirty="0" smtClean="0"/>
              <a:t>B</a:t>
            </a:r>
            <a:r>
              <a:rPr lang="zh-CN" altLang="en-US" dirty="0" smtClean="0"/>
              <a:t>，计算最长公共子序列</a:t>
            </a:r>
            <a:r>
              <a:rPr lang="en-US" altLang="zh-CN" dirty="0" smtClean="0"/>
              <a:t>C</a:t>
            </a:r>
            <a:r>
              <a:rPr lang="zh-CN" altLang="en-US" dirty="0" smtClean="0"/>
              <a:t>，</a:t>
            </a:r>
            <a:r>
              <a:rPr lang="en-US" altLang="zh-CN" dirty="0" smtClean="0"/>
              <a:t>AB</a:t>
            </a:r>
            <a:r>
              <a:rPr lang="zh-CN" altLang="en-US" dirty="0" smtClean="0"/>
              <a:t>间的距离为</a:t>
            </a:r>
            <a:r>
              <a:rPr lang="en-US" altLang="zh-CN" dirty="0"/>
              <a:t>:</a:t>
            </a:r>
            <a:r>
              <a:rPr lang="en-US" altLang="zh-CN" dirty="0" smtClean="0"/>
              <a:t>1-2*</a:t>
            </a:r>
            <a:r>
              <a:rPr lang="en-US" altLang="zh-CN" dirty="0" err="1" smtClean="0"/>
              <a:t>len</a:t>
            </a:r>
            <a:r>
              <a:rPr lang="en-US" altLang="zh-CN" dirty="0" smtClean="0"/>
              <a:t>(C)/[</a:t>
            </a:r>
            <a:r>
              <a:rPr lang="en-US" altLang="zh-CN" dirty="0" err="1" smtClean="0"/>
              <a:t>len</a:t>
            </a:r>
            <a:r>
              <a:rPr lang="en-US" altLang="zh-CN" dirty="0" smtClean="0"/>
              <a:t>(A) + </a:t>
            </a:r>
            <a:r>
              <a:rPr lang="en-US" altLang="zh-CN" dirty="0" err="1" smtClean="0"/>
              <a:t>len</a:t>
            </a:r>
            <a:r>
              <a:rPr lang="en-US" altLang="zh-CN" dirty="0" smtClean="0"/>
              <a:t>(B)]</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14</a:t>
            </a:fld>
            <a:endParaRPr lang="zh-CN" altLang="en-US"/>
          </a:p>
        </p:txBody>
      </p:sp>
    </p:spTree>
    <p:extLst>
      <p:ext uri="{BB962C8B-B14F-4D97-AF65-F5344CB8AC3E}">
        <p14:creationId xmlns:p14="http://schemas.microsoft.com/office/powerpoint/2010/main" val="3475965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第三章 数据</a:t>
            </a:r>
            <a:endParaRPr lang="zh-CN" altLang="en-US" dirty="0"/>
          </a:p>
        </p:txBody>
      </p:sp>
      <p:sp>
        <p:nvSpPr>
          <p:cNvPr id="8" name="文本占位符 7"/>
          <p:cNvSpPr>
            <a:spLocks noGrp="1"/>
          </p:cNvSpPr>
          <p:nvPr>
            <p:ph type="body" idx="1"/>
          </p:nvPr>
        </p:nvSpPr>
        <p:spPr/>
        <p:txBody>
          <a:bodyPr/>
          <a:lstStyle/>
          <a:p>
            <a:r>
              <a:rPr lang="zh-CN" altLang="en-US" dirty="0"/>
              <a:t>数据</a:t>
            </a:r>
            <a:r>
              <a:rPr lang="zh-CN" altLang="en-US" dirty="0" smtClean="0"/>
              <a:t>来源</a:t>
            </a:r>
            <a:endParaRPr lang="en-US" altLang="zh-CN" dirty="0" smtClean="0"/>
          </a:p>
          <a:p>
            <a:r>
              <a:rPr lang="zh-CN" altLang="en-US" dirty="0" smtClean="0"/>
              <a:t>预处理</a:t>
            </a:r>
            <a:endParaRPr lang="en-US" altLang="zh-CN"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67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altLang="en-US" dirty="0" smtClean="0"/>
              <a:t>来源</a:t>
            </a:r>
            <a:endParaRPr lang="zh-CN" altLang="en-US" dirty="0"/>
          </a:p>
        </p:txBody>
      </p:sp>
      <p:sp>
        <p:nvSpPr>
          <p:cNvPr id="3" name="内容占位符 2"/>
          <p:cNvSpPr>
            <a:spLocks noGrp="1"/>
          </p:cNvSpPr>
          <p:nvPr>
            <p:ph idx="1"/>
          </p:nvPr>
        </p:nvSpPr>
        <p:spPr/>
        <p:txBody>
          <a:bodyPr/>
          <a:lstStyle/>
          <a:p>
            <a:r>
              <a:rPr lang="zh-CN" altLang="en-US" dirty="0" smtClean="0"/>
              <a:t>有了上述的理论和方法，需要用一个具体的例子来验证可行性。以社交媒体：微博，的数据作为支撑，进行上述的验证与计算分析。</a:t>
            </a:r>
            <a:endParaRPr lang="en-US" altLang="zh-CN" dirty="0" smtClean="0"/>
          </a:p>
          <a:p>
            <a:r>
              <a:rPr lang="zh-CN" altLang="en-US" dirty="0" smtClean="0"/>
              <a:t>研究区域为：苏州</a:t>
            </a:r>
            <a:endParaRPr lang="en-US" altLang="zh-CN" dirty="0" smtClean="0"/>
          </a:p>
          <a:p>
            <a:r>
              <a:rPr lang="zh-CN" altLang="en-US" dirty="0" smtClean="0"/>
              <a:t>数据：微博数据，</a:t>
            </a:r>
            <a:r>
              <a:rPr lang="en-US" altLang="zh-CN" dirty="0" smtClean="0"/>
              <a:t>2013</a:t>
            </a:r>
            <a:r>
              <a:rPr lang="zh-CN" altLang="en-US" dirty="0" smtClean="0"/>
              <a:t>、</a:t>
            </a:r>
            <a:r>
              <a:rPr lang="en-US" altLang="zh-CN" dirty="0" smtClean="0"/>
              <a:t>2013</a:t>
            </a:r>
            <a:r>
              <a:rPr lang="zh-CN" altLang="en-US" dirty="0"/>
              <a:t>、</a:t>
            </a:r>
            <a:r>
              <a:rPr lang="en-US" altLang="zh-CN" dirty="0" smtClean="0"/>
              <a:t>2016</a:t>
            </a:r>
            <a:r>
              <a:rPr lang="zh-CN" altLang="en-US" dirty="0" smtClean="0"/>
              <a:t>年的数据，总微博数</a:t>
            </a:r>
            <a:r>
              <a:rPr lang="en-US" altLang="zh-CN" dirty="0" smtClean="0"/>
              <a:t>48409276</a:t>
            </a:r>
            <a:r>
              <a:rPr lang="zh-CN" altLang="en-US" dirty="0" smtClean="0"/>
              <a:t>，用户数为</a:t>
            </a:r>
            <a:r>
              <a:rPr lang="en-US" altLang="zh-CN" dirty="0" smtClean="0"/>
              <a:t>739331</a:t>
            </a:r>
            <a:endParaRPr lang="en-US" altLang="zh-CN" dirty="0"/>
          </a:p>
          <a:p>
            <a:r>
              <a:rPr lang="zh-CN" altLang="en-US" dirty="0" smtClean="0"/>
              <a:t>每条微博包含的属性有：发布时间、经纬度信息、微博</a:t>
            </a:r>
            <a:r>
              <a:rPr lang="en-US" altLang="zh-CN" dirty="0" smtClean="0"/>
              <a:t>id</a:t>
            </a:r>
            <a:r>
              <a:rPr lang="zh-CN" altLang="en-US" dirty="0" smtClean="0"/>
              <a:t>、用户</a:t>
            </a:r>
            <a:r>
              <a:rPr lang="en-US" altLang="zh-CN" dirty="0" smtClean="0"/>
              <a:t>id</a:t>
            </a:r>
            <a:r>
              <a:rPr lang="zh-CN" altLang="en-US" dirty="0" smtClean="0"/>
              <a:t>、文本、绑定</a:t>
            </a:r>
            <a:r>
              <a:rPr lang="en-US" altLang="zh-CN" dirty="0" err="1" smtClean="0"/>
              <a:t>poiid</a:t>
            </a:r>
            <a:r>
              <a:rPr lang="zh-CN" altLang="en-US" dirty="0" smtClean="0"/>
              <a:t>、绑定地点名称</a:t>
            </a:r>
            <a:endParaRPr lang="en-US" altLang="zh-CN" dirty="0" smtClean="0"/>
          </a:p>
          <a:p>
            <a:r>
              <a:rPr lang="zh-CN" altLang="en-US" dirty="0" smtClean="0"/>
              <a:t>根据</a:t>
            </a:r>
            <a:r>
              <a:rPr lang="en-US" altLang="zh-CN" dirty="0" err="1" smtClean="0"/>
              <a:t>poiid</a:t>
            </a:r>
            <a:r>
              <a:rPr lang="zh-CN" altLang="en-US" dirty="0" smtClean="0"/>
              <a:t>可以获得</a:t>
            </a:r>
            <a:r>
              <a:rPr lang="en-US" altLang="zh-CN" dirty="0" smtClean="0"/>
              <a:t>poi</a:t>
            </a:r>
            <a:r>
              <a:rPr lang="zh-CN" altLang="en-US" dirty="0" smtClean="0"/>
              <a:t>所属的地理位置，所在城市等信息</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16</a:t>
            </a:fld>
            <a:endParaRPr lang="zh-CN" altLang="en-US"/>
          </a:p>
        </p:txBody>
      </p:sp>
    </p:spTree>
    <p:extLst>
      <p:ext uri="{BB962C8B-B14F-4D97-AF65-F5344CB8AC3E}">
        <p14:creationId xmlns:p14="http://schemas.microsoft.com/office/powerpoint/2010/main" val="2306283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预处理</a:t>
            </a:r>
            <a:endParaRPr lang="zh-CN" altLang="en-US" dirty="0"/>
          </a:p>
        </p:txBody>
      </p:sp>
      <p:sp>
        <p:nvSpPr>
          <p:cNvPr id="3" name="内容占位符 2"/>
          <p:cNvSpPr>
            <a:spLocks noGrp="1"/>
          </p:cNvSpPr>
          <p:nvPr>
            <p:ph idx="1"/>
          </p:nvPr>
        </p:nvSpPr>
        <p:spPr/>
        <p:txBody>
          <a:bodyPr/>
          <a:lstStyle/>
          <a:p>
            <a:r>
              <a:rPr lang="zh-CN" altLang="en-US" dirty="0" smtClean="0"/>
              <a:t>客源地提取流程、结果</a:t>
            </a:r>
            <a:endParaRPr lang="en-US" altLang="zh-CN" dirty="0" smtClean="0"/>
          </a:p>
          <a:p>
            <a:r>
              <a:rPr lang="zh-CN" altLang="en-US" dirty="0" smtClean="0"/>
              <a:t>城市间旅游行为提取流程、结果</a:t>
            </a:r>
            <a:endParaRPr lang="en-US" altLang="zh-CN" dirty="0" smtClean="0"/>
          </a:p>
          <a:p>
            <a:r>
              <a:rPr lang="zh-CN" altLang="en-US" dirty="0"/>
              <a:t>城市</a:t>
            </a:r>
            <a:r>
              <a:rPr lang="zh-CN" altLang="en-US" dirty="0" smtClean="0"/>
              <a:t>内景点间旅游行为提取、结果</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17</a:t>
            </a:fld>
            <a:endParaRPr lang="zh-CN" altLang="en-US"/>
          </a:p>
        </p:txBody>
      </p:sp>
    </p:spTree>
    <p:extLst>
      <p:ext uri="{BB962C8B-B14F-4D97-AF65-F5344CB8AC3E}">
        <p14:creationId xmlns:p14="http://schemas.microsoft.com/office/powerpoint/2010/main" val="2213072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第四章 结果分析</a:t>
            </a:r>
            <a:endParaRPr lang="zh-CN" altLang="en-US" dirty="0"/>
          </a:p>
        </p:txBody>
      </p:sp>
      <p:sp>
        <p:nvSpPr>
          <p:cNvPr id="8" name="文本占位符 7"/>
          <p:cNvSpPr>
            <a:spLocks noGrp="1"/>
          </p:cNvSpPr>
          <p:nvPr>
            <p:ph type="body" idx="1"/>
          </p:nvPr>
        </p:nvSpPr>
        <p:spPr>
          <a:xfrm>
            <a:off x="3512819" y="3450067"/>
            <a:ext cx="8007668" cy="1971019"/>
          </a:xfrm>
        </p:spPr>
        <p:txBody>
          <a:bodyPr>
            <a:normAutofit/>
          </a:bodyPr>
          <a:lstStyle/>
          <a:p>
            <a:r>
              <a:rPr lang="zh-CN" altLang="en-US" dirty="0" smtClean="0"/>
              <a:t>城市间</a:t>
            </a:r>
            <a:r>
              <a:rPr lang="en-US" altLang="zh-CN" dirty="0" smtClean="0"/>
              <a:t>motifs</a:t>
            </a:r>
            <a:r>
              <a:rPr lang="zh-CN" altLang="en-US" dirty="0" smtClean="0"/>
              <a:t>提取结果</a:t>
            </a:r>
            <a:endParaRPr lang="en-US" altLang="zh-CN" dirty="0" smtClean="0"/>
          </a:p>
          <a:p>
            <a:r>
              <a:rPr lang="en-US" altLang="zh-CN" dirty="0" smtClean="0"/>
              <a:t>motifs</a:t>
            </a:r>
            <a:r>
              <a:rPr lang="zh-CN" altLang="en-US" dirty="0" smtClean="0"/>
              <a:t>与游客出行空间模式理论的验证</a:t>
            </a:r>
            <a:endParaRPr lang="en-US" altLang="zh-CN" dirty="0" smtClean="0"/>
          </a:p>
          <a:p>
            <a:r>
              <a:rPr lang="zh-CN" altLang="en-US" dirty="0" smtClean="0"/>
              <a:t>城市尺度应用：城市功能分析</a:t>
            </a:r>
            <a:endParaRPr lang="en-US" altLang="zh-CN" dirty="0" smtClean="0"/>
          </a:p>
          <a:p>
            <a:r>
              <a:rPr lang="zh-CN" altLang="en-US" dirty="0" smtClean="0"/>
              <a:t>城市内景点尺度的应用：不同客源的偏好</a:t>
            </a:r>
            <a:r>
              <a:rPr lang="en-US" altLang="zh-CN" dirty="0" smtClean="0"/>
              <a:t>——</a:t>
            </a:r>
            <a:r>
              <a:rPr lang="zh-CN" altLang="en-US" dirty="0" smtClean="0"/>
              <a:t>优势路线与兴趣类型</a:t>
            </a:r>
            <a:endParaRPr lang="en-US" altLang="zh-CN"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404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a:t>
            </a:r>
            <a:endParaRPr lang="zh-CN" altLang="en-US" dirty="0"/>
          </a:p>
        </p:txBody>
      </p:sp>
      <p:pic>
        <p:nvPicPr>
          <p:cNvPr id="60" name="内容占位符 59"/>
          <p:cNvPicPr>
            <a:picLocks noGrp="1" noChangeAspect="1"/>
          </p:cNvPicPr>
          <p:nvPr>
            <p:ph idx="1"/>
          </p:nvPr>
        </p:nvPicPr>
        <p:blipFill>
          <a:blip r:embed="rId2"/>
          <a:stretch>
            <a:fillRect/>
          </a:stretch>
        </p:blipFill>
        <p:spPr>
          <a:xfrm>
            <a:off x="5373431" y="1262062"/>
            <a:ext cx="6176127" cy="5019675"/>
          </a:xfrm>
          <a:prstGeom prst="rect">
            <a:avLst/>
          </a:prstGeom>
        </p:spPr>
      </p:pic>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20" name="椭圆 4"/>
          <p:cNvSpPr/>
          <p:nvPr/>
        </p:nvSpPr>
        <p:spPr>
          <a:xfrm>
            <a:off x="8363685"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1" name="椭圆 4"/>
          <p:cNvSpPr/>
          <p:nvPr/>
        </p:nvSpPr>
        <p:spPr>
          <a:xfrm>
            <a:off x="9257158"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23" name="组合 893"/>
          <p:cNvGrpSpPr/>
          <p:nvPr/>
        </p:nvGrpSpPr>
        <p:grpSpPr>
          <a:xfrm>
            <a:off x="8374661" y="2775990"/>
            <a:ext cx="1051402" cy="155987"/>
            <a:chOff x="1368246" y="2375241"/>
            <a:chExt cx="847360" cy="127280"/>
          </a:xfrm>
        </p:grpSpPr>
        <p:sp>
          <p:nvSpPr>
            <p:cNvPr id="24"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5"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26" name="椭圆 4"/>
          <p:cNvSpPr/>
          <p:nvPr/>
        </p:nvSpPr>
        <p:spPr>
          <a:xfrm rot="16200000">
            <a:off x="9315489" y="278416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7" name="椭圆 4"/>
          <p:cNvSpPr/>
          <p:nvPr/>
        </p:nvSpPr>
        <p:spPr>
          <a:xfrm rot="16200000">
            <a:off x="9315489" y="189068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4" name="椭圆 4"/>
          <p:cNvSpPr/>
          <p:nvPr/>
        </p:nvSpPr>
        <p:spPr>
          <a:xfrm rot="16200000" flipH="1" flipV="1">
            <a:off x="9276978" y="1876162"/>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5" name="椭圆 4"/>
          <p:cNvSpPr/>
          <p:nvPr/>
        </p:nvSpPr>
        <p:spPr>
          <a:xfrm rot="16200000" flipH="1" flipV="1">
            <a:off x="9276978" y="2772280"/>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36" name="组合 925"/>
          <p:cNvGrpSpPr/>
          <p:nvPr/>
        </p:nvGrpSpPr>
        <p:grpSpPr>
          <a:xfrm rot="16200000" flipH="1" flipV="1">
            <a:off x="7942260" y="2317407"/>
            <a:ext cx="1038476" cy="157929"/>
            <a:chOff x="1368245" y="2375242"/>
            <a:chExt cx="847361" cy="127280"/>
          </a:xfrm>
        </p:grpSpPr>
        <p:sp>
          <p:nvSpPr>
            <p:cNvPr id="37"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8"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9" name="组合 926"/>
          <p:cNvGrpSpPr/>
          <p:nvPr/>
        </p:nvGrpSpPr>
        <p:grpSpPr>
          <a:xfrm flipH="1" flipV="1">
            <a:off x="8382531" y="2773250"/>
            <a:ext cx="1051402" cy="155987"/>
            <a:chOff x="1368246" y="2375241"/>
            <a:chExt cx="847360" cy="127280"/>
          </a:xfrm>
        </p:grpSpPr>
        <p:sp>
          <p:nvSpPr>
            <p:cNvPr id="40"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41"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45" name="椭圆 4"/>
          <p:cNvSpPr/>
          <p:nvPr/>
        </p:nvSpPr>
        <p:spPr>
          <a:xfrm rot="16200000" flipH="1" flipV="1">
            <a:off x="8324200" y="186701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46" name="椭圆 4"/>
          <p:cNvSpPr/>
          <p:nvPr/>
        </p:nvSpPr>
        <p:spPr>
          <a:xfrm rot="16200000" flipH="1" flipV="1">
            <a:off x="8324200" y="276049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61" name="内容占位符 2"/>
          <p:cNvSpPr txBox="1">
            <a:spLocks/>
          </p:cNvSpPr>
          <p:nvPr/>
        </p:nvSpPr>
        <p:spPr>
          <a:xfrm>
            <a:off x="669925" y="1123950"/>
            <a:ext cx="4806748"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模式</a:t>
            </a:r>
            <a:r>
              <a:rPr lang="en-US" altLang="zh-CN" dirty="0" smtClean="0"/>
              <a:t>1</a:t>
            </a:r>
            <a:r>
              <a:rPr lang="zh-CN" altLang="en-US" dirty="0" smtClean="0"/>
              <a:t>：</a:t>
            </a:r>
            <a:r>
              <a:rPr lang="zh-CN" altLang="en-US" dirty="0"/>
              <a:t>单一</a:t>
            </a:r>
            <a:r>
              <a:rPr lang="zh-CN" altLang="en-US" dirty="0" smtClean="0"/>
              <a:t>目的地旅游</a:t>
            </a:r>
            <a:r>
              <a:rPr lang="en-US" altLang="zh-CN" dirty="0" smtClean="0"/>
              <a:t>——</a:t>
            </a:r>
            <a:r>
              <a:rPr lang="zh-CN" altLang="en-US" dirty="0" smtClean="0"/>
              <a:t>旅游者</a:t>
            </a:r>
            <a:r>
              <a:rPr lang="zh-CN" altLang="en-US" dirty="0"/>
              <a:t>的大部分</a:t>
            </a:r>
            <a:r>
              <a:rPr lang="zh-CN" altLang="en-US" dirty="0" smtClean="0"/>
              <a:t>旅游活动</a:t>
            </a:r>
            <a:r>
              <a:rPr lang="zh-CN" altLang="en-US" dirty="0"/>
              <a:t>集中在一个目的地</a:t>
            </a:r>
            <a:r>
              <a:rPr lang="en-US" altLang="zh-CN" dirty="0"/>
              <a:t>;</a:t>
            </a:r>
          </a:p>
          <a:p>
            <a:r>
              <a:rPr lang="zh-CN" altLang="en-US" dirty="0"/>
              <a:t>模式</a:t>
            </a:r>
            <a:r>
              <a:rPr lang="en-US" altLang="zh-CN" dirty="0"/>
              <a:t>2 :</a:t>
            </a:r>
            <a:r>
              <a:rPr lang="zh-CN" altLang="en-US" dirty="0"/>
              <a:t>线型旅游</a:t>
            </a:r>
            <a:r>
              <a:rPr lang="en-US" altLang="zh-CN" dirty="0"/>
              <a:t>———</a:t>
            </a:r>
            <a:r>
              <a:rPr lang="zh-CN" altLang="en-US" dirty="0"/>
              <a:t>旅游者选择使用一条线路</a:t>
            </a:r>
            <a:r>
              <a:rPr lang="zh-CN" altLang="en-US" dirty="0" smtClean="0"/>
              <a:t>上的</a:t>
            </a:r>
            <a:r>
              <a:rPr lang="zh-CN" altLang="en-US" dirty="0"/>
              <a:t>多个旅游目的地</a:t>
            </a:r>
            <a:r>
              <a:rPr lang="en-US" altLang="zh-CN" dirty="0"/>
              <a:t>,</a:t>
            </a:r>
            <a:r>
              <a:rPr lang="zh-CN" altLang="en-US" dirty="0"/>
              <a:t>但存在主次之分</a:t>
            </a:r>
            <a:r>
              <a:rPr lang="en-US" altLang="zh-CN" dirty="0"/>
              <a:t>,</a:t>
            </a:r>
            <a:r>
              <a:rPr lang="zh-CN" altLang="en-US" dirty="0"/>
              <a:t>主要选择使用</a:t>
            </a:r>
            <a:r>
              <a:rPr lang="zh-CN" altLang="en-US" dirty="0" smtClean="0"/>
              <a:t>的目的地</a:t>
            </a:r>
            <a:r>
              <a:rPr lang="zh-CN" altLang="en-US" dirty="0"/>
              <a:t>只有一个</a:t>
            </a:r>
            <a:r>
              <a:rPr lang="en-US" altLang="zh-CN" dirty="0"/>
              <a:t>;</a:t>
            </a:r>
          </a:p>
          <a:p>
            <a:r>
              <a:rPr lang="zh-CN" altLang="en-US" dirty="0"/>
              <a:t>模式</a:t>
            </a:r>
            <a:r>
              <a:rPr lang="en-US" altLang="zh-CN" dirty="0"/>
              <a:t>3 :</a:t>
            </a:r>
            <a:r>
              <a:rPr lang="zh-CN" altLang="en-US" dirty="0"/>
              <a:t>基营式旅游</a:t>
            </a:r>
            <a:r>
              <a:rPr lang="en-US" altLang="zh-CN" dirty="0"/>
              <a:t>: ———</a:t>
            </a:r>
            <a:r>
              <a:rPr lang="zh-CN" altLang="en-US" dirty="0"/>
              <a:t>旅游者在访问主要</a:t>
            </a:r>
            <a:r>
              <a:rPr lang="zh-CN" altLang="en-US" dirty="0" smtClean="0"/>
              <a:t>目的地</a:t>
            </a:r>
            <a:r>
              <a:rPr lang="zh-CN" altLang="en-US" dirty="0"/>
              <a:t>的同时也选择访问基他几个目的地</a:t>
            </a:r>
            <a:r>
              <a:rPr lang="en-US" altLang="zh-CN" dirty="0"/>
              <a:t>,</a:t>
            </a:r>
            <a:r>
              <a:rPr lang="zh-CN" altLang="en-US" dirty="0"/>
              <a:t>但往往以</a:t>
            </a:r>
            <a:r>
              <a:rPr lang="zh-CN" altLang="en-US" dirty="0" smtClean="0"/>
              <a:t>主体目的地</a:t>
            </a:r>
            <a:r>
              <a:rPr lang="zh-CN" altLang="en-US" dirty="0"/>
              <a:t>作为大本营</a:t>
            </a:r>
            <a:r>
              <a:rPr lang="en-US" altLang="zh-CN" dirty="0"/>
              <a:t>;</a:t>
            </a:r>
          </a:p>
          <a:p>
            <a:r>
              <a:rPr lang="zh-CN" altLang="en-US" dirty="0"/>
              <a:t>模式</a:t>
            </a:r>
            <a:r>
              <a:rPr lang="en-US" altLang="zh-CN" dirty="0"/>
              <a:t>4 :</a:t>
            </a:r>
            <a:r>
              <a:rPr lang="zh-CN" altLang="en-US" dirty="0"/>
              <a:t>环型旅游</a:t>
            </a:r>
            <a:r>
              <a:rPr lang="en-US" altLang="zh-CN" dirty="0"/>
              <a:t>———</a:t>
            </a:r>
            <a:r>
              <a:rPr lang="zh-CN" altLang="en-US" dirty="0"/>
              <a:t>旅游者在既定的目标区域</a:t>
            </a:r>
            <a:r>
              <a:rPr lang="zh-CN" altLang="en-US" dirty="0" smtClean="0"/>
              <a:t>内环</a:t>
            </a:r>
            <a:r>
              <a:rPr lang="zh-CN" altLang="en-US" dirty="0"/>
              <a:t>旅游好几个目的地</a:t>
            </a:r>
            <a:r>
              <a:rPr lang="en-US" altLang="zh-CN" dirty="0"/>
              <a:t>,</a:t>
            </a:r>
            <a:r>
              <a:rPr lang="zh-CN" altLang="en-US" dirty="0"/>
              <a:t>相当于游览线路空间</a:t>
            </a:r>
            <a:r>
              <a:rPr lang="en-US" altLang="zh-CN" dirty="0"/>
              <a:t>;</a:t>
            </a:r>
          </a:p>
          <a:p>
            <a:r>
              <a:rPr lang="zh-CN" altLang="en-US" dirty="0"/>
              <a:t>模式</a:t>
            </a:r>
            <a:r>
              <a:rPr lang="en-US" altLang="zh-CN" dirty="0"/>
              <a:t>5 :</a:t>
            </a:r>
            <a:r>
              <a:rPr lang="zh-CN" altLang="en-US" dirty="0"/>
              <a:t>链式旅游</a:t>
            </a:r>
            <a:r>
              <a:rPr lang="en-US" altLang="zh-CN" dirty="0"/>
              <a:t>———</a:t>
            </a:r>
            <a:r>
              <a:rPr lang="zh-CN" altLang="en-US" dirty="0"/>
              <a:t>旅游者以客源地为中心</a:t>
            </a:r>
            <a:r>
              <a:rPr lang="zh-CN" altLang="en-US" dirty="0" smtClean="0"/>
              <a:t>进行的</a:t>
            </a:r>
            <a:r>
              <a:rPr lang="zh-CN" altLang="en-US" dirty="0"/>
              <a:t>链式游览。</a:t>
            </a:r>
          </a:p>
          <a:p>
            <a:endParaRPr lang="zh-CN" altLang="en-US" dirty="0"/>
          </a:p>
        </p:txBody>
      </p:sp>
    </p:spTree>
    <p:extLst>
      <p:ext uri="{BB962C8B-B14F-4D97-AF65-F5344CB8AC3E}">
        <p14:creationId xmlns:p14="http://schemas.microsoft.com/office/powerpoint/2010/main" val="3322291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第一章 概述</a:t>
            </a:r>
            <a:endParaRPr lang="zh-CN" altLang="en-US" dirty="0"/>
          </a:p>
        </p:txBody>
      </p:sp>
      <p:sp>
        <p:nvSpPr>
          <p:cNvPr id="8" name="文本占位符 7"/>
          <p:cNvSpPr>
            <a:spLocks noGrp="1"/>
          </p:cNvSpPr>
          <p:nvPr>
            <p:ph type="body" idx="1"/>
          </p:nvPr>
        </p:nvSpPr>
        <p:spPr/>
        <p:txBody>
          <a:bodyPr>
            <a:normAutofit lnSpcReduction="10000"/>
          </a:bodyPr>
          <a:lstStyle/>
          <a:p>
            <a:r>
              <a:rPr lang="zh-CN" altLang="en-US" dirty="0"/>
              <a:t>研究背景与</a:t>
            </a:r>
            <a:r>
              <a:rPr lang="zh-CN" altLang="en-US" dirty="0" smtClean="0"/>
              <a:t>意义</a:t>
            </a:r>
            <a:endParaRPr lang="en-US" altLang="zh-CN" dirty="0" smtClean="0"/>
          </a:p>
          <a:p>
            <a:r>
              <a:rPr lang="zh-CN" altLang="en-US" dirty="0"/>
              <a:t>现状与</a:t>
            </a:r>
            <a:r>
              <a:rPr lang="zh-CN" altLang="en-US" dirty="0" smtClean="0"/>
              <a:t>综述</a:t>
            </a:r>
            <a:endParaRPr lang="en-US" altLang="zh-CN" dirty="0" smtClean="0"/>
          </a:p>
          <a:p>
            <a:r>
              <a:rPr lang="zh-CN" altLang="en-US" dirty="0"/>
              <a:t>研究内容与</a:t>
            </a:r>
            <a:r>
              <a:rPr lang="zh-CN" altLang="en-US" dirty="0" smtClean="0"/>
              <a:t>目的</a:t>
            </a:r>
            <a:endParaRPr lang="en-US" altLang="zh-CN" dirty="0" smtClean="0"/>
          </a:p>
          <a:p>
            <a:r>
              <a:rPr lang="zh-CN" altLang="en-US" dirty="0"/>
              <a:t>技术路线与总体框架</a:t>
            </a:r>
            <a:endParaRPr lang="en-US" altLang="zh-CN" dirty="0" smtClean="0"/>
          </a:p>
          <a:p>
            <a:endParaRPr lang="en-US" altLang="zh-CN"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20" name="椭圆 4"/>
          <p:cNvSpPr/>
          <p:nvPr/>
        </p:nvSpPr>
        <p:spPr>
          <a:xfrm>
            <a:off x="8363685"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1" name="椭圆 4"/>
          <p:cNvSpPr/>
          <p:nvPr/>
        </p:nvSpPr>
        <p:spPr>
          <a:xfrm>
            <a:off x="9257158"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23" name="组合 893"/>
          <p:cNvGrpSpPr/>
          <p:nvPr/>
        </p:nvGrpSpPr>
        <p:grpSpPr>
          <a:xfrm>
            <a:off x="8374661" y="2775990"/>
            <a:ext cx="1051402" cy="155987"/>
            <a:chOff x="1368246" y="2375241"/>
            <a:chExt cx="847360" cy="127280"/>
          </a:xfrm>
        </p:grpSpPr>
        <p:sp>
          <p:nvSpPr>
            <p:cNvPr id="24"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5"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26" name="椭圆 4"/>
          <p:cNvSpPr/>
          <p:nvPr/>
        </p:nvSpPr>
        <p:spPr>
          <a:xfrm rot="16200000">
            <a:off x="9315489" y="278416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7" name="椭圆 4"/>
          <p:cNvSpPr/>
          <p:nvPr/>
        </p:nvSpPr>
        <p:spPr>
          <a:xfrm rot="16200000">
            <a:off x="9315489" y="189068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4" name="椭圆 4"/>
          <p:cNvSpPr/>
          <p:nvPr/>
        </p:nvSpPr>
        <p:spPr>
          <a:xfrm rot="16200000" flipH="1" flipV="1">
            <a:off x="9276978" y="1876162"/>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5" name="椭圆 4"/>
          <p:cNvSpPr/>
          <p:nvPr/>
        </p:nvSpPr>
        <p:spPr>
          <a:xfrm rot="16200000" flipH="1" flipV="1">
            <a:off x="9276978" y="2772280"/>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36" name="组合 925"/>
          <p:cNvGrpSpPr/>
          <p:nvPr/>
        </p:nvGrpSpPr>
        <p:grpSpPr>
          <a:xfrm rot="16200000" flipH="1" flipV="1">
            <a:off x="7942260" y="2317407"/>
            <a:ext cx="1038476" cy="157929"/>
            <a:chOff x="1368245" y="2375242"/>
            <a:chExt cx="847361" cy="127280"/>
          </a:xfrm>
        </p:grpSpPr>
        <p:sp>
          <p:nvSpPr>
            <p:cNvPr id="37"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8"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9" name="组合 926"/>
          <p:cNvGrpSpPr/>
          <p:nvPr/>
        </p:nvGrpSpPr>
        <p:grpSpPr>
          <a:xfrm flipH="1" flipV="1">
            <a:off x="8382531" y="2773250"/>
            <a:ext cx="1051402" cy="155987"/>
            <a:chOff x="1368246" y="2375241"/>
            <a:chExt cx="847360" cy="127280"/>
          </a:xfrm>
        </p:grpSpPr>
        <p:sp>
          <p:nvSpPr>
            <p:cNvPr id="40"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41"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45" name="椭圆 4"/>
          <p:cNvSpPr/>
          <p:nvPr/>
        </p:nvSpPr>
        <p:spPr>
          <a:xfrm rot="16200000" flipH="1" flipV="1">
            <a:off x="8324200" y="186701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46" name="椭圆 4"/>
          <p:cNvSpPr/>
          <p:nvPr/>
        </p:nvSpPr>
        <p:spPr>
          <a:xfrm rot="16200000" flipH="1" flipV="1">
            <a:off x="8324200" y="276049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pic>
        <p:nvPicPr>
          <p:cNvPr id="6" name="内容占位符 5"/>
          <p:cNvPicPr>
            <a:picLocks noGrp="1" noChangeAspect="1"/>
          </p:cNvPicPr>
          <p:nvPr>
            <p:ph idx="1"/>
          </p:nvPr>
        </p:nvPicPr>
        <p:blipFill>
          <a:blip r:embed="rId2"/>
          <a:stretch>
            <a:fillRect/>
          </a:stretch>
        </p:blipFill>
        <p:spPr>
          <a:xfrm>
            <a:off x="969499" y="1201987"/>
            <a:ext cx="3541050" cy="4863600"/>
          </a:xfrm>
          <a:prstGeom prst="rect">
            <a:avLst/>
          </a:prstGeom>
        </p:spPr>
      </p:pic>
    </p:spTree>
    <p:extLst>
      <p:ext uri="{BB962C8B-B14F-4D97-AF65-F5344CB8AC3E}">
        <p14:creationId xmlns:p14="http://schemas.microsoft.com/office/powerpoint/2010/main" val="1137503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21</a:t>
            </a:fld>
            <a:endParaRPr lang="zh-CN" altLang="en-US"/>
          </a:p>
        </p:txBody>
      </p:sp>
      <p:grpSp>
        <p:nvGrpSpPr>
          <p:cNvPr id="47" name="Group 12"/>
          <p:cNvGrpSpPr/>
          <p:nvPr/>
        </p:nvGrpSpPr>
        <p:grpSpPr>
          <a:xfrm>
            <a:off x="2144067" y="5234139"/>
            <a:ext cx="223346" cy="223346"/>
            <a:chOff x="9001122" y="2503159"/>
            <a:chExt cx="223346" cy="223346"/>
          </a:xfrm>
        </p:grpSpPr>
        <p:sp>
          <p:nvSpPr>
            <p:cNvPr id="48"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9"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63" name="直接箭头连接符 898"/>
          <p:cNvCxnSpPr/>
          <p:nvPr/>
        </p:nvCxnSpPr>
        <p:spPr>
          <a:xfrm>
            <a:off x="1148954" y="150150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877"/>
          <p:cNvCxnSpPr/>
          <p:nvPr/>
        </p:nvCxnSpPr>
        <p:spPr>
          <a:xfrm rot="10800000">
            <a:off x="1130579" y="161094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65" name="组合 889"/>
          <p:cNvGrpSpPr/>
          <p:nvPr/>
        </p:nvGrpSpPr>
        <p:grpSpPr>
          <a:xfrm rot="16200000">
            <a:off x="1683578" y="1445012"/>
            <a:ext cx="223344" cy="223346"/>
            <a:chOff x="4786797" y="567248"/>
            <a:chExt cx="182241" cy="180002"/>
          </a:xfrm>
        </p:grpSpPr>
        <p:sp>
          <p:nvSpPr>
            <p:cNvPr id="66"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68" name="组合 890"/>
          <p:cNvGrpSpPr/>
          <p:nvPr/>
        </p:nvGrpSpPr>
        <p:grpSpPr>
          <a:xfrm rot="16200000">
            <a:off x="895228" y="1445012"/>
            <a:ext cx="223344" cy="223346"/>
            <a:chOff x="4786797" y="567248"/>
            <a:chExt cx="182241" cy="180002"/>
          </a:xfrm>
          <a:solidFill>
            <a:srgbClr val="FF0000"/>
          </a:solidFill>
        </p:grpSpPr>
        <p:sp>
          <p:nvSpPr>
            <p:cNvPr id="69"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0"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81" name="直接箭头连接符 898"/>
          <p:cNvCxnSpPr/>
          <p:nvPr/>
        </p:nvCxnSpPr>
        <p:spPr>
          <a:xfrm>
            <a:off x="1130579" y="221835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82" name="组合 889"/>
          <p:cNvGrpSpPr/>
          <p:nvPr/>
        </p:nvGrpSpPr>
        <p:grpSpPr>
          <a:xfrm rot="16200000">
            <a:off x="1666604" y="2106681"/>
            <a:ext cx="223344" cy="223346"/>
            <a:chOff x="4786797" y="567248"/>
            <a:chExt cx="182241" cy="180002"/>
          </a:xfrm>
        </p:grpSpPr>
        <p:sp>
          <p:nvSpPr>
            <p:cNvPr id="83"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4"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85" name="组合 890"/>
          <p:cNvGrpSpPr/>
          <p:nvPr/>
        </p:nvGrpSpPr>
        <p:grpSpPr>
          <a:xfrm rot="16200000">
            <a:off x="878254" y="2106681"/>
            <a:ext cx="223344" cy="223346"/>
            <a:chOff x="4786797" y="567248"/>
            <a:chExt cx="182241" cy="180002"/>
          </a:xfrm>
          <a:solidFill>
            <a:srgbClr val="FF0000"/>
          </a:solidFill>
        </p:grpSpPr>
        <p:sp>
          <p:nvSpPr>
            <p:cNvPr id="86"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7"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88" name="组合 889"/>
          <p:cNvGrpSpPr/>
          <p:nvPr/>
        </p:nvGrpSpPr>
        <p:grpSpPr>
          <a:xfrm rot="16200000">
            <a:off x="1260158" y="2773996"/>
            <a:ext cx="223344" cy="223346"/>
            <a:chOff x="4786797" y="567248"/>
            <a:chExt cx="182241" cy="180002"/>
          </a:xfrm>
        </p:grpSpPr>
        <p:sp>
          <p:nvSpPr>
            <p:cNvPr id="89"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91" name="直接箭头连接符 884"/>
          <p:cNvCxnSpPr/>
          <p:nvPr/>
        </p:nvCxnSpPr>
        <p:spPr>
          <a:xfrm rot="7200000">
            <a:off x="1337855" y="258224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2" name="直接箭头连接符 898"/>
          <p:cNvCxnSpPr/>
          <p:nvPr/>
        </p:nvCxnSpPr>
        <p:spPr>
          <a:xfrm rot="-7200000">
            <a:off x="881299" y="255118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898"/>
          <p:cNvCxnSpPr/>
          <p:nvPr/>
        </p:nvCxnSpPr>
        <p:spPr>
          <a:xfrm>
            <a:off x="2830742" y="226602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96" name="组合 889"/>
          <p:cNvGrpSpPr/>
          <p:nvPr/>
        </p:nvGrpSpPr>
        <p:grpSpPr>
          <a:xfrm rot="16200000">
            <a:off x="3366767" y="2193265"/>
            <a:ext cx="223344" cy="223346"/>
            <a:chOff x="4786797" y="567248"/>
            <a:chExt cx="182241" cy="180002"/>
          </a:xfrm>
        </p:grpSpPr>
        <p:sp>
          <p:nvSpPr>
            <p:cNvPr id="97"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99" name="组合 890"/>
          <p:cNvGrpSpPr/>
          <p:nvPr/>
        </p:nvGrpSpPr>
        <p:grpSpPr>
          <a:xfrm rot="16200000">
            <a:off x="2578417" y="2193265"/>
            <a:ext cx="223344" cy="223346"/>
            <a:chOff x="4786797" y="567248"/>
            <a:chExt cx="182241" cy="180002"/>
          </a:xfrm>
        </p:grpSpPr>
        <p:sp>
          <p:nvSpPr>
            <p:cNvPr id="10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02" name="组合 889"/>
          <p:cNvGrpSpPr/>
          <p:nvPr/>
        </p:nvGrpSpPr>
        <p:grpSpPr>
          <a:xfrm rot="16200000">
            <a:off x="2960321" y="2860580"/>
            <a:ext cx="223344" cy="223346"/>
            <a:chOff x="4786797" y="567248"/>
            <a:chExt cx="182241" cy="180002"/>
          </a:xfrm>
          <a:solidFill>
            <a:srgbClr val="FF0000"/>
          </a:solidFill>
        </p:grpSpPr>
        <p:sp>
          <p:nvSpPr>
            <p:cNvPr id="103"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4"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05" name="直接箭头连接符 898"/>
          <p:cNvCxnSpPr/>
          <p:nvPr/>
        </p:nvCxnSpPr>
        <p:spPr>
          <a:xfrm rot="-7200000">
            <a:off x="2573128" y="264865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6" name="直接箭头连接符 898"/>
          <p:cNvCxnSpPr/>
          <p:nvPr/>
        </p:nvCxnSpPr>
        <p:spPr>
          <a:xfrm rot="3600000">
            <a:off x="2672898" y="263226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接箭头连接符 898"/>
          <p:cNvCxnSpPr/>
          <p:nvPr/>
        </p:nvCxnSpPr>
        <p:spPr>
          <a:xfrm rot="10800000">
            <a:off x="2821684" y="236484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6" name="直接箭头连接符 898"/>
          <p:cNvCxnSpPr/>
          <p:nvPr/>
        </p:nvCxnSpPr>
        <p:spPr>
          <a:xfrm>
            <a:off x="1078823" y="344430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17" name="组合 889"/>
          <p:cNvGrpSpPr/>
          <p:nvPr/>
        </p:nvGrpSpPr>
        <p:grpSpPr>
          <a:xfrm rot="16200000">
            <a:off x="1614848" y="3371541"/>
            <a:ext cx="223344" cy="223346"/>
            <a:chOff x="4786797" y="567248"/>
            <a:chExt cx="182241" cy="180002"/>
          </a:xfrm>
        </p:grpSpPr>
        <p:sp>
          <p:nvSpPr>
            <p:cNvPr id="11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20" name="组合 890"/>
          <p:cNvGrpSpPr/>
          <p:nvPr/>
        </p:nvGrpSpPr>
        <p:grpSpPr>
          <a:xfrm rot="16200000">
            <a:off x="826498" y="3371541"/>
            <a:ext cx="223344" cy="223346"/>
            <a:chOff x="4786797" y="567248"/>
            <a:chExt cx="182241" cy="180002"/>
          </a:xfrm>
          <a:solidFill>
            <a:srgbClr val="FFC000"/>
          </a:solidFill>
        </p:grpSpPr>
        <p:sp>
          <p:nvSpPr>
            <p:cNvPr id="121"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2"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23" name="直接箭头连接符 898"/>
          <p:cNvCxnSpPr/>
          <p:nvPr/>
        </p:nvCxnSpPr>
        <p:spPr>
          <a:xfrm rot="-5400000">
            <a:off x="609626" y="388762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4" name="直接箭头连接符 898"/>
          <p:cNvCxnSpPr/>
          <p:nvPr/>
        </p:nvCxnSpPr>
        <p:spPr>
          <a:xfrm rot="5400000">
            <a:off x="709396" y="390041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898"/>
          <p:cNvCxnSpPr/>
          <p:nvPr/>
        </p:nvCxnSpPr>
        <p:spPr>
          <a:xfrm rot="10800000">
            <a:off x="1069765" y="354312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26" name="组合 889"/>
          <p:cNvGrpSpPr/>
          <p:nvPr/>
        </p:nvGrpSpPr>
        <p:grpSpPr>
          <a:xfrm rot="16200000">
            <a:off x="1592072" y="4167031"/>
            <a:ext cx="223344" cy="223346"/>
            <a:chOff x="4786797" y="567248"/>
            <a:chExt cx="182241" cy="180002"/>
          </a:xfrm>
          <a:solidFill>
            <a:srgbClr val="FF0000"/>
          </a:solidFill>
        </p:grpSpPr>
        <p:sp>
          <p:nvSpPr>
            <p:cNvPr id="127"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8"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solidFill>
                  <a:srgbClr val="FF0000"/>
                </a:solidFill>
              </a:endParaRPr>
            </a:p>
          </p:txBody>
        </p:sp>
      </p:grpSp>
      <p:grpSp>
        <p:nvGrpSpPr>
          <p:cNvPr id="129" name="组合 890"/>
          <p:cNvGrpSpPr/>
          <p:nvPr/>
        </p:nvGrpSpPr>
        <p:grpSpPr>
          <a:xfrm rot="16200000">
            <a:off x="826254" y="4167031"/>
            <a:ext cx="223344" cy="223346"/>
            <a:chOff x="4786797" y="567248"/>
            <a:chExt cx="182241" cy="180002"/>
          </a:xfrm>
        </p:grpSpPr>
        <p:sp>
          <p:nvSpPr>
            <p:cNvPr id="13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32" name="直接箭头连接符 898"/>
          <p:cNvCxnSpPr/>
          <p:nvPr/>
        </p:nvCxnSpPr>
        <p:spPr>
          <a:xfrm rot="2700000">
            <a:off x="1130560" y="387869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3" name="直接箭头连接符 898"/>
          <p:cNvCxnSpPr/>
          <p:nvPr/>
        </p:nvCxnSpPr>
        <p:spPr>
          <a:xfrm rot="-8100000">
            <a:off x="1034091" y="392810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898"/>
          <p:cNvCxnSpPr/>
          <p:nvPr/>
        </p:nvCxnSpPr>
        <p:spPr>
          <a:xfrm>
            <a:off x="2598338" y="346981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37" name="组合 889"/>
          <p:cNvGrpSpPr/>
          <p:nvPr/>
        </p:nvGrpSpPr>
        <p:grpSpPr>
          <a:xfrm rot="16200000">
            <a:off x="3134363" y="3397057"/>
            <a:ext cx="223344" cy="223346"/>
            <a:chOff x="4786797" y="567248"/>
            <a:chExt cx="182241" cy="180002"/>
          </a:xfrm>
        </p:grpSpPr>
        <p:sp>
          <p:nvSpPr>
            <p:cNvPr id="13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40" name="组合 890"/>
          <p:cNvGrpSpPr/>
          <p:nvPr/>
        </p:nvGrpSpPr>
        <p:grpSpPr>
          <a:xfrm rot="16200000">
            <a:off x="2346013" y="3397057"/>
            <a:ext cx="223344" cy="223346"/>
            <a:chOff x="4786797" y="567248"/>
            <a:chExt cx="182241" cy="180002"/>
          </a:xfrm>
        </p:grpSpPr>
        <p:sp>
          <p:nvSpPr>
            <p:cNvPr id="14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4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43" name="直接箭头连接符 898"/>
          <p:cNvCxnSpPr/>
          <p:nvPr/>
        </p:nvCxnSpPr>
        <p:spPr>
          <a:xfrm rot="-5400000">
            <a:off x="2129141" y="391313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4" name="直接箭头连接符 898"/>
          <p:cNvCxnSpPr/>
          <p:nvPr/>
        </p:nvCxnSpPr>
        <p:spPr>
          <a:xfrm rot="5400000">
            <a:off x="2228911" y="392593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5" name="直接箭头连接符 898"/>
          <p:cNvCxnSpPr/>
          <p:nvPr/>
        </p:nvCxnSpPr>
        <p:spPr>
          <a:xfrm rot="10800000">
            <a:off x="2589280" y="356863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46" name="组合 889"/>
          <p:cNvGrpSpPr/>
          <p:nvPr/>
        </p:nvGrpSpPr>
        <p:grpSpPr>
          <a:xfrm rot="16200000">
            <a:off x="3111587" y="4192547"/>
            <a:ext cx="223344" cy="223346"/>
            <a:chOff x="4786797" y="567248"/>
            <a:chExt cx="182241" cy="180002"/>
          </a:xfrm>
          <a:solidFill>
            <a:srgbClr val="FF0000"/>
          </a:solidFill>
        </p:grpSpPr>
        <p:sp>
          <p:nvSpPr>
            <p:cNvPr id="147"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48"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49" name="组合 890"/>
          <p:cNvGrpSpPr/>
          <p:nvPr/>
        </p:nvGrpSpPr>
        <p:grpSpPr>
          <a:xfrm rot="16200000">
            <a:off x="2345769" y="4192547"/>
            <a:ext cx="223344" cy="223346"/>
            <a:chOff x="4786797" y="567248"/>
            <a:chExt cx="182241" cy="180002"/>
          </a:xfrm>
        </p:grpSpPr>
        <p:sp>
          <p:nvSpPr>
            <p:cNvPr id="15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52" name="直接箭头连接符 898"/>
          <p:cNvCxnSpPr/>
          <p:nvPr/>
        </p:nvCxnSpPr>
        <p:spPr>
          <a:xfrm>
            <a:off x="2578172" y="423719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3" name="直接箭头连接符 898"/>
          <p:cNvCxnSpPr/>
          <p:nvPr/>
        </p:nvCxnSpPr>
        <p:spPr>
          <a:xfrm rot="10800000">
            <a:off x="2569114" y="433601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56" name="组合 889"/>
          <p:cNvGrpSpPr/>
          <p:nvPr/>
        </p:nvGrpSpPr>
        <p:grpSpPr>
          <a:xfrm rot="16200000">
            <a:off x="4486864" y="3404201"/>
            <a:ext cx="223344" cy="223346"/>
            <a:chOff x="4786797" y="567248"/>
            <a:chExt cx="182241" cy="180002"/>
          </a:xfrm>
        </p:grpSpPr>
        <p:sp>
          <p:nvSpPr>
            <p:cNvPr id="157"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59" name="组合 890"/>
          <p:cNvGrpSpPr/>
          <p:nvPr/>
        </p:nvGrpSpPr>
        <p:grpSpPr>
          <a:xfrm rot="16200000">
            <a:off x="3698514" y="3404201"/>
            <a:ext cx="223344" cy="223346"/>
            <a:chOff x="4786797" y="567248"/>
            <a:chExt cx="182241" cy="180002"/>
          </a:xfrm>
        </p:grpSpPr>
        <p:sp>
          <p:nvSpPr>
            <p:cNvPr id="16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62" name="直接箭头连接符 898"/>
          <p:cNvCxnSpPr/>
          <p:nvPr/>
        </p:nvCxnSpPr>
        <p:spPr>
          <a:xfrm rot="5400000">
            <a:off x="3532772" y="393307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3" name="直接箭头连接符 898"/>
          <p:cNvCxnSpPr/>
          <p:nvPr/>
        </p:nvCxnSpPr>
        <p:spPr>
          <a:xfrm rot="10800000">
            <a:off x="3941781" y="351741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64" name="组合 889"/>
          <p:cNvGrpSpPr/>
          <p:nvPr/>
        </p:nvGrpSpPr>
        <p:grpSpPr>
          <a:xfrm rot="16200000">
            <a:off x="4513538" y="4190759"/>
            <a:ext cx="223344" cy="223346"/>
            <a:chOff x="4786797" y="567248"/>
            <a:chExt cx="182241" cy="180002"/>
          </a:xfrm>
          <a:solidFill>
            <a:srgbClr val="FF0000"/>
          </a:solidFill>
        </p:grpSpPr>
        <p:sp>
          <p:nvSpPr>
            <p:cNvPr id="165"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6"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67" name="组合 890"/>
          <p:cNvGrpSpPr/>
          <p:nvPr/>
        </p:nvGrpSpPr>
        <p:grpSpPr>
          <a:xfrm rot="16200000">
            <a:off x="3698270" y="4199691"/>
            <a:ext cx="223344" cy="223346"/>
            <a:chOff x="4786797" y="567248"/>
            <a:chExt cx="182241" cy="180002"/>
          </a:xfrm>
        </p:grpSpPr>
        <p:sp>
          <p:nvSpPr>
            <p:cNvPr id="16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70" name="直接箭头连接符 898"/>
          <p:cNvCxnSpPr/>
          <p:nvPr/>
        </p:nvCxnSpPr>
        <p:spPr>
          <a:xfrm>
            <a:off x="3930673" y="430270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1" name="直接箭头连接符 898"/>
          <p:cNvCxnSpPr/>
          <p:nvPr/>
        </p:nvCxnSpPr>
        <p:spPr>
          <a:xfrm rot="-5400000">
            <a:off x="4316238" y="390749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2" name="直接箭头连接符 898"/>
          <p:cNvCxnSpPr/>
          <p:nvPr/>
        </p:nvCxnSpPr>
        <p:spPr>
          <a:xfrm>
            <a:off x="5425010" y="354628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93" name="组合 889"/>
          <p:cNvGrpSpPr/>
          <p:nvPr/>
        </p:nvGrpSpPr>
        <p:grpSpPr>
          <a:xfrm rot="16200000">
            <a:off x="5961035" y="3424880"/>
            <a:ext cx="223344" cy="223346"/>
            <a:chOff x="4786797" y="567248"/>
            <a:chExt cx="182241" cy="180002"/>
          </a:xfrm>
        </p:grpSpPr>
        <p:sp>
          <p:nvSpPr>
            <p:cNvPr id="194"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96" name="组合 890"/>
          <p:cNvGrpSpPr/>
          <p:nvPr/>
        </p:nvGrpSpPr>
        <p:grpSpPr>
          <a:xfrm rot="16200000">
            <a:off x="5172685" y="3424880"/>
            <a:ext cx="223344" cy="223346"/>
            <a:chOff x="4786797" y="567248"/>
            <a:chExt cx="182241" cy="180002"/>
          </a:xfrm>
        </p:grpSpPr>
        <p:sp>
          <p:nvSpPr>
            <p:cNvPr id="19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99" name="直接箭头连接符 898"/>
          <p:cNvCxnSpPr/>
          <p:nvPr/>
        </p:nvCxnSpPr>
        <p:spPr>
          <a:xfrm rot="-5400000">
            <a:off x="4955813" y="394096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0" name="直接箭头连接符 898"/>
          <p:cNvCxnSpPr/>
          <p:nvPr/>
        </p:nvCxnSpPr>
        <p:spPr>
          <a:xfrm rot="5400000">
            <a:off x="5055583" y="395375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01" name="组合 889"/>
          <p:cNvGrpSpPr/>
          <p:nvPr/>
        </p:nvGrpSpPr>
        <p:grpSpPr>
          <a:xfrm rot="16200000">
            <a:off x="5938259" y="4220370"/>
            <a:ext cx="223344" cy="223346"/>
            <a:chOff x="4786797" y="567248"/>
            <a:chExt cx="182241" cy="180002"/>
          </a:xfrm>
          <a:solidFill>
            <a:srgbClr val="FF0000"/>
          </a:solidFill>
        </p:grpSpPr>
        <p:sp>
          <p:nvSpPr>
            <p:cNvPr id="202"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solidFill>
                  <a:srgbClr val="FF0000"/>
                </a:solidFill>
              </a:endParaRPr>
            </a:p>
          </p:txBody>
        </p:sp>
      </p:grpSp>
      <p:grpSp>
        <p:nvGrpSpPr>
          <p:cNvPr id="204" name="组合 890"/>
          <p:cNvGrpSpPr/>
          <p:nvPr/>
        </p:nvGrpSpPr>
        <p:grpSpPr>
          <a:xfrm rot="16200000">
            <a:off x="5172441" y="4220370"/>
            <a:ext cx="223344" cy="223346"/>
            <a:chOff x="4786797" y="567248"/>
            <a:chExt cx="182241" cy="180002"/>
          </a:xfrm>
        </p:grpSpPr>
        <p:sp>
          <p:nvSpPr>
            <p:cNvPr id="205"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07" name="直接箭头连接符 898"/>
          <p:cNvCxnSpPr/>
          <p:nvPr/>
        </p:nvCxnSpPr>
        <p:spPr>
          <a:xfrm flipH="1" flipV="1">
            <a:off x="5503509" y="3715059"/>
            <a:ext cx="467458" cy="452161"/>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8" name="直接箭头连接符 898"/>
          <p:cNvCxnSpPr/>
          <p:nvPr/>
        </p:nvCxnSpPr>
        <p:spPr>
          <a:xfrm flipH="1">
            <a:off x="5490460" y="3715059"/>
            <a:ext cx="470575" cy="45216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9" name="直接箭头连接符 898"/>
          <p:cNvCxnSpPr/>
          <p:nvPr/>
        </p:nvCxnSpPr>
        <p:spPr>
          <a:xfrm>
            <a:off x="5399836" y="431967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3" name="直接箭头连接符 898"/>
          <p:cNvCxnSpPr/>
          <p:nvPr/>
        </p:nvCxnSpPr>
        <p:spPr>
          <a:xfrm>
            <a:off x="7048498" y="358509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14" name="组合 889"/>
          <p:cNvGrpSpPr/>
          <p:nvPr/>
        </p:nvGrpSpPr>
        <p:grpSpPr>
          <a:xfrm rot="16200000">
            <a:off x="7584523" y="3424778"/>
            <a:ext cx="223344" cy="223346"/>
            <a:chOff x="4786797" y="567248"/>
            <a:chExt cx="182241" cy="180002"/>
          </a:xfrm>
        </p:grpSpPr>
        <p:sp>
          <p:nvSpPr>
            <p:cNvPr id="21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17" name="组合 890"/>
          <p:cNvGrpSpPr/>
          <p:nvPr/>
        </p:nvGrpSpPr>
        <p:grpSpPr>
          <a:xfrm rot="16200000">
            <a:off x="6796173" y="3424778"/>
            <a:ext cx="223344" cy="223346"/>
            <a:chOff x="4786797" y="567248"/>
            <a:chExt cx="182241" cy="180002"/>
          </a:xfrm>
        </p:grpSpPr>
        <p:sp>
          <p:nvSpPr>
            <p:cNvPr id="21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20" name="直接箭头连接符 898"/>
          <p:cNvCxnSpPr/>
          <p:nvPr/>
        </p:nvCxnSpPr>
        <p:spPr>
          <a:xfrm rot="-5400000">
            <a:off x="6579301" y="394086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1" name="直接箭头连接符 898"/>
          <p:cNvCxnSpPr/>
          <p:nvPr/>
        </p:nvCxnSpPr>
        <p:spPr>
          <a:xfrm rot="5400000">
            <a:off x="6679071" y="395365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22" name="组合 889"/>
          <p:cNvGrpSpPr/>
          <p:nvPr/>
        </p:nvGrpSpPr>
        <p:grpSpPr>
          <a:xfrm rot="16200000">
            <a:off x="7561747" y="4220268"/>
            <a:ext cx="223344" cy="223346"/>
            <a:chOff x="4786797" y="567248"/>
            <a:chExt cx="182241" cy="180002"/>
          </a:xfrm>
          <a:solidFill>
            <a:srgbClr val="FF0000"/>
          </a:solidFill>
        </p:grpSpPr>
        <p:sp>
          <p:nvSpPr>
            <p:cNvPr id="223"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4"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solidFill>
                  <a:srgbClr val="FF0000"/>
                </a:solidFill>
              </a:endParaRPr>
            </a:p>
          </p:txBody>
        </p:sp>
      </p:grpSp>
      <p:grpSp>
        <p:nvGrpSpPr>
          <p:cNvPr id="225" name="组合 890"/>
          <p:cNvGrpSpPr/>
          <p:nvPr/>
        </p:nvGrpSpPr>
        <p:grpSpPr>
          <a:xfrm rot="16200000">
            <a:off x="6795929" y="4220268"/>
            <a:ext cx="223344" cy="223346"/>
            <a:chOff x="4786797" y="567248"/>
            <a:chExt cx="182241" cy="180002"/>
          </a:xfrm>
        </p:grpSpPr>
        <p:sp>
          <p:nvSpPr>
            <p:cNvPr id="226"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28" name="直接箭头连接符 898"/>
          <p:cNvCxnSpPr/>
          <p:nvPr/>
        </p:nvCxnSpPr>
        <p:spPr>
          <a:xfrm flipH="1">
            <a:off x="7113948" y="3714957"/>
            <a:ext cx="470575" cy="45216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9" name="直接箭头连接符 898"/>
          <p:cNvCxnSpPr/>
          <p:nvPr/>
        </p:nvCxnSpPr>
        <p:spPr>
          <a:xfrm>
            <a:off x="7023324" y="431957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0" name="直接箭头连接符 898"/>
          <p:cNvCxnSpPr/>
          <p:nvPr/>
        </p:nvCxnSpPr>
        <p:spPr>
          <a:xfrm rot="10800000">
            <a:off x="7023324" y="347928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1" name="直接箭头连接符 898"/>
          <p:cNvCxnSpPr/>
          <p:nvPr/>
        </p:nvCxnSpPr>
        <p:spPr>
          <a:xfrm rot="-5400000">
            <a:off x="7430021" y="393005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8" name="直接箭头连接符 898"/>
          <p:cNvCxnSpPr/>
          <p:nvPr/>
        </p:nvCxnSpPr>
        <p:spPr>
          <a:xfrm>
            <a:off x="1012377" y="482609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69" name="组合 889"/>
          <p:cNvGrpSpPr/>
          <p:nvPr/>
        </p:nvGrpSpPr>
        <p:grpSpPr>
          <a:xfrm rot="16200000">
            <a:off x="1548402" y="4753332"/>
            <a:ext cx="223344" cy="223346"/>
            <a:chOff x="4786797" y="567248"/>
            <a:chExt cx="182241" cy="180002"/>
          </a:xfrm>
        </p:grpSpPr>
        <p:sp>
          <p:nvSpPr>
            <p:cNvPr id="270"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7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72" name="组合 890"/>
          <p:cNvGrpSpPr/>
          <p:nvPr/>
        </p:nvGrpSpPr>
        <p:grpSpPr>
          <a:xfrm rot="16200000">
            <a:off x="760052" y="4753332"/>
            <a:ext cx="223344" cy="223346"/>
            <a:chOff x="4786797" y="567248"/>
            <a:chExt cx="182241" cy="180002"/>
          </a:xfrm>
        </p:grpSpPr>
        <p:sp>
          <p:nvSpPr>
            <p:cNvPr id="273"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74"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75" name="直接箭头连接符 898"/>
          <p:cNvCxnSpPr/>
          <p:nvPr/>
        </p:nvCxnSpPr>
        <p:spPr>
          <a:xfrm rot="-5400000">
            <a:off x="543180" y="526941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6" name="直接箭头连接符 898"/>
          <p:cNvCxnSpPr/>
          <p:nvPr/>
        </p:nvCxnSpPr>
        <p:spPr>
          <a:xfrm rot="5400000">
            <a:off x="642950" y="528220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7" name="直接箭头连接符 898"/>
          <p:cNvCxnSpPr/>
          <p:nvPr/>
        </p:nvCxnSpPr>
        <p:spPr>
          <a:xfrm rot="10800000">
            <a:off x="1003319" y="492491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78" name="组合 889"/>
          <p:cNvGrpSpPr/>
          <p:nvPr/>
        </p:nvGrpSpPr>
        <p:grpSpPr>
          <a:xfrm rot="16200000">
            <a:off x="1525626" y="5548822"/>
            <a:ext cx="223344" cy="223346"/>
            <a:chOff x="4786797" y="567248"/>
            <a:chExt cx="182241" cy="180002"/>
          </a:xfrm>
          <a:solidFill>
            <a:srgbClr val="FF0000"/>
          </a:solidFill>
        </p:grpSpPr>
        <p:sp>
          <p:nvSpPr>
            <p:cNvPr id="279"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0"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81" name="组合 890"/>
          <p:cNvGrpSpPr/>
          <p:nvPr/>
        </p:nvGrpSpPr>
        <p:grpSpPr>
          <a:xfrm rot="16200000">
            <a:off x="759808" y="5548822"/>
            <a:ext cx="223344" cy="223346"/>
            <a:chOff x="4786797" y="567248"/>
            <a:chExt cx="182241" cy="180002"/>
          </a:xfrm>
        </p:grpSpPr>
        <p:sp>
          <p:nvSpPr>
            <p:cNvPr id="282"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3"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84" name="直接箭头连接符 898"/>
          <p:cNvCxnSpPr/>
          <p:nvPr/>
        </p:nvCxnSpPr>
        <p:spPr>
          <a:xfrm>
            <a:off x="992211" y="559346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5" name="直接箭头连接符 898"/>
          <p:cNvCxnSpPr/>
          <p:nvPr/>
        </p:nvCxnSpPr>
        <p:spPr>
          <a:xfrm rot="10800000">
            <a:off x="983153" y="569228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6" name="直接箭头连接符 898"/>
          <p:cNvCxnSpPr/>
          <p:nvPr/>
        </p:nvCxnSpPr>
        <p:spPr>
          <a:xfrm rot="2700000">
            <a:off x="1742591" y="504171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7" name="直接箭头连接符 898"/>
          <p:cNvCxnSpPr/>
          <p:nvPr/>
        </p:nvCxnSpPr>
        <p:spPr>
          <a:xfrm rot="-8100000">
            <a:off x="1660540" y="514016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125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63"/>
                                        </p:tgtEl>
                                        <p:attrNameLst>
                                          <p:attrName>stroke.color</p:attrName>
                                        </p:attrNameLst>
                                      </p:cBhvr>
                                      <p:to>
                                        <a:srgbClr val="FF0000"/>
                                      </p:to>
                                    </p:animClr>
                                    <p:set>
                                      <p:cBhvr>
                                        <p:cTn id="7" dur="2000" fill="hold"/>
                                        <p:tgtEl>
                                          <p:spTgt spid="6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63"/>
                                        </p:tgtEl>
                                        <p:attrNameLst>
                                          <p:attrName>stroke.color</p:attrName>
                                        </p:attrNameLst>
                                      </p:cBhvr>
                                      <p:to>
                                        <a:srgbClr val="BFBFBF"/>
                                      </p:to>
                                    </p:animClr>
                                    <p:set>
                                      <p:cBhvr>
                                        <p:cTn id="10" dur="500" fill="hold"/>
                                        <p:tgtEl>
                                          <p:spTgt spid="6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63"/>
                                        </p:tgtEl>
                                        <p:attrNameLst>
                                          <p:attrName>stroke.color</p:attrName>
                                        </p:attrNameLst>
                                      </p:cBhvr>
                                      <p:to>
                                        <a:srgbClr val="FF0000"/>
                                      </p:to>
                                    </p:animClr>
                                    <p:set>
                                      <p:cBhvr>
                                        <p:cTn id="13" dur="2000" fill="hold"/>
                                        <p:tgtEl>
                                          <p:spTgt spid="63"/>
                                        </p:tgtEl>
                                        <p:attrNameLst>
                                          <p:attrName>stroke.on</p:attrName>
                                        </p:attrNameLst>
                                      </p:cBhvr>
                                      <p:to>
                                        <p:strVal val="true"/>
                                      </p:to>
                                    </p:set>
                                  </p:childTnLst>
                                </p:cTn>
                              </p:par>
                            </p:childTnLst>
                          </p:cTn>
                        </p:par>
                        <p:par>
                          <p:cTn id="14" fill="hold">
                            <p:stCondLst>
                              <p:cond delay="2000"/>
                            </p:stCondLst>
                            <p:childTnLst>
                              <p:par>
                                <p:cTn id="15" presetID="7" presetClass="emph" presetSubtype="2" fill="hold" nodeType="afterEffect">
                                  <p:stCondLst>
                                    <p:cond delay="0"/>
                                  </p:stCondLst>
                                  <p:childTnLst>
                                    <p:animClr clrSpc="rgb" dir="cw">
                                      <p:cBhvr>
                                        <p:cTn id="16" dur="500" fill="hold"/>
                                        <p:tgtEl>
                                          <p:spTgt spid="63"/>
                                        </p:tgtEl>
                                        <p:attrNameLst>
                                          <p:attrName>stroke.color</p:attrName>
                                        </p:attrNameLst>
                                      </p:cBhvr>
                                      <p:to>
                                        <a:srgbClr val="BFBFBF"/>
                                      </p:to>
                                    </p:animClr>
                                    <p:set>
                                      <p:cBhvr>
                                        <p:cTn id="17" dur="500" fill="hold"/>
                                        <p:tgtEl>
                                          <p:spTgt spid="63"/>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2000" fill="hold"/>
                                        <p:tgtEl>
                                          <p:spTgt spid="64"/>
                                        </p:tgtEl>
                                        <p:attrNameLst>
                                          <p:attrName>stroke.color</p:attrName>
                                        </p:attrNameLst>
                                      </p:cBhvr>
                                      <p:to>
                                        <a:srgbClr val="FF0000"/>
                                      </p:to>
                                    </p:animClr>
                                    <p:set>
                                      <p:cBhvr>
                                        <p:cTn id="20" dur="2000" fill="hold"/>
                                        <p:tgtEl>
                                          <p:spTgt spid="64"/>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2000" fill="hold"/>
                                        <p:tgtEl>
                                          <p:spTgt spid="81"/>
                                        </p:tgtEl>
                                        <p:attrNameLst>
                                          <p:attrName>stroke.color</p:attrName>
                                        </p:attrNameLst>
                                      </p:cBhvr>
                                      <p:to>
                                        <a:srgbClr val="FF0000"/>
                                      </p:to>
                                    </p:animClr>
                                    <p:set>
                                      <p:cBhvr>
                                        <p:cTn id="23" dur="2000" fill="hold"/>
                                        <p:tgtEl>
                                          <p:spTgt spid="81"/>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81"/>
                                        </p:tgtEl>
                                        <p:attrNameLst>
                                          <p:attrName>stroke.color</p:attrName>
                                        </p:attrNameLst>
                                      </p:cBhvr>
                                      <p:to>
                                        <a:srgbClr val="BFBFBF"/>
                                      </p:to>
                                    </p:animClr>
                                    <p:set>
                                      <p:cBhvr>
                                        <p:cTn id="26" dur="500" fill="hold"/>
                                        <p:tgtEl>
                                          <p:spTgt spid="81"/>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2000" fill="hold"/>
                                        <p:tgtEl>
                                          <p:spTgt spid="81"/>
                                        </p:tgtEl>
                                        <p:attrNameLst>
                                          <p:attrName>stroke.color</p:attrName>
                                        </p:attrNameLst>
                                      </p:cBhvr>
                                      <p:to>
                                        <a:srgbClr val="FF0000"/>
                                      </p:to>
                                    </p:animClr>
                                    <p:set>
                                      <p:cBhvr>
                                        <p:cTn id="29" dur="2000" fill="hold"/>
                                        <p:tgtEl>
                                          <p:spTgt spid="81"/>
                                        </p:tgtEl>
                                        <p:attrNameLst>
                                          <p:attrName>stroke.on</p:attrName>
                                        </p:attrNameLst>
                                      </p:cBhvr>
                                      <p:to>
                                        <p:strVal val="true"/>
                                      </p:to>
                                    </p:set>
                                  </p:childTnLst>
                                </p:cTn>
                              </p:par>
                            </p:childTnLst>
                          </p:cTn>
                        </p:par>
                        <p:par>
                          <p:cTn id="30" fill="hold">
                            <p:stCondLst>
                              <p:cond delay="4000"/>
                            </p:stCondLst>
                            <p:childTnLst>
                              <p:par>
                                <p:cTn id="31" presetID="7" presetClass="emph" presetSubtype="2" fill="hold" nodeType="afterEffect">
                                  <p:stCondLst>
                                    <p:cond delay="0"/>
                                  </p:stCondLst>
                                  <p:childTnLst>
                                    <p:animClr clrSpc="rgb" dir="cw">
                                      <p:cBhvr>
                                        <p:cTn id="32" dur="500" fill="hold"/>
                                        <p:tgtEl>
                                          <p:spTgt spid="81"/>
                                        </p:tgtEl>
                                        <p:attrNameLst>
                                          <p:attrName>stroke.color</p:attrName>
                                        </p:attrNameLst>
                                      </p:cBhvr>
                                      <p:to>
                                        <a:srgbClr val="BFBFBF"/>
                                      </p:to>
                                    </p:animClr>
                                    <p:set>
                                      <p:cBhvr>
                                        <p:cTn id="33" dur="500" fill="hold"/>
                                        <p:tgtEl>
                                          <p:spTgt spid="81"/>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2000" fill="hold"/>
                                        <p:tgtEl>
                                          <p:spTgt spid="91"/>
                                        </p:tgtEl>
                                        <p:attrNameLst>
                                          <p:attrName>stroke.color</p:attrName>
                                        </p:attrNameLst>
                                      </p:cBhvr>
                                      <p:to>
                                        <a:srgbClr val="FF0000"/>
                                      </p:to>
                                    </p:animClr>
                                    <p:set>
                                      <p:cBhvr>
                                        <p:cTn id="36" dur="2000" fill="hold"/>
                                        <p:tgtEl>
                                          <p:spTgt spid="91"/>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91"/>
                                        </p:tgtEl>
                                        <p:attrNameLst>
                                          <p:attrName>stroke.color</p:attrName>
                                        </p:attrNameLst>
                                      </p:cBhvr>
                                      <p:to>
                                        <a:srgbClr val="BFBFBF"/>
                                      </p:to>
                                    </p:animClr>
                                    <p:set>
                                      <p:cBhvr>
                                        <p:cTn id="39" dur="500" fill="hold"/>
                                        <p:tgtEl>
                                          <p:spTgt spid="91"/>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2000" fill="hold"/>
                                        <p:tgtEl>
                                          <p:spTgt spid="91"/>
                                        </p:tgtEl>
                                        <p:attrNameLst>
                                          <p:attrName>stroke.color</p:attrName>
                                        </p:attrNameLst>
                                      </p:cBhvr>
                                      <p:to>
                                        <a:srgbClr val="FF0000"/>
                                      </p:to>
                                    </p:animClr>
                                    <p:set>
                                      <p:cBhvr>
                                        <p:cTn id="42" dur="2000" fill="hold"/>
                                        <p:tgtEl>
                                          <p:spTgt spid="91"/>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2000" fill="hold"/>
                                        <p:tgtEl>
                                          <p:spTgt spid="92"/>
                                        </p:tgtEl>
                                        <p:attrNameLst>
                                          <p:attrName>stroke.color</p:attrName>
                                        </p:attrNameLst>
                                      </p:cBhvr>
                                      <p:to>
                                        <a:srgbClr val="FF0000"/>
                                      </p:to>
                                    </p:animClr>
                                    <p:set>
                                      <p:cBhvr>
                                        <p:cTn id="45" dur="2000" fill="hold"/>
                                        <p:tgtEl>
                                          <p:spTgt spid="92"/>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500" fill="hold"/>
                                        <p:tgtEl>
                                          <p:spTgt spid="92"/>
                                        </p:tgtEl>
                                        <p:attrNameLst>
                                          <p:attrName>stroke.color</p:attrName>
                                        </p:attrNameLst>
                                      </p:cBhvr>
                                      <p:to>
                                        <a:srgbClr val="BFBFBF"/>
                                      </p:to>
                                    </p:animClr>
                                    <p:set>
                                      <p:cBhvr>
                                        <p:cTn id="48" dur="500" fill="hold"/>
                                        <p:tgtEl>
                                          <p:spTgt spid="92"/>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2000" fill="hold"/>
                                        <p:tgtEl>
                                          <p:spTgt spid="92"/>
                                        </p:tgtEl>
                                        <p:attrNameLst>
                                          <p:attrName>stroke.color</p:attrName>
                                        </p:attrNameLst>
                                      </p:cBhvr>
                                      <p:to>
                                        <a:srgbClr val="FF0000"/>
                                      </p:to>
                                    </p:animClr>
                                    <p:set>
                                      <p:cBhvr>
                                        <p:cTn id="51" dur="2000" fill="hold"/>
                                        <p:tgtEl>
                                          <p:spTgt spid="92"/>
                                        </p:tgtEl>
                                        <p:attrNameLst>
                                          <p:attrName>stroke.on</p:attrName>
                                        </p:attrNameLst>
                                      </p:cBhvr>
                                      <p:to>
                                        <p:strVal val="true"/>
                                      </p:to>
                                    </p:set>
                                  </p:childTnLst>
                                </p:cTn>
                              </p:par>
                            </p:childTnLst>
                          </p:cTn>
                        </p:par>
                        <p:par>
                          <p:cTn id="52" fill="hold">
                            <p:stCondLst>
                              <p:cond delay="6000"/>
                            </p:stCondLst>
                            <p:childTnLst>
                              <p:par>
                                <p:cTn id="53" presetID="7" presetClass="emph" presetSubtype="2" fill="hold" nodeType="afterEffect">
                                  <p:stCondLst>
                                    <p:cond delay="0"/>
                                  </p:stCondLst>
                                  <p:childTnLst>
                                    <p:animClr clrSpc="rgb" dir="cw">
                                      <p:cBhvr>
                                        <p:cTn id="54" dur="500" fill="hold"/>
                                        <p:tgtEl>
                                          <p:spTgt spid="92"/>
                                        </p:tgtEl>
                                        <p:attrNameLst>
                                          <p:attrName>stroke.color</p:attrName>
                                        </p:attrNameLst>
                                      </p:cBhvr>
                                      <p:to>
                                        <a:srgbClr val="BFBFBF"/>
                                      </p:to>
                                    </p:animClr>
                                    <p:set>
                                      <p:cBhvr>
                                        <p:cTn id="55" dur="500" fill="hold"/>
                                        <p:tgtEl>
                                          <p:spTgt spid="92"/>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2000" fill="hold"/>
                                        <p:tgtEl>
                                          <p:spTgt spid="95"/>
                                        </p:tgtEl>
                                        <p:attrNameLst>
                                          <p:attrName>stroke.color</p:attrName>
                                        </p:attrNameLst>
                                      </p:cBhvr>
                                      <p:to>
                                        <a:srgbClr val="FF0000"/>
                                      </p:to>
                                    </p:animClr>
                                    <p:set>
                                      <p:cBhvr>
                                        <p:cTn id="58" dur="2000" fill="hold"/>
                                        <p:tgtEl>
                                          <p:spTgt spid="95"/>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95"/>
                                        </p:tgtEl>
                                        <p:attrNameLst>
                                          <p:attrName>stroke.color</p:attrName>
                                        </p:attrNameLst>
                                      </p:cBhvr>
                                      <p:to>
                                        <a:srgbClr val="BFBFBF"/>
                                      </p:to>
                                    </p:animClr>
                                    <p:set>
                                      <p:cBhvr>
                                        <p:cTn id="61" dur="500" fill="hold"/>
                                        <p:tgtEl>
                                          <p:spTgt spid="95"/>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2000" fill="hold"/>
                                        <p:tgtEl>
                                          <p:spTgt spid="95"/>
                                        </p:tgtEl>
                                        <p:attrNameLst>
                                          <p:attrName>stroke.color</p:attrName>
                                        </p:attrNameLst>
                                      </p:cBhvr>
                                      <p:to>
                                        <a:srgbClr val="FF0000"/>
                                      </p:to>
                                    </p:animClr>
                                    <p:set>
                                      <p:cBhvr>
                                        <p:cTn id="64" dur="2000" fill="hold"/>
                                        <p:tgtEl>
                                          <p:spTgt spid="95"/>
                                        </p:tgtEl>
                                        <p:attrNameLst>
                                          <p:attrName>stroke.on</p:attrName>
                                        </p:attrNameLst>
                                      </p:cBhvr>
                                      <p:to>
                                        <p:strVal val="true"/>
                                      </p:to>
                                    </p:set>
                                  </p:childTnLst>
                                </p:cTn>
                              </p:par>
                            </p:childTnLst>
                          </p:cTn>
                        </p:par>
                        <p:par>
                          <p:cTn id="65" fill="hold">
                            <p:stCondLst>
                              <p:cond delay="8000"/>
                            </p:stCondLst>
                            <p:childTnLst>
                              <p:par>
                                <p:cTn id="66" presetID="7" presetClass="emph" presetSubtype="2" fill="hold" nodeType="afterEffect">
                                  <p:stCondLst>
                                    <p:cond delay="0"/>
                                  </p:stCondLst>
                                  <p:childTnLst>
                                    <p:animClr clrSpc="rgb" dir="cw">
                                      <p:cBhvr>
                                        <p:cTn id="67" dur="500" fill="hold"/>
                                        <p:tgtEl>
                                          <p:spTgt spid="95"/>
                                        </p:tgtEl>
                                        <p:attrNameLst>
                                          <p:attrName>stroke.color</p:attrName>
                                        </p:attrNameLst>
                                      </p:cBhvr>
                                      <p:to>
                                        <a:srgbClr val="BFBFBF"/>
                                      </p:to>
                                    </p:animClr>
                                    <p:set>
                                      <p:cBhvr>
                                        <p:cTn id="68" dur="500" fill="hold"/>
                                        <p:tgtEl>
                                          <p:spTgt spid="95"/>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2000" fill="hold"/>
                                        <p:tgtEl>
                                          <p:spTgt spid="105"/>
                                        </p:tgtEl>
                                        <p:attrNameLst>
                                          <p:attrName>stroke.color</p:attrName>
                                        </p:attrNameLst>
                                      </p:cBhvr>
                                      <p:to>
                                        <a:srgbClr val="FF0000"/>
                                      </p:to>
                                    </p:animClr>
                                    <p:set>
                                      <p:cBhvr>
                                        <p:cTn id="71" dur="2000" fill="hold"/>
                                        <p:tgtEl>
                                          <p:spTgt spid="105"/>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105"/>
                                        </p:tgtEl>
                                        <p:attrNameLst>
                                          <p:attrName>stroke.color</p:attrName>
                                        </p:attrNameLst>
                                      </p:cBhvr>
                                      <p:to>
                                        <a:srgbClr val="BFBFBF"/>
                                      </p:to>
                                    </p:animClr>
                                    <p:set>
                                      <p:cBhvr>
                                        <p:cTn id="74" dur="500" fill="hold"/>
                                        <p:tgtEl>
                                          <p:spTgt spid="105"/>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2000" fill="hold"/>
                                        <p:tgtEl>
                                          <p:spTgt spid="105"/>
                                        </p:tgtEl>
                                        <p:attrNameLst>
                                          <p:attrName>stroke.color</p:attrName>
                                        </p:attrNameLst>
                                      </p:cBhvr>
                                      <p:to>
                                        <a:srgbClr val="FF0000"/>
                                      </p:to>
                                    </p:animClr>
                                    <p:set>
                                      <p:cBhvr>
                                        <p:cTn id="77" dur="2000" fill="hold"/>
                                        <p:tgtEl>
                                          <p:spTgt spid="105"/>
                                        </p:tgtEl>
                                        <p:attrNameLst>
                                          <p:attrName>stroke.on</p:attrName>
                                        </p:attrNameLst>
                                      </p:cBhvr>
                                      <p:to>
                                        <p:strVal val="true"/>
                                      </p:to>
                                    </p:set>
                                  </p:childTnLst>
                                </p:cTn>
                              </p:par>
                            </p:childTnLst>
                          </p:cTn>
                        </p:par>
                        <p:par>
                          <p:cTn id="78" fill="hold">
                            <p:stCondLst>
                              <p:cond delay="10000"/>
                            </p:stCondLst>
                            <p:childTnLst>
                              <p:par>
                                <p:cTn id="79" presetID="7" presetClass="emph" presetSubtype="2" fill="hold" nodeType="afterEffect">
                                  <p:stCondLst>
                                    <p:cond delay="0"/>
                                  </p:stCondLst>
                                  <p:childTnLst>
                                    <p:animClr clrSpc="rgb" dir="cw">
                                      <p:cBhvr>
                                        <p:cTn id="80" dur="500" fill="hold"/>
                                        <p:tgtEl>
                                          <p:spTgt spid="105"/>
                                        </p:tgtEl>
                                        <p:attrNameLst>
                                          <p:attrName>stroke.color</p:attrName>
                                        </p:attrNameLst>
                                      </p:cBhvr>
                                      <p:to>
                                        <a:srgbClr val="BFBFBF"/>
                                      </p:to>
                                    </p:animClr>
                                    <p:set>
                                      <p:cBhvr>
                                        <p:cTn id="81" dur="500" fill="hold"/>
                                        <p:tgtEl>
                                          <p:spTgt spid="105"/>
                                        </p:tgtEl>
                                        <p:attrNameLst>
                                          <p:attrName>stroke.on</p:attrName>
                                        </p:attrNameLst>
                                      </p:cBhvr>
                                      <p:to>
                                        <p:strVal val="true"/>
                                      </p:to>
                                    </p:set>
                                  </p:childTnLst>
                                </p:cTn>
                              </p:par>
                              <p:par>
                                <p:cTn id="82" presetID="7" presetClass="emph" presetSubtype="2" fill="hold" nodeType="withEffect">
                                  <p:stCondLst>
                                    <p:cond delay="0"/>
                                  </p:stCondLst>
                                  <p:childTnLst>
                                    <p:animClr clrSpc="rgb" dir="cw">
                                      <p:cBhvr>
                                        <p:cTn id="83" dur="2000" fill="hold"/>
                                        <p:tgtEl>
                                          <p:spTgt spid="106"/>
                                        </p:tgtEl>
                                        <p:attrNameLst>
                                          <p:attrName>stroke.color</p:attrName>
                                        </p:attrNameLst>
                                      </p:cBhvr>
                                      <p:to>
                                        <a:srgbClr val="FF0000"/>
                                      </p:to>
                                    </p:animClr>
                                    <p:set>
                                      <p:cBhvr>
                                        <p:cTn id="84" dur="2000" fill="hold"/>
                                        <p:tgtEl>
                                          <p:spTgt spid="106"/>
                                        </p:tgtEl>
                                        <p:attrNameLst>
                                          <p:attrName>stroke.on</p:attrName>
                                        </p:attrNameLst>
                                      </p:cBhvr>
                                      <p:to>
                                        <p:strVal val="true"/>
                                      </p:to>
                                    </p:set>
                                  </p:childTnLst>
                                </p:cTn>
                              </p:par>
                              <p:par>
                                <p:cTn id="85" presetID="7" presetClass="emph" presetSubtype="2" fill="hold" nodeType="withEffect">
                                  <p:stCondLst>
                                    <p:cond delay="0"/>
                                  </p:stCondLst>
                                  <p:childTnLst>
                                    <p:animClr clrSpc="rgb" dir="cw">
                                      <p:cBhvr>
                                        <p:cTn id="86" dur="500" fill="hold"/>
                                        <p:tgtEl>
                                          <p:spTgt spid="106"/>
                                        </p:tgtEl>
                                        <p:attrNameLst>
                                          <p:attrName>stroke.color</p:attrName>
                                        </p:attrNameLst>
                                      </p:cBhvr>
                                      <p:to>
                                        <a:srgbClr val="BFBFBF"/>
                                      </p:to>
                                    </p:animClr>
                                    <p:set>
                                      <p:cBhvr>
                                        <p:cTn id="87" dur="500" fill="hold"/>
                                        <p:tgtEl>
                                          <p:spTgt spid="106"/>
                                        </p:tgtEl>
                                        <p:attrNameLst>
                                          <p:attrName>stroke.on</p:attrName>
                                        </p:attrNameLst>
                                      </p:cBhvr>
                                      <p:to>
                                        <p:strVal val="true"/>
                                      </p:to>
                                    </p:set>
                                  </p:childTnLst>
                                </p:cTn>
                              </p:par>
                              <p:par>
                                <p:cTn id="88" presetID="7" presetClass="emph" presetSubtype="2" fill="hold" nodeType="withEffect">
                                  <p:stCondLst>
                                    <p:cond delay="0"/>
                                  </p:stCondLst>
                                  <p:childTnLst>
                                    <p:animClr clrSpc="rgb" dir="cw">
                                      <p:cBhvr>
                                        <p:cTn id="89" dur="2000" fill="hold"/>
                                        <p:tgtEl>
                                          <p:spTgt spid="106"/>
                                        </p:tgtEl>
                                        <p:attrNameLst>
                                          <p:attrName>stroke.color</p:attrName>
                                        </p:attrNameLst>
                                      </p:cBhvr>
                                      <p:to>
                                        <a:srgbClr val="FF0000"/>
                                      </p:to>
                                    </p:animClr>
                                    <p:set>
                                      <p:cBhvr>
                                        <p:cTn id="90" dur="2000" fill="hold"/>
                                        <p:tgtEl>
                                          <p:spTgt spid="106"/>
                                        </p:tgtEl>
                                        <p:attrNameLst>
                                          <p:attrName>stroke.on</p:attrName>
                                        </p:attrNameLst>
                                      </p:cBhvr>
                                      <p:to>
                                        <p:strVal val="true"/>
                                      </p:to>
                                    </p:set>
                                  </p:childTnLst>
                                </p:cTn>
                              </p:par>
                            </p:childTnLst>
                          </p:cTn>
                        </p:par>
                        <p:par>
                          <p:cTn id="91" fill="hold">
                            <p:stCondLst>
                              <p:cond delay="12000"/>
                            </p:stCondLst>
                            <p:childTnLst>
                              <p:par>
                                <p:cTn id="92" presetID="7" presetClass="emph" presetSubtype="2" fill="hold" nodeType="afterEffect">
                                  <p:stCondLst>
                                    <p:cond delay="0"/>
                                  </p:stCondLst>
                                  <p:childTnLst>
                                    <p:animClr clrSpc="rgb" dir="cw">
                                      <p:cBhvr>
                                        <p:cTn id="93" dur="500" fill="hold"/>
                                        <p:tgtEl>
                                          <p:spTgt spid="106"/>
                                        </p:tgtEl>
                                        <p:attrNameLst>
                                          <p:attrName>stroke.color</p:attrName>
                                        </p:attrNameLst>
                                      </p:cBhvr>
                                      <p:to>
                                        <a:srgbClr val="BFBFBF"/>
                                      </p:to>
                                    </p:animClr>
                                    <p:set>
                                      <p:cBhvr>
                                        <p:cTn id="94" dur="500" fill="hold"/>
                                        <p:tgtEl>
                                          <p:spTgt spid="106"/>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2000" fill="hold"/>
                                        <p:tgtEl>
                                          <p:spTgt spid="107"/>
                                        </p:tgtEl>
                                        <p:attrNameLst>
                                          <p:attrName>stroke.color</p:attrName>
                                        </p:attrNameLst>
                                      </p:cBhvr>
                                      <p:to>
                                        <a:srgbClr val="FF0000"/>
                                      </p:to>
                                    </p:animClr>
                                    <p:set>
                                      <p:cBhvr>
                                        <p:cTn id="97" dur="2000" fill="hold"/>
                                        <p:tgtEl>
                                          <p:spTgt spid="107"/>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107"/>
                                        </p:tgtEl>
                                        <p:attrNameLst>
                                          <p:attrName>stroke.color</p:attrName>
                                        </p:attrNameLst>
                                      </p:cBhvr>
                                      <p:to>
                                        <a:srgbClr val="BFBFBF"/>
                                      </p:to>
                                    </p:animClr>
                                    <p:set>
                                      <p:cBhvr>
                                        <p:cTn id="100" dur="500" fill="hold"/>
                                        <p:tgtEl>
                                          <p:spTgt spid="107"/>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2000" fill="hold"/>
                                        <p:tgtEl>
                                          <p:spTgt spid="107"/>
                                        </p:tgtEl>
                                        <p:attrNameLst>
                                          <p:attrName>stroke.color</p:attrName>
                                        </p:attrNameLst>
                                      </p:cBhvr>
                                      <p:to>
                                        <a:srgbClr val="FF0000"/>
                                      </p:to>
                                    </p:animClr>
                                    <p:set>
                                      <p:cBhvr>
                                        <p:cTn id="103" dur="2000" fill="hold"/>
                                        <p:tgtEl>
                                          <p:spTgt spid="107"/>
                                        </p:tgtEl>
                                        <p:attrNameLst>
                                          <p:attrName>stroke.on</p:attrName>
                                        </p:attrNameLst>
                                      </p:cBhvr>
                                      <p:to>
                                        <p:strVal val="true"/>
                                      </p:to>
                                    </p:set>
                                  </p:childTnLst>
                                </p:cTn>
                              </p:par>
                            </p:childTnLst>
                          </p:cTn>
                        </p:par>
                        <p:par>
                          <p:cTn id="104" fill="hold">
                            <p:stCondLst>
                              <p:cond delay="14000"/>
                            </p:stCondLst>
                            <p:childTnLst>
                              <p:par>
                                <p:cTn id="105" presetID="7" presetClass="emph" presetSubtype="2" fill="hold" nodeType="afterEffect">
                                  <p:stCondLst>
                                    <p:cond delay="0"/>
                                  </p:stCondLst>
                                  <p:childTnLst>
                                    <p:animClr clrSpc="rgb" dir="cw">
                                      <p:cBhvr>
                                        <p:cTn id="106" dur="500" fill="hold"/>
                                        <p:tgtEl>
                                          <p:spTgt spid="107"/>
                                        </p:tgtEl>
                                        <p:attrNameLst>
                                          <p:attrName>stroke.color</p:attrName>
                                        </p:attrNameLst>
                                      </p:cBhvr>
                                      <p:to>
                                        <a:srgbClr val="BFBFBF"/>
                                      </p:to>
                                    </p:animClr>
                                    <p:set>
                                      <p:cBhvr>
                                        <p:cTn id="107" dur="500" fill="hold"/>
                                        <p:tgtEl>
                                          <p:spTgt spid="107"/>
                                        </p:tgtEl>
                                        <p:attrNameLst>
                                          <p:attrName>stroke.on</p:attrName>
                                        </p:attrNameLst>
                                      </p:cBhvr>
                                      <p:to>
                                        <p:strVal val="true"/>
                                      </p:to>
                                    </p:set>
                                  </p:childTnLst>
                                </p:cTn>
                              </p:par>
                              <p:par>
                                <p:cTn id="108" presetID="7" presetClass="emph" presetSubtype="2" fill="hold" nodeType="withEffect">
                                  <p:stCondLst>
                                    <p:cond delay="0"/>
                                  </p:stCondLst>
                                  <p:childTnLst>
                                    <p:animClr clrSpc="rgb" dir="cw">
                                      <p:cBhvr>
                                        <p:cTn id="109" dur="2000" fill="hold"/>
                                        <p:tgtEl>
                                          <p:spTgt spid="116"/>
                                        </p:tgtEl>
                                        <p:attrNameLst>
                                          <p:attrName>stroke.color</p:attrName>
                                        </p:attrNameLst>
                                      </p:cBhvr>
                                      <p:to>
                                        <a:srgbClr val="FF0000"/>
                                      </p:to>
                                    </p:animClr>
                                    <p:set>
                                      <p:cBhvr>
                                        <p:cTn id="110" dur="2000" fill="hold"/>
                                        <p:tgtEl>
                                          <p:spTgt spid="116"/>
                                        </p:tgtEl>
                                        <p:attrNameLst>
                                          <p:attrName>stroke.on</p:attrName>
                                        </p:attrNameLst>
                                      </p:cBhvr>
                                      <p:to>
                                        <p:strVal val="true"/>
                                      </p:to>
                                    </p:set>
                                  </p:childTnLst>
                                </p:cTn>
                              </p:par>
                              <p:par>
                                <p:cTn id="111" presetID="7" presetClass="emph" presetSubtype="2" fill="hold" nodeType="withEffect">
                                  <p:stCondLst>
                                    <p:cond delay="0"/>
                                  </p:stCondLst>
                                  <p:childTnLst>
                                    <p:animClr clrSpc="rgb" dir="cw">
                                      <p:cBhvr>
                                        <p:cTn id="112" dur="500" fill="hold"/>
                                        <p:tgtEl>
                                          <p:spTgt spid="116"/>
                                        </p:tgtEl>
                                        <p:attrNameLst>
                                          <p:attrName>stroke.color</p:attrName>
                                        </p:attrNameLst>
                                      </p:cBhvr>
                                      <p:to>
                                        <a:srgbClr val="BFBFBF"/>
                                      </p:to>
                                    </p:animClr>
                                    <p:set>
                                      <p:cBhvr>
                                        <p:cTn id="113" dur="500" fill="hold"/>
                                        <p:tgtEl>
                                          <p:spTgt spid="116"/>
                                        </p:tgtEl>
                                        <p:attrNameLst>
                                          <p:attrName>stroke.on</p:attrName>
                                        </p:attrNameLst>
                                      </p:cBhvr>
                                      <p:to>
                                        <p:strVal val="true"/>
                                      </p:to>
                                    </p:set>
                                  </p:childTnLst>
                                </p:cTn>
                              </p:par>
                              <p:par>
                                <p:cTn id="114" presetID="7" presetClass="emph" presetSubtype="2" fill="hold" nodeType="withEffect">
                                  <p:stCondLst>
                                    <p:cond delay="0"/>
                                  </p:stCondLst>
                                  <p:childTnLst>
                                    <p:animClr clrSpc="rgb" dir="cw">
                                      <p:cBhvr>
                                        <p:cTn id="115" dur="2000" fill="hold"/>
                                        <p:tgtEl>
                                          <p:spTgt spid="116"/>
                                        </p:tgtEl>
                                        <p:attrNameLst>
                                          <p:attrName>stroke.color</p:attrName>
                                        </p:attrNameLst>
                                      </p:cBhvr>
                                      <p:to>
                                        <a:srgbClr val="FF0000"/>
                                      </p:to>
                                    </p:animClr>
                                    <p:set>
                                      <p:cBhvr>
                                        <p:cTn id="116" dur="2000" fill="hold"/>
                                        <p:tgtEl>
                                          <p:spTgt spid="116"/>
                                        </p:tgtEl>
                                        <p:attrNameLst>
                                          <p:attrName>stroke.on</p:attrName>
                                        </p:attrNameLst>
                                      </p:cBhvr>
                                      <p:to>
                                        <p:strVal val="true"/>
                                      </p:to>
                                    </p:set>
                                  </p:childTnLst>
                                </p:cTn>
                              </p:par>
                            </p:childTnLst>
                          </p:cTn>
                        </p:par>
                        <p:par>
                          <p:cTn id="117" fill="hold">
                            <p:stCondLst>
                              <p:cond delay="16000"/>
                            </p:stCondLst>
                            <p:childTnLst>
                              <p:par>
                                <p:cTn id="118" presetID="7" presetClass="emph" presetSubtype="2" fill="hold" nodeType="afterEffect">
                                  <p:stCondLst>
                                    <p:cond delay="0"/>
                                  </p:stCondLst>
                                  <p:childTnLst>
                                    <p:animClr clrSpc="rgb" dir="cw">
                                      <p:cBhvr>
                                        <p:cTn id="119" dur="500" fill="hold"/>
                                        <p:tgtEl>
                                          <p:spTgt spid="116"/>
                                        </p:tgtEl>
                                        <p:attrNameLst>
                                          <p:attrName>stroke.color</p:attrName>
                                        </p:attrNameLst>
                                      </p:cBhvr>
                                      <p:to>
                                        <a:srgbClr val="BFBFBF"/>
                                      </p:to>
                                    </p:animClr>
                                    <p:set>
                                      <p:cBhvr>
                                        <p:cTn id="120" dur="500" fill="hold"/>
                                        <p:tgtEl>
                                          <p:spTgt spid="116"/>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2000" fill="hold"/>
                                        <p:tgtEl>
                                          <p:spTgt spid="123"/>
                                        </p:tgtEl>
                                        <p:attrNameLst>
                                          <p:attrName>stroke.color</p:attrName>
                                        </p:attrNameLst>
                                      </p:cBhvr>
                                      <p:to>
                                        <a:srgbClr val="FF0000"/>
                                      </p:to>
                                    </p:animClr>
                                    <p:set>
                                      <p:cBhvr>
                                        <p:cTn id="123" dur="2000" fill="hold"/>
                                        <p:tgtEl>
                                          <p:spTgt spid="123"/>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500" fill="hold"/>
                                        <p:tgtEl>
                                          <p:spTgt spid="123"/>
                                        </p:tgtEl>
                                        <p:attrNameLst>
                                          <p:attrName>stroke.color</p:attrName>
                                        </p:attrNameLst>
                                      </p:cBhvr>
                                      <p:to>
                                        <a:srgbClr val="BFBFBF"/>
                                      </p:to>
                                    </p:animClr>
                                    <p:set>
                                      <p:cBhvr>
                                        <p:cTn id="126" dur="500" fill="hold"/>
                                        <p:tgtEl>
                                          <p:spTgt spid="123"/>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2000" fill="hold"/>
                                        <p:tgtEl>
                                          <p:spTgt spid="123"/>
                                        </p:tgtEl>
                                        <p:attrNameLst>
                                          <p:attrName>stroke.color</p:attrName>
                                        </p:attrNameLst>
                                      </p:cBhvr>
                                      <p:to>
                                        <a:srgbClr val="FF0000"/>
                                      </p:to>
                                    </p:animClr>
                                    <p:set>
                                      <p:cBhvr>
                                        <p:cTn id="129" dur="2000" fill="hold"/>
                                        <p:tgtEl>
                                          <p:spTgt spid="123"/>
                                        </p:tgtEl>
                                        <p:attrNameLst>
                                          <p:attrName>stroke.on</p:attrName>
                                        </p:attrNameLst>
                                      </p:cBhvr>
                                      <p:to>
                                        <p:strVal val="true"/>
                                      </p:to>
                                    </p:set>
                                  </p:childTnLst>
                                </p:cTn>
                              </p:par>
                            </p:childTnLst>
                          </p:cTn>
                        </p:par>
                        <p:par>
                          <p:cTn id="130" fill="hold">
                            <p:stCondLst>
                              <p:cond delay="18000"/>
                            </p:stCondLst>
                            <p:childTnLst>
                              <p:par>
                                <p:cTn id="131" presetID="7" presetClass="emph" presetSubtype="2" fill="hold" nodeType="afterEffect">
                                  <p:stCondLst>
                                    <p:cond delay="0"/>
                                  </p:stCondLst>
                                  <p:childTnLst>
                                    <p:animClr clrSpc="rgb" dir="cw">
                                      <p:cBhvr>
                                        <p:cTn id="132" dur="500" fill="hold"/>
                                        <p:tgtEl>
                                          <p:spTgt spid="123"/>
                                        </p:tgtEl>
                                        <p:attrNameLst>
                                          <p:attrName>stroke.color</p:attrName>
                                        </p:attrNameLst>
                                      </p:cBhvr>
                                      <p:to>
                                        <a:srgbClr val="BFBFBF"/>
                                      </p:to>
                                    </p:animClr>
                                    <p:set>
                                      <p:cBhvr>
                                        <p:cTn id="133" dur="500" fill="hold"/>
                                        <p:tgtEl>
                                          <p:spTgt spid="123"/>
                                        </p:tgtEl>
                                        <p:attrNameLst>
                                          <p:attrName>stroke.on</p:attrName>
                                        </p:attrNameLst>
                                      </p:cBhvr>
                                      <p:to>
                                        <p:strVal val="true"/>
                                      </p:to>
                                    </p:set>
                                  </p:childTnLst>
                                </p:cTn>
                              </p:par>
                              <p:par>
                                <p:cTn id="134" presetID="7" presetClass="emph" presetSubtype="2" fill="hold" nodeType="withEffect">
                                  <p:stCondLst>
                                    <p:cond delay="0"/>
                                  </p:stCondLst>
                                  <p:childTnLst>
                                    <p:animClr clrSpc="rgb" dir="cw">
                                      <p:cBhvr>
                                        <p:cTn id="135" dur="2000" fill="hold"/>
                                        <p:tgtEl>
                                          <p:spTgt spid="124"/>
                                        </p:tgtEl>
                                        <p:attrNameLst>
                                          <p:attrName>stroke.color</p:attrName>
                                        </p:attrNameLst>
                                      </p:cBhvr>
                                      <p:to>
                                        <a:srgbClr val="FF0000"/>
                                      </p:to>
                                    </p:animClr>
                                    <p:set>
                                      <p:cBhvr>
                                        <p:cTn id="136" dur="2000" fill="hold"/>
                                        <p:tgtEl>
                                          <p:spTgt spid="124"/>
                                        </p:tgtEl>
                                        <p:attrNameLst>
                                          <p:attrName>stroke.on</p:attrName>
                                        </p:attrNameLst>
                                      </p:cBhvr>
                                      <p:to>
                                        <p:strVal val="true"/>
                                      </p:to>
                                    </p:set>
                                  </p:childTnLst>
                                </p:cTn>
                              </p:par>
                              <p:par>
                                <p:cTn id="137" presetID="7" presetClass="emph" presetSubtype="2" fill="hold" nodeType="withEffect">
                                  <p:stCondLst>
                                    <p:cond delay="0"/>
                                  </p:stCondLst>
                                  <p:childTnLst>
                                    <p:animClr clrSpc="rgb" dir="cw">
                                      <p:cBhvr>
                                        <p:cTn id="138" dur="500" fill="hold"/>
                                        <p:tgtEl>
                                          <p:spTgt spid="124"/>
                                        </p:tgtEl>
                                        <p:attrNameLst>
                                          <p:attrName>stroke.color</p:attrName>
                                        </p:attrNameLst>
                                      </p:cBhvr>
                                      <p:to>
                                        <a:srgbClr val="BFBFBF"/>
                                      </p:to>
                                    </p:animClr>
                                    <p:set>
                                      <p:cBhvr>
                                        <p:cTn id="139" dur="500" fill="hold"/>
                                        <p:tgtEl>
                                          <p:spTgt spid="124"/>
                                        </p:tgtEl>
                                        <p:attrNameLst>
                                          <p:attrName>stroke.on</p:attrName>
                                        </p:attrNameLst>
                                      </p:cBhvr>
                                      <p:to>
                                        <p:strVal val="true"/>
                                      </p:to>
                                    </p:set>
                                  </p:childTnLst>
                                </p:cTn>
                              </p:par>
                              <p:par>
                                <p:cTn id="140" presetID="7" presetClass="emph" presetSubtype="2" fill="hold" nodeType="withEffect">
                                  <p:stCondLst>
                                    <p:cond delay="0"/>
                                  </p:stCondLst>
                                  <p:childTnLst>
                                    <p:animClr clrSpc="rgb" dir="cw">
                                      <p:cBhvr>
                                        <p:cTn id="141" dur="2000" fill="hold"/>
                                        <p:tgtEl>
                                          <p:spTgt spid="124"/>
                                        </p:tgtEl>
                                        <p:attrNameLst>
                                          <p:attrName>stroke.color</p:attrName>
                                        </p:attrNameLst>
                                      </p:cBhvr>
                                      <p:to>
                                        <a:srgbClr val="FF0000"/>
                                      </p:to>
                                    </p:animClr>
                                    <p:set>
                                      <p:cBhvr>
                                        <p:cTn id="142" dur="2000" fill="hold"/>
                                        <p:tgtEl>
                                          <p:spTgt spid="124"/>
                                        </p:tgtEl>
                                        <p:attrNameLst>
                                          <p:attrName>stroke.on</p:attrName>
                                        </p:attrNameLst>
                                      </p:cBhvr>
                                      <p:to>
                                        <p:strVal val="true"/>
                                      </p:to>
                                    </p:set>
                                  </p:childTnLst>
                                </p:cTn>
                              </p:par>
                            </p:childTnLst>
                          </p:cTn>
                        </p:par>
                        <p:par>
                          <p:cTn id="143" fill="hold">
                            <p:stCondLst>
                              <p:cond delay="20000"/>
                            </p:stCondLst>
                            <p:childTnLst>
                              <p:par>
                                <p:cTn id="144" presetID="7" presetClass="emph" presetSubtype="2" fill="hold" nodeType="afterEffect">
                                  <p:stCondLst>
                                    <p:cond delay="0"/>
                                  </p:stCondLst>
                                  <p:childTnLst>
                                    <p:animClr clrSpc="rgb" dir="cw">
                                      <p:cBhvr>
                                        <p:cTn id="145" dur="500" fill="hold"/>
                                        <p:tgtEl>
                                          <p:spTgt spid="124"/>
                                        </p:tgtEl>
                                        <p:attrNameLst>
                                          <p:attrName>stroke.color</p:attrName>
                                        </p:attrNameLst>
                                      </p:cBhvr>
                                      <p:to>
                                        <a:srgbClr val="BFBFBF"/>
                                      </p:to>
                                    </p:animClr>
                                    <p:set>
                                      <p:cBhvr>
                                        <p:cTn id="146" dur="500" fill="hold"/>
                                        <p:tgtEl>
                                          <p:spTgt spid="124"/>
                                        </p:tgtEl>
                                        <p:attrNameLst>
                                          <p:attrName>stroke.on</p:attrName>
                                        </p:attrNameLst>
                                      </p:cBhvr>
                                      <p:to>
                                        <p:strVal val="true"/>
                                      </p:to>
                                    </p:set>
                                  </p:childTnLst>
                                </p:cTn>
                              </p:par>
                              <p:par>
                                <p:cTn id="147" presetID="7" presetClass="emph" presetSubtype="2" fill="hold" nodeType="withEffect">
                                  <p:stCondLst>
                                    <p:cond delay="0"/>
                                  </p:stCondLst>
                                  <p:childTnLst>
                                    <p:animClr clrSpc="rgb" dir="cw">
                                      <p:cBhvr>
                                        <p:cTn id="148" dur="2000" fill="hold"/>
                                        <p:tgtEl>
                                          <p:spTgt spid="125"/>
                                        </p:tgtEl>
                                        <p:attrNameLst>
                                          <p:attrName>stroke.color</p:attrName>
                                        </p:attrNameLst>
                                      </p:cBhvr>
                                      <p:to>
                                        <a:srgbClr val="FF0000"/>
                                      </p:to>
                                    </p:animClr>
                                    <p:set>
                                      <p:cBhvr>
                                        <p:cTn id="149" dur="2000" fill="hold"/>
                                        <p:tgtEl>
                                          <p:spTgt spid="125"/>
                                        </p:tgtEl>
                                        <p:attrNameLst>
                                          <p:attrName>stroke.on</p:attrName>
                                        </p:attrNameLst>
                                      </p:cBhvr>
                                      <p:to>
                                        <p:strVal val="true"/>
                                      </p:to>
                                    </p:set>
                                  </p:childTnLst>
                                </p:cTn>
                              </p:par>
                              <p:par>
                                <p:cTn id="150" presetID="7" presetClass="emph" presetSubtype="2" fill="hold" nodeType="withEffect">
                                  <p:stCondLst>
                                    <p:cond delay="0"/>
                                  </p:stCondLst>
                                  <p:childTnLst>
                                    <p:animClr clrSpc="rgb" dir="cw">
                                      <p:cBhvr>
                                        <p:cTn id="151" dur="500" fill="hold"/>
                                        <p:tgtEl>
                                          <p:spTgt spid="125"/>
                                        </p:tgtEl>
                                        <p:attrNameLst>
                                          <p:attrName>stroke.color</p:attrName>
                                        </p:attrNameLst>
                                      </p:cBhvr>
                                      <p:to>
                                        <a:srgbClr val="BFBFBF"/>
                                      </p:to>
                                    </p:animClr>
                                    <p:set>
                                      <p:cBhvr>
                                        <p:cTn id="152" dur="500" fill="hold"/>
                                        <p:tgtEl>
                                          <p:spTgt spid="125"/>
                                        </p:tgtEl>
                                        <p:attrNameLst>
                                          <p:attrName>stroke.on</p:attrName>
                                        </p:attrNameLst>
                                      </p:cBhvr>
                                      <p:to>
                                        <p:strVal val="true"/>
                                      </p:to>
                                    </p:set>
                                  </p:childTnLst>
                                </p:cTn>
                              </p:par>
                              <p:par>
                                <p:cTn id="153" presetID="7" presetClass="emph" presetSubtype="2" fill="hold" nodeType="withEffect">
                                  <p:stCondLst>
                                    <p:cond delay="0"/>
                                  </p:stCondLst>
                                  <p:childTnLst>
                                    <p:animClr clrSpc="rgb" dir="cw">
                                      <p:cBhvr>
                                        <p:cTn id="154" dur="2000" fill="hold"/>
                                        <p:tgtEl>
                                          <p:spTgt spid="125"/>
                                        </p:tgtEl>
                                        <p:attrNameLst>
                                          <p:attrName>stroke.color</p:attrName>
                                        </p:attrNameLst>
                                      </p:cBhvr>
                                      <p:to>
                                        <a:srgbClr val="FF0000"/>
                                      </p:to>
                                    </p:animClr>
                                    <p:set>
                                      <p:cBhvr>
                                        <p:cTn id="155" dur="2000" fill="hold"/>
                                        <p:tgtEl>
                                          <p:spTgt spid="125"/>
                                        </p:tgtEl>
                                        <p:attrNameLst>
                                          <p:attrName>stroke.on</p:attrName>
                                        </p:attrNameLst>
                                      </p:cBhvr>
                                      <p:to>
                                        <p:strVal val="true"/>
                                      </p:to>
                                    </p:set>
                                  </p:childTnLst>
                                </p:cTn>
                              </p:par>
                            </p:childTnLst>
                          </p:cTn>
                        </p:par>
                        <p:par>
                          <p:cTn id="156" fill="hold">
                            <p:stCondLst>
                              <p:cond delay="22000"/>
                            </p:stCondLst>
                            <p:childTnLst>
                              <p:par>
                                <p:cTn id="157" presetID="7" presetClass="emph" presetSubtype="2" fill="hold" nodeType="afterEffect">
                                  <p:stCondLst>
                                    <p:cond delay="0"/>
                                  </p:stCondLst>
                                  <p:childTnLst>
                                    <p:animClr clrSpc="rgb" dir="cw">
                                      <p:cBhvr>
                                        <p:cTn id="158" dur="500" fill="hold"/>
                                        <p:tgtEl>
                                          <p:spTgt spid="125"/>
                                        </p:tgtEl>
                                        <p:attrNameLst>
                                          <p:attrName>stroke.color</p:attrName>
                                        </p:attrNameLst>
                                      </p:cBhvr>
                                      <p:to>
                                        <a:srgbClr val="BFBFBF"/>
                                      </p:to>
                                    </p:animClr>
                                    <p:set>
                                      <p:cBhvr>
                                        <p:cTn id="159" dur="500" fill="hold"/>
                                        <p:tgtEl>
                                          <p:spTgt spid="125"/>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2000" fill="hold"/>
                                        <p:tgtEl>
                                          <p:spTgt spid="132"/>
                                        </p:tgtEl>
                                        <p:attrNameLst>
                                          <p:attrName>stroke.color</p:attrName>
                                        </p:attrNameLst>
                                      </p:cBhvr>
                                      <p:to>
                                        <a:srgbClr val="FF0000"/>
                                      </p:to>
                                    </p:animClr>
                                    <p:set>
                                      <p:cBhvr>
                                        <p:cTn id="162" dur="2000" fill="hold"/>
                                        <p:tgtEl>
                                          <p:spTgt spid="132"/>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500" fill="hold"/>
                                        <p:tgtEl>
                                          <p:spTgt spid="132"/>
                                        </p:tgtEl>
                                        <p:attrNameLst>
                                          <p:attrName>stroke.color</p:attrName>
                                        </p:attrNameLst>
                                      </p:cBhvr>
                                      <p:to>
                                        <a:srgbClr val="BFBFBF"/>
                                      </p:to>
                                    </p:animClr>
                                    <p:set>
                                      <p:cBhvr>
                                        <p:cTn id="165" dur="500" fill="hold"/>
                                        <p:tgtEl>
                                          <p:spTgt spid="132"/>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2000" fill="hold"/>
                                        <p:tgtEl>
                                          <p:spTgt spid="132"/>
                                        </p:tgtEl>
                                        <p:attrNameLst>
                                          <p:attrName>stroke.color</p:attrName>
                                        </p:attrNameLst>
                                      </p:cBhvr>
                                      <p:to>
                                        <a:srgbClr val="FF0000"/>
                                      </p:to>
                                    </p:animClr>
                                    <p:set>
                                      <p:cBhvr>
                                        <p:cTn id="168" dur="2000" fill="hold"/>
                                        <p:tgtEl>
                                          <p:spTgt spid="132"/>
                                        </p:tgtEl>
                                        <p:attrNameLst>
                                          <p:attrName>stroke.on</p:attrName>
                                        </p:attrNameLst>
                                      </p:cBhvr>
                                      <p:to>
                                        <p:strVal val="true"/>
                                      </p:to>
                                    </p:set>
                                  </p:childTnLst>
                                </p:cTn>
                              </p:par>
                            </p:childTnLst>
                          </p:cTn>
                        </p:par>
                        <p:par>
                          <p:cTn id="169" fill="hold">
                            <p:stCondLst>
                              <p:cond delay="24000"/>
                            </p:stCondLst>
                            <p:childTnLst>
                              <p:par>
                                <p:cTn id="170" presetID="7" presetClass="emph" presetSubtype="2" fill="hold" nodeType="afterEffect">
                                  <p:stCondLst>
                                    <p:cond delay="0"/>
                                  </p:stCondLst>
                                  <p:childTnLst>
                                    <p:animClr clrSpc="rgb" dir="cw">
                                      <p:cBhvr>
                                        <p:cTn id="171" dur="500" fill="hold"/>
                                        <p:tgtEl>
                                          <p:spTgt spid="132"/>
                                        </p:tgtEl>
                                        <p:attrNameLst>
                                          <p:attrName>stroke.color</p:attrName>
                                        </p:attrNameLst>
                                      </p:cBhvr>
                                      <p:to>
                                        <a:srgbClr val="BFBFBF"/>
                                      </p:to>
                                    </p:animClr>
                                    <p:set>
                                      <p:cBhvr>
                                        <p:cTn id="172" dur="500" fill="hold"/>
                                        <p:tgtEl>
                                          <p:spTgt spid="132"/>
                                        </p:tgtEl>
                                        <p:attrNameLst>
                                          <p:attrName>stroke.on</p:attrName>
                                        </p:attrNameLst>
                                      </p:cBhvr>
                                      <p:to>
                                        <p:strVal val="true"/>
                                      </p:to>
                                    </p:set>
                                  </p:childTnLst>
                                </p:cTn>
                              </p:par>
                              <p:par>
                                <p:cTn id="173" presetID="7" presetClass="emph" presetSubtype="2" fill="hold" nodeType="withEffect">
                                  <p:stCondLst>
                                    <p:cond delay="0"/>
                                  </p:stCondLst>
                                  <p:childTnLst>
                                    <p:animClr clrSpc="rgb" dir="cw">
                                      <p:cBhvr>
                                        <p:cTn id="174" dur="2000" fill="hold"/>
                                        <p:tgtEl>
                                          <p:spTgt spid="133"/>
                                        </p:tgtEl>
                                        <p:attrNameLst>
                                          <p:attrName>stroke.color</p:attrName>
                                        </p:attrNameLst>
                                      </p:cBhvr>
                                      <p:to>
                                        <a:srgbClr val="FF0000"/>
                                      </p:to>
                                    </p:animClr>
                                    <p:set>
                                      <p:cBhvr>
                                        <p:cTn id="175" dur="2000" fill="hold"/>
                                        <p:tgtEl>
                                          <p:spTgt spid="133"/>
                                        </p:tgtEl>
                                        <p:attrNameLst>
                                          <p:attrName>stroke.on</p:attrName>
                                        </p:attrNameLst>
                                      </p:cBhvr>
                                      <p:to>
                                        <p:strVal val="true"/>
                                      </p:to>
                                    </p:set>
                                  </p:childTnLst>
                                </p:cTn>
                              </p:par>
                              <p:par>
                                <p:cTn id="176" presetID="7" presetClass="emph" presetSubtype="2" fill="hold" nodeType="withEffect">
                                  <p:stCondLst>
                                    <p:cond delay="0"/>
                                  </p:stCondLst>
                                  <p:childTnLst>
                                    <p:animClr clrSpc="rgb" dir="cw">
                                      <p:cBhvr>
                                        <p:cTn id="177" dur="500" fill="hold"/>
                                        <p:tgtEl>
                                          <p:spTgt spid="133"/>
                                        </p:tgtEl>
                                        <p:attrNameLst>
                                          <p:attrName>stroke.color</p:attrName>
                                        </p:attrNameLst>
                                      </p:cBhvr>
                                      <p:to>
                                        <a:srgbClr val="BFBFBF"/>
                                      </p:to>
                                    </p:animClr>
                                    <p:set>
                                      <p:cBhvr>
                                        <p:cTn id="178" dur="500" fill="hold"/>
                                        <p:tgtEl>
                                          <p:spTgt spid="133"/>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133"/>
                                        </p:tgtEl>
                                        <p:attrNameLst>
                                          <p:attrName>stroke.color</p:attrName>
                                        </p:attrNameLst>
                                      </p:cBhvr>
                                      <p:to>
                                        <a:srgbClr val="FF0000"/>
                                      </p:to>
                                    </p:animClr>
                                    <p:set>
                                      <p:cBhvr>
                                        <p:cTn id="181" dur="2000" fill="hold"/>
                                        <p:tgtEl>
                                          <p:spTgt spid="133"/>
                                        </p:tgtEl>
                                        <p:attrNameLst>
                                          <p:attrName>stroke.on</p:attrName>
                                        </p:attrNameLst>
                                      </p:cBhvr>
                                      <p:to>
                                        <p:strVal val="true"/>
                                      </p:to>
                                    </p:set>
                                  </p:childTnLst>
                                </p:cTn>
                              </p:par>
                            </p:childTnLst>
                          </p:cTn>
                        </p:par>
                        <p:par>
                          <p:cTn id="182" fill="hold">
                            <p:stCondLst>
                              <p:cond delay="26000"/>
                            </p:stCondLst>
                            <p:childTnLst>
                              <p:par>
                                <p:cTn id="183" presetID="7" presetClass="emph" presetSubtype="2" fill="hold" nodeType="afterEffect">
                                  <p:stCondLst>
                                    <p:cond delay="0"/>
                                  </p:stCondLst>
                                  <p:childTnLst>
                                    <p:animClr clrSpc="rgb" dir="cw">
                                      <p:cBhvr>
                                        <p:cTn id="184" dur="500" fill="hold"/>
                                        <p:tgtEl>
                                          <p:spTgt spid="133"/>
                                        </p:tgtEl>
                                        <p:attrNameLst>
                                          <p:attrName>stroke.color</p:attrName>
                                        </p:attrNameLst>
                                      </p:cBhvr>
                                      <p:to>
                                        <a:srgbClr val="BFBFBF"/>
                                      </p:to>
                                    </p:animClr>
                                    <p:set>
                                      <p:cBhvr>
                                        <p:cTn id="185" dur="500" fill="hold"/>
                                        <p:tgtEl>
                                          <p:spTgt spid="133"/>
                                        </p:tgtEl>
                                        <p:attrNameLst>
                                          <p:attrName>stroke.on</p:attrName>
                                        </p:attrNameLst>
                                      </p:cBhvr>
                                      <p:to>
                                        <p:strVal val="true"/>
                                      </p:to>
                                    </p:set>
                                  </p:childTnLst>
                                </p:cTn>
                              </p:par>
                              <p:par>
                                <p:cTn id="186" presetID="7" presetClass="emph" presetSubtype="2" fill="hold" nodeType="withEffect">
                                  <p:stCondLst>
                                    <p:cond delay="0"/>
                                  </p:stCondLst>
                                  <p:childTnLst>
                                    <p:animClr clrSpc="rgb" dir="cw">
                                      <p:cBhvr>
                                        <p:cTn id="187" dur="2000" fill="hold"/>
                                        <p:tgtEl>
                                          <p:spTgt spid="136"/>
                                        </p:tgtEl>
                                        <p:attrNameLst>
                                          <p:attrName>stroke.color</p:attrName>
                                        </p:attrNameLst>
                                      </p:cBhvr>
                                      <p:to>
                                        <a:srgbClr val="FF0000"/>
                                      </p:to>
                                    </p:animClr>
                                    <p:set>
                                      <p:cBhvr>
                                        <p:cTn id="188" dur="2000" fill="hold"/>
                                        <p:tgtEl>
                                          <p:spTgt spid="136"/>
                                        </p:tgtEl>
                                        <p:attrNameLst>
                                          <p:attrName>stroke.on</p:attrName>
                                        </p:attrNameLst>
                                      </p:cBhvr>
                                      <p:to>
                                        <p:strVal val="true"/>
                                      </p:to>
                                    </p:set>
                                  </p:childTnLst>
                                </p:cTn>
                              </p:par>
                              <p:par>
                                <p:cTn id="189" presetID="7" presetClass="emph" presetSubtype="2" fill="hold" nodeType="withEffect">
                                  <p:stCondLst>
                                    <p:cond delay="0"/>
                                  </p:stCondLst>
                                  <p:childTnLst>
                                    <p:animClr clrSpc="rgb" dir="cw">
                                      <p:cBhvr>
                                        <p:cTn id="190" dur="500" fill="hold"/>
                                        <p:tgtEl>
                                          <p:spTgt spid="136"/>
                                        </p:tgtEl>
                                        <p:attrNameLst>
                                          <p:attrName>stroke.color</p:attrName>
                                        </p:attrNameLst>
                                      </p:cBhvr>
                                      <p:to>
                                        <a:srgbClr val="BFBFBF"/>
                                      </p:to>
                                    </p:animClr>
                                    <p:set>
                                      <p:cBhvr>
                                        <p:cTn id="191" dur="500" fill="hold"/>
                                        <p:tgtEl>
                                          <p:spTgt spid="136"/>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136"/>
                                        </p:tgtEl>
                                        <p:attrNameLst>
                                          <p:attrName>stroke.color</p:attrName>
                                        </p:attrNameLst>
                                      </p:cBhvr>
                                      <p:to>
                                        <a:srgbClr val="FF0000"/>
                                      </p:to>
                                    </p:animClr>
                                    <p:set>
                                      <p:cBhvr>
                                        <p:cTn id="194" dur="2000" fill="hold"/>
                                        <p:tgtEl>
                                          <p:spTgt spid="136"/>
                                        </p:tgtEl>
                                        <p:attrNameLst>
                                          <p:attrName>stroke.on</p:attrName>
                                        </p:attrNameLst>
                                      </p:cBhvr>
                                      <p:to>
                                        <p:strVal val="true"/>
                                      </p:to>
                                    </p:set>
                                  </p:childTnLst>
                                </p:cTn>
                              </p:par>
                            </p:childTnLst>
                          </p:cTn>
                        </p:par>
                        <p:par>
                          <p:cTn id="195" fill="hold">
                            <p:stCondLst>
                              <p:cond delay="28000"/>
                            </p:stCondLst>
                            <p:childTnLst>
                              <p:par>
                                <p:cTn id="196" presetID="7" presetClass="emph" presetSubtype="2" fill="hold" nodeType="afterEffect">
                                  <p:stCondLst>
                                    <p:cond delay="0"/>
                                  </p:stCondLst>
                                  <p:childTnLst>
                                    <p:animClr clrSpc="rgb" dir="cw">
                                      <p:cBhvr>
                                        <p:cTn id="197" dur="500" fill="hold"/>
                                        <p:tgtEl>
                                          <p:spTgt spid="136"/>
                                        </p:tgtEl>
                                        <p:attrNameLst>
                                          <p:attrName>stroke.color</p:attrName>
                                        </p:attrNameLst>
                                      </p:cBhvr>
                                      <p:to>
                                        <a:srgbClr val="BFBFBF"/>
                                      </p:to>
                                    </p:animClr>
                                    <p:set>
                                      <p:cBhvr>
                                        <p:cTn id="198" dur="500" fill="hold"/>
                                        <p:tgtEl>
                                          <p:spTgt spid="136"/>
                                        </p:tgtEl>
                                        <p:attrNameLst>
                                          <p:attrName>stroke.on</p:attrName>
                                        </p:attrNameLst>
                                      </p:cBhvr>
                                      <p:to>
                                        <p:strVal val="true"/>
                                      </p:to>
                                    </p:set>
                                  </p:childTnLst>
                                </p:cTn>
                              </p:par>
                              <p:par>
                                <p:cTn id="199" presetID="7" presetClass="emph" presetSubtype="2" fill="hold" nodeType="withEffect">
                                  <p:stCondLst>
                                    <p:cond delay="0"/>
                                  </p:stCondLst>
                                  <p:childTnLst>
                                    <p:animClr clrSpc="rgb" dir="cw">
                                      <p:cBhvr>
                                        <p:cTn id="200" dur="2000" fill="hold"/>
                                        <p:tgtEl>
                                          <p:spTgt spid="143"/>
                                        </p:tgtEl>
                                        <p:attrNameLst>
                                          <p:attrName>stroke.color</p:attrName>
                                        </p:attrNameLst>
                                      </p:cBhvr>
                                      <p:to>
                                        <a:srgbClr val="FF0000"/>
                                      </p:to>
                                    </p:animClr>
                                    <p:set>
                                      <p:cBhvr>
                                        <p:cTn id="201" dur="2000" fill="hold"/>
                                        <p:tgtEl>
                                          <p:spTgt spid="143"/>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500" fill="hold"/>
                                        <p:tgtEl>
                                          <p:spTgt spid="143"/>
                                        </p:tgtEl>
                                        <p:attrNameLst>
                                          <p:attrName>stroke.color</p:attrName>
                                        </p:attrNameLst>
                                      </p:cBhvr>
                                      <p:to>
                                        <a:srgbClr val="BFBFBF"/>
                                      </p:to>
                                    </p:animClr>
                                    <p:set>
                                      <p:cBhvr>
                                        <p:cTn id="204" dur="500" fill="hold"/>
                                        <p:tgtEl>
                                          <p:spTgt spid="143"/>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2000" fill="hold"/>
                                        <p:tgtEl>
                                          <p:spTgt spid="143"/>
                                        </p:tgtEl>
                                        <p:attrNameLst>
                                          <p:attrName>stroke.color</p:attrName>
                                        </p:attrNameLst>
                                      </p:cBhvr>
                                      <p:to>
                                        <a:srgbClr val="FF0000"/>
                                      </p:to>
                                    </p:animClr>
                                    <p:set>
                                      <p:cBhvr>
                                        <p:cTn id="207" dur="2000" fill="hold"/>
                                        <p:tgtEl>
                                          <p:spTgt spid="143"/>
                                        </p:tgtEl>
                                        <p:attrNameLst>
                                          <p:attrName>stroke.on</p:attrName>
                                        </p:attrNameLst>
                                      </p:cBhvr>
                                      <p:to>
                                        <p:strVal val="true"/>
                                      </p:to>
                                    </p:set>
                                  </p:childTnLst>
                                </p:cTn>
                              </p:par>
                            </p:childTnLst>
                          </p:cTn>
                        </p:par>
                        <p:par>
                          <p:cTn id="208" fill="hold">
                            <p:stCondLst>
                              <p:cond delay="30000"/>
                            </p:stCondLst>
                            <p:childTnLst>
                              <p:par>
                                <p:cTn id="209" presetID="7" presetClass="emph" presetSubtype="2" fill="hold" nodeType="afterEffect">
                                  <p:stCondLst>
                                    <p:cond delay="0"/>
                                  </p:stCondLst>
                                  <p:childTnLst>
                                    <p:animClr clrSpc="rgb" dir="cw">
                                      <p:cBhvr>
                                        <p:cTn id="210" dur="500" fill="hold"/>
                                        <p:tgtEl>
                                          <p:spTgt spid="143"/>
                                        </p:tgtEl>
                                        <p:attrNameLst>
                                          <p:attrName>stroke.color</p:attrName>
                                        </p:attrNameLst>
                                      </p:cBhvr>
                                      <p:to>
                                        <a:srgbClr val="BFBFBF"/>
                                      </p:to>
                                    </p:animClr>
                                    <p:set>
                                      <p:cBhvr>
                                        <p:cTn id="211" dur="500" fill="hold"/>
                                        <p:tgtEl>
                                          <p:spTgt spid="143"/>
                                        </p:tgtEl>
                                        <p:attrNameLst>
                                          <p:attrName>stroke.on</p:attrName>
                                        </p:attrNameLst>
                                      </p:cBhvr>
                                      <p:to>
                                        <p:strVal val="true"/>
                                      </p:to>
                                    </p:set>
                                  </p:childTnLst>
                                </p:cTn>
                              </p:par>
                              <p:par>
                                <p:cTn id="212" presetID="7" presetClass="emph" presetSubtype="2" fill="hold" nodeType="withEffect">
                                  <p:stCondLst>
                                    <p:cond delay="0"/>
                                  </p:stCondLst>
                                  <p:childTnLst>
                                    <p:animClr clrSpc="rgb" dir="cw">
                                      <p:cBhvr>
                                        <p:cTn id="213" dur="2000" fill="hold"/>
                                        <p:tgtEl>
                                          <p:spTgt spid="144"/>
                                        </p:tgtEl>
                                        <p:attrNameLst>
                                          <p:attrName>stroke.color</p:attrName>
                                        </p:attrNameLst>
                                      </p:cBhvr>
                                      <p:to>
                                        <a:srgbClr val="FF0000"/>
                                      </p:to>
                                    </p:animClr>
                                    <p:set>
                                      <p:cBhvr>
                                        <p:cTn id="214" dur="2000" fill="hold"/>
                                        <p:tgtEl>
                                          <p:spTgt spid="144"/>
                                        </p:tgtEl>
                                        <p:attrNameLst>
                                          <p:attrName>stroke.on</p:attrName>
                                        </p:attrNameLst>
                                      </p:cBhvr>
                                      <p:to>
                                        <p:strVal val="true"/>
                                      </p:to>
                                    </p:set>
                                  </p:childTnLst>
                                </p:cTn>
                              </p:par>
                              <p:par>
                                <p:cTn id="215" presetID="7" presetClass="emph" presetSubtype="2" fill="hold" nodeType="withEffect">
                                  <p:stCondLst>
                                    <p:cond delay="0"/>
                                  </p:stCondLst>
                                  <p:childTnLst>
                                    <p:animClr clrSpc="rgb" dir="cw">
                                      <p:cBhvr>
                                        <p:cTn id="216" dur="500" fill="hold"/>
                                        <p:tgtEl>
                                          <p:spTgt spid="144"/>
                                        </p:tgtEl>
                                        <p:attrNameLst>
                                          <p:attrName>stroke.color</p:attrName>
                                        </p:attrNameLst>
                                      </p:cBhvr>
                                      <p:to>
                                        <a:srgbClr val="BFBFBF"/>
                                      </p:to>
                                    </p:animClr>
                                    <p:set>
                                      <p:cBhvr>
                                        <p:cTn id="217" dur="500" fill="hold"/>
                                        <p:tgtEl>
                                          <p:spTgt spid="144"/>
                                        </p:tgtEl>
                                        <p:attrNameLst>
                                          <p:attrName>stroke.on</p:attrName>
                                        </p:attrNameLst>
                                      </p:cBhvr>
                                      <p:to>
                                        <p:strVal val="true"/>
                                      </p:to>
                                    </p:set>
                                  </p:childTnLst>
                                </p:cTn>
                              </p:par>
                              <p:par>
                                <p:cTn id="218" presetID="7" presetClass="emph" presetSubtype="2" fill="hold" nodeType="withEffect">
                                  <p:stCondLst>
                                    <p:cond delay="0"/>
                                  </p:stCondLst>
                                  <p:childTnLst>
                                    <p:animClr clrSpc="rgb" dir="cw">
                                      <p:cBhvr>
                                        <p:cTn id="219" dur="2000" fill="hold"/>
                                        <p:tgtEl>
                                          <p:spTgt spid="144"/>
                                        </p:tgtEl>
                                        <p:attrNameLst>
                                          <p:attrName>stroke.color</p:attrName>
                                        </p:attrNameLst>
                                      </p:cBhvr>
                                      <p:to>
                                        <a:srgbClr val="FF0000"/>
                                      </p:to>
                                    </p:animClr>
                                    <p:set>
                                      <p:cBhvr>
                                        <p:cTn id="220" dur="2000" fill="hold"/>
                                        <p:tgtEl>
                                          <p:spTgt spid="144"/>
                                        </p:tgtEl>
                                        <p:attrNameLst>
                                          <p:attrName>stroke.on</p:attrName>
                                        </p:attrNameLst>
                                      </p:cBhvr>
                                      <p:to>
                                        <p:strVal val="true"/>
                                      </p:to>
                                    </p:set>
                                  </p:childTnLst>
                                </p:cTn>
                              </p:par>
                            </p:childTnLst>
                          </p:cTn>
                        </p:par>
                        <p:par>
                          <p:cTn id="221" fill="hold">
                            <p:stCondLst>
                              <p:cond delay="32000"/>
                            </p:stCondLst>
                            <p:childTnLst>
                              <p:par>
                                <p:cTn id="222" presetID="7" presetClass="emph" presetSubtype="2" fill="hold" nodeType="afterEffect">
                                  <p:stCondLst>
                                    <p:cond delay="0"/>
                                  </p:stCondLst>
                                  <p:childTnLst>
                                    <p:animClr clrSpc="rgb" dir="cw">
                                      <p:cBhvr>
                                        <p:cTn id="223" dur="500" fill="hold"/>
                                        <p:tgtEl>
                                          <p:spTgt spid="144"/>
                                        </p:tgtEl>
                                        <p:attrNameLst>
                                          <p:attrName>stroke.color</p:attrName>
                                        </p:attrNameLst>
                                      </p:cBhvr>
                                      <p:to>
                                        <a:srgbClr val="BFBFBF"/>
                                      </p:to>
                                    </p:animClr>
                                    <p:set>
                                      <p:cBhvr>
                                        <p:cTn id="224" dur="500" fill="hold"/>
                                        <p:tgtEl>
                                          <p:spTgt spid="144"/>
                                        </p:tgtEl>
                                        <p:attrNameLst>
                                          <p:attrName>stroke.on</p:attrName>
                                        </p:attrNameLst>
                                      </p:cBhvr>
                                      <p:to>
                                        <p:strVal val="true"/>
                                      </p:to>
                                    </p:set>
                                  </p:childTnLst>
                                </p:cTn>
                              </p:par>
                              <p:par>
                                <p:cTn id="225" presetID="7" presetClass="emph" presetSubtype="2" fill="hold" nodeType="withEffect">
                                  <p:stCondLst>
                                    <p:cond delay="0"/>
                                  </p:stCondLst>
                                  <p:childTnLst>
                                    <p:animClr clrSpc="rgb" dir="cw">
                                      <p:cBhvr>
                                        <p:cTn id="226" dur="2000" fill="hold"/>
                                        <p:tgtEl>
                                          <p:spTgt spid="145"/>
                                        </p:tgtEl>
                                        <p:attrNameLst>
                                          <p:attrName>stroke.color</p:attrName>
                                        </p:attrNameLst>
                                      </p:cBhvr>
                                      <p:to>
                                        <a:srgbClr val="FF0000"/>
                                      </p:to>
                                    </p:animClr>
                                    <p:set>
                                      <p:cBhvr>
                                        <p:cTn id="227" dur="2000" fill="hold"/>
                                        <p:tgtEl>
                                          <p:spTgt spid="145"/>
                                        </p:tgtEl>
                                        <p:attrNameLst>
                                          <p:attrName>stroke.on</p:attrName>
                                        </p:attrNameLst>
                                      </p:cBhvr>
                                      <p:to>
                                        <p:strVal val="true"/>
                                      </p:to>
                                    </p:set>
                                  </p:childTnLst>
                                </p:cTn>
                              </p:par>
                              <p:par>
                                <p:cTn id="228" presetID="7" presetClass="emph" presetSubtype="2" fill="hold" nodeType="withEffect">
                                  <p:stCondLst>
                                    <p:cond delay="0"/>
                                  </p:stCondLst>
                                  <p:childTnLst>
                                    <p:animClr clrSpc="rgb" dir="cw">
                                      <p:cBhvr>
                                        <p:cTn id="229" dur="500" fill="hold"/>
                                        <p:tgtEl>
                                          <p:spTgt spid="145"/>
                                        </p:tgtEl>
                                        <p:attrNameLst>
                                          <p:attrName>stroke.color</p:attrName>
                                        </p:attrNameLst>
                                      </p:cBhvr>
                                      <p:to>
                                        <a:srgbClr val="BFBFBF"/>
                                      </p:to>
                                    </p:animClr>
                                    <p:set>
                                      <p:cBhvr>
                                        <p:cTn id="230" dur="500" fill="hold"/>
                                        <p:tgtEl>
                                          <p:spTgt spid="145"/>
                                        </p:tgtEl>
                                        <p:attrNameLst>
                                          <p:attrName>stroke.on</p:attrName>
                                        </p:attrNameLst>
                                      </p:cBhvr>
                                      <p:to>
                                        <p:strVal val="true"/>
                                      </p:to>
                                    </p:set>
                                  </p:childTnLst>
                                </p:cTn>
                              </p:par>
                              <p:par>
                                <p:cTn id="231" presetID="7" presetClass="emph" presetSubtype="2" fill="hold" nodeType="withEffect">
                                  <p:stCondLst>
                                    <p:cond delay="0"/>
                                  </p:stCondLst>
                                  <p:childTnLst>
                                    <p:animClr clrSpc="rgb" dir="cw">
                                      <p:cBhvr>
                                        <p:cTn id="232" dur="2000" fill="hold"/>
                                        <p:tgtEl>
                                          <p:spTgt spid="145"/>
                                        </p:tgtEl>
                                        <p:attrNameLst>
                                          <p:attrName>stroke.color</p:attrName>
                                        </p:attrNameLst>
                                      </p:cBhvr>
                                      <p:to>
                                        <a:srgbClr val="FF0000"/>
                                      </p:to>
                                    </p:animClr>
                                    <p:set>
                                      <p:cBhvr>
                                        <p:cTn id="233" dur="2000" fill="hold"/>
                                        <p:tgtEl>
                                          <p:spTgt spid="145"/>
                                        </p:tgtEl>
                                        <p:attrNameLst>
                                          <p:attrName>stroke.on</p:attrName>
                                        </p:attrNameLst>
                                      </p:cBhvr>
                                      <p:to>
                                        <p:strVal val="true"/>
                                      </p:to>
                                    </p:set>
                                  </p:childTnLst>
                                </p:cTn>
                              </p:par>
                            </p:childTnLst>
                          </p:cTn>
                        </p:par>
                        <p:par>
                          <p:cTn id="234" fill="hold">
                            <p:stCondLst>
                              <p:cond delay="34000"/>
                            </p:stCondLst>
                            <p:childTnLst>
                              <p:par>
                                <p:cTn id="235" presetID="7" presetClass="emph" presetSubtype="2" fill="hold" nodeType="afterEffect">
                                  <p:stCondLst>
                                    <p:cond delay="0"/>
                                  </p:stCondLst>
                                  <p:childTnLst>
                                    <p:animClr clrSpc="rgb" dir="cw">
                                      <p:cBhvr>
                                        <p:cTn id="236" dur="500" fill="hold"/>
                                        <p:tgtEl>
                                          <p:spTgt spid="145"/>
                                        </p:tgtEl>
                                        <p:attrNameLst>
                                          <p:attrName>stroke.color</p:attrName>
                                        </p:attrNameLst>
                                      </p:cBhvr>
                                      <p:to>
                                        <a:srgbClr val="BFBFBF"/>
                                      </p:to>
                                    </p:animClr>
                                    <p:set>
                                      <p:cBhvr>
                                        <p:cTn id="237" dur="500" fill="hold"/>
                                        <p:tgtEl>
                                          <p:spTgt spid="145"/>
                                        </p:tgtEl>
                                        <p:attrNameLst>
                                          <p:attrName>stroke.on</p:attrName>
                                        </p:attrNameLst>
                                      </p:cBhvr>
                                      <p:to>
                                        <p:strVal val="true"/>
                                      </p:to>
                                    </p:set>
                                  </p:childTnLst>
                                </p:cTn>
                              </p:par>
                              <p:par>
                                <p:cTn id="238" presetID="7" presetClass="emph" presetSubtype="2" fill="hold" nodeType="withEffect">
                                  <p:stCondLst>
                                    <p:cond delay="0"/>
                                  </p:stCondLst>
                                  <p:childTnLst>
                                    <p:animClr clrSpc="rgb" dir="cw">
                                      <p:cBhvr>
                                        <p:cTn id="239" dur="2000" fill="hold"/>
                                        <p:tgtEl>
                                          <p:spTgt spid="152"/>
                                        </p:tgtEl>
                                        <p:attrNameLst>
                                          <p:attrName>stroke.color</p:attrName>
                                        </p:attrNameLst>
                                      </p:cBhvr>
                                      <p:to>
                                        <a:srgbClr val="FF0000"/>
                                      </p:to>
                                    </p:animClr>
                                    <p:set>
                                      <p:cBhvr>
                                        <p:cTn id="240" dur="2000" fill="hold"/>
                                        <p:tgtEl>
                                          <p:spTgt spid="152"/>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152"/>
                                        </p:tgtEl>
                                        <p:attrNameLst>
                                          <p:attrName>stroke.color</p:attrName>
                                        </p:attrNameLst>
                                      </p:cBhvr>
                                      <p:to>
                                        <a:srgbClr val="BFBFBF"/>
                                      </p:to>
                                    </p:animClr>
                                    <p:set>
                                      <p:cBhvr>
                                        <p:cTn id="243" dur="500" fill="hold"/>
                                        <p:tgtEl>
                                          <p:spTgt spid="152"/>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2000" fill="hold"/>
                                        <p:tgtEl>
                                          <p:spTgt spid="152"/>
                                        </p:tgtEl>
                                        <p:attrNameLst>
                                          <p:attrName>stroke.color</p:attrName>
                                        </p:attrNameLst>
                                      </p:cBhvr>
                                      <p:to>
                                        <a:srgbClr val="FF0000"/>
                                      </p:to>
                                    </p:animClr>
                                    <p:set>
                                      <p:cBhvr>
                                        <p:cTn id="246" dur="2000" fill="hold"/>
                                        <p:tgtEl>
                                          <p:spTgt spid="152"/>
                                        </p:tgtEl>
                                        <p:attrNameLst>
                                          <p:attrName>stroke.on</p:attrName>
                                        </p:attrNameLst>
                                      </p:cBhvr>
                                      <p:to>
                                        <p:strVal val="true"/>
                                      </p:to>
                                    </p:set>
                                  </p:childTnLst>
                                </p:cTn>
                              </p:par>
                            </p:childTnLst>
                          </p:cTn>
                        </p:par>
                        <p:par>
                          <p:cTn id="247" fill="hold">
                            <p:stCondLst>
                              <p:cond delay="36000"/>
                            </p:stCondLst>
                            <p:childTnLst>
                              <p:par>
                                <p:cTn id="248" presetID="7" presetClass="emph" presetSubtype="2" fill="hold" nodeType="afterEffect">
                                  <p:stCondLst>
                                    <p:cond delay="0"/>
                                  </p:stCondLst>
                                  <p:childTnLst>
                                    <p:animClr clrSpc="rgb" dir="cw">
                                      <p:cBhvr>
                                        <p:cTn id="249" dur="500" fill="hold"/>
                                        <p:tgtEl>
                                          <p:spTgt spid="152"/>
                                        </p:tgtEl>
                                        <p:attrNameLst>
                                          <p:attrName>stroke.color</p:attrName>
                                        </p:attrNameLst>
                                      </p:cBhvr>
                                      <p:to>
                                        <a:srgbClr val="BFBFBF"/>
                                      </p:to>
                                    </p:animClr>
                                    <p:set>
                                      <p:cBhvr>
                                        <p:cTn id="250" dur="500" fill="hold"/>
                                        <p:tgtEl>
                                          <p:spTgt spid="152"/>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2000" fill="hold"/>
                                        <p:tgtEl>
                                          <p:spTgt spid="153"/>
                                        </p:tgtEl>
                                        <p:attrNameLst>
                                          <p:attrName>stroke.color</p:attrName>
                                        </p:attrNameLst>
                                      </p:cBhvr>
                                      <p:to>
                                        <a:srgbClr val="FF0000"/>
                                      </p:to>
                                    </p:animClr>
                                    <p:set>
                                      <p:cBhvr>
                                        <p:cTn id="253" dur="2000" fill="hold"/>
                                        <p:tgtEl>
                                          <p:spTgt spid="153"/>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500" fill="hold"/>
                                        <p:tgtEl>
                                          <p:spTgt spid="153"/>
                                        </p:tgtEl>
                                        <p:attrNameLst>
                                          <p:attrName>stroke.color</p:attrName>
                                        </p:attrNameLst>
                                      </p:cBhvr>
                                      <p:to>
                                        <a:srgbClr val="BFBFBF"/>
                                      </p:to>
                                    </p:animClr>
                                    <p:set>
                                      <p:cBhvr>
                                        <p:cTn id="256" dur="500" fill="hold"/>
                                        <p:tgtEl>
                                          <p:spTgt spid="153"/>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2000" fill="hold"/>
                                        <p:tgtEl>
                                          <p:spTgt spid="153"/>
                                        </p:tgtEl>
                                        <p:attrNameLst>
                                          <p:attrName>stroke.color</p:attrName>
                                        </p:attrNameLst>
                                      </p:cBhvr>
                                      <p:to>
                                        <a:srgbClr val="FF0000"/>
                                      </p:to>
                                    </p:animClr>
                                    <p:set>
                                      <p:cBhvr>
                                        <p:cTn id="259" dur="2000" fill="hold"/>
                                        <p:tgtEl>
                                          <p:spTgt spid="153"/>
                                        </p:tgtEl>
                                        <p:attrNameLst>
                                          <p:attrName>stroke.on</p:attrName>
                                        </p:attrNameLst>
                                      </p:cBhvr>
                                      <p:to>
                                        <p:strVal val="true"/>
                                      </p:to>
                                    </p:set>
                                  </p:childTnLst>
                                </p:cTn>
                              </p:par>
                            </p:childTnLst>
                          </p:cTn>
                        </p:par>
                        <p:par>
                          <p:cTn id="260" fill="hold">
                            <p:stCondLst>
                              <p:cond delay="38000"/>
                            </p:stCondLst>
                            <p:childTnLst>
                              <p:par>
                                <p:cTn id="261" presetID="7" presetClass="emph" presetSubtype="2" fill="hold" nodeType="afterEffect">
                                  <p:stCondLst>
                                    <p:cond delay="0"/>
                                  </p:stCondLst>
                                  <p:childTnLst>
                                    <p:animClr clrSpc="rgb" dir="cw">
                                      <p:cBhvr>
                                        <p:cTn id="262" dur="500" fill="hold"/>
                                        <p:tgtEl>
                                          <p:spTgt spid="153"/>
                                        </p:tgtEl>
                                        <p:attrNameLst>
                                          <p:attrName>stroke.color</p:attrName>
                                        </p:attrNameLst>
                                      </p:cBhvr>
                                      <p:to>
                                        <a:srgbClr val="BFBFBF"/>
                                      </p:to>
                                    </p:animClr>
                                    <p:set>
                                      <p:cBhvr>
                                        <p:cTn id="263" dur="500" fill="hold"/>
                                        <p:tgtEl>
                                          <p:spTgt spid="153"/>
                                        </p:tgtEl>
                                        <p:attrNameLst>
                                          <p:attrName>stroke.on</p:attrName>
                                        </p:attrNameLst>
                                      </p:cBhvr>
                                      <p:to>
                                        <p:strVal val="true"/>
                                      </p:to>
                                    </p:set>
                                  </p:childTnLst>
                                </p:cTn>
                              </p:par>
                              <p:par>
                                <p:cTn id="264" presetID="7" presetClass="emph" presetSubtype="2" fill="hold" nodeType="withEffect">
                                  <p:stCondLst>
                                    <p:cond delay="0"/>
                                  </p:stCondLst>
                                  <p:childTnLst>
                                    <p:animClr clrSpc="rgb" dir="cw">
                                      <p:cBhvr>
                                        <p:cTn id="265" dur="2000" fill="hold"/>
                                        <p:tgtEl>
                                          <p:spTgt spid="162"/>
                                        </p:tgtEl>
                                        <p:attrNameLst>
                                          <p:attrName>stroke.color</p:attrName>
                                        </p:attrNameLst>
                                      </p:cBhvr>
                                      <p:to>
                                        <a:srgbClr val="FF0000"/>
                                      </p:to>
                                    </p:animClr>
                                    <p:set>
                                      <p:cBhvr>
                                        <p:cTn id="266" dur="2000" fill="hold"/>
                                        <p:tgtEl>
                                          <p:spTgt spid="162"/>
                                        </p:tgtEl>
                                        <p:attrNameLst>
                                          <p:attrName>stroke.on</p:attrName>
                                        </p:attrNameLst>
                                      </p:cBhvr>
                                      <p:to>
                                        <p:strVal val="true"/>
                                      </p:to>
                                    </p:set>
                                  </p:childTnLst>
                                </p:cTn>
                              </p:par>
                              <p:par>
                                <p:cTn id="267" presetID="7" presetClass="emph" presetSubtype="2" fill="hold" nodeType="withEffect">
                                  <p:stCondLst>
                                    <p:cond delay="0"/>
                                  </p:stCondLst>
                                  <p:childTnLst>
                                    <p:animClr clrSpc="rgb" dir="cw">
                                      <p:cBhvr>
                                        <p:cTn id="268" dur="500" fill="hold"/>
                                        <p:tgtEl>
                                          <p:spTgt spid="162"/>
                                        </p:tgtEl>
                                        <p:attrNameLst>
                                          <p:attrName>stroke.color</p:attrName>
                                        </p:attrNameLst>
                                      </p:cBhvr>
                                      <p:to>
                                        <a:srgbClr val="BFBFBF"/>
                                      </p:to>
                                    </p:animClr>
                                    <p:set>
                                      <p:cBhvr>
                                        <p:cTn id="269" dur="500" fill="hold"/>
                                        <p:tgtEl>
                                          <p:spTgt spid="162"/>
                                        </p:tgtEl>
                                        <p:attrNameLst>
                                          <p:attrName>stroke.on</p:attrName>
                                        </p:attrNameLst>
                                      </p:cBhvr>
                                      <p:to>
                                        <p:strVal val="true"/>
                                      </p:to>
                                    </p:set>
                                  </p:childTnLst>
                                </p:cTn>
                              </p:par>
                              <p:par>
                                <p:cTn id="270" presetID="7" presetClass="emph" presetSubtype="2" fill="hold" nodeType="withEffect">
                                  <p:stCondLst>
                                    <p:cond delay="0"/>
                                  </p:stCondLst>
                                  <p:childTnLst>
                                    <p:animClr clrSpc="rgb" dir="cw">
                                      <p:cBhvr>
                                        <p:cTn id="271" dur="2000" fill="hold"/>
                                        <p:tgtEl>
                                          <p:spTgt spid="162"/>
                                        </p:tgtEl>
                                        <p:attrNameLst>
                                          <p:attrName>stroke.color</p:attrName>
                                        </p:attrNameLst>
                                      </p:cBhvr>
                                      <p:to>
                                        <a:srgbClr val="FF0000"/>
                                      </p:to>
                                    </p:animClr>
                                    <p:set>
                                      <p:cBhvr>
                                        <p:cTn id="272" dur="2000" fill="hold"/>
                                        <p:tgtEl>
                                          <p:spTgt spid="162"/>
                                        </p:tgtEl>
                                        <p:attrNameLst>
                                          <p:attrName>stroke.on</p:attrName>
                                        </p:attrNameLst>
                                      </p:cBhvr>
                                      <p:to>
                                        <p:strVal val="true"/>
                                      </p:to>
                                    </p:set>
                                  </p:childTnLst>
                                </p:cTn>
                              </p:par>
                            </p:childTnLst>
                          </p:cTn>
                        </p:par>
                        <p:par>
                          <p:cTn id="273" fill="hold">
                            <p:stCondLst>
                              <p:cond delay="40000"/>
                            </p:stCondLst>
                            <p:childTnLst>
                              <p:par>
                                <p:cTn id="274" presetID="7" presetClass="emph" presetSubtype="2" fill="hold" nodeType="afterEffect">
                                  <p:stCondLst>
                                    <p:cond delay="0"/>
                                  </p:stCondLst>
                                  <p:childTnLst>
                                    <p:animClr clrSpc="rgb" dir="cw">
                                      <p:cBhvr>
                                        <p:cTn id="275" dur="500" fill="hold"/>
                                        <p:tgtEl>
                                          <p:spTgt spid="162"/>
                                        </p:tgtEl>
                                        <p:attrNameLst>
                                          <p:attrName>stroke.color</p:attrName>
                                        </p:attrNameLst>
                                      </p:cBhvr>
                                      <p:to>
                                        <a:srgbClr val="BFBFBF"/>
                                      </p:to>
                                    </p:animClr>
                                    <p:set>
                                      <p:cBhvr>
                                        <p:cTn id="276" dur="500" fill="hold"/>
                                        <p:tgtEl>
                                          <p:spTgt spid="162"/>
                                        </p:tgtEl>
                                        <p:attrNameLst>
                                          <p:attrName>stroke.on</p:attrName>
                                        </p:attrNameLst>
                                      </p:cBhvr>
                                      <p:to>
                                        <p:strVal val="true"/>
                                      </p:to>
                                    </p:set>
                                  </p:childTnLst>
                                </p:cTn>
                              </p:par>
                              <p:par>
                                <p:cTn id="277" presetID="7" presetClass="emph" presetSubtype="2" fill="hold" nodeType="withEffect">
                                  <p:stCondLst>
                                    <p:cond delay="0"/>
                                  </p:stCondLst>
                                  <p:childTnLst>
                                    <p:animClr clrSpc="rgb" dir="cw">
                                      <p:cBhvr>
                                        <p:cTn id="278" dur="2000" fill="hold"/>
                                        <p:tgtEl>
                                          <p:spTgt spid="163"/>
                                        </p:tgtEl>
                                        <p:attrNameLst>
                                          <p:attrName>stroke.color</p:attrName>
                                        </p:attrNameLst>
                                      </p:cBhvr>
                                      <p:to>
                                        <a:srgbClr val="FF0000"/>
                                      </p:to>
                                    </p:animClr>
                                    <p:set>
                                      <p:cBhvr>
                                        <p:cTn id="279" dur="2000" fill="hold"/>
                                        <p:tgtEl>
                                          <p:spTgt spid="163"/>
                                        </p:tgtEl>
                                        <p:attrNameLst>
                                          <p:attrName>stroke.on</p:attrName>
                                        </p:attrNameLst>
                                      </p:cBhvr>
                                      <p:to>
                                        <p:strVal val="true"/>
                                      </p:to>
                                    </p:set>
                                  </p:childTnLst>
                                </p:cTn>
                              </p:par>
                              <p:par>
                                <p:cTn id="280" presetID="7" presetClass="emph" presetSubtype="2" fill="hold" nodeType="withEffect">
                                  <p:stCondLst>
                                    <p:cond delay="0"/>
                                  </p:stCondLst>
                                  <p:childTnLst>
                                    <p:animClr clrSpc="rgb" dir="cw">
                                      <p:cBhvr>
                                        <p:cTn id="281" dur="500" fill="hold"/>
                                        <p:tgtEl>
                                          <p:spTgt spid="163"/>
                                        </p:tgtEl>
                                        <p:attrNameLst>
                                          <p:attrName>stroke.color</p:attrName>
                                        </p:attrNameLst>
                                      </p:cBhvr>
                                      <p:to>
                                        <a:srgbClr val="BFBFBF"/>
                                      </p:to>
                                    </p:animClr>
                                    <p:set>
                                      <p:cBhvr>
                                        <p:cTn id="282" dur="500" fill="hold"/>
                                        <p:tgtEl>
                                          <p:spTgt spid="163"/>
                                        </p:tgtEl>
                                        <p:attrNameLst>
                                          <p:attrName>stroke.on</p:attrName>
                                        </p:attrNameLst>
                                      </p:cBhvr>
                                      <p:to>
                                        <p:strVal val="true"/>
                                      </p:to>
                                    </p:set>
                                  </p:childTnLst>
                                </p:cTn>
                              </p:par>
                              <p:par>
                                <p:cTn id="283" presetID="7" presetClass="emph" presetSubtype="2" fill="hold" nodeType="withEffect">
                                  <p:stCondLst>
                                    <p:cond delay="0"/>
                                  </p:stCondLst>
                                  <p:childTnLst>
                                    <p:animClr clrSpc="rgb" dir="cw">
                                      <p:cBhvr>
                                        <p:cTn id="284" dur="2000" fill="hold"/>
                                        <p:tgtEl>
                                          <p:spTgt spid="163"/>
                                        </p:tgtEl>
                                        <p:attrNameLst>
                                          <p:attrName>stroke.color</p:attrName>
                                        </p:attrNameLst>
                                      </p:cBhvr>
                                      <p:to>
                                        <a:srgbClr val="FF0000"/>
                                      </p:to>
                                    </p:animClr>
                                    <p:set>
                                      <p:cBhvr>
                                        <p:cTn id="285" dur="2000" fill="hold"/>
                                        <p:tgtEl>
                                          <p:spTgt spid="163"/>
                                        </p:tgtEl>
                                        <p:attrNameLst>
                                          <p:attrName>stroke.on</p:attrName>
                                        </p:attrNameLst>
                                      </p:cBhvr>
                                      <p:to>
                                        <p:strVal val="true"/>
                                      </p:to>
                                    </p:set>
                                  </p:childTnLst>
                                </p:cTn>
                              </p:par>
                            </p:childTnLst>
                          </p:cTn>
                        </p:par>
                        <p:par>
                          <p:cTn id="286" fill="hold">
                            <p:stCondLst>
                              <p:cond delay="42000"/>
                            </p:stCondLst>
                            <p:childTnLst>
                              <p:par>
                                <p:cTn id="287" presetID="7" presetClass="emph" presetSubtype="2" fill="hold" nodeType="afterEffect">
                                  <p:stCondLst>
                                    <p:cond delay="0"/>
                                  </p:stCondLst>
                                  <p:childTnLst>
                                    <p:animClr clrSpc="rgb" dir="cw">
                                      <p:cBhvr>
                                        <p:cTn id="288" dur="500" fill="hold"/>
                                        <p:tgtEl>
                                          <p:spTgt spid="163"/>
                                        </p:tgtEl>
                                        <p:attrNameLst>
                                          <p:attrName>stroke.color</p:attrName>
                                        </p:attrNameLst>
                                      </p:cBhvr>
                                      <p:to>
                                        <a:srgbClr val="BFBFBF"/>
                                      </p:to>
                                    </p:animClr>
                                    <p:set>
                                      <p:cBhvr>
                                        <p:cTn id="289" dur="500" fill="hold"/>
                                        <p:tgtEl>
                                          <p:spTgt spid="163"/>
                                        </p:tgtEl>
                                        <p:attrNameLst>
                                          <p:attrName>stroke.on</p:attrName>
                                        </p:attrNameLst>
                                      </p:cBhvr>
                                      <p:to>
                                        <p:strVal val="true"/>
                                      </p:to>
                                    </p:set>
                                  </p:childTnLst>
                                </p:cTn>
                              </p:par>
                              <p:par>
                                <p:cTn id="290" presetID="7" presetClass="emph" presetSubtype="2" fill="hold" nodeType="withEffect">
                                  <p:stCondLst>
                                    <p:cond delay="0"/>
                                  </p:stCondLst>
                                  <p:childTnLst>
                                    <p:animClr clrSpc="rgb" dir="cw">
                                      <p:cBhvr>
                                        <p:cTn id="291" dur="2000" fill="hold"/>
                                        <p:tgtEl>
                                          <p:spTgt spid="170"/>
                                        </p:tgtEl>
                                        <p:attrNameLst>
                                          <p:attrName>stroke.color</p:attrName>
                                        </p:attrNameLst>
                                      </p:cBhvr>
                                      <p:to>
                                        <a:srgbClr val="FF0000"/>
                                      </p:to>
                                    </p:animClr>
                                    <p:set>
                                      <p:cBhvr>
                                        <p:cTn id="292" dur="2000" fill="hold"/>
                                        <p:tgtEl>
                                          <p:spTgt spid="170"/>
                                        </p:tgtEl>
                                        <p:attrNameLst>
                                          <p:attrName>stroke.on</p:attrName>
                                        </p:attrNameLst>
                                      </p:cBhvr>
                                      <p:to>
                                        <p:strVal val="true"/>
                                      </p:to>
                                    </p:set>
                                  </p:childTnLst>
                                </p:cTn>
                              </p:par>
                              <p:par>
                                <p:cTn id="293" presetID="7" presetClass="emph" presetSubtype="2" fill="hold" nodeType="withEffect">
                                  <p:stCondLst>
                                    <p:cond delay="0"/>
                                  </p:stCondLst>
                                  <p:childTnLst>
                                    <p:animClr clrSpc="rgb" dir="cw">
                                      <p:cBhvr>
                                        <p:cTn id="294" dur="500" fill="hold"/>
                                        <p:tgtEl>
                                          <p:spTgt spid="170"/>
                                        </p:tgtEl>
                                        <p:attrNameLst>
                                          <p:attrName>stroke.color</p:attrName>
                                        </p:attrNameLst>
                                      </p:cBhvr>
                                      <p:to>
                                        <a:srgbClr val="BFBFBF"/>
                                      </p:to>
                                    </p:animClr>
                                    <p:set>
                                      <p:cBhvr>
                                        <p:cTn id="295" dur="500" fill="hold"/>
                                        <p:tgtEl>
                                          <p:spTgt spid="170"/>
                                        </p:tgtEl>
                                        <p:attrNameLst>
                                          <p:attrName>stroke.on</p:attrName>
                                        </p:attrNameLst>
                                      </p:cBhvr>
                                      <p:to>
                                        <p:strVal val="true"/>
                                      </p:to>
                                    </p:set>
                                  </p:childTnLst>
                                </p:cTn>
                              </p:par>
                              <p:par>
                                <p:cTn id="296" presetID="7" presetClass="emph" presetSubtype="2" fill="hold" nodeType="withEffect">
                                  <p:stCondLst>
                                    <p:cond delay="0"/>
                                  </p:stCondLst>
                                  <p:childTnLst>
                                    <p:animClr clrSpc="rgb" dir="cw">
                                      <p:cBhvr>
                                        <p:cTn id="297" dur="2000" fill="hold"/>
                                        <p:tgtEl>
                                          <p:spTgt spid="170"/>
                                        </p:tgtEl>
                                        <p:attrNameLst>
                                          <p:attrName>stroke.color</p:attrName>
                                        </p:attrNameLst>
                                      </p:cBhvr>
                                      <p:to>
                                        <a:srgbClr val="FF0000"/>
                                      </p:to>
                                    </p:animClr>
                                    <p:set>
                                      <p:cBhvr>
                                        <p:cTn id="298" dur="2000" fill="hold"/>
                                        <p:tgtEl>
                                          <p:spTgt spid="170"/>
                                        </p:tgtEl>
                                        <p:attrNameLst>
                                          <p:attrName>stroke.on</p:attrName>
                                        </p:attrNameLst>
                                      </p:cBhvr>
                                      <p:to>
                                        <p:strVal val="true"/>
                                      </p:to>
                                    </p:set>
                                  </p:childTnLst>
                                </p:cTn>
                              </p:par>
                            </p:childTnLst>
                          </p:cTn>
                        </p:par>
                        <p:par>
                          <p:cTn id="299" fill="hold">
                            <p:stCondLst>
                              <p:cond delay="44000"/>
                            </p:stCondLst>
                            <p:childTnLst>
                              <p:par>
                                <p:cTn id="300" presetID="7" presetClass="emph" presetSubtype="2" fill="hold" nodeType="afterEffect">
                                  <p:stCondLst>
                                    <p:cond delay="0"/>
                                  </p:stCondLst>
                                  <p:childTnLst>
                                    <p:animClr clrSpc="rgb" dir="cw">
                                      <p:cBhvr>
                                        <p:cTn id="301" dur="500" fill="hold"/>
                                        <p:tgtEl>
                                          <p:spTgt spid="170"/>
                                        </p:tgtEl>
                                        <p:attrNameLst>
                                          <p:attrName>stroke.color</p:attrName>
                                        </p:attrNameLst>
                                      </p:cBhvr>
                                      <p:to>
                                        <a:srgbClr val="BFBFBF"/>
                                      </p:to>
                                    </p:animClr>
                                    <p:set>
                                      <p:cBhvr>
                                        <p:cTn id="302" dur="500" fill="hold"/>
                                        <p:tgtEl>
                                          <p:spTgt spid="170"/>
                                        </p:tgtEl>
                                        <p:attrNameLst>
                                          <p:attrName>stroke.on</p:attrName>
                                        </p:attrNameLst>
                                      </p:cBhvr>
                                      <p:to>
                                        <p:strVal val="true"/>
                                      </p:to>
                                    </p:set>
                                  </p:childTnLst>
                                </p:cTn>
                              </p:par>
                              <p:par>
                                <p:cTn id="303" presetID="7" presetClass="emph" presetSubtype="2" fill="hold" nodeType="withEffect">
                                  <p:stCondLst>
                                    <p:cond delay="0"/>
                                  </p:stCondLst>
                                  <p:childTnLst>
                                    <p:animClr clrSpc="rgb" dir="cw">
                                      <p:cBhvr>
                                        <p:cTn id="304" dur="2000" fill="hold"/>
                                        <p:tgtEl>
                                          <p:spTgt spid="171"/>
                                        </p:tgtEl>
                                        <p:attrNameLst>
                                          <p:attrName>stroke.color</p:attrName>
                                        </p:attrNameLst>
                                      </p:cBhvr>
                                      <p:to>
                                        <a:srgbClr val="FF0000"/>
                                      </p:to>
                                    </p:animClr>
                                    <p:set>
                                      <p:cBhvr>
                                        <p:cTn id="305" dur="2000" fill="hold"/>
                                        <p:tgtEl>
                                          <p:spTgt spid="171"/>
                                        </p:tgtEl>
                                        <p:attrNameLst>
                                          <p:attrName>stroke.on</p:attrName>
                                        </p:attrNameLst>
                                      </p:cBhvr>
                                      <p:to>
                                        <p:strVal val="true"/>
                                      </p:to>
                                    </p:set>
                                  </p:childTnLst>
                                </p:cTn>
                              </p:par>
                              <p:par>
                                <p:cTn id="306" presetID="7" presetClass="emph" presetSubtype="2" fill="hold" nodeType="withEffect">
                                  <p:stCondLst>
                                    <p:cond delay="0"/>
                                  </p:stCondLst>
                                  <p:childTnLst>
                                    <p:animClr clrSpc="rgb" dir="cw">
                                      <p:cBhvr>
                                        <p:cTn id="307" dur="500" fill="hold"/>
                                        <p:tgtEl>
                                          <p:spTgt spid="171"/>
                                        </p:tgtEl>
                                        <p:attrNameLst>
                                          <p:attrName>stroke.color</p:attrName>
                                        </p:attrNameLst>
                                      </p:cBhvr>
                                      <p:to>
                                        <a:srgbClr val="BFBFBF"/>
                                      </p:to>
                                    </p:animClr>
                                    <p:set>
                                      <p:cBhvr>
                                        <p:cTn id="308" dur="500" fill="hold"/>
                                        <p:tgtEl>
                                          <p:spTgt spid="171"/>
                                        </p:tgtEl>
                                        <p:attrNameLst>
                                          <p:attrName>stroke.on</p:attrName>
                                        </p:attrNameLst>
                                      </p:cBhvr>
                                      <p:to>
                                        <p:strVal val="true"/>
                                      </p:to>
                                    </p:set>
                                  </p:childTnLst>
                                </p:cTn>
                              </p:par>
                              <p:par>
                                <p:cTn id="309" presetID="7" presetClass="emph" presetSubtype="2" fill="hold" nodeType="withEffect">
                                  <p:stCondLst>
                                    <p:cond delay="0"/>
                                  </p:stCondLst>
                                  <p:childTnLst>
                                    <p:animClr clrSpc="rgb" dir="cw">
                                      <p:cBhvr>
                                        <p:cTn id="310" dur="2000" fill="hold"/>
                                        <p:tgtEl>
                                          <p:spTgt spid="171"/>
                                        </p:tgtEl>
                                        <p:attrNameLst>
                                          <p:attrName>stroke.color</p:attrName>
                                        </p:attrNameLst>
                                      </p:cBhvr>
                                      <p:to>
                                        <a:srgbClr val="FF0000"/>
                                      </p:to>
                                    </p:animClr>
                                    <p:set>
                                      <p:cBhvr>
                                        <p:cTn id="311" dur="2000" fill="hold"/>
                                        <p:tgtEl>
                                          <p:spTgt spid="171"/>
                                        </p:tgtEl>
                                        <p:attrNameLst>
                                          <p:attrName>stroke.on</p:attrName>
                                        </p:attrNameLst>
                                      </p:cBhvr>
                                      <p:to>
                                        <p:strVal val="true"/>
                                      </p:to>
                                    </p:set>
                                  </p:childTnLst>
                                </p:cTn>
                              </p:par>
                            </p:childTnLst>
                          </p:cTn>
                        </p:par>
                        <p:par>
                          <p:cTn id="312" fill="hold">
                            <p:stCondLst>
                              <p:cond delay="46000"/>
                            </p:stCondLst>
                            <p:childTnLst>
                              <p:par>
                                <p:cTn id="313" presetID="7" presetClass="emph" presetSubtype="2" fill="hold" nodeType="afterEffect">
                                  <p:stCondLst>
                                    <p:cond delay="0"/>
                                  </p:stCondLst>
                                  <p:childTnLst>
                                    <p:animClr clrSpc="rgb" dir="cw">
                                      <p:cBhvr>
                                        <p:cTn id="314" dur="500" fill="hold"/>
                                        <p:tgtEl>
                                          <p:spTgt spid="171"/>
                                        </p:tgtEl>
                                        <p:attrNameLst>
                                          <p:attrName>stroke.color</p:attrName>
                                        </p:attrNameLst>
                                      </p:cBhvr>
                                      <p:to>
                                        <a:srgbClr val="BFBFBF"/>
                                      </p:to>
                                    </p:animClr>
                                    <p:set>
                                      <p:cBhvr>
                                        <p:cTn id="315" dur="500" fill="hold"/>
                                        <p:tgtEl>
                                          <p:spTgt spid="171"/>
                                        </p:tgtEl>
                                        <p:attrNameLst>
                                          <p:attrName>stroke.on</p:attrName>
                                        </p:attrNameLst>
                                      </p:cBhvr>
                                      <p:to>
                                        <p:strVal val="true"/>
                                      </p:to>
                                    </p:set>
                                  </p:childTnLst>
                                </p:cTn>
                              </p:par>
                              <p:par>
                                <p:cTn id="316" presetID="7" presetClass="emph" presetSubtype="2" fill="hold" nodeType="withEffect">
                                  <p:stCondLst>
                                    <p:cond delay="0"/>
                                  </p:stCondLst>
                                  <p:childTnLst>
                                    <p:animClr clrSpc="rgb" dir="cw">
                                      <p:cBhvr>
                                        <p:cTn id="317" dur="2000" fill="hold"/>
                                        <p:tgtEl>
                                          <p:spTgt spid="192"/>
                                        </p:tgtEl>
                                        <p:attrNameLst>
                                          <p:attrName>stroke.color</p:attrName>
                                        </p:attrNameLst>
                                      </p:cBhvr>
                                      <p:to>
                                        <a:srgbClr val="FF0000"/>
                                      </p:to>
                                    </p:animClr>
                                    <p:set>
                                      <p:cBhvr>
                                        <p:cTn id="318" dur="2000" fill="hold"/>
                                        <p:tgtEl>
                                          <p:spTgt spid="192"/>
                                        </p:tgtEl>
                                        <p:attrNameLst>
                                          <p:attrName>stroke.on</p:attrName>
                                        </p:attrNameLst>
                                      </p:cBhvr>
                                      <p:to>
                                        <p:strVal val="true"/>
                                      </p:to>
                                    </p:set>
                                  </p:childTnLst>
                                </p:cTn>
                              </p:par>
                              <p:par>
                                <p:cTn id="319" presetID="7" presetClass="emph" presetSubtype="2" fill="hold" nodeType="withEffect">
                                  <p:stCondLst>
                                    <p:cond delay="0"/>
                                  </p:stCondLst>
                                  <p:childTnLst>
                                    <p:animClr clrSpc="rgb" dir="cw">
                                      <p:cBhvr>
                                        <p:cTn id="320" dur="500" fill="hold"/>
                                        <p:tgtEl>
                                          <p:spTgt spid="192"/>
                                        </p:tgtEl>
                                        <p:attrNameLst>
                                          <p:attrName>stroke.color</p:attrName>
                                        </p:attrNameLst>
                                      </p:cBhvr>
                                      <p:to>
                                        <a:srgbClr val="BFBFBF"/>
                                      </p:to>
                                    </p:animClr>
                                    <p:set>
                                      <p:cBhvr>
                                        <p:cTn id="321" dur="500" fill="hold"/>
                                        <p:tgtEl>
                                          <p:spTgt spid="192"/>
                                        </p:tgtEl>
                                        <p:attrNameLst>
                                          <p:attrName>stroke.on</p:attrName>
                                        </p:attrNameLst>
                                      </p:cBhvr>
                                      <p:to>
                                        <p:strVal val="true"/>
                                      </p:to>
                                    </p:set>
                                  </p:childTnLst>
                                </p:cTn>
                              </p:par>
                              <p:par>
                                <p:cTn id="322" presetID="7" presetClass="emph" presetSubtype="2" fill="hold" nodeType="withEffect">
                                  <p:stCondLst>
                                    <p:cond delay="0"/>
                                  </p:stCondLst>
                                  <p:childTnLst>
                                    <p:animClr clrSpc="rgb" dir="cw">
                                      <p:cBhvr>
                                        <p:cTn id="323" dur="2000" fill="hold"/>
                                        <p:tgtEl>
                                          <p:spTgt spid="192"/>
                                        </p:tgtEl>
                                        <p:attrNameLst>
                                          <p:attrName>stroke.color</p:attrName>
                                        </p:attrNameLst>
                                      </p:cBhvr>
                                      <p:to>
                                        <a:srgbClr val="FF0000"/>
                                      </p:to>
                                    </p:animClr>
                                    <p:set>
                                      <p:cBhvr>
                                        <p:cTn id="324" dur="2000" fill="hold"/>
                                        <p:tgtEl>
                                          <p:spTgt spid="192"/>
                                        </p:tgtEl>
                                        <p:attrNameLst>
                                          <p:attrName>stroke.on</p:attrName>
                                        </p:attrNameLst>
                                      </p:cBhvr>
                                      <p:to>
                                        <p:strVal val="true"/>
                                      </p:to>
                                    </p:set>
                                  </p:childTnLst>
                                </p:cTn>
                              </p:par>
                            </p:childTnLst>
                          </p:cTn>
                        </p:par>
                        <p:par>
                          <p:cTn id="325" fill="hold">
                            <p:stCondLst>
                              <p:cond delay="48000"/>
                            </p:stCondLst>
                            <p:childTnLst>
                              <p:par>
                                <p:cTn id="326" presetID="7" presetClass="emph" presetSubtype="2" fill="hold" nodeType="afterEffect">
                                  <p:stCondLst>
                                    <p:cond delay="0"/>
                                  </p:stCondLst>
                                  <p:childTnLst>
                                    <p:animClr clrSpc="rgb" dir="cw">
                                      <p:cBhvr>
                                        <p:cTn id="327" dur="500" fill="hold"/>
                                        <p:tgtEl>
                                          <p:spTgt spid="192"/>
                                        </p:tgtEl>
                                        <p:attrNameLst>
                                          <p:attrName>stroke.color</p:attrName>
                                        </p:attrNameLst>
                                      </p:cBhvr>
                                      <p:to>
                                        <a:srgbClr val="BFBFBF"/>
                                      </p:to>
                                    </p:animClr>
                                    <p:set>
                                      <p:cBhvr>
                                        <p:cTn id="328" dur="500" fill="hold"/>
                                        <p:tgtEl>
                                          <p:spTgt spid="192"/>
                                        </p:tgtEl>
                                        <p:attrNameLst>
                                          <p:attrName>stroke.on</p:attrName>
                                        </p:attrNameLst>
                                      </p:cBhvr>
                                      <p:to>
                                        <p:strVal val="true"/>
                                      </p:to>
                                    </p:set>
                                  </p:childTnLst>
                                </p:cTn>
                              </p:par>
                              <p:par>
                                <p:cTn id="329" presetID="7" presetClass="emph" presetSubtype="2" fill="hold" nodeType="withEffect">
                                  <p:stCondLst>
                                    <p:cond delay="0"/>
                                  </p:stCondLst>
                                  <p:childTnLst>
                                    <p:animClr clrSpc="rgb" dir="cw">
                                      <p:cBhvr>
                                        <p:cTn id="330" dur="2000" fill="hold"/>
                                        <p:tgtEl>
                                          <p:spTgt spid="199"/>
                                        </p:tgtEl>
                                        <p:attrNameLst>
                                          <p:attrName>stroke.color</p:attrName>
                                        </p:attrNameLst>
                                      </p:cBhvr>
                                      <p:to>
                                        <a:srgbClr val="FF0000"/>
                                      </p:to>
                                    </p:animClr>
                                    <p:set>
                                      <p:cBhvr>
                                        <p:cTn id="331" dur="2000" fill="hold"/>
                                        <p:tgtEl>
                                          <p:spTgt spid="199"/>
                                        </p:tgtEl>
                                        <p:attrNameLst>
                                          <p:attrName>stroke.on</p:attrName>
                                        </p:attrNameLst>
                                      </p:cBhvr>
                                      <p:to>
                                        <p:strVal val="true"/>
                                      </p:to>
                                    </p:set>
                                  </p:childTnLst>
                                </p:cTn>
                              </p:par>
                              <p:par>
                                <p:cTn id="332" presetID="7" presetClass="emph" presetSubtype="2" fill="hold" nodeType="withEffect">
                                  <p:stCondLst>
                                    <p:cond delay="0"/>
                                  </p:stCondLst>
                                  <p:childTnLst>
                                    <p:animClr clrSpc="rgb" dir="cw">
                                      <p:cBhvr>
                                        <p:cTn id="333" dur="500" fill="hold"/>
                                        <p:tgtEl>
                                          <p:spTgt spid="199"/>
                                        </p:tgtEl>
                                        <p:attrNameLst>
                                          <p:attrName>stroke.color</p:attrName>
                                        </p:attrNameLst>
                                      </p:cBhvr>
                                      <p:to>
                                        <a:srgbClr val="BFBFBF"/>
                                      </p:to>
                                    </p:animClr>
                                    <p:set>
                                      <p:cBhvr>
                                        <p:cTn id="334" dur="500" fill="hold"/>
                                        <p:tgtEl>
                                          <p:spTgt spid="199"/>
                                        </p:tgtEl>
                                        <p:attrNameLst>
                                          <p:attrName>stroke.on</p:attrName>
                                        </p:attrNameLst>
                                      </p:cBhvr>
                                      <p:to>
                                        <p:strVal val="true"/>
                                      </p:to>
                                    </p:set>
                                  </p:childTnLst>
                                </p:cTn>
                              </p:par>
                              <p:par>
                                <p:cTn id="335" presetID="7" presetClass="emph" presetSubtype="2" fill="hold" nodeType="withEffect">
                                  <p:stCondLst>
                                    <p:cond delay="0"/>
                                  </p:stCondLst>
                                  <p:childTnLst>
                                    <p:animClr clrSpc="rgb" dir="cw">
                                      <p:cBhvr>
                                        <p:cTn id="336" dur="2000" fill="hold"/>
                                        <p:tgtEl>
                                          <p:spTgt spid="199"/>
                                        </p:tgtEl>
                                        <p:attrNameLst>
                                          <p:attrName>stroke.color</p:attrName>
                                        </p:attrNameLst>
                                      </p:cBhvr>
                                      <p:to>
                                        <a:srgbClr val="FF0000"/>
                                      </p:to>
                                    </p:animClr>
                                    <p:set>
                                      <p:cBhvr>
                                        <p:cTn id="337" dur="2000" fill="hold"/>
                                        <p:tgtEl>
                                          <p:spTgt spid="199"/>
                                        </p:tgtEl>
                                        <p:attrNameLst>
                                          <p:attrName>stroke.on</p:attrName>
                                        </p:attrNameLst>
                                      </p:cBhvr>
                                      <p:to>
                                        <p:strVal val="true"/>
                                      </p:to>
                                    </p:set>
                                  </p:childTnLst>
                                </p:cTn>
                              </p:par>
                            </p:childTnLst>
                          </p:cTn>
                        </p:par>
                        <p:par>
                          <p:cTn id="338" fill="hold">
                            <p:stCondLst>
                              <p:cond delay="50000"/>
                            </p:stCondLst>
                            <p:childTnLst>
                              <p:par>
                                <p:cTn id="339" presetID="7" presetClass="emph" presetSubtype="2" fill="hold" nodeType="afterEffect">
                                  <p:stCondLst>
                                    <p:cond delay="0"/>
                                  </p:stCondLst>
                                  <p:childTnLst>
                                    <p:animClr clrSpc="rgb" dir="cw">
                                      <p:cBhvr>
                                        <p:cTn id="340" dur="500" fill="hold"/>
                                        <p:tgtEl>
                                          <p:spTgt spid="199"/>
                                        </p:tgtEl>
                                        <p:attrNameLst>
                                          <p:attrName>stroke.color</p:attrName>
                                        </p:attrNameLst>
                                      </p:cBhvr>
                                      <p:to>
                                        <a:srgbClr val="BFBFBF"/>
                                      </p:to>
                                    </p:animClr>
                                    <p:set>
                                      <p:cBhvr>
                                        <p:cTn id="341" dur="500" fill="hold"/>
                                        <p:tgtEl>
                                          <p:spTgt spid="199"/>
                                        </p:tgtEl>
                                        <p:attrNameLst>
                                          <p:attrName>stroke.on</p:attrName>
                                        </p:attrNameLst>
                                      </p:cBhvr>
                                      <p:to>
                                        <p:strVal val="true"/>
                                      </p:to>
                                    </p:set>
                                  </p:childTnLst>
                                </p:cTn>
                              </p:par>
                              <p:par>
                                <p:cTn id="342" presetID="7" presetClass="emph" presetSubtype="2" fill="hold" nodeType="withEffect">
                                  <p:stCondLst>
                                    <p:cond delay="0"/>
                                  </p:stCondLst>
                                  <p:childTnLst>
                                    <p:animClr clrSpc="rgb" dir="cw">
                                      <p:cBhvr>
                                        <p:cTn id="343" dur="2000" fill="hold"/>
                                        <p:tgtEl>
                                          <p:spTgt spid="200"/>
                                        </p:tgtEl>
                                        <p:attrNameLst>
                                          <p:attrName>stroke.color</p:attrName>
                                        </p:attrNameLst>
                                      </p:cBhvr>
                                      <p:to>
                                        <a:srgbClr val="FF0000"/>
                                      </p:to>
                                    </p:animClr>
                                    <p:set>
                                      <p:cBhvr>
                                        <p:cTn id="344" dur="2000" fill="hold"/>
                                        <p:tgtEl>
                                          <p:spTgt spid="200"/>
                                        </p:tgtEl>
                                        <p:attrNameLst>
                                          <p:attrName>stroke.on</p:attrName>
                                        </p:attrNameLst>
                                      </p:cBhvr>
                                      <p:to>
                                        <p:strVal val="true"/>
                                      </p:to>
                                    </p:set>
                                  </p:childTnLst>
                                </p:cTn>
                              </p:par>
                              <p:par>
                                <p:cTn id="345" presetID="7" presetClass="emph" presetSubtype="2" fill="hold" nodeType="withEffect">
                                  <p:stCondLst>
                                    <p:cond delay="0"/>
                                  </p:stCondLst>
                                  <p:childTnLst>
                                    <p:animClr clrSpc="rgb" dir="cw">
                                      <p:cBhvr>
                                        <p:cTn id="346" dur="500" fill="hold"/>
                                        <p:tgtEl>
                                          <p:spTgt spid="200"/>
                                        </p:tgtEl>
                                        <p:attrNameLst>
                                          <p:attrName>stroke.color</p:attrName>
                                        </p:attrNameLst>
                                      </p:cBhvr>
                                      <p:to>
                                        <a:srgbClr val="BFBFBF"/>
                                      </p:to>
                                    </p:animClr>
                                    <p:set>
                                      <p:cBhvr>
                                        <p:cTn id="347" dur="500" fill="hold"/>
                                        <p:tgtEl>
                                          <p:spTgt spid="200"/>
                                        </p:tgtEl>
                                        <p:attrNameLst>
                                          <p:attrName>stroke.on</p:attrName>
                                        </p:attrNameLst>
                                      </p:cBhvr>
                                      <p:to>
                                        <p:strVal val="true"/>
                                      </p:to>
                                    </p:set>
                                  </p:childTnLst>
                                </p:cTn>
                              </p:par>
                              <p:par>
                                <p:cTn id="348" presetID="7" presetClass="emph" presetSubtype="2" fill="hold" nodeType="withEffect">
                                  <p:stCondLst>
                                    <p:cond delay="0"/>
                                  </p:stCondLst>
                                  <p:childTnLst>
                                    <p:animClr clrSpc="rgb" dir="cw">
                                      <p:cBhvr>
                                        <p:cTn id="349" dur="2000" fill="hold"/>
                                        <p:tgtEl>
                                          <p:spTgt spid="200"/>
                                        </p:tgtEl>
                                        <p:attrNameLst>
                                          <p:attrName>stroke.color</p:attrName>
                                        </p:attrNameLst>
                                      </p:cBhvr>
                                      <p:to>
                                        <a:srgbClr val="FF0000"/>
                                      </p:to>
                                    </p:animClr>
                                    <p:set>
                                      <p:cBhvr>
                                        <p:cTn id="350" dur="2000" fill="hold"/>
                                        <p:tgtEl>
                                          <p:spTgt spid="200"/>
                                        </p:tgtEl>
                                        <p:attrNameLst>
                                          <p:attrName>stroke.on</p:attrName>
                                        </p:attrNameLst>
                                      </p:cBhvr>
                                      <p:to>
                                        <p:strVal val="true"/>
                                      </p:to>
                                    </p:set>
                                  </p:childTnLst>
                                </p:cTn>
                              </p:par>
                            </p:childTnLst>
                          </p:cTn>
                        </p:par>
                        <p:par>
                          <p:cTn id="351" fill="hold">
                            <p:stCondLst>
                              <p:cond delay="52000"/>
                            </p:stCondLst>
                            <p:childTnLst>
                              <p:par>
                                <p:cTn id="352" presetID="7" presetClass="emph" presetSubtype="2" fill="hold" nodeType="afterEffect">
                                  <p:stCondLst>
                                    <p:cond delay="0"/>
                                  </p:stCondLst>
                                  <p:childTnLst>
                                    <p:animClr clrSpc="rgb" dir="cw">
                                      <p:cBhvr>
                                        <p:cTn id="353" dur="500" fill="hold"/>
                                        <p:tgtEl>
                                          <p:spTgt spid="200"/>
                                        </p:tgtEl>
                                        <p:attrNameLst>
                                          <p:attrName>stroke.color</p:attrName>
                                        </p:attrNameLst>
                                      </p:cBhvr>
                                      <p:to>
                                        <a:srgbClr val="BFBFBF"/>
                                      </p:to>
                                    </p:animClr>
                                    <p:set>
                                      <p:cBhvr>
                                        <p:cTn id="354" dur="500" fill="hold"/>
                                        <p:tgtEl>
                                          <p:spTgt spid="200"/>
                                        </p:tgtEl>
                                        <p:attrNameLst>
                                          <p:attrName>stroke.on</p:attrName>
                                        </p:attrNameLst>
                                      </p:cBhvr>
                                      <p:to>
                                        <p:strVal val="true"/>
                                      </p:to>
                                    </p:set>
                                  </p:childTnLst>
                                </p:cTn>
                              </p:par>
                              <p:par>
                                <p:cTn id="355" presetID="7" presetClass="emph" presetSubtype="2" fill="hold" nodeType="withEffect">
                                  <p:stCondLst>
                                    <p:cond delay="0"/>
                                  </p:stCondLst>
                                  <p:childTnLst>
                                    <p:animClr clrSpc="rgb" dir="cw">
                                      <p:cBhvr>
                                        <p:cTn id="356" dur="2000" fill="hold"/>
                                        <p:tgtEl>
                                          <p:spTgt spid="207"/>
                                        </p:tgtEl>
                                        <p:attrNameLst>
                                          <p:attrName>stroke.color</p:attrName>
                                        </p:attrNameLst>
                                      </p:cBhvr>
                                      <p:to>
                                        <a:srgbClr val="FF0000"/>
                                      </p:to>
                                    </p:animClr>
                                    <p:set>
                                      <p:cBhvr>
                                        <p:cTn id="357" dur="2000" fill="hold"/>
                                        <p:tgtEl>
                                          <p:spTgt spid="207"/>
                                        </p:tgtEl>
                                        <p:attrNameLst>
                                          <p:attrName>stroke.on</p:attrName>
                                        </p:attrNameLst>
                                      </p:cBhvr>
                                      <p:to>
                                        <p:strVal val="true"/>
                                      </p:to>
                                    </p:set>
                                  </p:childTnLst>
                                </p:cTn>
                              </p:par>
                              <p:par>
                                <p:cTn id="358" presetID="7" presetClass="emph" presetSubtype="2" fill="hold" nodeType="withEffect">
                                  <p:stCondLst>
                                    <p:cond delay="0"/>
                                  </p:stCondLst>
                                  <p:childTnLst>
                                    <p:animClr clrSpc="rgb" dir="cw">
                                      <p:cBhvr>
                                        <p:cTn id="359" dur="500" fill="hold"/>
                                        <p:tgtEl>
                                          <p:spTgt spid="207"/>
                                        </p:tgtEl>
                                        <p:attrNameLst>
                                          <p:attrName>stroke.color</p:attrName>
                                        </p:attrNameLst>
                                      </p:cBhvr>
                                      <p:to>
                                        <a:srgbClr val="BFBFBF"/>
                                      </p:to>
                                    </p:animClr>
                                    <p:set>
                                      <p:cBhvr>
                                        <p:cTn id="360" dur="500" fill="hold"/>
                                        <p:tgtEl>
                                          <p:spTgt spid="207"/>
                                        </p:tgtEl>
                                        <p:attrNameLst>
                                          <p:attrName>stroke.on</p:attrName>
                                        </p:attrNameLst>
                                      </p:cBhvr>
                                      <p:to>
                                        <p:strVal val="true"/>
                                      </p:to>
                                    </p:set>
                                  </p:childTnLst>
                                </p:cTn>
                              </p:par>
                              <p:par>
                                <p:cTn id="361" presetID="7" presetClass="emph" presetSubtype="2" fill="hold" nodeType="withEffect">
                                  <p:stCondLst>
                                    <p:cond delay="0"/>
                                  </p:stCondLst>
                                  <p:childTnLst>
                                    <p:animClr clrSpc="rgb" dir="cw">
                                      <p:cBhvr>
                                        <p:cTn id="362" dur="2000" fill="hold"/>
                                        <p:tgtEl>
                                          <p:spTgt spid="207"/>
                                        </p:tgtEl>
                                        <p:attrNameLst>
                                          <p:attrName>stroke.color</p:attrName>
                                        </p:attrNameLst>
                                      </p:cBhvr>
                                      <p:to>
                                        <a:srgbClr val="FF0000"/>
                                      </p:to>
                                    </p:animClr>
                                    <p:set>
                                      <p:cBhvr>
                                        <p:cTn id="363" dur="2000" fill="hold"/>
                                        <p:tgtEl>
                                          <p:spTgt spid="207"/>
                                        </p:tgtEl>
                                        <p:attrNameLst>
                                          <p:attrName>stroke.on</p:attrName>
                                        </p:attrNameLst>
                                      </p:cBhvr>
                                      <p:to>
                                        <p:strVal val="true"/>
                                      </p:to>
                                    </p:set>
                                  </p:childTnLst>
                                </p:cTn>
                              </p:par>
                            </p:childTnLst>
                          </p:cTn>
                        </p:par>
                        <p:par>
                          <p:cTn id="364" fill="hold">
                            <p:stCondLst>
                              <p:cond delay="54000"/>
                            </p:stCondLst>
                            <p:childTnLst>
                              <p:par>
                                <p:cTn id="365" presetID="7" presetClass="emph" presetSubtype="2" fill="hold" nodeType="afterEffect">
                                  <p:stCondLst>
                                    <p:cond delay="0"/>
                                  </p:stCondLst>
                                  <p:childTnLst>
                                    <p:animClr clrSpc="rgb" dir="cw">
                                      <p:cBhvr>
                                        <p:cTn id="366" dur="500" fill="hold"/>
                                        <p:tgtEl>
                                          <p:spTgt spid="207"/>
                                        </p:tgtEl>
                                        <p:attrNameLst>
                                          <p:attrName>stroke.color</p:attrName>
                                        </p:attrNameLst>
                                      </p:cBhvr>
                                      <p:to>
                                        <a:srgbClr val="BFBFBF"/>
                                      </p:to>
                                    </p:animClr>
                                    <p:set>
                                      <p:cBhvr>
                                        <p:cTn id="367" dur="500" fill="hold"/>
                                        <p:tgtEl>
                                          <p:spTgt spid="207"/>
                                        </p:tgtEl>
                                        <p:attrNameLst>
                                          <p:attrName>stroke.on</p:attrName>
                                        </p:attrNameLst>
                                      </p:cBhvr>
                                      <p:to>
                                        <p:strVal val="true"/>
                                      </p:to>
                                    </p:set>
                                  </p:childTnLst>
                                </p:cTn>
                              </p:par>
                              <p:par>
                                <p:cTn id="368" presetID="7" presetClass="emph" presetSubtype="2" fill="hold" nodeType="withEffect">
                                  <p:stCondLst>
                                    <p:cond delay="0"/>
                                  </p:stCondLst>
                                  <p:childTnLst>
                                    <p:animClr clrSpc="rgb" dir="cw">
                                      <p:cBhvr>
                                        <p:cTn id="369" dur="2000" fill="hold"/>
                                        <p:tgtEl>
                                          <p:spTgt spid="208"/>
                                        </p:tgtEl>
                                        <p:attrNameLst>
                                          <p:attrName>stroke.color</p:attrName>
                                        </p:attrNameLst>
                                      </p:cBhvr>
                                      <p:to>
                                        <a:srgbClr val="FF0000"/>
                                      </p:to>
                                    </p:animClr>
                                    <p:set>
                                      <p:cBhvr>
                                        <p:cTn id="370" dur="2000" fill="hold"/>
                                        <p:tgtEl>
                                          <p:spTgt spid="208"/>
                                        </p:tgtEl>
                                        <p:attrNameLst>
                                          <p:attrName>stroke.on</p:attrName>
                                        </p:attrNameLst>
                                      </p:cBhvr>
                                      <p:to>
                                        <p:strVal val="true"/>
                                      </p:to>
                                    </p:set>
                                  </p:childTnLst>
                                </p:cTn>
                              </p:par>
                              <p:par>
                                <p:cTn id="371" presetID="7" presetClass="emph" presetSubtype="2" fill="hold" nodeType="withEffect">
                                  <p:stCondLst>
                                    <p:cond delay="0"/>
                                  </p:stCondLst>
                                  <p:childTnLst>
                                    <p:animClr clrSpc="rgb" dir="cw">
                                      <p:cBhvr>
                                        <p:cTn id="372" dur="500" fill="hold"/>
                                        <p:tgtEl>
                                          <p:spTgt spid="208"/>
                                        </p:tgtEl>
                                        <p:attrNameLst>
                                          <p:attrName>stroke.color</p:attrName>
                                        </p:attrNameLst>
                                      </p:cBhvr>
                                      <p:to>
                                        <a:srgbClr val="BFBFBF"/>
                                      </p:to>
                                    </p:animClr>
                                    <p:set>
                                      <p:cBhvr>
                                        <p:cTn id="373" dur="500" fill="hold"/>
                                        <p:tgtEl>
                                          <p:spTgt spid="208"/>
                                        </p:tgtEl>
                                        <p:attrNameLst>
                                          <p:attrName>stroke.on</p:attrName>
                                        </p:attrNameLst>
                                      </p:cBhvr>
                                      <p:to>
                                        <p:strVal val="true"/>
                                      </p:to>
                                    </p:set>
                                  </p:childTnLst>
                                </p:cTn>
                              </p:par>
                              <p:par>
                                <p:cTn id="374" presetID="7" presetClass="emph" presetSubtype="2" fill="hold" nodeType="withEffect">
                                  <p:stCondLst>
                                    <p:cond delay="0"/>
                                  </p:stCondLst>
                                  <p:childTnLst>
                                    <p:animClr clrSpc="rgb" dir="cw">
                                      <p:cBhvr>
                                        <p:cTn id="375" dur="2000" fill="hold"/>
                                        <p:tgtEl>
                                          <p:spTgt spid="208"/>
                                        </p:tgtEl>
                                        <p:attrNameLst>
                                          <p:attrName>stroke.color</p:attrName>
                                        </p:attrNameLst>
                                      </p:cBhvr>
                                      <p:to>
                                        <a:srgbClr val="FF0000"/>
                                      </p:to>
                                    </p:animClr>
                                    <p:set>
                                      <p:cBhvr>
                                        <p:cTn id="376" dur="2000" fill="hold"/>
                                        <p:tgtEl>
                                          <p:spTgt spid="208"/>
                                        </p:tgtEl>
                                        <p:attrNameLst>
                                          <p:attrName>stroke.on</p:attrName>
                                        </p:attrNameLst>
                                      </p:cBhvr>
                                      <p:to>
                                        <p:strVal val="true"/>
                                      </p:to>
                                    </p:set>
                                  </p:childTnLst>
                                </p:cTn>
                              </p:par>
                            </p:childTnLst>
                          </p:cTn>
                        </p:par>
                        <p:par>
                          <p:cTn id="377" fill="hold">
                            <p:stCondLst>
                              <p:cond delay="56000"/>
                            </p:stCondLst>
                            <p:childTnLst>
                              <p:par>
                                <p:cTn id="378" presetID="7" presetClass="emph" presetSubtype="2" fill="hold" nodeType="afterEffect">
                                  <p:stCondLst>
                                    <p:cond delay="0"/>
                                  </p:stCondLst>
                                  <p:childTnLst>
                                    <p:animClr clrSpc="rgb" dir="cw">
                                      <p:cBhvr>
                                        <p:cTn id="379" dur="500" fill="hold"/>
                                        <p:tgtEl>
                                          <p:spTgt spid="208"/>
                                        </p:tgtEl>
                                        <p:attrNameLst>
                                          <p:attrName>stroke.color</p:attrName>
                                        </p:attrNameLst>
                                      </p:cBhvr>
                                      <p:to>
                                        <a:srgbClr val="BFBFBF"/>
                                      </p:to>
                                    </p:animClr>
                                    <p:set>
                                      <p:cBhvr>
                                        <p:cTn id="380" dur="500" fill="hold"/>
                                        <p:tgtEl>
                                          <p:spTgt spid="208"/>
                                        </p:tgtEl>
                                        <p:attrNameLst>
                                          <p:attrName>stroke.on</p:attrName>
                                        </p:attrNameLst>
                                      </p:cBhvr>
                                      <p:to>
                                        <p:strVal val="true"/>
                                      </p:to>
                                    </p:set>
                                  </p:childTnLst>
                                </p:cTn>
                              </p:par>
                              <p:par>
                                <p:cTn id="381" presetID="7" presetClass="emph" presetSubtype="2" fill="hold" nodeType="withEffect">
                                  <p:stCondLst>
                                    <p:cond delay="0"/>
                                  </p:stCondLst>
                                  <p:childTnLst>
                                    <p:animClr clrSpc="rgb" dir="cw">
                                      <p:cBhvr>
                                        <p:cTn id="382" dur="2000" fill="hold"/>
                                        <p:tgtEl>
                                          <p:spTgt spid="209"/>
                                        </p:tgtEl>
                                        <p:attrNameLst>
                                          <p:attrName>stroke.color</p:attrName>
                                        </p:attrNameLst>
                                      </p:cBhvr>
                                      <p:to>
                                        <a:srgbClr val="FF0000"/>
                                      </p:to>
                                    </p:animClr>
                                    <p:set>
                                      <p:cBhvr>
                                        <p:cTn id="383" dur="2000" fill="hold"/>
                                        <p:tgtEl>
                                          <p:spTgt spid="209"/>
                                        </p:tgtEl>
                                        <p:attrNameLst>
                                          <p:attrName>stroke.on</p:attrName>
                                        </p:attrNameLst>
                                      </p:cBhvr>
                                      <p:to>
                                        <p:strVal val="true"/>
                                      </p:to>
                                    </p:set>
                                  </p:childTnLst>
                                </p:cTn>
                              </p:par>
                              <p:par>
                                <p:cTn id="384" presetID="7" presetClass="emph" presetSubtype="2" fill="hold" nodeType="withEffect">
                                  <p:stCondLst>
                                    <p:cond delay="0"/>
                                  </p:stCondLst>
                                  <p:childTnLst>
                                    <p:animClr clrSpc="rgb" dir="cw">
                                      <p:cBhvr>
                                        <p:cTn id="385" dur="500" fill="hold"/>
                                        <p:tgtEl>
                                          <p:spTgt spid="209"/>
                                        </p:tgtEl>
                                        <p:attrNameLst>
                                          <p:attrName>stroke.color</p:attrName>
                                        </p:attrNameLst>
                                      </p:cBhvr>
                                      <p:to>
                                        <a:srgbClr val="BFBFBF"/>
                                      </p:to>
                                    </p:animClr>
                                    <p:set>
                                      <p:cBhvr>
                                        <p:cTn id="386" dur="500" fill="hold"/>
                                        <p:tgtEl>
                                          <p:spTgt spid="209"/>
                                        </p:tgtEl>
                                        <p:attrNameLst>
                                          <p:attrName>stroke.on</p:attrName>
                                        </p:attrNameLst>
                                      </p:cBhvr>
                                      <p:to>
                                        <p:strVal val="true"/>
                                      </p:to>
                                    </p:set>
                                  </p:childTnLst>
                                </p:cTn>
                              </p:par>
                              <p:par>
                                <p:cTn id="387" presetID="7" presetClass="emph" presetSubtype="2" fill="hold" nodeType="withEffect">
                                  <p:stCondLst>
                                    <p:cond delay="0"/>
                                  </p:stCondLst>
                                  <p:childTnLst>
                                    <p:animClr clrSpc="rgb" dir="cw">
                                      <p:cBhvr>
                                        <p:cTn id="388" dur="2000" fill="hold"/>
                                        <p:tgtEl>
                                          <p:spTgt spid="209"/>
                                        </p:tgtEl>
                                        <p:attrNameLst>
                                          <p:attrName>stroke.color</p:attrName>
                                        </p:attrNameLst>
                                      </p:cBhvr>
                                      <p:to>
                                        <a:srgbClr val="FF0000"/>
                                      </p:to>
                                    </p:animClr>
                                    <p:set>
                                      <p:cBhvr>
                                        <p:cTn id="389" dur="2000" fill="hold"/>
                                        <p:tgtEl>
                                          <p:spTgt spid="209"/>
                                        </p:tgtEl>
                                        <p:attrNameLst>
                                          <p:attrName>stroke.on</p:attrName>
                                        </p:attrNameLst>
                                      </p:cBhvr>
                                      <p:to>
                                        <p:strVal val="true"/>
                                      </p:to>
                                    </p:set>
                                  </p:childTnLst>
                                </p:cTn>
                              </p:par>
                            </p:childTnLst>
                          </p:cTn>
                        </p:par>
                        <p:par>
                          <p:cTn id="390" fill="hold">
                            <p:stCondLst>
                              <p:cond delay="58000"/>
                            </p:stCondLst>
                            <p:childTnLst>
                              <p:par>
                                <p:cTn id="391" presetID="7" presetClass="emph" presetSubtype="2" fill="hold" nodeType="afterEffect">
                                  <p:stCondLst>
                                    <p:cond delay="0"/>
                                  </p:stCondLst>
                                  <p:childTnLst>
                                    <p:animClr clrSpc="rgb" dir="cw">
                                      <p:cBhvr>
                                        <p:cTn id="392" dur="500" fill="hold"/>
                                        <p:tgtEl>
                                          <p:spTgt spid="209"/>
                                        </p:tgtEl>
                                        <p:attrNameLst>
                                          <p:attrName>stroke.color</p:attrName>
                                        </p:attrNameLst>
                                      </p:cBhvr>
                                      <p:to>
                                        <a:srgbClr val="BFBFBF"/>
                                      </p:to>
                                    </p:animClr>
                                    <p:set>
                                      <p:cBhvr>
                                        <p:cTn id="393" dur="500" fill="hold"/>
                                        <p:tgtEl>
                                          <p:spTgt spid="209"/>
                                        </p:tgtEl>
                                        <p:attrNameLst>
                                          <p:attrName>stroke.on</p:attrName>
                                        </p:attrNameLst>
                                      </p:cBhvr>
                                      <p:to>
                                        <p:strVal val="true"/>
                                      </p:to>
                                    </p:set>
                                  </p:childTnLst>
                                </p:cTn>
                              </p:par>
                              <p:par>
                                <p:cTn id="394" presetID="7" presetClass="emph" presetSubtype="2" fill="hold" nodeType="withEffect">
                                  <p:stCondLst>
                                    <p:cond delay="0"/>
                                  </p:stCondLst>
                                  <p:childTnLst>
                                    <p:animClr clrSpc="rgb" dir="cw">
                                      <p:cBhvr>
                                        <p:cTn id="395" dur="2000" fill="hold"/>
                                        <p:tgtEl>
                                          <p:spTgt spid="213"/>
                                        </p:tgtEl>
                                        <p:attrNameLst>
                                          <p:attrName>stroke.color</p:attrName>
                                        </p:attrNameLst>
                                      </p:cBhvr>
                                      <p:to>
                                        <a:srgbClr val="FF0000"/>
                                      </p:to>
                                    </p:animClr>
                                    <p:set>
                                      <p:cBhvr>
                                        <p:cTn id="396" dur="2000" fill="hold"/>
                                        <p:tgtEl>
                                          <p:spTgt spid="213"/>
                                        </p:tgtEl>
                                        <p:attrNameLst>
                                          <p:attrName>stroke.on</p:attrName>
                                        </p:attrNameLst>
                                      </p:cBhvr>
                                      <p:to>
                                        <p:strVal val="true"/>
                                      </p:to>
                                    </p:set>
                                  </p:childTnLst>
                                </p:cTn>
                              </p:par>
                              <p:par>
                                <p:cTn id="397" presetID="7" presetClass="emph" presetSubtype="2" fill="hold" nodeType="withEffect">
                                  <p:stCondLst>
                                    <p:cond delay="0"/>
                                  </p:stCondLst>
                                  <p:childTnLst>
                                    <p:animClr clrSpc="rgb" dir="cw">
                                      <p:cBhvr>
                                        <p:cTn id="398" dur="500" fill="hold"/>
                                        <p:tgtEl>
                                          <p:spTgt spid="213"/>
                                        </p:tgtEl>
                                        <p:attrNameLst>
                                          <p:attrName>stroke.color</p:attrName>
                                        </p:attrNameLst>
                                      </p:cBhvr>
                                      <p:to>
                                        <a:srgbClr val="BFBFBF"/>
                                      </p:to>
                                    </p:animClr>
                                    <p:set>
                                      <p:cBhvr>
                                        <p:cTn id="399" dur="500" fill="hold"/>
                                        <p:tgtEl>
                                          <p:spTgt spid="213"/>
                                        </p:tgtEl>
                                        <p:attrNameLst>
                                          <p:attrName>stroke.on</p:attrName>
                                        </p:attrNameLst>
                                      </p:cBhvr>
                                      <p:to>
                                        <p:strVal val="true"/>
                                      </p:to>
                                    </p:set>
                                  </p:childTnLst>
                                </p:cTn>
                              </p:par>
                              <p:par>
                                <p:cTn id="400" presetID="7" presetClass="emph" presetSubtype="2" fill="hold" nodeType="withEffect">
                                  <p:stCondLst>
                                    <p:cond delay="0"/>
                                  </p:stCondLst>
                                  <p:childTnLst>
                                    <p:animClr clrSpc="rgb" dir="cw">
                                      <p:cBhvr>
                                        <p:cTn id="401" dur="2000" fill="hold"/>
                                        <p:tgtEl>
                                          <p:spTgt spid="213"/>
                                        </p:tgtEl>
                                        <p:attrNameLst>
                                          <p:attrName>stroke.color</p:attrName>
                                        </p:attrNameLst>
                                      </p:cBhvr>
                                      <p:to>
                                        <a:srgbClr val="FF0000"/>
                                      </p:to>
                                    </p:animClr>
                                    <p:set>
                                      <p:cBhvr>
                                        <p:cTn id="402" dur="2000" fill="hold"/>
                                        <p:tgtEl>
                                          <p:spTgt spid="213"/>
                                        </p:tgtEl>
                                        <p:attrNameLst>
                                          <p:attrName>stroke.on</p:attrName>
                                        </p:attrNameLst>
                                      </p:cBhvr>
                                      <p:to>
                                        <p:strVal val="true"/>
                                      </p:to>
                                    </p:set>
                                  </p:childTnLst>
                                </p:cTn>
                              </p:par>
                            </p:childTnLst>
                          </p:cTn>
                        </p:par>
                        <p:par>
                          <p:cTn id="403" fill="hold">
                            <p:stCondLst>
                              <p:cond delay="60000"/>
                            </p:stCondLst>
                            <p:childTnLst>
                              <p:par>
                                <p:cTn id="404" presetID="7" presetClass="emph" presetSubtype="2" fill="hold" nodeType="afterEffect">
                                  <p:stCondLst>
                                    <p:cond delay="0"/>
                                  </p:stCondLst>
                                  <p:childTnLst>
                                    <p:animClr clrSpc="rgb" dir="cw">
                                      <p:cBhvr>
                                        <p:cTn id="405" dur="500" fill="hold"/>
                                        <p:tgtEl>
                                          <p:spTgt spid="213"/>
                                        </p:tgtEl>
                                        <p:attrNameLst>
                                          <p:attrName>stroke.color</p:attrName>
                                        </p:attrNameLst>
                                      </p:cBhvr>
                                      <p:to>
                                        <a:srgbClr val="BFBFBF"/>
                                      </p:to>
                                    </p:animClr>
                                    <p:set>
                                      <p:cBhvr>
                                        <p:cTn id="406" dur="500" fill="hold"/>
                                        <p:tgtEl>
                                          <p:spTgt spid="213"/>
                                        </p:tgtEl>
                                        <p:attrNameLst>
                                          <p:attrName>stroke.on</p:attrName>
                                        </p:attrNameLst>
                                      </p:cBhvr>
                                      <p:to>
                                        <p:strVal val="true"/>
                                      </p:to>
                                    </p:set>
                                  </p:childTnLst>
                                </p:cTn>
                              </p:par>
                              <p:par>
                                <p:cTn id="407" presetID="7" presetClass="emph" presetSubtype="2" fill="hold" nodeType="withEffect">
                                  <p:stCondLst>
                                    <p:cond delay="0"/>
                                  </p:stCondLst>
                                  <p:childTnLst>
                                    <p:animClr clrSpc="rgb" dir="cw">
                                      <p:cBhvr>
                                        <p:cTn id="408" dur="2000" fill="hold"/>
                                        <p:tgtEl>
                                          <p:spTgt spid="220"/>
                                        </p:tgtEl>
                                        <p:attrNameLst>
                                          <p:attrName>stroke.color</p:attrName>
                                        </p:attrNameLst>
                                      </p:cBhvr>
                                      <p:to>
                                        <a:srgbClr val="FF0000"/>
                                      </p:to>
                                    </p:animClr>
                                    <p:set>
                                      <p:cBhvr>
                                        <p:cTn id="409" dur="2000" fill="hold"/>
                                        <p:tgtEl>
                                          <p:spTgt spid="220"/>
                                        </p:tgtEl>
                                        <p:attrNameLst>
                                          <p:attrName>stroke.on</p:attrName>
                                        </p:attrNameLst>
                                      </p:cBhvr>
                                      <p:to>
                                        <p:strVal val="true"/>
                                      </p:to>
                                    </p:set>
                                  </p:childTnLst>
                                </p:cTn>
                              </p:par>
                              <p:par>
                                <p:cTn id="410" presetID="7" presetClass="emph" presetSubtype="2" fill="hold" nodeType="withEffect">
                                  <p:stCondLst>
                                    <p:cond delay="0"/>
                                  </p:stCondLst>
                                  <p:childTnLst>
                                    <p:animClr clrSpc="rgb" dir="cw">
                                      <p:cBhvr>
                                        <p:cTn id="411" dur="500" fill="hold"/>
                                        <p:tgtEl>
                                          <p:spTgt spid="220"/>
                                        </p:tgtEl>
                                        <p:attrNameLst>
                                          <p:attrName>stroke.color</p:attrName>
                                        </p:attrNameLst>
                                      </p:cBhvr>
                                      <p:to>
                                        <a:srgbClr val="BFBFBF"/>
                                      </p:to>
                                    </p:animClr>
                                    <p:set>
                                      <p:cBhvr>
                                        <p:cTn id="412" dur="500" fill="hold"/>
                                        <p:tgtEl>
                                          <p:spTgt spid="220"/>
                                        </p:tgtEl>
                                        <p:attrNameLst>
                                          <p:attrName>stroke.on</p:attrName>
                                        </p:attrNameLst>
                                      </p:cBhvr>
                                      <p:to>
                                        <p:strVal val="true"/>
                                      </p:to>
                                    </p:set>
                                  </p:childTnLst>
                                </p:cTn>
                              </p:par>
                              <p:par>
                                <p:cTn id="413" presetID="7" presetClass="emph" presetSubtype="2" fill="hold" nodeType="withEffect">
                                  <p:stCondLst>
                                    <p:cond delay="0"/>
                                  </p:stCondLst>
                                  <p:childTnLst>
                                    <p:animClr clrSpc="rgb" dir="cw">
                                      <p:cBhvr>
                                        <p:cTn id="414" dur="2000" fill="hold"/>
                                        <p:tgtEl>
                                          <p:spTgt spid="220"/>
                                        </p:tgtEl>
                                        <p:attrNameLst>
                                          <p:attrName>stroke.color</p:attrName>
                                        </p:attrNameLst>
                                      </p:cBhvr>
                                      <p:to>
                                        <a:srgbClr val="FF0000"/>
                                      </p:to>
                                    </p:animClr>
                                    <p:set>
                                      <p:cBhvr>
                                        <p:cTn id="415" dur="2000" fill="hold"/>
                                        <p:tgtEl>
                                          <p:spTgt spid="220"/>
                                        </p:tgtEl>
                                        <p:attrNameLst>
                                          <p:attrName>stroke.on</p:attrName>
                                        </p:attrNameLst>
                                      </p:cBhvr>
                                      <p:to>
                                        <p:strVal val="true"/>
                                      </p:to>
                                    </p:set>
                                  </p:childTnLst>
                                </p:cTn>
                              </p:par>
                            </p:childTnLst>
                          </p:cTn>
                        </p:par>
                        <p:par>
                          <p:cTn id="416" fill="hold">
                            <p:stCondLst>
                              <p:cond delay="62000"/>
                            </p:stCondLst>
                            <p:childTnLst>
                              <p:par>
                                <p:cTn id="417" presetID="7" presetClass="emph" presetSubtype="2" fill="hold" nodeType="afterEffect">
                                  <p:stCondLst>
                                    <p:cond delay="0"/>
                                  </p:stCondLst>
                                  <p:childTnLst>
                                    <p:animClr clrSpc="rgb" dir="cw">
                                      <p:cBhvr>
                                        <p:cTn id="418" dur="500" fill="hold"/>
                                        <p:tgtEl>
                                          <p:spTgt spid="220"/>
                                        </p:tgtEl>
                                        <p:attrNameLst>
                                          <p:attrName>stroke.color</p:attrName>
                                        </p:attrNameLst>
                                      </p:cBhvr>
                                      <p:to>
                                        <a:srgbClr val="BFBFBF"/>
                                      </p:to>
                                    </p:animClr>
                                    <p:set>
                                      <p:cBhvr>
                                        <p:cTn id="419" dur="500" fill="hold"/>
                                        <p:tgtEl>
                                          <p:spTgt spid="220"/>
                                        </p:tgtEl>
                                        <p:attrNameLst>
                                          <p:attrName>stroke.on</p:attrName>
                                        </p:attrNameLst>
                                      </p:cBhvr>
                                      <p:to>
                                        <p:strVal val="true"/>
                                      </p:to>
                                    </p:set>
                                  </p:childTnLst>
                                </p:cTn>
                              </p:par>
                              <p:par>
                                <p:cTn id="420" presetID="7" presetClass="emph" presetSubtype="2" fill="hold" nodeType="withEffect">
                                  <p:stCondLst>
                                    <p:cond delay="0"/>
                                  </p:stCondLst>
                                  <p:childTnLst>
                                    <p:animClr clrSpc="rgb" dir="cw">
                                      <p:cBhvr>
                                        <p:cTn id="421" dur="2000" fill="hold"/>
                                        <p:tgtEl>
                                          <p:spTgt spid="221"/>
                                        </p:tgtEl>
                                        <p:attrNameLst>
                                          <p:attrName>stroke.color</p:attrName>
                                        </p:attrNameLst>
                                      </p:cBhvr>
                                      <p:to>
                                        <a:srgbClr val="FF0000"/>
                                      </p:to>
                                    </p:animClr>
                                    <p:set>
                                      <p:cBhvr>
                                        <p:cTn id="422" dur="2000" fill="hold"/>
                                        <p:tgtEl>
                                          <p:spTgt spid="221"/>
                                        </p:tgtEl>
                                        <p:attrNameLst>
                                          <p:attrName>stroke.on</p:attrName>
                                        </p:attrNameLst>
                                      </p:cBhvr>
                                      <p:to>
                                        <p:strVal val="true"/>
                                      </p:to>
                                    </p:set>
                                  </p:childTnLst>
                                </p:cTn>
                              </p:par>
                              <p:par>
                                <p:cTn id="423" presetID="7" presetClass="emph" presetSubtype="2" fill="hold" nodeType="withEffect">
                                  <p:stCondLst>
                                    <p:cond delay="0"/>
                                  </p:stCondLst>
                                  <p:childTnLst>
                                    <p:animClr clrSpc="rgb" dir="cw">
                                      <p:cBhvr>
                                        <p:cTn id="424" dur="500" fill="hold"/>
                                        <p:tgtEl>
                                          <p:spTgt spid="221"/>
                                        </p:tgtEl>
                                        <p:attrNameLst>
                                          <p:attrName>stroke.color</p:attrName>
                                        </p:attrNameLst>
                                      </p:cBhvr>
                                      <p:to>
                                        <a:srgbClr val="BFBFBF"/>
                                      </p:to>
                                    </p:animClr>
                                    <p:set>
                                      <p:cBhvr>
                                        <p:cTn id="425" dur="500" fill="hold"/>
                                        <p:tgtEl>
                                          <p:spTgt spid="221"/>
                                        </p:tgtEl>
                                        <p:attrNameLst>
                                          <p:attrName>stroke.on</p:attrName>
                                        </p:attrNameLst>
                                      </p:cBhvr>
                                      <p:to>
                                        <p:strVal val="true"/>
                                      </p:to>
                                    </p:set>
                                  </p:childTnLst>
                                </p:cTn>
                              </p:par>
                              <p:par>
                                <p:cTn id="426" presetID="7" presetClass="emph" presetSubtype="2" fill="hold" nodeType="withEffect">
                                  <p:stCondLst>
                                    <p:cond delay="0"/>
                                  </p:stCondLst>
                                  <p:childTnLst>
                                    <p:animClr clrSpc="rgb" dir="cw">
                                      <p:cBhvr>
                                        <p:cTn id="427" dur="2000" fill="hold"/>
                                        <p:tgtEl>
                                          <p:spTgt spid="221"/>
                                        </p:tgtEl>
                                        <p:attrNameLst>
                                          <p:attrName>stroke.color</p:attrName>
                                        </p:attrNameLst>
                                      </p:cBhvr>
                                      <p:to>
                                        <a:srgbClr val="FF0000"/>
                                      </p:to>
                                    </p:animClr>
                                    <p:set>
                                      <p:cBhvr>
                                        <p:cTn id="428" dur="2000" fill="hold"/>
                                        <p:tgtEl>
                                          <p:spTgt spid="221"/>
                                        </p:tgtEl>
                                        <p:attrNameLst>
                                          <p:attrName>stroke.on</p:attrName>
                                        </p:attrNameLst>
                                      </p:cBhvr>
                                      <p:to>
                                        <p:strVal val="true"/>
                                      </p:to>
                                    </p:set>
                                  </p:childTnLst>
                                </p:cTn>
                              </p:par>
                            </p:childTnLst>
                          </p:cTn>
                        </p:par>
                        <p:par>
                          <p:cTn id="429" fill="hold">
                            <p:stCondLst>
                              <p:cond delay="64000"/>
                            </p:stCondLst>
                            <p:childTnLst>
                              <p:par>
                                <p:cTn id="430" presetID="7" presetClass="emph" presetSubtype="2" fill="hold" nodeType="afterEffect">
                                  <p:stCondLst>
                                    <p:cond delay="0"/>
                                  </p:stCondLst>
                                  <p:childTnLst>
                                    <p:animClr clrSpc="rgb" dir="cw">
                                      <p:cBhvr>
                                        <p:cTn id="431" dur="500" fill="hold"/>
                                        <p:tgtEl>
                                          <p:spTgt spid="221"/>
                                        </p:tgtEl>
                                        <p:attrNameLst>
                                          <p:attrName>stroke.color</p:attrName>
                                        </p:attrNameLst>
                                      </p:cBhvr>
                                      <p:to>
                                        <a:srgbClr val="BFBFBF"/>
                                      </p:to>
                                    </p:animClr>
                                    <p:set>
                                      <p:cBhvr>
                                        <p:cTn id="432" dur="500" fill="hold"/>
                                        <p:tgtEl>
                                          <p:spTgt spid="221"/>
                                        </p:tgtEl>
                                        <p:attrNameLst>
                                          <p:attrName>stroke.on</p:attrName>
                                        </p:attrNameLst>
                                      </p:cBhvr>
                                      <p:to>
                                        <p:strVal val="true"/>
                                      </p:to>
                                    </p:set>
                                  </p:childTnLst>
                                </p:cTn>
                              </p:par>
                              <p:par>
                                <p:cTn id="433" presetID="7" presetClass="emph" presetSubtype="2" fill="hold" nodeType="withEffect">
                                  <p:stCondLst>
                                    <p:cond delay="0"/>
                                  </p:stCondLst>
                                  <p:childTnLst>
                                    <p:animClr clrSpc="rgb" dir="cw">
                                      <p:cBhvr>
                                        <p:cTn id="434" dur="2000" fill="hold"/>
                                        <p:tgtEl>
                                          <p:spTgt spid="228"/>
                                        </p:tgtEl>
                                        <p:attrNameLst>
                                          <p:attrName>stroke.color</p:attrName>
                                        </p:attrNameLst>
                                      </p:cBhvr>
                                      <p:to>
                                        <a:srgbClr val="FF0000"/>
                                      </p:to>
                                    </p:animClr>
                                    <p:set>
                                      <p:cBhvr>
                                        <p:cTn id="435" dur="2000" fill="hold"/>
                                        <p:tgtEl>
                                          <p:spTgt spid="228"/>
                                        </p:tgtEl>
                                        <p:attrNameLst>
                                          <p:attrName>stroke.on</p:attrName>
                                        </p:attrNameLst>
                                      </p:cBhvr>
                                      <p:to>
                                        <p:strVal val="true"/>
                                      </p:to>
                                    </p:set>
                                  </p:childTnLst>
                                </p:cTn>
                              </p:par>
                              <p:par>
                                <p:cTn id="436" presetID="7" presetClass="emph" presetSubtype="2" fill="hold" nodeType="withEffect">
                                  <p:stCondLst>
                                    <p:cond delay="0"/>
                                  </p:stCondLst>
                                  <p:childTnLst>
                                    <p:animClr clrSpc="rgb" dir="cw">
                                      <p:cBhvr>
                                        <p:cTn id="437" dur="500" fill="hold"/>
                                        <p:tgtEl>
                                          <p:spTgt spid="228"/>
                                        </p:tgtEl>
                                        <p:attrNameLst>
                                          <p:attrName>stroke.color</p:attrName>
                                        </p:attrNameLst>
                                      </p:cBhvr>
                                      <p:to>
                                        <a:srgbClr val="BFBFBF"/>
                                      </p:to>
                                    </p:animClr>
                                    <p:set>
                                      <p:cBhvr>
                                        <p:cTn id="438" dur="500" fill="hold"/>
                                        <p:tgtEl>
                                          <p:spTgt spid="228"/>
                                        </p:tgtEl>
                                        <p:attrNameLst>
                                          <p:attrName>stroke.on</p:attrName>
                                        </p:attrNameLst>
                                      </p:cBhvr>
                                      <p:to>
                                        <p:strVal val="true"/>
                                      </p:to>
                                    </p:set>
                                  </p:childTnLst>
                                </p:cTn>
                              </p:par>
                              <p:par>
                                <p:cTn id="439" presetID="7" presetClass="emph" presetSubtype="2" fill="hold" nodeType="withEffect">
                                  <p:stCondLst>
                                    <p:cond delay="0"/>
                                  </p:stCondLst>
                                  <p:childTnLst>
                                    <p:animClr clrSpc="rgb" dir="cw">
                                      <p:cBhvr>
                                        <p:cTn id="440" dur="2000" fill="hold"/>
                                        <p:tgtEl>
                                          <p:spTgt spid="228"/>
                                        </p:tgtEl>
                                        <p:attrNameLst>
                                          <p:attrName>stroke.color</p:attrName>
                                        </p:attrNameLst>
                                      </p:cBhvr>
                                      <p:to>
                                        <a:srgbClr val="FF0000"/>
                                      </p:to>
                                    </p:animClr>
                                    <p:set>
                                      <p:cBhvr>
                                        <p:cTn id="441" dur="2000" fill="hold"/>
                                        <p:tgtEl>
                                          <p:spTgt spid="228"/>
                                        </p:tgtEl>
                                        <p:attrNameLst>
                                          <p:attrName>stroke.on</p:attrName>
                                        </p:attrNameLst>
                                      </p:cBhvr>
                                      <p:to>
                                        <p:strVal val="true"/>
                                      </p:to>
                                    </p:set>
                                  </p:childTnLst>
                                </p:cTn>
                              </p:par>
                            </p:childTnLst>
                          </p:cTn>
                        </p:par>
                        <p:par>
                          <p:cTn id="442" fill="hold">
                            <p:stCondLst>
                              <p:cond delay="66000"/>
                            </p:stCondLst>
                            <p:childTnLst>
                              <p:par>
                                <p:cTn id="443" presetID="7" presetClass="emph" presetSubtype="2" fill="hold" nodeType="afterEffect">
                                  <p:stCondLst>
                                    <p:cond delay="0"/>
                                  </p:stCondLst>
                                  <p:childTnLst>
                                    <p:animClr clrSpc="rgb" dir="cw">
                                      <p:cBhvr>
                                        <p:cTn id="444" dur="500" fill="hold"/>
                                        <p:tgtEl>
                                          <p:spTgt spid="228"/>
                                        </p:tgtEl>
                                        <p:attrNameLst>
                                          <p:attrName>stroke.color</p:attrName>
                                        </p:attrNameLst>
                                      </p:cBhvr>
                                      <p:to>
                                        <a:srgbClr val="BFBFBF"/>
                                      </p:to>
                                    </p:animClr>
                                    <p:set>
                                      <p:cBhvr>
                                        <p:cTn id="445" dur="500" fill="hold"/>
                                        <p:tgtEl>
                                          <p:spTgt spid="228"/>
                                        </p:tgtEl>
                                        <p:attrNameLst>
                                          <p:attrName>stroke.on</p:attrName>
                                        </p:attrNameLst>
                                      </p:cBhvr>
                                      <p:to>
                                        <p:strVal val="true"/>
                                      </p:to>
                                    </p:set>
                                  </p:childTnLst>
                                </p:cTn>
                              </p:par>
                              <p:par>
                                <p:cTn id="446" presetID="7" presetClass="emph" presetSubtype="2" fill="hold" nodeType="withEffect">
                                  <p:stCondLst>
                                    <p:cond delay="0"/>
                                  </p:stCondLst>
                                  <p:childTnLst>
                                    <p:animClr clrSpc="rgb" dir="cw">
                                      <p:cBhvr>
                                        <p:cTn id="447" dur="2000" fill="hold"/>
                                        <p:tgtEl>
                                          <p:spTgt spid="229"/>
                                        </p:tgtEl>
                                        <p:attrNameLst>
                                          <p:attrName>stroke.color</p:attrName>
                                        </p:attrNameLst>
                                      </p:cBhvr>
                                      <p:to>
                                        <a:srgbClr val="FF0000"/>
                                      </p:to>
                                    </p:animClr>
                                    <p:set>
                                      <p:cBhvr>
                                        <p:cTn id="448" dur="2000" fill="hold"/>
                                        <p:tgtEl>
                                          <p:spTgt spid="229"/>
                                        </p:tgtEl>
                                        <p:attrNameLst>
                                          <p:attrName>stroke.on</p:attrName>
                                        </p:attrNameLst>
                                      </p:cBhvr>
                                      <p:to>
                                        <p:strVal val="true"/>
                                      </p:to>
                                    </p:set>
                                  </p:childTnLst>
                                </p:cTn>
                              </p:par>
                              <p:par>
                                <p:cTn id="449" presetID="7" presetClass="emph" presetSubtype="2" fill="hold" nodeType="withEffect">
                                  <p:stCondLst>
                                    <p:cond delay="0"/>
                                  </p:stCondLst>
                                  <p:childTnLst>
                                    <p:animClr clrSpc="rgb" dir="cw">
                                      <p:cBhvr>
                                        <p:cTn id="450" dur="500" fill="hold"/>
                                        <p:tgtEl>
                                          <p:spTgt spid="229"/>
                                        </p:tgtEl>
                                        <p:attrNameLst>
                                          <p:attrName>stroke.color</p:attrName>
                                        </p:attrNameLst>
                                      </p:cBhvr>
                                      <p:to>
                                        <a:srgbClr val="BFBFBF"/>
                                      </p:to>
                                    </p:animClr>
                                    <p:set>
                                      <p:cBhvr>
                                        <p:cTn id="451" dur="500" fill="hold"/>
                                        <p:tgtEl>
                                          <p:spTgt spid="229"/>
                                        </p:tgtEl>
                                        <p:attrNameLst>
                                          <p:attrName>stroke.on</p:attrName>
                                        </p:attrNameLst>
                                      </p:cBhvr>
                                      <p:to>
                                        <p:strVal val="true"/>
                                      </p:to>
                                    </p:set>
                                  </p:childTnLst>
                                </p:cTn>
                              </p:par>
                              <p:par>
                                <p:cTn id="452" presetID="7" presetClass="emph" presetSubtype="2" fill="hold" nodeType="withEffect">
                                  <p:stCondLst>
                                    <p:cond delay="0"/>
                                  </p:stCondLst>
                                  <p:childTnLst>
                                    <p:animClr clrSpc="rgb" dir="cw">
                                      <p:cBhvr>
                                        <p:cTn id="453" dur="2000" fill="hold"/>
                                        <p:tgtEl>
                                          <p:spTgt spid="229"/>
                                        </p:tgtEl>
                                        <p:attrNameLst>
                                          <p:attrName>stroke.color</p:attrName>
                                        </p:attrNameLst>
                                      </p:cBhvr>
                                      <p:to>
                                        <a:srgbClr val="FF0000"/>
                                      </p:to>
                                    </p:animClr>
                                    <p:set>
                                      <p:cBhvr>
                                        <p:cTn id="454" dur="2000" fill="hold"/>
                                        <p:tgtEl>
                                          <p:spTgt spid="229"/>
                                        </p:tgtEl>
                                        <p:attrNameLst>
                                          <p:attrName>stroke.on</p:attrName>
                                        </p:attrNameLst>
                                      </p:cBhvr>
                                      <p:to>
                                        <p:strVal val="true"/>
                                      </p:to>
                                    </p:set>
                                  </p:childTnLst>
                                </p:cTn>
                              </p:par>
                            </p:childTnLst>
                          </p:cTn>
                        </p:par>
                        <p:par>
                          <p:cTn id="455" fill="hold">
                            <p:stCondLst>
                              <p:cond delay="68000"/>
                            </p:stCondLst>
                            <p:childTnLst>
                              <p:par>
                                <p:cTn id="456" presetID="7" presetClass="emph" presetSubtype="2" fill="hold" nodeType="afterEffect">
                                  <p:stCondLst>
                                    <p:cond delay="0"/>
                                  </p:stCondLst>
                                  <p:childTnLst>
                                    <p:animClr clrSpc="rgb" dir="cw">
                                      <p:cBhvr>
                                        <p:cTn id="457" dur="500" fill="hold"/>
                                        <p:tgtEl>
                                          <p:spTgt spid="229"/>
                                        </p:tgtEl>
                                        <p:attrNameLst>
                                          <p:attrName>stroke.color</p:attrName>
                                        </p:attrNameLst>
                                      </p:cBhvr>
                                      <p:to>
                                        <a:srgbClr val="BFBFBF"/>
                                      </p:to>
                                    </p:animClr>
                                    <p:set>
                                      <p:cBhvr>
                                        <p:cTn id="458" dur="500" fill="hold"/>
                                        <p:tgtEl>
                                          <p:spTgt spid="229"/>
                                        </p:tgtEl>
                                        <p:attrNameLst>
                                          <p:attrName>stroke.on</p:attrName>
                                        </p:attrNameLst>
                                      </p:cBhvr>
                                      <p:to>
                                        <p:strVal val="true"/>
                                      </p:to>
                                    </p:set>
                                  </p:childTnLst>
                                </p:cTn>
                              </p:par>
                              <p:par>
                                <p:cTn id="459" presetID="7" presetClass="emph" presetSubtype="2" fill="hold" nodeType="withEffect">
                                  <p:stCondLst>
                                    <p:cond delay="0"/>
                                  </p:stCondLst>
                                  <p:childTnLst>
                                    <p:animClr clrSpc="rgb" dir="cw">
                                      <p:cBhvr>
                                        <p:cTn id="460" dur="2000" fill="hold"/>
                                        <p:tgtEl>
                                          <p:spTgt spid="230"/>
                                        </p:tgtEl>
                                        <p:attrNameLst>
                                          <p:attrName>stroke.color</p:attrName>
                                        </p:attrNameLst>
                                      </p:cBhvr>
                                      <p:to>
                                        <a:srgbClr val="FF0000"/>
                                      </p:to>
                                    </p:animClr>
                                    <p:set>
                                      <p:cBhvr>
                                        <p:cTn id="461" dur="2000" fill="hold"/>
                                        <p:tgtEl>
                                          <p:spTgt spid="230"/>
                                        </p:tgtEl>
                                        <p:attrNameLst>
                                          <p:attrName>stroke.on</p:attrName>
                                        </p:attrNameLst>
                                      </p:cBhvr>
                                      <p:to>
                                        <p:strVal val="true"/>
                                      </p:to>
                                    </p:set>
                                  </p:childTnLst>
                                </p:cTn>
                              </p:par>
                              <p:par>
                                <p:cTn id="462" presetID="7" presetClass="emph" presetSubtype="2" fill="hold" nodeType="withEffect">
                                  <p:stCondLst>
                                    <p:cond delay="0"/>
                                  </p:stCondLst>
                                  <p:childTnLst>
                                    <p:animClr clrSpc="rgb" dir="cw">
                                      <p:cBhvr>
                                        <p:cTn id="463" dur="500" fill="hold"/>
                                        <p:tgtEl>
                                          <p:spTgt spid="230"/>
                                        </p:tgtEl>
                                        <p:attrNameLst>
                                          <p:attrName>stroke.color</p:attrName>
                                        </p:attrNameLst>
                                      </p:cBhvr>
                                      <p:to>
                                        <a:srgbClr val="BFBFBF"/>
                                      </p:to>
                                    </p:animClr>
                                    <p:set>
                                      <p:cBhvr>
                                        <p:cTn id="464" dur="500" fill="hold"/>
                                        <p:tgtEl>
                                          <p:spTgt spid="230"/>
                                        </p:tgtEl>
                                        <p:attrNameLst>
                                          <p:attrName>stroke.on</p:attrName>
                                        </p:attrNameLst>
                                      </p:cBhvr>
                                      <p:to>
                                        <p:strVal val="true"/>
                                      </p:to>
                                    </p:set>
                                  </p:childTnLst>
                                </p:cTn>
                              </p:par>
                              <p:par>
                                <p:cTn id="465" presetID="7" presetClass="emph" presetSubtype="2" fill="hold" nodeType="withEffect">
                                  <p:stCondLst>
                                    <p:cond delay="0"/>
                                  </p:stCondLst>
                                  <p:childTnLst>
                                    <p:animClr clrSpc="rgb" dir="cw">
                                      <p:cBhvr>
                                        <p:cTn id="466" dur="2000" fill="hold"/>
                                        <p:tgtEl>
                                          <p:spTgt spid="230"/>
                                        </p:tgtEl>
                                        <p:attrNameLst>
                                          <p:attrName>stroke.color</p:attrName>
                                        </p:attrNameLst>
                                      </p:cBhvr>
                                      <p:to>
                                        <a:srgbClr val="FF0000"/>
                                      </p:to>
                                    </p:animClr>
                                    <p:set>
                                      <p:cBhvr>
                                        <p:cTn id="467" dur="2000" fill="hold"/>
                                        <p:tgtEl>
                                          <p:spTgt spid="230"/>
                                        </p:tgtEl>
                                        <p:attrNameLst>
                                          <p:attrName>stroke.on</p:attrName>
                                        </p:attrNameLst>
                                      </p:cBhvr>
                                      <p:to>
                                        <p:strVal val="true"/>
                                      </p:to>
                                    </p:set>
                                  </p:childTnLst>
                                </p:cTn>
                              </p:par>
                            </p:childTnLst>
                          </p:cTn>
                        </p:par>
                        <p:par>
                          <p:cTn id="468" fill="hold">
                            <p:stCondLst>
                              <p:cond delay="70000"/>
                            </p:stCondLst>
                            <p:childTnLst>
                              <p:par>
                                <p:cTn id="469" presetID="7" presetClass="emph" presetSubtype="2" fill="hold" nodeType="afterEffect">
                                  <p:stCondLst>
                                    <p:cond delay="0"/>
                                  </p:stCondLst>
                                  <p:childTnLst>
                                    <p:animClr clrSpc="rgb" dir="cw">
                                      <p:cBhvr>
                                        <p:cTn id="470" dur="500" fill="hold"/>
                                        <p:tgtEl>
                                          <p:spTgt spid="230"/>
                                        </p:tgtEl>
                                        <p:attrNameLst>
                                          <p:attrName>stroke.color</p:attrName>
                                        </p:attrNameLst>
                                      </p:cBhvr>
                                      <p:to>
                                        <a:srgbClr val="BFBFBF"/>
                                      </p:to>
                                    </p:animClr>
                                    <p:set>
                                      <p:cBhvr>
                                        <p:cTn id="471" dur="500" fill="hold"/>
                                        <p:tgtEl>
                                          <p:spTgt spid="230"/>
                                        </p:tgtEl>
                                        <p:attrNameLst>
                                          <p:attrName>stroke.on</p:attrName>
                                        </p:attrNameLst>
                                      </p:cBhvr>
                                      <p:to>
                                        <p:strVal val="true"/>
                                      </p:to>
                                    </p:set>
                                  </p:childTnLst>
                                </p:cTn>
                              </p:par>
                              <p:par>
                                <p:cTn id="472" presetID="7" presetClass="emph" presetSubtype="2" fill="hold" nodeType="withEffect">
                                  <p:stCondLst>
                                    <p:cond delay="0"/>
                                  </p:stCondLst>
                                  <p:childTnLst>
                                    <p:animClr clrSpc="rgb" dir="cw">
                                      <p:cBhvr>
                                        <p:cTn id="473" dur="2000" fill="hold"/>
                                        <p:tgtEl>
                                          <p:spTgt spid="231"/>
                                        </p:tgtEl>
                                        <p:attrNameLst>
                                          <p:attrName>stroke.color</p:attrName>
                                        </p:attrNameLst>
                                      </p:cBhvr>
                                      <p:to>
                                        <a:srgbClr val="FF0000"/>
                                      </p:to>
                                    </p:animClr>
                                    <p:set>
                                      <p:cBhvr>
                                        <p:cTn id="474" dur="2000" fill="hold"/>
                                        <p:tgtEl>
                                          <p:spTgt spid="231"/>
                                        </p:tgtEl>
                                        <p:attrNameLst>
                                          <p:attrName>stroke.on</p:attrName>
                                        </p:attrNameLst>
                                      </p:cBhvr>
                                      <p:to>
                                        <p:strVal val="true"/>
                                      </p:to>
                                    </p:set>
                                  </p:childTnLst>
                                </p:cTn>
                              </p:par>
                              <p:par>
                                <p:cTn id="475" presetID="7" presetClass="emph" presetSubtype="2" fill="hold" nodeType="withEffect">
                                  <p:stCondLst>
                                    <p:cond delay="0"/>
                                  </p:stCondLst>
                                  <p:childTnLst>
                                    <p:animClr clrSpc="rgb" dir="cw">
                                      <p:cBhvr>
                                        <p:cTn id="476" dur="500" fill="hold"/>
                                        <p:tgtEl>
                                          <p:spTgt spid="231"/>
                                        </p:tgtEl>
                                        <p:attrNameLst>
                                          <p:attrName>stroke.color</p:attrName>
                                        </p:attrNameLst>
                                      </p:cBhvr>
                                      <p:to>
                                        <a:srgbClr val="BFBFBF"/>
                                      </p:to>
                                    </p:animClr>
                                    <p:set>
                                      <p:cBhvr>
                                        <p:cTn id="477" dur="500" fill="hold"/>
                                        <p:tgtEl>
                                          <p:spTgt spid="231"/>
                                        </p:tgtEl>
                                        <p:attrNameLst>
                                          <p:attrName>stroke.on</p:attrName>
                                        </p:attrNameLst>
                                      </p:cBhvr>
                                      <p:to>
                                        <p:strVal val="true"/>
                                      </p:to>
                                    </p:set>
                                  </p:childTnLst>
                                </p:cTn>
                              </p:par>
                              <p:par>
                                <p:cTn id="478" presetID="7" presetClass="emph" presetSubtype="2" fill="hold" nodeType="withEffect">
                                  <p:stCondLst>
                                    <p:cond delay="0"/>
                                  </p:stCondLst>
                                  <p:childTnLst>
                                    <p:animClr clrSpc="rgb" dir="cw">
                                      <p:cBhvr>
                                        <p:cTn id="479" dur="2000" fill="hold"/>
                                        <p:tgtEl>
                                          <p:spTgt spid="231"/>
                                        </p:tgtEl>
                                        <p:attrNameLst>
                                          <p:attrName>stroke.color</p:attrName>
                                        </p:attrNameLst>
                                      </p:cBhvr>
                                      <p:to>
                                        <a:srgbClr val="FF0000"/>
                                      </p:to>
                                    </p:animClr>
                                    <p:set>
                                      <p:cBhvr>
                                        <p:cTn id="480" dur="2000" fill="hold"/>
                                        <p:tgtEl>
                                          <p:spTgt spid="231"/>
                                        </p:tgtEl>
                                        <p:attrNameLst>
                                          <p:attrName>stroke.on</p:attrName>
                                        </p:attrNameLst>
                                      </p:cBhvr>
                                      <p:to>
                                        <p:strVal val="true"/>
                                      </p:to>
                                    </p:set>
                                  </p:childTnLst>
                                </p:cTn>
                              </p:par>
                            </p:childTnLst>
                          </p:cTn>
                        </p:par>
                        <p:par>
                          <p:cTn id="481" fill="hold">
                            <p:stCondLst>
                              <p:cond delay="72000"/>
                            </p:stCondLst>
                            <p:childTnLst>
                              <p:par>
                                <p:cTn id="482" presetID="7" presetClass="emph" presetSubtype="2" fill="hold" nodeType="afterEffect">
                                  <p:stCondLst>
                                    <p:cond delay="0"/>
                                  </p:stCondLst>
                                  <p:childTnLst>
                                    <p:animClr clrSpc="rgb" dir="cw">
                                      <p:cBhvr>
                                        <p:cTn id="483" dur="500" fill="hold"/>
                                        <p:tgtEl>
                                          <p:spTgt spid="231"/>
                                        </p:tgtEl>
                                        <p:attrNameLst>
                                          <p:attrName>stroke.color</p:attrName>
                                        </p:attrNameLst>
                                      </p:cBhvr>
                                      <p:to>
                                        <a:srgbClr val="BFBFBF"/>
                                      </p:to>
                                    </p:animClr>
                                    <p:set>
                                      <p:cBhvr>
                                        <p:cTn id="484" dur="500" fill="hold"/>
                                        <p:tgtEl>
                                          <p:spTgt spid="231"/>
                                        </p:tgtEl>
                                        <p:attrNameLst>
                                          <p:attrName>stroke.on</p:attrName>
                                        </p:attrNameLst>
                                      </p:cBhvr>
                                      <p:to>
                                        <p:strVal val="true"/>
                                      </p:to>
                                    </p:set>
                                  </p:childTnLst>
                                </p:cTn>
                              </p:par>
                              <p:par>
                                <p:cTn id="485" presetID="7" presetClass="emph" presetSubtype="2" fill="hold" nodeType="withEffect">
                                  <p:stCondLst>
                                    <p:cond delay="0"/>
                                  </p:stCondLst>
                                  <p:childTnLst>
                                    <p:animClr clrSpc="rgb" dir="cw">
                                      <p:cBhvr>
                                        <p:cTn id="486" dur="2000" fill="hold"/>
                                        <p:tgtEl>
                                          <p:spTgt spid="268"/>
                                        </p:tgtEl>
                                        <p:attrNameLst>
                                          <p:attrName>stroke.color</p:attrName>
                                        </p:attrNameLst>
                                      </p:cBhvr>
                                      <p:to>
                                        <a:srgbClr val="FF0000"/>
                                      </p:to>
                                    </p:animClr>
                                    <p:set>
                                      <p:cBhvr>
                                        <p:cTn id="487" dur="2000" fill="hold"/>
                                        <p:tgtEl>
                                          <p:spTgt spid="268"/>
                                        </p:tgtEl>
                                        <p:attrNameLst>
                                          <p:attrName>stroke.on</p:attrName>
                                        </p:attrNameLst>
                                      </p:cBhvr>
                                      <p:to>
                                        <p:strVal val="true"/>
                                      </p:to>
                                    </p:set>
                                  </p:childTnLst>
                                </p:cTn>
                              </p:par>
                              <p:par>
                                <p:cTn id="488" presetID="7" presetClass="emph" presetSubtype="2" fill="hold" nodeType="withEffect">
                                  <p:stCondLst>
                                    <p:cond delay="0"/>
                                  </p:stCondLst>
                                  <p:childTnLst>
                                    <p:animClr clrSpc="rgb" dir="cw">
                                      <p:cBhvr>
                                        <p:cTn id="489" dur="500" fill="hold"/>
                                        <p:tgtEl>
                                          <p:spTgt spid="268"/>
                                        </p:tgtEl>
                                        <p:attrNameLst>
                                          <p:attrName>stroke.color</p:attrName>
                                        </p:attrNameLst>
                                      </p:cBhvr>
                                      <p:to>
                                        <a:srgbClr val="BFBFBF"/>
                                      </p:to>
                                    </p:animClr>
                                    <p:set>
                                      <p:cBhvr>
                                        <p:cTn id="490" dur="500" fill="hold"/>
                                        <p:tgtEl>
                                          <p:spTgt spid="268"/>
                                        </p:tgtEl>
                                        <p:attrNameLst>
                                          <p:attrName>stroke.on</p:attrName>
                                        </p:attrNameLst>
                                      </p:cBhvr>
                                      <p:to>
                                        <p:strVal val="true"/>
                                      </p:to>
                                    </p:set>
                                  </p:childTnLst>
                                </p:cTn>
                              </p:par>
                              <p:par>
                                <p:cTn id="491" presetID="7" presetClass="emph" presetSubtype="2" fill="hold" nodeType="withEffect">
                                  <p:stCondLst>
                                    <p:cond delay="0"/>
                                  </p:stCondLst>
                                  <p:childTnLst>
                                    <p:animClr clrSpc="rgb" dir="cw">
                                      <p:cBhvr>
                                        <p:cTn id="492" dur="2000" fill="hold"/>
                                        <p:tgtEl>
                                          <p:spTgt spid="268"/>
                                        </p:tgtEl>
                                        <p:attrNameLst>
                                          <p:attrName>stroke.color</p:attrName>
                                        </p:attrNameLst>
                                      </p:cBhvr>
                                      <p:to>
                                        <a:srgbClr val="FF0000"/>
                                      </p:to>
                                    </p:animClr>
                                    <p:set>
                                      <p:cBhvr>
                                        <p:cTn id="493" dur="2000" fill="hold"/>
                                        <p:tgtEl>
                                          <p:spTgt spid="268"/>
                                        </p:tgtEl>
                                        <p:attrNameLst>
                                          <p:attrName>stroke.on</p:attrName>
                                        </p:attrNameLst>
                                      </p:cBhvr>
                                      <p:to>
                                        <p:strVal val="true"/>
                                      </p:to>
                                    </p:set>
                                  </p:childTnLst>
                                </p:cTn>
                              </p:par>
                            </p:childTnLst>
                          </p:cTn>
                        </p:par>
                        <p:par>
                          <p:cTn id="494" fill="hold">
                            <p:stCondLst>
                              <p:cond delay="74000"/>
                            </p:stCondLst>
                            <p:childTnLst>
                              <p:par>
                                <p:cTn id="495" presetID="7" presetClass="emph" presetSubtype="2" fill="hold" nodeType="afterEffect">
                                  <p:stCondLst>
                                    <p:cond delay="0"/>
                                  </p:stCondLst>
                                  <p:childTnLst>
                                    <p:animClr clrSpc="rgb" dir="cw">
                                      <p:cBhvr>
                                        <p:cTn id="496" dur="500" fill="hold"/>
                                        <p:tgtEl>
                                          <p:spTgt spid="268"/>
                                        </p:tgtEl>
                                        <p:attrNameLst>
                                          <p:attrName>stroke.color</p:attrName>
                                        </p:attrNameLst>
                                      </p:cBhvr>
                                      <p:to>
                                        <a:srgbClr val="BFBFBF"/>
                                      </p:to>
                                    </p:animClr>
                                    <p:set>
                                      <p:cBhvr>
                                        <p:cTn id="497" dur="500" fill="hold"/>
                                        <p:tgtEl>
                                          <p:spTgt spid="268"/>
                                        </p:tgtEl>
                                        <p:attrNameLst>
                                          <p:attrName>stroke.on</p:attrName>
                                        </p:attrNameLst>
                                      </p:cBhvr>
                                      <p:to>
                                        <p:strVal val="true"/>
                                      </p:to>
                                    </p:set>
                                  </p:childTnLst>
                                </p:cTn>
                              </p:par>
                              <p:par>
                                <p:cTn id="498" presetID="7" presetClass="emph" presetSubtype="2" fill="hold" nodeType="withEffect">
                                  <p:stCondLst>
                                    <p:cond delay="0"/>
                                  </p:stCondLst>
                                  <p:childTnLst>
                                    <p:animClr clrSpc="rgb" dir="cw">
                                      <p:cBhvr>
                                        <p:cTn id="499" dur="2000" fill="hold"/>
                                        <p:tgtEl>
                                          <p:spTgt spid="275"/>
                                        </p:tgtEl>
                                        <p:attrNameLst>
                                          <p:attrName>stroke.color</p:attrName>
                                        </p:attrNameLst>
                                      </p:cBhvr>
                                      <p:to>
                                        <a:srgbClr val="FF0000"/>
                                      </p:to>
                                    </p:animClr>
                                    <p:set>
                                      <p:cBhvr>
                                        <p:cTn id="500" dur="2000" fill="hold"/>
                                        <p:tgtEl>
                                          <p:spTgt spid="275"/>
                                        </p:tgtEl>
                                        <p:attrNameLst>
                                          <p:attrName>stroke.on</p:attrName>
                                        </p:attrNameLst>
                                      </p:cBhvr>
                                      <p:to>
                                        <p:strVal val="true"/>
                                      </p:to>
                                    </p:set>
                                  </p:childTnLst>
                                </p:cTn>
                              </p:par>
                              <p:par>
                                <p:cTn id="501" presetID="7" presetClass="emph" presetSubtype="2" fill="hold" nodeType="withEffect">
                                  <p:stCondLst>
                                    <p:cond delay="0"/>
                                  </p:stCondLst>
                                  <p:childTnLst>
                                    <p:animClr clrSpc="rgb" dir="cw">
                                      <p:cBhvr>
                                        <p:cTn id="502" dur="500" fill="hold"/>
                                        <p:tgtEl>
                                          <p:spTgt spid="275"/>
                                        </p:tgtEl>
                                        <p:attrNameLst>
                                          <p:attrName>stroke.color</p:attrName>
                                        </p:attrNameLst>
                                      </p:cBhvr>
                                      <p:to>
                                        <a:srgbClr val="BFBFBF"/>
                                      </p:to>
                                    </p:animClr>
                                    <p:set>
                                      <p:cBhvr>
                                        <p:cTn id="503" dur="500" fill="hold"/>
                                        <p:tgtEl>
                                          <p:spTgt spid="275"/>
                                        </p:tgtEl>
                                        <p:attrNameLst>
                                          <p:attrName>stroke.on</p:attrName>
                                        </p:attrNameLst>
                                      </p:cBhvr>
                                      <p:to>
                                        <p:strVal val="true"/>
                                      </p:to>
                                    </p:set>
                                  </p:childTnLst>
                                </p:cTn>
                              </p:par>
                              <p:par>
                                <p:cTn id="504" presetID="7" presetClass="emph" presetSubtype="2" fill="hold" nodeType="withEffect">
                                  <p:stCondLst>
                                    <p:cond delay="0"/>
                                  </p:stCondLst>
                                  <p:childTnLst>
                                    <p:animClr clrSpc="rgb" dir="cw">
                                      <p:cBhvr>
                                        <p:cTn id="505" dur="2000" fill="hold"/>
                                        <p:tgtEl>
                                          <p:spTgt spid="275"/>
                                        </p:tgtEl>
                                        <p:attrNameLst>
                                          <p:attrName>stroke.color</p:attrName>
                                        </p:attrNameLst>
                                      </p:cBhvr>
                                      <p:to>
                                        <a:srgbClr val="FF0000"/>
                                      </p:to>
                                    </p:animClr>
                                    <p:set>
                                      <p:cBhvr>
                                        <p:cTn id="506" dur="2000" fill="hold"/>
                                        <p:tgtEl>
                                          <p:spTgt spid="275"/>
                                        </p:tgtEl>
                                        <p:attrNameLst>
                                          <p:attrName>stroke.on</p:attrName>
                                        </p:attrNameLst>
                                      </p:cBhvr>
                                      <p:to>
                                        <p:strVal val="true"/>
                                      </p:to>
                                    </p:set>
                                  </p:childTnLst>
                                </p:cTn>
                              </p:par>
                            </p:childTnLst>
                          </p:cTn>
                        </p:par>
                        <p:par>
                          <p:cTn id="507" fill="hold">
                            <p:stCondLst>
                              <p:cond delay="76000"/>
                            </p:stCondLst>
                            <p:childTnLst>
                              <p:par>
                                <p:cTn id="508" presetID="7" presetClass="emph" presetSubtype="2" fill="hold" nodeType="afterEffect">
                                  <p:stCondLst>
                                    <p:cond delay="0"/>
                                  </p:stCondLst>
                                  <p:childTnLst>
                                    <p:animClr clrSpc="rgb" dir="cw">
                                      <p:cBhvr>
                                        <p:cTn id="509" dur="500" fill="hold"/>
                                        <p:tgtEl>
                                          <p:spTgt spid="275"/>
                                        </p:tgtEl>
                                        <p:attrNameLst>
                                          <p:attrName>stroke.color</p:attrName>
                                        </p:attrNameLst>
                                      </p:cBhvr>
                                      <p:to>
                                        <a:srgbClr val="BFBFBF"/>
                                      </p:to>
                                    </p:animClr>
                                    <p:set>
                                      <p:cBhvr>
                                        <p:cTn id="510" dur="500" fill="hold"/>
                                        <p:tgtEl>
                                          <p:spTgt spid="275"/>
                                        </p:tgtEl>
                                        <p:attrNameLst>
                                          <p:attrName>stroke.on</p:attrName>
                                        </p:attrNameLst>
                                      </p:cBhvr>
                                      <p:to>
                                        <p:strVal val="true"/>
                                      </p:to>
                                    </p:set>
                                  </p:childTnLst>
                                </p:cTn>
                              </p:par>
                              <p:par>
                                <p:cTn id="511" presetID="7" presetClass="emph" presetSubtype="2" fill="hold" nodeType="withEffect">
                                  <p:stCondLst>
                                    <p:cond delay="0"/>
                                  </p:stCondLst>
                                  <p:childTnLst>
                                    <p:animClr clrSpc="rgb" dir="cw">
                                      <p:cBhvr>
                                        <p:cTn id="512" dur="2000" fill="hold"/>
                                        <p:tgtEl>
                                          <p:spTgt spid="276"/>
                                        </p:tgtEl>
                                        <p:attrNameLst>
                                          <p:attrName>stroke.color</p:attrName>
                                        </p:attrNameLst>
                                      </p:cBhvr>
                                      <p:to>
                                        <a:srgbClr val="FF0000"/>
                                      </p:to>
                                    </p:animClr>
                                    <p:set>
                                      <p:cBhvr>
                                        <p:cTn id="513" dur="2000" fill="hold"/>
                                        <p:tgtEl>
                                          <p:spTgt spid="276"/>
                                        </p:tgtEl>
                                        <p:attrNameLst>
                                          <p:attrName>stroke.on</p:attrName>
                                        </p:attrNameLst>
                                      </p:cBhvr>
                                      <p:to>
                                        <p:strVal val="true"/>
                                      </p:to>
                                    </p:set>
                                  </p:childTnLst>
                                </p:cTn>
                              </p:par>
                              <p:par>
                                <p:cTn id="514" presetID="7" presetClass="emph" presetSubtype="2" fill="hold" nodeType="withEffect">
                                  <p:stCondLst>
                                    <p:cond delay="0"/>
                                  </p:stCondLst>
                                  <p:childTnLst>
                                    <p:animClr clrSpc="rgb" dir="cw">
                                      <p:cBhvr>
                                        <p:cTn id="515" dur="500" fill="hold"/>
                                        <p:tgtEl>
                                          <p:spTgt spid="276"/>
                                        </p:tgtEl>
                                        <p:attrNameLst>
                                          <p:attrName>stroke.color</p:attrName>
                                        </p:attrNameLst>
                                      </p:cBhvr>
                                      <p:to>
                                        <a:srgbClr val="BFBFBF"/>
                                      </p:to>
                                    </p:animClr>
                                    <p:set>
                                      <p:cBhvr>
                                        <p:cTn id="516" dur="500" fill="hold"/>
                                        <p:tgtEl>
                                          <p:spTgt spid="276"/>
                                        </p:tgtEl>
                                        <p:attrNameLst>
                                          <p:attrName>stroke.on</p:attrName>
                                        </p:attrNameLst>
                                      </p:cBhvr>
                                      <p:to>
                                        <p:strVal val="true"/>
                                      </p:to>
                                    </p:set>
                                  </p:childTnLst>
                                </p:cTn>
                              </p:par>
                              <p:par>
                                <p:cTn id="517" presetID="7" presetClass="emph" presetSubtype="2" fill="hold" nodeType="withEffect">
                                  <p:stCondLst>
                                    <p:cond delay="0"/>
                                  </p:stCondLst>
                                  <p:childTnLst>
                                    <p:animClr clrSpc="rgb" dir="cw">
                                      <p:cBhvr>
                                        <p:cTn id="518" dur="2000" fill="hold"/>
                                        <p:tgtEl>
                                          <p:spTgt spid="276"/>
                                        </p:tgtEl>
                                        <p:attrNameLst>
                                          <p:attrName>stroke.color</p:attrName>
                                        </p:attrNameLst>
                                      </p:cBhvr>
                                      <p:to>
                                        <a:srgbClr val="FF0000"/>
                                      </p:to>
                                    </p:animClr>
                                    <p:set>
                                      <p:cBhvr>
                                        <p:cTn id="519" dur="2000" fill="hold"/>
                                        <p:tgtEl>
                                          <p:spTgt spid="276"/>
                                        </p:tgtEl>
                                        <p:attrNameLst>
                                          <p:attrName>stroke.on</p:attrName>
                                        </p:attrNameLst>
                                      </p:cBhvr>
                                      <p:to>
                                        <p:strVal val="true"/>
                                      </p:to>
                                    </p:set>
                                  </p:childTnLst>
                                </p:cTn>
                              </p:par>
                            </p:childTnLst>
                          </p:cTn>
                        </p:par>
                        <p:par>
                          <p:cTn id="520" fill="hold">
                            <p:stCondLst>
                              <p:cond delay="78000"/>
                            </p:stCondLst>
                            <p:childTnLst>
                              <p:par>
                                <p:cTn id="521" presetID="7" presetClass="emph" presetSubtype="2" fill="hold" nodeType="afterEffect">
                                  <p:stCondLst>
                                    <p:cond delay="0"/>
                                  </p:stCondLst>
                                  <p:childTnLst>
                                    <p:animClr clrSpc="rgb" dir="cw">
                                      <p:cBhvr>
                                        <p:cTn id="522" dur="500" fill="hold"/>
                                        <p:tgtEl>
                                          <p:spTgt spid="276"/>
                                        </p:tgtEl>
                                        <p:attrNameLst>
                                          <p:attrName>stroke.color</p:attrName>
                                        </p:attrNameLst>
                                      </p:cBhvr>
                                      <p:to>
                                        <a:srgbClr val="BFBFBF"/>
                                      </p:to>
                                    </p:animClr>
                                    <p:set>
                                      <p:cBhvr>
                                        <p:cTn id="523" dur="500" fill="hold"/>
                                        <p:tgtEl>
                                          <p:spTgt spid="276"/>
                                        </p:tgtEl>
                                        <p:attrNameLst>
                                          <p:attrName>stroke.on</p:attrName>
                                        </p:attrNameLst>
                                      </p:cBhvr>
                                      <p:to>
                                        <p:strVal val="true"/>
                                      </p:to>
                                    </p:set>
                                  </p:childTnLst>
                                </p:cTn>
                              </p:par>
                              <p:par>
                                <p:cTn id="524" presetID="7" presetClass="emph" presetSubtype="2" fill="hold" nodeType="withEffect">
                                  <p:stCondLst>
                                    <p:cond delay="0"/>
                                  </p:stCondLst>
                                  <p:childTnLst>
                                    <p:animClr clrSpc="rgb" dir="cw">
                                      <p:cBhvr>
                                        <p:cTn id="525" dur="2000" fill="hold"/>
                                        <p:tgtEl>
                                          <p:spTgt spid="277"/>
                                        </p:tgtEl>
                                        <p:attrNameLst>
                                          <p:attrName>stroke.color</p:attrName>
                                        </p:attrNameLst>
                                      </p:cBhvr>
                                      <p:to>
                                        <a:srgbClr val="FF0000"/>
                                      </p:to>
                                    </p:animClr>
                                    <p:set>
                                      <p:cBhvr>
                                        <p:cTn id="526" dur="2000" fill="hold"/>
                                        <p:tgtEl>
                                          <p:spTgt spid="277"/>
                                        </p:tgtEl>
                                        <p:attrNameLst>
                                          <p:attrName>stroke.on</p:attrName>
                                        </p:attrNameLst>
                                      </p:cBhvr>
                                      <p:to>
                                        <p:strVal val="true"/>
                                      </p:to>
                                    </p:set>
                                  </p:childTnLst>
                                </p:cTn>
                              </p:par>
                              <p:par>
                                <p:cTn id="527" presetID="7" presetClass="emph" presetSubtype="2" fill="hold" nodeType="withEffect">
                                  <p:stCondLst>
                                    <p:cond delay="0"/>
                                  </p:stCondLst>
                                  <p:childTnLst>
                                    <p:animClr clrSpc="rgb" dir="cw">
                                      <p:cBhvr>
                                        <p:cTn id="528" dur="500" fill="hold"/>
                                        <p:tgtEl>
                                          <p:spTgt spid="277"/>
                                        </p:tgtEl>
                                        <p:attrNameLst>
                                          <p:attrName>stroke.color</p:attrName>
                                        </p:attrNameLst>
                                      </p:cBhvr>
                                      <p:to>
                                        <a:srgbClr val="BFBFBF"/>
                                      </p:to>
                                    </p:animClr>
                                    <p:set>
                                      <p:cBhvr>
                                        <p:cTn id="529" dur="500" fill="hold"/>
                                        <p:tgtEl>
                                          <p:spTgt spid="277"/>
                                        </p:tgtEl>
                                        <p:attrNameLst>
                                          <p:attrName>stroke.on</p:attrName>
                                        </p:attrNameLst>
                                      </p:cBhvr>
                                      <p:to>
                                        <p:strVal val="true"/>
                                      </p:to>
                                    </p:set>
                                  </p:childTnLst>
                                </p:cTn>
                              </p:par>
                              <p:par>
                                <p:cTn id="530" presetID="7" presetClass="emph" presetSubtype="2" fill="hold" nodeType="withEffect">
                                  <p:stCondLst>
                                    <p:cond delay="0"/>
                                  </p:stCondLst>
                                  <p:childTnLst>
                                    <p:animClr clrSpc="rgb" dir="cw">
                                      <p:cBhvr>
                                        <p:cTn id="531" dur="2000" fill="hold"/>
                                        <p:tgtEl>
                                          <p:spTgt spid="277"/>
                                        </p:tgtEl>
                                        <p:attrNameLst>
                                          <p:attrName>stroke.color</p:attrName>
                                        </p:attrNameLst>
                                      </p:cBhvr>
                                      <p:to>
                                        <a:srgbClr val="FF0000"/>
                                      </p:to>
                                    </p:animClr>
                                    <p:set>
                                      <p:cBhvr>
                                        <p:cTn id="532" dur="2000" fill="hold"/>
                                        <p:tgtEl>
                                          <p:spTgt spid="277"/>
                                        </p:tgtEl>
                                        <p:attrNameLst>
                                          <p:attrName>stroke.on</p:attrName>
                                        </p:attrNameLst>
                                      </p:cBhvr>
                                      <p:to>
                                        <p:strVal val="true"/>
                                      </p:to>
                                    </p:set>
                                  </p:childTnLst>
                                </p:cTn>
                              </p:par>
                            </p:childTnLst>
                          </p:cTn>
                        </p:par>
                        <p:par>
                          <p:cTn id="533" fill="hold">
                            <p:stCondLst>
                              <p:cond delay="80000"/>
                            </p:stCondLst>
                            <p:childTnLst>
                              <p:par>
                                <p:cTn id="534" presetID="7" presetClass="emph" presetSubtype="2" fill="hold" nodeType="afterEffect">
                                  <p:stCondLst>
                                    <p:cond delay="0"/>
                                  </p:stCondLst>
                                  <p:childTnLst>
                                    <p:animClr clrSpc="rgb" dir="cw">
                                      <p:cBhvr>
                                        <p:cTn id="535" dur="500" fill="hold"/>
                                        <p:tgtEl>
                                          <p:spTgt spid="277"/>
                                        </p:tgtEl>
                                        <p:attrNameLst>
                                          <p:attrName>stroke.color</p:attrName>
                                        </p:attrNameLst>
                                      </p:cBhvr>
                                      <p:to>
                                        <a:srgbClr val="BFBFBF"/>
                                      </p:to>
                                    </p:animClr>
                                    <p:set>
                                      <p:cBhvr>
                                        <p:cTn id="536" dur="500" fill="hold"/>
                                        <p:tgtEl>
                                          <p:spTgt spid="277"/>
                                        </p:tgtEl>
                                        <p:attrNameLst>
                                          <p:attrName>stroke.on</p:attrName>
                                        </p:attrNameLst>
                                      </p:cBhvr>
                                      <p:to>
                                        <p:strVal val="true"/>
                                      </p:to>
                                    </p:set>
                                  </p:childTnLst>
                                </p:cTn>
                              </p:par>
                              <p:par>
                                <p:cTn id="537" presetID="7" presetClass="emph" presetSubtype="2" fill="hold" nodeType="withEffect">
                                  <p:stCondLst>
                                    <p:cond delay="0"/>
                                  </p:stCondLst>
                                  <p:childTnLst>
                                    <p:animClr clrSpc="rgb" dir="cw">
                                      <p:cBhvr>
                                        <p:cTn id="538" dur="2000" fill="hold"/>
                                        <p:tgtEl>
                                          <p:spTgt spid="284"/>
                                        </p:tgtEl>
                                        <p:attrNameLst>
                                          <p:attrName>stroke.color</p:attrName>
                                        </p:attrNameLst>
                                      </p:cBhvr>
                                      <p:to>
                                        <a:srgbClr val="FF0000"/>
                                      </p:to>
                                    </p:animClr>
                                    <p:set>
                                      <p:cBhvr>
                                        <p:cTn id="539" dur="2000" fill="hold"/>
                                        <p:tgtEl>
                                          <p:spTgt spid="284"/>
                                        </p:tgtEl>
                                        <p:attrNameLst>
                                          <p:attrName>stroke.on</p:attrName>
                                        </p:attrNameLst>
                                      </p:cBhvr>
                                      <p:to>
                                        <p:strVal val="true"/>
                                      </p:to>
                                    </p:set>
                                  </p:childTnLst>
                                </p:cTn>
                              </p:par>
                              <p:par>
                                <p:cTn id="540" presetID="7" presetClass="emph" presetSubtype="2" fill="hold" nodeType="withEffect">
                                  <p:stCondLst>
                                    <p:cond delay="0"/>
                                  </p:stCondLst>
                                  <p:childTnLst>
                                    <p:animClr clrSpc="rgb" dir="cw">
                                      <p:cBhvr>
                                        <p:cTn id="541" dur="500" fill="hold"/>
                                        <p:tgtEl>
                                          <p:spTgt spid="284"/>
                                        </p:tgtEl>
                                        <p:attrNameLst>
                                          <p:attrName>stroke.color</p:attrName>
                                        </p:attrNameLst>
                                      </p:cBhvr>
                                      <p:to>
                                        <a:srgbClr val="BFBFBF"/>
                                      </p:to>
                                    </p:animClr>
                                    <p:set>
                                      <p:cBhvr>
                                        <p:cTn id="542" dur="500" fill="hold"/>
                                        <p:tgtEl>
                                          <p:spTgt spid="284"/>
                                        </p:tgtEl>
                                        <p:attrNameLst>
                                          <p:attrName>stroke.on</p:attrName>
                                        </p:attrNameLst>
                                      </p:cBhvr>
                                      <p:to>
                                        <p:strVal val="true"/>
                                      </p:to>
                                    </p:set>
                                  </p:childTnLst>
                                </p:cTn>
                              </p:par>
                              <p:par>
                                <p:cTn id="543" presetID="7" presetClass="emph" presetSubtype="2" fill="hold" nodeType="withEffect">
                                  <p:stCondLst>
                                    <p:cond delay="0"/>
                                  </p:stCondLst>
                                  <p:childTnLst>
                                    <p:animClr clrSpc="rgb" dir="cw">
                                      <p:cBhvr>
                                        <p:cTn id="544" dur="2000" fill="hold"/>
                                        <p:tgtEl>
                                          <p:spTgt spid="284"/>
                                        </p:tgtEl>
                                        <p:attrNameLst>
                                          <p:attrName>stroke.color</p:attrName>
                                        </p:attrNameLst>
                                      </p:cBhvr>
                                      <p:to>
                                        <a:srgbClr val="FF0000"/>
                                      </p:to>
                                    </p:animClr>
                                    <p:set>
                                      <p:cBhvr>
                                        <p:cTn id="545" dur="2000" fill="hold"/>
                                        <p:tgtEl>
                                          <p:spTgt spid="284"/>
                                        </p:tgtEl>
                                        <p:attrNameLst>
                                          <p:attrName>stroke.on</p:attrName>
                                        </p:attrNameLst>
                                      </p:cBhvr>
                                      <p:to>
                                        <p:strVal val="true"/>
                                      </p:to>
                                    </p:set>
                                  </p:childTnLst>
                                </p:cTn>
                              </p:par>
                            </p:childTnLst>
                          </p:cTn>
                        </p:par>
                        <p:par>
                          <p:cTn id="546" fill="hold">
                            <p:stCondLst>
                              <p:cond delay="82000"/>
                            </p:stCondLst>
                            <p:childTnLst>
                              <p:par>
                                <p:cTn id="547" presetID="7" presetClass="emph" presetSubtype="2" fill="hold" nodeType="afterEffect">
                                  <p:stCondLst>
                                    <p:cond delay="0"/>
                                  </p:stCondLst>
                                  <p:childTnLst>
                                    <p:animClr clrSpc="rgb" dir="cw">
                                      <p:cBhvr>
                                        <p:cTn id="548" dur="500" fill="hold"/>
                                        <p:tgtEl>
                                          <p:spTgt spid="284"/>
                                        </p:tgtEl>
                                        <p:attrNameLst>
                                          <p:attrName>stroke.color</p:attrName>
                                        </p:attrNameLst>
                                      </p:cBhvr>
                                      <p:to>
                                        <a:srgbClr val="BFBFBF"/>
                                      </p:to>
                                    </p:animClr>
                                    <p:set>
                                      <p:cBhvr>
                                        <p:cTn id="549" dur="500" fill="hold"/>
                                        <p:tgtEl>
                                          <p:spTgt spid="284"/>
                                        </p:tgtEl>
                                        <p:attrNameLst>
                                          <p:attrName>stroke.on</p:attrName>
                                        </p:attrNameLst>
                                      </p:cBhvr>
                                      <p:to>
                                        <p:strVal val="true"/>
                                      </p:to>
                                    </p:set>
                                  </p:childTnLst>
                                </p:cTn>
                              </p:par>
                              <p:par>
                                <p:cTn id="550" presetID="7" presetClass="emph" presetSubtype="2" fill="hold" nodeType="withEffect">
                                  <p:stCondLst>
                                    <p:cond delay="0"/>
                                  </p:stCondLst>
                                  <p:childTnLst>
                                    <p:animClr clrSpc="rgb" dir="cw">
                                      <p:cBhvr>
                                        <p:cTn id="551" dur="2000" fill="hold"/>
                                        <p:tgtEl>
                                          <p:spTgt spid="285"/>
                                        </p:tgtEl>
                                        <p:attrNameLst>
                                          <p:attrName>stroke.color</p:attrName>
                                        </p:attrNameLst>
                                      </p:cBhvr>
                                      <p:to>
                                        <a:srgbClr val="FF0000"/>
                                      </p:to>
                                    </p:animClr>
                                    <p:set>
                                      <p:cBhvr>
                                        <p:cTn id="552" dur="2000" fill="hold"/>
                                        <p:tgtEl>
                                          <p:spTgt spid="285"/>
                                        </p:tgtEl>
                                        <p:attrNameLst>
                                          <p:attrName>stroke.on</p:attrName>
                                        </p:attrNameLst>
                                      </p:cBhvr>
                                      <p:to>
                                        <p:strVal val="true"/>
                                      </p:to>
                                    </p:set>
                                  </p:childTnLst>
                                </p:cTn>
                              </p:par>
                              <p:par>
                                <p:cTn id="553" presetID="7" presetClass="emph" presetSubtype="2" fill="hold" nodeType="withEffect">
                                  <p:stCondLst>
                                    <p:cond delay="0"/>
                                  </p:stCondLst>
                                  <p:childTnLst>
                                    <p:animClr clrSpc="rgb" dir="cw">
                                      <p:cBhvr>
                                        <p:cTn id="554" dur="500" fill="hold"/>
                                        <p:tgtEl>
                                          <p:spTgt spid="285"/>
                                        </p:tgtEl>
                                        <p:attrNameLst>
                                          <p:attrName>stroke.color</p:attrName>
                                        </p:attrNameLst>
                                      </p:cBhvr>
                                      <p:to>
                                        <a:srgbClr val="BFBFBF"/>
                                      </p:to>
                                    </p:animClr>
                                    <p:set>
                                      <p:cBhvr>
                                        <p:cTn id="555" dur="500" fill="hold"/>
                                        <p:tgtEl>
                                          <p:spTgt spid="285"/>
                                        </p:tgtEl>
                                        <p:attrNameLst>
                                          <p:attrName>stroke.on</p:attrName>
                                        </p:attrNameLst>
                                      </p:cBhvr>
                                      <p:to>
                                        <p:strVal val="true"/>
                                      </p:to>
                                    </p:set>
                                  </p:childTnLst>
                                </p:cTn>
                              </p:par>
                              <p:par>
                                <p:cTn id="556" presetID="7" presetClass="emph" presetSubtype="2" fill="hold" nodeType="withEffect">
                                  <p:stCondLst>
                                    <p:cond delay="0"/>
                                  </p:stCondLst>
                                  <p:childTnLst>
                                    <p:animClr clrSpc="rgb" dir="cw">
                                      <p:cBhvr>
                                        <p:cTn id="557" dur="2000" fill="hold"/>
                                        <p:tgtEl>
                                          <p:spTgt spid="285"/>
                                        </p:tgtEl>
                                        <p:attrNameLst>
                                          <p:attrName>stroke.color</p:attrName>
                                        </p:attrNameLst>
                                      </p:cBhvr>
                                      <p:to>
                                        <a:srgbClr val="FF0000"/>
                                      </p:to>
                                    </p:animClr>
                                    <p:set>
                                      <p:cBhvr>
                                        <p:cTn id="558" dur="2000" fill="hold"/>
                                        <p:tgtEl>
                                          <p:spTgt spid="285"/>
                                        </p:tgtEl>
                                        <p:attrNameLst>
                                          <p:attrName>stroke.on</p:attrName>
                                        </p:attrNameLst>
                                      </p:cBhvr>
                                      <p:to>
                                        <p:strVal val="true"/>
                                      </p:to>
                                    </p:set>
                                  </p:childTnLst>
                                </p:cTn>
                              </p:par>
                            </p:childTnLst>
                          </p:cTn>
                        </p:par>
                        <p:par>
                          <p:cTn id="559" fill="hold">
                            <p:stCondLst>
                              <p:cond delay="84000"/>
                            </p:stCondLst>
                            <p:childTnLst>
                              <p:par>
                                <p:cTn id="560" presetID="7" presetClass="emph" presetSubtype="2" fill="hold" nodeType="afterEffect">
                                  <p:stCondLst>
                                    <p:cond delay="0"/>
                                  </p:stCondLst>
                                  <p:childTnLst>
                                    <p:animClr clrSpc="rgb" dir="cw">
                                      <p:cBhvr>
                                        <p:cTn id="561" dur="500" fill="hold"/>
                                        <p:tgtEl>
                                          <p:spTgt spid="285"/>
                                        </p:tgtEl>
                                        <p:attrNameLst>
                                          <p:attrName>stroke.color</p:attrName>
                                        </p:attrNameLst>
                                      </p:cBhvr>
                                      <p:to>
                                        <a:srgbClr val="BFBFBF"/>
                                      </p:to>
                                    </p:animClr>
                                    <p:set>
                                      <p:cBhvr>
                                        <p:cTn id="562" dur="500" fill="hold"/>
                                        <p:tgtEl>
                                          <p:spTgt spid="285"/>
                                        </p:tgtEl>
                                        <p:attrNameLst>
                                          <p:attrName>stroke.on</p:attrName>
                                        </p:attrNameLst>
                                      </p:cBhvr>
                                      <p:to>
                                        <p:strVal val="true"/>
                                      </p:to>
                                    </p:set>
                                  </p:childTnLst>
                                </p:cTn>
                              </p:par>
                              <p:par>
                                <p:cTn id="563" presetID="7" presetClass="emph" presetSubtype="2" fill="hold" nodeType="withEffect">
                                  <p:stCondLst>
                                    <p:cond delay="0"/>
                                  </p:stCondLst>
                                  <p:childTnLst>
                                    <p:animClr clrSpc="rgb" dir="cw">
                                      <p:cBhvr>
                                        <p:cTn id="564" dur="2000" fill="hold"/>
                                        <p:tgtEl>
                                          <p:spTgt spid="286"/>
                                        </p:tgtEl>
                                        <p:attrNameLst>
                                          <p:attrName>stroke.color</p:attrName>
                                        </p:attrNameLst>
                                      </p:cBhvr>
                                      <p:to>
                                        <a:srgbClr val="FF0000"/>
                                      </p:to>
                                    </p:animClr>
                                    <p:set>
                                      <p:cBhvr>
                                        <p:cTn id="565" dur="2000" fill="hold"/>
                                        <p:tgtEl>
                                          <p:spTgt spid="286"/>
                                        </p:tgtEl>
                                        <p:attrNameLst>
                                          <p:attrName>stroke.on</p:attrName>
                                        </p:attrNameLst>
                                      </p:cBhvr>
                                      <p:to>
                                        <p:strVal val="true"/>
                                      </p:to>
                                    </p:set>
                                  </p:childTnLst>
                                </p:cTn>
                              </p:par>
                              <p:par>
                                <p:cTn id="566" presetID="7" presetClass="emph" presetSubtype="2" fill="hold" nodeType="withEffect">
                                  <p:stCondLst>
                                    <p:cond delay="0"/>
                                  </p:stCondLst>
                                  <p:childTnLst>
                                    <p:animClr clrSpc="rgb" dir="cw">
                                      <p:cBhvr>
                                        <p:cTn id="567" dur="500" fill="hold"/>
                                        <p:tgtEl>
                                          <p:spTgt spid="286"/>
                                        </p:tgtEl>
                                        <p:attrNameLst>
                                          <p:attrName>stroke.color</p:attrName>
                                        </p:attrNameLst>
                                      </p:cBhvr>
                                      <p:to>
                                        <a:srgbClr val="BFBFBF"/>
                                      </p:to>
                                    </p:animClr>
                                    <p:set>
                                      <p:cBhvr>
                                        <p:cTn id="568" dur="500" fill="hold"/>
                                        <p:tgtEl>
                                          <p:spTgt spid="286"/>
                                        </p:tgtEl>
                                        <p:attrNameLst>
                                          <p:attrName>stroke.on</p:attrName>
                                        </p:attrNameLst>
                                      </p:cBhvr>
                                      <p:to>
                                        <p:strVal val="true"/>
                                      </p:to>
                                    </p:set>
                                  </p:childTnLst>
                                </p:cTn>
                              </p:par>
                              <p:par>
                                <p:cTn id="569" presetID="7" presetClass="emph" presetSubtype="2" fill="hold" nodeType="withEffect">
                                  <p:stCondLst>
                                    <p:cond delay="0"/>
                                  </p:stCondLst>
                                  <p:childTnLst>
                                    <p:animClr clrSpc="rgb" dir="cw">
                                      <p:cBhvr>
                                        <p:cTn id="570" dur="2000" fill="hold"/>
                                        <p:tgtEl>
                                          <p:spTgt spid="286"/>
                                        </p:tgtEl>
                                        <p:attrNameLst>
                                          <p:attrName>stroke.color</p:attrName>
                                        </p:attrNameLst>
                                      </p:cBhvr>
                                      <p:to>
                                        <a:srgbClr val="FF0000"/>
                                      </p:to>
                                    </p:animClr>
                                    <p:set>
                                      <p:cBhvr>
                                        <p:cTn id="571" dur="2000" fill="hold"/>
                                        <p:tgtEl>
                                          <p:spTgt spid="286"/>
                                        </p:tgtEl>
                                        <p:attrNameLst>
                                          <p:attrName>stroke.on</p:attrName>
                                        </p:attrNameLst>
                                      </p:cBhvr>
                                      <p:to>
                                        <p:strVal val="true"/>
                                      </p:to>
                                    </p:set>
                                  </p:childTnLst>
                                </p:cTn>
                              </p:par>
                            </p:childTnLst>
                          </p:cTn>
                        </p:par>
                        <p:par>
                          <p:cTn id="572" fill="hold">
                            <p:stCondLst>
                              <p:cond delay="86000"/>
                            </p:stCondLst>
                            <p:childTnLst>
                              <p:par>
                                <p:cTn id="573" presetID="7" presetClass="emph" presetSubtype="2" fill="hold" nodeType="afterEffect">
                                  <p:stCondLst>
                                    <p:cond delay="0"/>
                                  </p:stCondLst>
                                  <p:childTnLst>
                                    <p:animClr clrSpc="rgb" dir="cw">
                                      <p:cBhvr>
                                        <p:cTn id="574" dur="500" fill="hold"/>
                                        <p:tgtEl>
                                          <p:spTgt spid="286"/>
                                        </p:tgtEl>
                                        <p:attrNameLst>
                                          <p:attrName>stroke.color</p:attrName>
                                        </p:attrNameLst>
                                      </p:cBhvr>
                                      <p:to>
                                        <a:srgbClr val="BFBFBF"/>
                                      </p:to>
                                    </p:animClr>
                                    <p:set>
                                      <p:cBhvr>
                                        <p:cTn id="575" dur="500" fill="hold"/>
                                        <p:tgtEl>
                                          <p:spTgt spid="286"/>
                                        </p:tgtEl>
                                        <p:attrNameLst>
                                          <p:attrName>stroke.on</p:attrName>
                                        </p:attrNameLst>
                                      </p:cBhvr>
                                      <p:to>
                                        <p:strVal val="true"/>
                                      </p:to>
                                    </p:set>
                                  </p:childTnLst>
                                </p:cTn>
                              </p:par>
                              <p:par>
                                <p:cTn id="576" presetID="7" presetClass="emph" presetSubtype="2" fill="hold" nodeType="withEffect">
                                  <p:stCondLst>
                                    <p:cond delay="0"/>
                                  </p:stCondLst>
                                  <p:childTnLst>
                                    <p:animClr clrSpc="rgb" dir="cw">
                                      <p:cBhvr>
                                        <p:cTn id="577" dur="2000" fill="hold"/>
                                        <p:tgtEl>
                                          <p:spTgt spid="287"/>
                                        </p:tgtEl>
                                        <p:attrNameLst>
                                          <p:attrName>stroke.color</p:attrName>
                                        </p:attrNameLst>
                                      </p:cBhvr>
                                      <p:to>
                                        <a:srgbClr val="FF0000"/>
                                      </p:to>
                                    </p:animClr>
                                    <p:set>
                                      <p:cBhvr>
                                        <p:cTn id="578" dur="2000" fill="hold"/>
                                        <p:tgtEl>
                                          <p:spTgt spid="287"/>
                                        </p:tgtEl>
                                        <p:attrNameLst>
                                          <p:attrName>stroke.on</p:attrName>
                                        </p:attrNameLst>
                                      </p:cBhvr>
                                      <p:to>
                                        <p:strVal val="true"/>
                                      </p:to>
                                    </p:set>
                                  </p:childTnLst>
                                </p:cTn>
                              </p:par>
                              <p:par>
                                <p:cTn id="579" presetID="7" presetClass="emph" presetSubtype="2" fill="hold" nodeType="withEffect">
                                  <p:stCondLst>
                                    <p:cond delay="0"/>
                                  </p:stCondLst>
                                  <p:childTnLst>
                                    <p:animClr clrSpc="rgb" dir="cw">
                                      <p:cBhvr>
                                        <p:cTn id="580" dur="500" fill="hold"/>
                                        <p:tgtEl>
                                          <p:spTgt spid="287"/>
                                        </p:tgtEl>
                                        <p:attrNameLst>
                                          <p:attrName>stroke.color</p:attrName>
                                        </p:attrNameLst>
                                      </p:cBhvr>
                                      <p:to>
                                        <a:srgbClr val="BFBFBF"/>
                                      </p:to>
                                    </p:animClr>
                                    <p:set>
                                      <p:cBhvr>
                                        <p:cTn id="581" dur="500" fill="hold"/>
                                        <p:tgtEl>
                                          <p:spTgt spid="287"/>
                                        </p:tgtEl>
                                        <p:attrNameLst>
                                          <p:attrName>stroke.on</p:attrName>
                                        </p:attrNameLst>
                                      </p:cBhvr>
                                      <p:to>
                                        <p:strVal val="true"/>
                                      </p:to>
                                    </p:set>
                                  </p:childTnLst>
                                </p:cTn>
                              </p:par>
                              <p:par>
                                <p:cTn id="582" presetID="7" presetClass="emph" presetSubtype="2" fill="hold" nodeType="withEffect">
                                  <p:stCondLst>
                                    <p:cond delay="0"/>
                                  </p:stCondLst>
                                  <p:childTnLst>
                                    <p:animClr clrSpc="rgb" dir="cw">
                                      <p:cBhvr>
                                        <p:cTn id="583" dur="2000" fill="hold"/>
                                        <p:tgtEl>
                                          <p:spTgt spid="287"/>
                                        </p:tgtEl>
                                        <p:attrNameLst>
                                          <p:attrName>stroke.color</p:attrName>
                                        </p:attrNameLst>
                                      </p:cBhvr>
                                      <p:to>
                                        <a:srgbClr val="FF0000"/>
                                      </p:to>
                                    </p:animClr>
                                    <p:set>
                                      <p:cBhvr>
                                        <p:cTn id="584" dur="2000" fill="hold"/>
                                        <p:tgtEl>
                                          <p:spTgt spid="287"/>
                                        </p:tgtEl>
                                        <p:attrNameLst>
                                          <p:attrName>stroke.on</p:attrName>
                                        </p:attrNameLst>
                                      </p:cBhvr>
                                      <p:to>
                                        <p:strVal val="true"/>
                                      </p:to>
                                    </p:set>
                                  </p:childTnLst>
                                </p:cTn>
                              </p:par>
                            </p:childTnLst>
                          </p:cTn>
                        </p:par>
                        <p:par>
                          <p:cTn id="585" fill="hold">
                            <p:stCondLst>
                              <p:cond delay="88000"/>
                            </p:stCondLst>
                            <p:childTnLst>
                              <p:par>
                                <p:cTn id="586" presetID="7" presetClass="emph" presetSubtype="2" fill="hold" nodeType="afterEffect">
                                  <p:stCondLst>
                                    <p:cond delay="0"/>
                                  </p:stCondLst>
                                  <p:childTnLst>
                                    <p:animClr clrSpc="rgb" dir="cw">
                                      <p:cBhvr>
                                        <p:cTn id="587" dur="500" fill="hold"/>
                                        <p:tgtEl>
                                          <p:spTgt spid="287"/>
                                        </p:tgtEl>
                                        <p:attrNameLst>
                                          <p:attrName>stroke.color</p:attrName>
                                        </p:attrNameLst>
                                      </p:cBhvr>
                                      <p:to>
                                        <a:srgbClr val="BFBFBF"/>
                                      </p:to>
                                    </p:animClr>
                                    <p:set>
                                      <p:cBhvr>
                                        <p:cTn id="588" dur="500" fill="hold"/>
                                        <p:tgtEl>
                                          <p:spTgt spid="28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结果画图页</a:t>
            </a:r>
            <a:r>
              <a:rPr lang="en-US" altLang="zh-CN" dirty="0" smtClean="0"/>
              <a:t>2-3</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22</a:t>
            </a:fld>
            <a:endParaRPr lang="zh-CN" altLang="en-US"/>
          </a:p>
        </p:txBody>
      </p:sp>
      <p:cxnSp>
        <p:nvCxnSpPr>
          <p:cNvPr id="63" name="直接箭头连接符 898"/>
          <p:cNvCxnSpPr/>
          <p:nvPr/>
        </p:nvCxnSpPr>
        <p:spPr>
          <a:xfrm>
            <a:off x="1148954" y="150150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877"/>
          <p:cNvCxnSpPr/>
          <p:nvPr/>
        </p:nvCxnSpPr>
        <p:spPr>
          <a:xfrm rot="10800000">
            <a:off x="1130579" y="161094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65" name="组合 889"/>
          <p:cNvGrpSpPr/>
          <p:nvPr/>
        </p:nvGrpSpPr>
        <p:grpSpPr>
          <a:xfrm rot="16200000">
            <a:off x="1683578" y="1445012"/>
            <a:ext cx="223344" cy="223346"/>
            <a:chOff x="4786797" y="567248"/>
            <a:chExt cx="182241" cy="180002"/>
          </a:xfrm>
        </p:grpSpPr>
        <p:sp>
          <p:nvSpPr>
            <p:cNvPr id="66"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68" name="组合 890"/>
          <p:cNvGrpSpPr/>
          <p:nvPr/>
        </p:nvGrpSpPr>
        <p:grpSpPr>
          <a:xfrm rot="16200000">
            <a:off x="895228" y="1445012"/>
            <a:ext cx="223344" cy="223346"/>
            <a:chOff x="4786797" y="567248"/>
            <a:chExt cx="182241" cy="180002"/>
          </a:xfrm>
          <a:solidFill>
            <a:srgbClr val="FF0000"/>
          </a:solidFill>
        </p:grpSpPr>
        <p:sp>
          <p:nvSpPr>
            <p:cNvPr id="69"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0"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81" name="直接箭头连接符 898"/>
          <p:cNvCxnSpPr/>
          <p:nvPr/>
        </p:nvCxnSpPr>
        <p:spPr>
          <a:xfrm>
            <a:off x="1130579" y="221835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82" name="组合 889"/>
          <p:cNvGrpSpPr/>
          <p:nvPr/>
        </p:nvGrpSpPr>
        <p:grpSpPr>
          <a:xfrm rot="16200000">
            <a:off x="1666604" y="2106681"/>
            <a:ext cx="223344" cy="223346"/>
            <a:chOff x="4786797" y="567248"/>
            <a:chExt cx="182241" cy="180002"/>
          </a:xfrm>
        </p:grpSpPr>
        <p:sp>
          <p:nvSpPr>
            <p:cNvPr id="83"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4"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85" name="组合 890"/>
          <p:cNvGrpSpPr/>
          <p:nvPr/>
        </p:nvGrpSpPr>
        <p:grpSpPr>
          <a:xfrm rot="16200000">
            <a:off x="878254" y="2106681"/>
            <a:ext cx="223344" cy="223346"/>
            <a:chOff x="4786797" y="567248"/>
            <a:chExt cx="182241" cy="180002"/>
          </a:xfrm>
          <a:solidFill>
            <a:srgbClr val="FF0000"/>
          </a:solidFill>
        </p:grpSpPr>
        <p:sp>
          <p:nvSpPr>
            <p:cNvPr id="86"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7"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88" name="组合 889"/>
          <p:cNvGrpSpPr/>
          <p:nvPr/>
        </p:nvGrpSpPr>
        <p:grpSpPr>
          <a:xfrm rot="16200000">
            <a:off x="1260158" y="2773996"/>
            <a:ext cx="223344" cy="223346"/>
            <a:chOff x="4786797" y="567248"/>
            <a:chExt cx="182241" cy="180002"/>
          </a:xfrm>
        </p:grpSpPr>
        <p:sp>
          <p:nvSpPr>
            <p:cNvPr id="89"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91" name="直接箭头连接符 884"/>
          <p:cNvCxnSpPr/>
          <p:nvPr/>
        </p:nvCxnSpPr>
        <p:spPr>
          <a:xfrm rot="7200000">
            <a:off x="1337855" y="258224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2" name="直接箭头连接符 898"/>
          <p:cNvCxnSpPr/>
          <p:nvPr/>
        </p:nvCxnSpPr>
        <p:spPr>
          <a:xfrm rot="-7200000">
            <a:off x="881299" y="255118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898"/>
          <p:cNvCxnSpPr/>
          <p:nvPr/>
        </p:nvCxnSpPr>
        <p:spPr>
          <a:xfrm>
            <a:off x="2830742" y="226602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96" name="组合 889"/>
          <p:cNvGrpSpPr/>
          <p:nvPr/>
        </p:nvGrpSpPr>
        <p:grpSpPr>
          <a:xfrm rot="16200000">
            <a:off x="3366767" y="2193265"/>
            <a:ext cx="223344" cy="223346"/>
            <a:chOff x="4786797" y="567248"/>
            <a:chExt cx="182241" cy="180002"/>
          </a:xfrm>
        </p:grpSpPr>
        <p:sp>
          <p:nvSpPr>
            <p:cNvPr id="97"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99" name="组合 890"/>
          <p:cNvGrpSpPr/>
          <p:nvPr/>
        </p:nvGrpSpPr>
        <p:grpSpPr>
          <a:xfrm rot="16200000">
            <a:off x="2578417" y="2193265"/>
            <a:ext cx="223344" cy="223346"/>
            <a:chOff x="4786797" y="567248"/>
            <a:chExt cx="182241" cy="180002"/>
          </a:xfrm>
        </p:grpSpPr>
        <p:sp>
          <p:nvSpPr>
            <p:cNvPr id="10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02" name="组合 889"/>
          <p:cNvGrpSpPr/>
          <p:nvPr/>
        </p:nvGrpSpPr>
        <p:grpSpPr>
          <a:xfrm rot="16200000">
            <a:off x="2960321" y="2860580"/>
            <a:ext cx="223344" cy="223346"/>
            <a:chOff x="4786797" y="567248"/>
            <a:chExt cx="182241" cy="180002"/>
          </a:xfrm>
          <a:solidFill>
            <a:srgbClr val="FF0000"/>
          </a:solidFill>
        </p:grpSpPr>
        <p:sp>
          <p:nvSpPr>
            <p:cNvPr id="103"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4"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05" name="直接箭头连接符 898"/>
          <p:cNvCxnSpPr/>
          <p:nvPr/>
        </p:nvCxnSpPr>
        <p:spPr>
          <a:xfrm rot="-7200000">
            <a:off x="2573128" y="264865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6" name="直接箭头连接符 898"/>
          <p:cNvCxnSpPr/>
          <p:nvPr/>
        </p:nvCxnSpPr>
        <p:spPr>
          <a:xfrm rot="3600000">
            <a:off x="2672898" y="263226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接箭头连接符 898"/>
          <p:cNvCxnSpPr/>
          <p:nvPr/>
        </p:nvCxnSpPr>
        <p:spPr>
          <a:xfrm rot="10800000">
            <a:off x="2821684" y="236484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898"/>
          <p:cNvCxnSpPr/>
          <p:nvPr/>
        </p:nvCxnSpPr>
        <p:spPr>
          <a:xfrm>
            <a:off x="1370899" y="445344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9" name="组合 889"/>
          <p:cNvGrpSpPr/>
          <p:nvPr/>
        </p:nvGrpSpPr>
        <p:grpSpPr>
          <a:xfrm rot="16200000">
            <a:off x="1906924" y="4341772"/>
            <a:ext cx="223344" cy="223346"/>
            <a:chOff x="4786797" y="567248"/>
            <a:chExt cx="182241" cy="180002"/>
          </a:xfrm>
        </p:grpSpPr>
        <p:sp>
          <p:nvSpPr>
            <p:cNvPr id="40"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42" name="组合 890"/>
          <p:cNvGrpSpPr/>
          <p:nvPr/>
        </p:nvGrpSpPr>
        <p:grpSpPr>
          <a:xfrm rot="16200000">
            <a:off x="1118574" y="4341772"/>
            <a:ext cx="223344" cy="223346"/>
            <a:chOff x="4786797" y="567248"/>
            <a:chExt cx="182241" cy="180002"/>
          </a:xfrm>
          <a:solidFill>
            <a:schemeClr val="tx2"/>
          </a:solidFill>
        </p:grpSpPr>
        <p:sp>
          <p:nvSpPr>
            <p:cNvPr id="43"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4"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altLang="zh-CN" sz="500" kern="1200" dirty="0" smtClean="0">
                  <a:noFill/>
                </a:rPr>
                <a:t>12</a:t>
              </a:r>
              <a:r>
                <a:rPr lang="zh-CN" altLang="en-US" sz="500" kern="1200" dirty="0" smtClean="0">
                  <a:noFill/>
                </a:rPr>
                <a:t>发顺丰</a:t>
              </a:r>
              <a:r>
                <a:rPr lang="en-US" altLang="zh-CN" sz="500" kern="1200" dirty="0" smtClean="0">
                  <a:noFill/>
                </a:rPr>
                <a:t>1</a:t>
              </a:r>
            </a:p>
            <a:p>
              <a:pPr lvl="0" algn="ctr" defTabSz="222250">
                <a:lnSpc>
                  <a:spcPct val="90000"/>
                </a:lnSpc>
                <a:spcBef>
                  <a:spcPct val="0"/>
                </a:spcBef>
                <a:spcAft>
                  <a:spcPct val="35000"/>
                </a:spcAft>
              </a:pPr>
              <a:endParaRPr lang="zh-CN" altLang="en-US" sz="500" kern="1200" dirty="0">
                <a:noFill/>
              </a:endParaRPr>
            </a:p>
          </p:txBody>
        </p:sp>
      </p:grpSp>
      <p:grpSp>
        <p:nvGrpSpPr>
          <p:cNvPr id="45" name="组合 889"/>
          <p:cNvGrpSpPr/>
          <p:nvPr/>
        </p:nvGrpSpPr>
        <p:grpSpPr>
          <a:xfrm rot="16200000">
            <a:off x="1500478" y="5009087"/>
            <a:ext cx="223344" cy="223346"/>
            <a:chOff x="4786797" y="567248"/>
            <a:chExt cx="182241" cy="180002"/>
          </a:xfrm>
        </p:grpSpPr>
        <p:sp>
          <p:nvSpPr>
            <p:cNvPr id="46"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48" name="直接箭头连接符 884"/>
          <p:cNvCxnSpPr/>
          <p:nvPr/>
        </p:nvCxnSpPr>
        <p:spPr>
          <a:xfrm rot="-3600000">
            <a:off x="1578175" y="481733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064810" y="4275209"/>
            <a:ext cx="312906" cy="369332"/>
          </a:xfrm>
          <a:prstGeom prst="rect">
            <a:avLst/>
          </a:prstGeom>
          <a:noFill/>
        </p:spPr>
        <p:txBody>
          <a:bodyPr wrap="none" rtlCol="0">
            <a:spAutoFit/>
          </a:bodyPr>
          <a:lstStyle/>
          <a:p>
            <a:r>
              <a:rPr lang="en-US" altLang="zh-CN" dirty="0"/>
              <a:t>1</a:t>
            </a:r>
            <a:endParaRPr lang="zh-CN" altLang="en-US" dirty="0"/>
          </a:p>
        </p:txBody>
      </p:sp>
      <p:sp>
        <p:nvSpPr>
          <p:cNvPr id="6" name="文本框 5"/>
          <p:cNvSpPr txBox="1"/>
          <p:nvPr/>
        </p:nvSpPr>
        <p:spPr>
          <a:xfrm>
            <a:off x="1879685" y="4268779"/>
            <a:ext cx="312906" cy="369332"/>
          </a:xfrm>
          <a:prstGeom prst="rect">
            <a:avLst/>
          </a:prstGeom>
          <a:noFill/>
        </p:spPr>
        <p:txBody>
          <a:bodyPr wrap="none" rtlCol="0">
            <a:spAutoFit/>
          </a:bodyPr>
          <a:lstStyle/>
          <a:p>
            <a:r>
              <a:rPr lang="en-US" altLang="zh-CN" dirty="0" smtClean="0"/>
              <a:t>2</a:t>
            </a:r>
            <a:endParaRPr lang="zh-CN" altLang="en-US" dirty="0"/>
          </a:p>
        </p:txBody>
      </p:sp>
      <p:sp>
        <p:nvSpPr>
          <p:cNvPr id="7" name="文本框 6"/>
          <p:cNvSpPr txBox="1"/>
          <p:nvPr/>
        </p:nvSpPr>
        <p:spPr>
          <a:xfrm>
            <a:off x="1449414" y="4940740"/>
            <a:ext cx="312906" cy="369332"/>
          </a:xfrm>
          <a:prstGeom prst="rect">
            <a:avLst/>
          </a:prstGeom>
          <a:noFill/>
        </p:spPr>
        <p:txBody>
          <a:bodyPr wrap="none" rtlCol="0">
            <a:spAutoFit/>
          </a:bodyPr>
          <a:lstStyle/>
          <a:p>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5456337" y="3016547"/>
                <a:ext cx="1279325" cy="8249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r>
                                  <a:rPr lang="zh-CN" altLang="en-US">
                                    <a:latin typeface="Cambria Math" panose="02040503050406030204" pitchFamily="18" charset="0"/>
                                  </a:rPr>
                                  <m:t>0</m:t>
                                </m:r>
                              </m:e>
                              <m:e>
                                <m:r>
                                  <a:rPr lang="zh-CN" altLang="en-US" i="0">
                                    <a:latin typeface="Cambria Math" panose="02040503050406030204" pitchFamily="18" charset="0"/>
                                  </a:rPr>
                                  <m:t>1</m:t>
                                </m:r>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1</m:t>
                                </m:r>
                              </m:e>
                            </m:mr>
                            <m:mr>
                              <m:e>
                                <m:r>
                                  <a:rPr lang="zh-CN" altLang="en-US" i="0">
                                    <a:latin typeface="Cambria Math" panose="02040503050406030204" pitchFamily="18" charset="0"/>
                                  </a:rPr>
                                  <m:t>1</m:t>
                                </m:r>
                              </m:e>
                              <m:e>
                                <m:r>
                                  <a:rPr lang="zh-CN" altLang="en-US" i="0">
                                    <a:latin typeface="Cambria Math" panose="02040503050406030204" pitchFamily="18" charset="0"/>
                                  </a:rPr>
                                  <m:t>0</m:t>
                                </m:r>
                              </m:e>
                              <m:e>
                                <m:r>
                                  <a:rPr lang="zh-CN" altLang="en-US" i="0">
                                    <a:latin typeface="Cambria Math" panose="02040503050406030204" pitchFamily="18" charset="0"/>
                                  </a:rPr>
                                  <m:t>0</m:t>
                                </m:r>
                              </m:e>
                            </m:mr>
                          </m:m>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456337" y="3016547"/>
                <a:ext cx="1279325" cy="824906"/>
              </a:xfrm>
              <a:prstGeom prst="rect">
                <a:avLst/>
              </a:prstGeom>
              <a:blipFill>
                <a:blip r:embed="rId2"/>
                <a:stretch>
                  <a:fillRect/>
                </a:stretch>
              </a:blipFill>
            </p:spPr>
            <p:txBody>
              <a:bodyPr/>
              <a:lstStyle/>
              <a:p>
                <a:r>
                  <a:rPr lang="zh-CN" altLang="en-US">
                    <a:noFill/>
                  </a:rPr>
                  <a:t> </a:t>
                </a:r>
              </a:p>
            </p:txBody>
          </p:sp>
        </mc:Fallback>
      </mc:AlternateContent>
      <p:sp>
        <p:nvSpPr>
          <p:cNvPr id="11" name="文本框 10"/>
          <p:cNvSpPr txBox="1"/>
          <p:nvPr/>
        </p:nvSpPr>
        <p:spPr>
          <a:xfrm>
            <a:off x="5263978" y="4786273"/>
            <a:ext cx="1321708" cy="369332"/>
          </a:xfrm>
          <a:prstGeom prst="rect">
            <a:avLst/>
          </a:prstGeom>
          <a:noFill/>
        </p:spPr>
        <p:txBody>
          <a:bodyPr wrap="none" rtlCol="0">
            <a:spAutoFit/>
          </a:bodyPr>
          <a:lstStyle/>
          <a:p>
            <a:r>
              <a:rPr lang="en-US" altLang="zh-CN" dirty="0" smtClean="0"/>
              <a:t>010001100</a:t>
            </a:r>
            <a:endParaRPr lang="zh-CN" altLang="en-US" dirty="0"/>
          </a:p>
        </p:txBody>
      </p:sp>
      <p:pic>
        <p:nvPicPr>
          <p:cNvPr id="12" name="图片 11"/>
          <p:cNvPicPr>
            <a:picLocks noChangeAspect="1"/>
          </p:cNvPicPr>
          <p:nvPr/>
        </p:nvPicPr>
        <p:blipFill>
          <a:blip r:embed="rId3"/>
          <a:stretch>
            <a:fillRect/>
          </a:stretch>
        </p:blipFill>
        <p:spPr>
          <a:xfrm>
            <a:off x="8021274" y="3181546"/>
            <a:ext cx="896550" cy="1087233"/>
          </a:xfrm>
          <a:prstGeom prst="rect">
            <a:avLst/>
          </a:prstGeom>
        </p:spPr>
      </p:pic>
      <p:cxnSp>
        <p:nvCxnSpPr>
          <p:cNvPr id="78" name="直接箭头连接符 898"/>
          <p:cNvCxnSpPr/>
          <p:nvPr/>
        </p:nvCxnSpPr>
        <p:spPr>
          <a:xfrm rot="3600000">
            <a:off x="1142413" y="479849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9" name="直接箭头连接符 898"/>
          <p:cNvCxnSpPr/>
          <p:nvPr/>
        </p:nvCxnSpPr>
        <p:spPr>
          <a:xfrm>
            <a:off x="8381800" y="458522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80" name="组合 889"/>
          <p:cNvGrpSpPr/>
          <p:nvPr/>
        </p:nvGrpSpPr>
        <p:grpSpPr>
          <a:xfrm rot="16200000">
            <a:off x="8917825" y="4512468"/>
            <a:ext cx="223344" cy="223346"/>
            <a:chOff x="4786797" y="567248"/>
            <a:chExt cx="182241" cy="180002"/>
          </a:xfrm>
        </p:grpSpPr>
        <p:sp>
          <p:nvSpPr>
            <p:cNvPr id="93"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4"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08" name="组合 890"/>
          <p:cNvGrpSpPr/>
          <p:nvPr/>
        </p:nvGrpSpPr>
        <p:grpSpPr>
          <a:xfrm rot="16200000">
            <a:off x="8129475" y="4512468"/>
            <a:ext cx="223344" cy="223346"/>
            <a:chOff x="4786797" y="567248"/>
            <a:chExt cx="182241" cy="180002"/>
          </a:xfrm>
        </p:grpSpPr>
        <p:sp>
          <p:nvSpPr>
            <p:cNvPr id="109"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11" name="组合 889"/>
          <p:cNvGrpSpPr/>
          <p:nvPr/>
        </p:nvGrpSpPr>
        <p:grpSpPr>
          <a:xfrm rot="16200000">
            <a:off x="8511379" y="5179783"/>
            <a:ext cx="223344" cy="223346"/>
            <a:chOff x="4786797" y="567248"/>
            <a:chExt cx="182241" cy="180002"/>
          </a:xfrm>
          <a:solidFill>
            <a:schemeClr val="tx2"/>
          </a:solidFill>
        </p:grpSpPr>
        <p:sp>
          <p:nvSpPr>
            <p:cNvPr id="112"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14" name="直接箭头连接符 898"/>
          <p:cNvCxnSpPr/>
          <p:nvPr/>
        </p:nvCxnSpPr>
        <p:spPr>
          <a:xfrm rot="-7200000">
            <a:off x="8124186" y="496785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5" name="直接箭头连接符 898"/>
          <p:cNvCxnSpPr/>
          <p:nvPr/>
        </p:nvCxnSpPr>
        <p:spPr>
          <a:xfrm rot="3600000">
            <a:off x="8223956" y="495146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6" name="直接箭头连接符 898"/>
          <p:cNvCxnSpPr/>
          <p:nvPr/>
        </p:nvCxnSpPr>
        <p:spPr>
          <a:xfrm rot="10800000">
            <a:off x="8372742" y="468404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8454146" y="5099320"/>
            <a:ext cx="312906" cy="369332"/>
          </a:xfrm>
          <a:prstGeom prst="rect">
            <a:avLst/>
          </a:prstGeom>
          <a:noFill/>
        </p:spPr>
        <p:txBody>
          <a:bodyPr wrap="none" rtlCol="0">
            <a:spAutoFit/>
          </a:bodyPr>
          <a:lstStyle/>
          <a:p>
            <a:r>
              <a:rPr lang="en-US" altLang="zh-CN" dirty="0"/>
              <a:t>2</a:t>
            </a:r>
            <a:endParaRPr lang="zh-CN" altLang="en-US" dirty="0"/>
          </a:p>
        </p:txBody>
      </p:sp>
      <p:sp>
        <p:nvSpPr>
          <p:cNvPr id="14" name="文本框 13"/>
          <p:cNvSpPr txBox="1"/>
          <p:nvPr/>
        </p:nvSpPr>
        <p:spPr>
          <a:xfrm>
            <a:off x="8873044" y="4448003"/>
            <a:ext cx="312906" cy="369332"/>
          </a:xfrm>
          <a:prstGeom prst="rect">
            <a:avLst/>
          </a:prstGeom>
          <a:noFill/>
        </p:spPr>
        <p:txBody>
          <a:bodyPr wrap="none" rtlCol="0">
            <a:spAutoFit/>
          </a:bodyPr>
          <a:lstStyle/>
          <a:p>
            <a:r>
              <a:rPr lang="en-US" altLang="zh-CN" dirty="0" smtClean="0"/>
              <a:t>3</a:t>
            </a:r>
            <a:endParaRPr lang="zh-CN" altLang="en-US" dirty="0"/>
          </a:p>
        </p:txBody>
      </p:sp>
      <p:sp>
        <p:nvSpPr>
          <p:cNvPr id="15" name="文本框 14"/>
          <p:cNvSpPr txBox="1"/>
          <p:nvPr/>
        </p:nvSpPr>
        <p:spPr>
          <a:xfrm>
            <a:off x="8089889" y="4439443"/>
            <a:ext cx="312906" cy="369332"/>
          </a:xfrm>
          <a:prstGeom prst="rect">
            <a:avLst/>
          </a:prstGeom>
          <a:noFill/>
        </p:spPr>
        <p:txBody>
          <a:bodyPr wrap="none" rtlCol="0">
            <a:spAutoFit/>
          </a:bodyPr>
          <a:lstStyle/>
          <a:p>
            <a:r>
              <a:rPr lang="en-US" altLang="zh-CN" dirty="0" smtClean="0"/>
              <a:t>1</a:t>
            </a:r>
            <a:endParaRPr lang="zh-CN" altLang="en-US" dirty="0"/>
          </a:p>
        </p:txBody>
      </p:sp>
      <p:cxnSp>
        <p:nvCxnSpPr>
          <p:cNvPr id="72" name="直接箭头连接符 898"/>
          <p:cNvCxnSpPr/>
          <p:nvPr/>
        </p:nvCxnSpPr>
        <p:spPr>
          <a:xfrm>
            <a:off x="5058726" y="158510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接箭头连接符 877"/>
          <p:cNvCxnSpPr/>
          <p:nvPr/>
        </p:nvCxnSpPr>
        <p:spPr>
          <a:xfrm rot="10800000">
            <a:off x="5040351" y="169454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74" name="组合 889"/>
          <p:cNvGrpSpPr/>
          <p:nvPr/>
        </p:nvGrpSpPr>
        <p:grpSpPr>
          <a:xfrm rot="16200000">
            <a:off x="5593350" y="1528607"/>
            <a:ext cx="223344" cy="223346"/>
            <a:chOff x="4786797" y="567248"/>
            <a:chExt cx="182241" cy="180002"/>
          </a:xfrm>
        </p:grpSpPr>
        <p:sp>
          <p:nvSpPr>
            <p:cNvPr id="7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77" name="组合 890"/>
          <p:cNvGrpSpPr/>
          <p:nvPr/>
        </p:nvGrpSpPr>
        <p:grpSpPr>
          <a:xfrm rot="16200000">
            <a:off x="4805000" y="1528607"/>
            <a:ext cx="223344" cy="223346"/>
            <a:chOff x="4786797" y="567248"/>
            <a:chExt cx="182241" cy="180002"/>
          </a:xfrm>
          <a:solidFill>
            <a:schemeClr val="tx2"/>
          </a:solidFill>
        </p:grpSpPr>
        <p:sp>
          <p:nvSpPr>
            <p:cNvPr id="117"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8"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120" name="文本框 119"/>
          <p:cNvSpPr txBox="1"/>
          <p:nvPr/>
        </p:nvSpPr>
        <p:spPr>
          <a:xfrm>
            <a:off x="5548569" y="1451383"/>
            <a:ext cx="338554" cy="369332"/>
          </a:xfrm>
          <a:prstGeom prst="rect">
            <a:avLst/>
          </a:prstGeom>
          <a:noFill/>
        </p:spPr>
        <p:txBody>
          <a:bodyPr wrap="none" rtlCol="0">
            <a:spAutoFit/>
          </a:bodyPr>
          <a:lstStyle/>
          <a:p>
            <a:r>
              <a:rPr lang="en-US" altLang="zh-CN" dirty="0" smtClean="0"/>
              <a:t>A</a:t>
            </a:r>
            <a:endParaRPr lang="zh-CN" altLang="en-US" dirty="0"/>
          </a:p>
        </p:txBody>
      </p:sp>
      <p:sp>
        <p:nvSpPr>
          <p:cNvPr id="121" name="文本框 120"/>
          <p:cNvSpPr txBox="1"/>
          <p:nvPr/>
        </p:nvSpPr>
        <p:spPr>
          <a:xfrm>
            <a:off x="4745820" y="1468625"/>
            <a:ext cx="312906" cy="369332"/>
          </a:xfrm>
          <a:prstGeom prst="rect">
            <a:avLst/>
          </a:prstGeom>
          <a:noFill/>
        </p:spPr>
        <p:txBody>
          <a:bodyPr wrap="none" rtlCol="0">
            <a:spAutoFit/>
          </a:bodyPr>
          <a:lstStyle/>
          <a:p>
            <a:r>
              <a:rPr lang="en-US" altLang="zh-CN" dirty="0" smtClean="0"/>
              <a:t>0</a:t>
            </a:r>
            <a:endParaRPr lang="zh-CN" altLang="en-US" dirty="0"/>
          </a:p>
        </p:txBody>
      </p:sp>
      <p:cxnSp>
        <p:nvCxnSpPr>
          <p:cNvPr id="122" name="直接箭头连接符 898"/>
          <p:cNvCxnSpPr/>
          <p:nvPr/>
        </p:nvCxnSpPr>
        <p:spPr>
          <a:xfrm>
            <a:off x="6508199" y="136137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23" name="组合 889"/>
          <p:cNvGrpSpPr/>
          <p:nvPr/>
        </p:nvGrpSpPr>
        <p:grpSpPr>
          <a:xfrm rot="16200000">
            <a:off x="7044224" y="1263560"/>
            <a:ext cx="223344" cy="223346"/>
            <a:chOff x="4786797" y="567248"/>
            <a:chExt cx="182241" cy="180002"/>
          </a:xfrm>
        </p:grpSpPr>
        <p:sp>
          <p:nvSpPr>
            <p:cNvPr id="124"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26" name="组合 890"/>
          <p:cNvGrpSpPr/>
          <p:nvPr/>
        </p:nvGrpSpPr>
        <p:grpSpPr>
          <a:xfrm rot="16200000">
            <a:off x="6255874" y="1263560"/>
            <a:ext cx="223344" cy="223346"/>
            <a:chOff x="4786797" y="567248"/>
            <a:chExt cx="182241" cy="180002"/>
          </a:xfrm>
        </p:grpSpPr>
        <p:sp>
          <p:nvSpPr>
            <p:cNvPr id="12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29" name="直接箭头连接符 898"/>
          <p:cNvCxnSpPr/>
          <p:nvPr/>
        </p:nvCxnSpPr>
        <p:spPr>
          <a:xfrm rot="-5400000">
            <a:off x="6076580" y="177964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30" name="组合 889"/>
          <p:cNvGrpSpPr/>
          <p:nvPr/>
        </p:nvGrpSpPr>
        <p:grpSpPr>
          <a:xfrm rot="16200000">
            <a:off x="7021448" y="2059050"/>
            <a:ext cx="223344" cy="223346"/>
            <a:chOff x="4786797" y="567248"/>
            <a:chExt cx="182241" cy="180002"/>
          </a:xfrm>
          <a:solidFill>
            <a:schemeClr val="tx2"/>
          </a:solidFill>
        </p:grpSpPr>
        <p:sp>
          <p:nvSpPr>
            <p:cNvPr id="131"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2"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33" name="组合 890"/>
          <p:cNvGrpSpPr/>
          <p:nvPr/>
        </p:nvGrpSpPr>
        <p:grpSpPr>
          <a:xfrm rot="16200000">
            <a:off x="6255630" y="2059050"/>
            <a:ext cx="223344" cy="223346"/>
            <a:chOff x="4786797" y="567248"/>
            <a:chExt cx="182241" cy="180002"/>
          </a:xfrm>
          <a:solidFill>
            <a:schemeClr val="tx2"/>
          </a:solidFill>
        </p:grpSpPr>
        <p:sp>
          <p:nvSpPr>
            <p:cNvPr id="134"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36" name="直接箭头连接符 898"/>
          <p:cNvCxnSpPr/>
          <p:nvPr/>
        </p:nvCxnSpPr>
        <p:spPr>
          <a:xfrm flipH="1">
            <a:off x="6557630" y="1555032"/>
            <a:ext cx="470575" cy="45216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7" name="直接箭头连接符 898"/>
          <p:cNvCxnSpPr/>
          <p:nvPr/>
        </p:nvCxnSpPr>
        <p:spPr>
          <a:xfrm>
            <a:off x="6488033" y="211966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8" name="直接箭头连接符 898"/>
          <p:cNvCxnSpPr/>
          <p:nvPr/>
        </p:nvCxnSpPr>
        <p:spPr>
          <a:xfrm rot="10800000">
            <a:off x="6478975" y="221848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9" name="文本框 138"/>
          <p:cNvSpPr txBox="1"/>
          <p:nvPr/>
        </p:nvSpPr>
        <p:spPr>
          <a:xfrm>
            <a:off x="6976667" y="1988249"/>
            <a:ext cx="312906" cy="369332"/>
          </a:xfrm>
          <a:prstGeom prst="rect">
            <a:avLst/>
          </a:prstGeom>
          <a:noFill/>
        </p:spPr>
        <p:txBody>
          <a:bodyPr wrap="none" rtlCol="0">
            <a:spAutoFit/>
          </a:bodyPr>
          <a:lstStyle/>
          <a:p>
            <a:r>
              <a:rPr lang="en-US" altLang="zh-CN" dirty="0"/>
              <a:t>0</a:t>
            </a:r>
            <a:endParaRPr lang="zh-CN" altLang="en-US" dirty="0"/>
          </a:p>
        </p:txBody>
      </p:sp>
      <p:sp>
        <p:nvSpPr>
          <p:cNvPr id="140" name="文本框 139"/>
          <p:cNvSpPr txBox="1"/>
          <p:nvPr/>
        </p:nvSpPr>
        <p:spPr>
          <a:xfrm>
            <a:off x="6188139" y="1995514"/>
            <a:ext cx="338554" cy="369332"/>
          </a:xfrm>
          <a:prstGeom prst="rect">
            <a:avLst/>
          </a:prstGeom>
          <a:noFill/>
        </p:spPr>
        <p:txBody>
          <a:bodyPr wrap="none" rtlCol="0">
            <a:spAutoFit/>
          </a:bodyPr>
          <a:lstStyle/>
          <a:p>
            <a:r>
              <a:rPr lang="en-US" altLang="zh-CN" dirty="0" smtClean="0"/>
              <a:t>B</a:t>
            </a:r>
            <a:endParaRPr lang="zh-CN" altLang="en-US" dirty="0"/>
          </a:p>
        </p:txBody>
      </p:sp>
      <p:sp>
        <p:nvSpPr>
          <p:cNvPr id="141" name="文本框 140"/>
          <p:cNvSpPr txBox="1"/>
          <p:nvPr/>
        </p:nvSpPr>
        <p:spPr>
          <a:xfrm>
            <a:off x="6178939" y="1192081"/>
            <a:ext cx="338554" cy="369332"/>
          </a:xfrm>
          <a:prstGeom prst="rect">
            <a:avLst/>
          </a:prstGeom>
          <a:noFill/>
        </p:spPr>
        <p:txBody>
          <a:bodyPr wrap="none" rtlCol="0">
            <a:spAutoFit/>
          </a:bodyPr>
          <a:lstStyle/>
          <a:p>
            <a:r>
              <a:rPr lang="en-US" altLang="zh-CN" dirty="0" smtClean="0"/>
              <a:t>E</a:t>
            </a:r>
            <a:endParaRPr lang="zh-CN" altLang="en-US" dirty="0"/>
          </a:p>
        </p:txBody>
      </p:sp>
      <p:cxnSp>
        <p:nvCxnSpPr>
          <p:cNvPr id="143" name="直接箭头连接符 898"/>
          <p:cNvCxnSpPr/>
          <p:nvPr/>
        </p:nvCxnSpPr>
        <p:spPr>
          <a:xfrm>
            <a:off x="7878891" y="143058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44" name="组合 889"/>
          <p:cNvGrpSpPr/>
          <p:nvPr/>
        </p:nvGrpSpPr>
        <p:grpSpPr>
          <a:xfrm rot="16200000">
            <a:off x="8414916" y="1318909"/>
            <a:ext cx="223344" cy="223346"/>
            <a:chOff x="4786797" y="567248"/>
            <a:chExt cx="182241" cy="180002"/>
          </a:xfrm>
        </p:grpSpPr>
        <p:sp>
          <p:nvSpPr>
            <p:cNvPr id="14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4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47" name="组合 890"/>
          <p:cNvGrpSpPr/>
          <p:nvPr/>
        </p:nvGrpSpPr>
        <p:grpSpPr>
          <a:xfrm rot="16200000">
            <a:off x="7626566" y="1318909"/>
            <a:ext cx="223344" cy="223346"/>
            <a:chOff x="4786797" y="567248"/>
            <a:chExt cx="182241" cy="180002"/>
          </a:xfrm>
          <a:solidFill>
            <a:schemeClr val="tx2"/>
          </a:solidFill>
        </p:grpSpPr>
        <p:sp>
          <p:nvSpPr>
            <p:cNvPr id="148"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49"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50" name="组合 889"/>
          <p:cNvGrpSpPr/>
          <p:nvPr/>
        </p:nvGrpSpPr>
        <p:grpSpPr>
          <a:xfrm rot="16200000">
            <a:off x="8008470" y="1986224"/>
            <a:ext cx="223344" cy="223346"/>
            <a:chOff x="4786797" y="567248"/>
            <a:chExt cx="182241" cy="180002"/>
          </a:xfrm>
        </p:grpSpPr>
        <p:sp>
          <p:nvSpPr>
            <p:cNvPr id="151"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53" name="直接箭头连接符 884"/>
          <p:cNvCxnSpPr/>
          <p:nvPr/>
        </p:nvCxnSpPr>
        <p:spPr>
          <a:xfrm rot="7200000">
            <a:off x="8086167" y="179447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4" name="直接箭头连接符 898"/>
          <p:cNvCxnSpPr/>
          <p:nvPr/>
        </p:nvCxnSpPr>
        <p:spPr>
          <a:xfrm rot="-7200000">
            <a:off x="7629611" y="176341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5" name="文本框 154"/>
          <p:cNvSpPr txBox="1"/>
          <p:nvPr/>
        </p:nvSpPr>
        <p:spPr>
          <a:xfrm>
            <a:off x="7574456" y="1245916"/>
            <a:ext cx="312906" cy="369332"/>
          </a:xfrm>
          <a:prstGeom prst="rect">
            <a:avLst/>
          </a:prstGeom>
          <a:noFill/>
        </p:spPr>
        <p:txBody>
          <a:bodyPr wrap="none" rtlCol="0">
            <a:spAutoFit/>
          </a:bodyPr>
          <a:lstStyle/>
          <a:p>
            <a:r>
              <a:rPr lang="en-US" altLang="zh-CN" dirty="0"/>
              <a:t>0</a:t>
            </a:r>
            <a:endParaRPr lang="zh-CN" altLang="en-US" dirty="0"/>
          </a:p>
        </p:txBody>
      </p:sp>
      <p:sp>
        <p:nvSpPr>
          <p:cNvPr id="156" name="文本框 155"/>
          <p:cNvSpPr txBox="1"/>
          <p:nvPr/>
        </p:nvSpPr>
        <p:spPr>
          <a:xfrm>
            <a:off x="8352798" y="1249573"/>
            <a:ext cx="351378" cy="369332"/>
          </a:xfrm>
          <a:prstGeom prst="rect">
            <a:avLst/>
          </a:prstGeom>
          <a:noFill/>
        </p:spPr>
        <p:txBody>
          <a:bodyPr wrap="none" rtlCol="0">
            <a:spAutoFit/>
          </a:bodyPr>
          <a:lstStyle/>
          <a:p>
            <a:r>
              <a:rPr lang="en-US" altLang="zh-CN" dirty="0" smtClean="0"/>
              <a:t>C</a:t>
            </a:r>
            <a:endParaRPr lang="zh-CN" altLang="en-US" dirty="0"/>
          </a:p>
        </p:txBody>
      </p:sp>
      <p:sp>
        <p:nvSpPr>
          <p:cNvPr id="185" name="文本框 184"/>
          <p:cNvSpPr txBox="1"/>
          <p:nvPr/>
        </p:nvSpPr>
        <p:spPr>
          <a:xfrm>
            <a:off x="7954604" y="1926903"/>
            <a:ext cx="351378" cy="369332"/>
          </a:xfrm>
          <a:prstGeom prst="rect">
            <a:avLst/>
          </a:prstGeom>
          <a:noFill/>
        </p:spPr>
        <p:txBody>
          <a:bodyPr wrap="none" rtlCol="0">
            <a:spAutoFit/>
          </a:bodyPr>
          <a:lstStyle/>
          <a:p>
            <a:r>
              <a:rPr lang="en-US" altLang="zh-CN" dirty="0" smtClean="0"/>
              <a:t>D</a:t>
            </a:r>
            <a:endParaRPr lang="zh-CN" altLang="en-US" dirty="0"/>
          </a:p>
        </p:txBody>
      </p:sp>
      <p:sp>
        <p:nvSpPr>
          <p:cNvPr id="186" name="文本框 185"/>
          <p:cNvSpPr txBox="1"/>
          <p:nvPr/>
        </p:nvSpPr>
        <p:spPr>
          <a:xfrm>
            <a:off x="6966092" y="1198359"/>
            <a:ext cx="338554" cy="369332"/>
          </a:xfrm>
          <a:prstGeom prst="rect">
            <a:avLst/>
          </a:prstGeom>
          <a:noFill/>
        </p:spPr>
        <p:txBody>
          <a:bodyPr wrap="none" rtlCol="0">
            <a:spAutoFit/>
          </a:bodyPr>
          <a:lstStyle/>
          <a:p>
            <a:r>
              <a:rPr lang="en-US" altLang="zh-CN" dirty="0" smtClean="0"/>
              <a:t>E</a:t>
            </a:r>
            <a:endParaRPr lang="zh-CN" altLang="en-US" dirty="0"/>
          </a:p>
        </p:txBody>
      </p:sp>
    </p:spTree>
    <p:extLst>
      <p:ext uri="{BB962C8B-B14F-4D97-AF65-F5344CB8AC3E}">
        <p14:creationId xmlns:p14="http://schemas.microsoft.com/office/powerpoint/2010/main" val="367927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63"/>
                                        </p:tgtEl>
                                        <p:attrNameLst>
                                          <p:attrName>stroke.color</p:attrName>
                                        </p:attrNameLst>
                                      </p:cBhvr>
                                      <p:to>
                                        <a:srgbClr val="FF0000"/>
                                      </p:to>
                                    </p:animClr>
                                    <p:set>
                                      <p:cBhvr>
                                        <p:cTn id="7" dur="2000" fill="hold"/>
                                        <p:tgtEl>
                                          <p:spTgt spid="6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63"/>
                                        </p:tgtEl>
                                        <p:attrNameLst>
                                          <p:attrName>stroke.color</p:attrName>
                                        </p:attrNameLst>
                                      </p:cBhvr>
                                      <p:to>
                                        <a:srgbClr val="BFBFBF"/>
                                      </p:to>
                                    </p:animClr>
                                    <p:set>
                                      <p:cBhvr>
                                        <p:cTn id="10" dur="500" fill="hold"/>
                                        <p:tgtEl>
                                          <p:spTgt spid="6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63"/>
                                        </p:tgtEl>
                                        <p:attrNameLst>
                                          <p:attrName>stroke.color</p:attrName>
                                        </p:attrNameLst>
                                      </p:cBhvr>
                                      <p:to>
                                        <a:srgbClr val="FF0000"/>
                                      </p:to>
                                    </p:animClr>
                                    <p:set>
                                      <p:cBhvr>
                                        <p:cTn id="13" dur="2000" fill="hold"/>
                                        <p:tgtEl>
                                          <p:spTgt spid="63"/>
                                        </p:tgtEl>
                                        <p:attrNameLst>
                                          <p:attrName>stroke.on</p:attrName>
                                        </p:attrNameLst>
                                      </p:cBhvr>
                                      <p:to>
                                        <p:strVal val="true"/>
                                      </p:to>
                                    </p:set>
                                  </p:childTnLst>
                                </p:cTn>
                              </p:par>
                            </p:childTnLst>
                          </p:cTn>
                        </p:par>
                        <p:par>
                          <p:cTn id="14" fill="hold">
                            <p:stCondLst>
                              <p:cond delay="2000"/>
                            </p:stCondLst>
                            <p:childTnLst>
                              <p:par>
                                <p:cTn id="15" presetID="7" presetClass="emph" presetSubtype="2" fill="hold" nodeType="afterEffect">
                                  <p:stCondLst>
                                    <p:cond delay="0"/>
                                  </p:stCondLst>
                                  <p:childTnLst>
                                    <p:animClr clrSpc="rgb" dir="cw">
                                      <p:cBhvr>
                                        <p:cTn id="16" dur="500" fill="hold"/>
                                        <p:tgtEl>
                                          <p:spTgt spid="63"/>
                                        </p:tgtEl>
                                        <p:attrNameLst>
                                          <p:attrName>stroke.color</p:attrName>
                                        </p:attrNameLst>
                                      </p:cBhvr>
                                      <p:to>
                                        <a:srgbClr val="BFBFBF"/>
                                      </p:to>
                                    </p:animClr>
                                    <p:set>
                                      <p:cBhvr>
                                        <p:cTn id="17" dur="500" fill="hold"/>
                                        <p:tgtEl>
                                          <p:spTgt spid="63"/>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2000" fill="hold"/>
                                        <p:tgtEl>
                                          <p:spTgt spid="64"/>
                                        </p:tgtEl>
                                        <p:attrNameLst>
                                          <p:attrName>stroke.color</p:attrName>
                                        </p:attrNameLst>
                                      </p:cBhvr>
                                      <p:to>
                                        <a:srgbClr val="FF0000"/>
                                      </p:to>
                                    </p:animClr>
                                    <p:set>
                                      <p:cBhvr>
                                        <p:cTn id="20" dur="2000" fill="hold"/>
                                        <p:tgtEl>
                                          <p:spTgt spid="64"/>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2000" fill="hold"/>
                                        <p:tgtEl>
                                          <p:spTgt spid="81"/>
                                        </p:tgtEl>
                                        <p:attrNameLst>
                                          <p:attrName>stroke.color</p:attrName>
                                        </p:attrNameLst>
                                      </p:cBhvr>
                                      <p:to>
                                        <a:srgbClr val="FF0000"/>
                                      </p:to>
                                    </p:animClr>
                                    <p:set>
                                      <p:cBhvr>
                                        <p:cTn id="23" dur="2000" fill="hold"/>
                                        <p:tgtEl>
                                          <p:spTgt spid="81"/>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81"/>
                                        </p:tgtEl>
                                        <p:attrNameLst>
                                          <p:attrName>stroke.color</p:attrName>
                                        </p:attrNameLst>
                                      </p:cBhvr>
                                      <p:to>
                                        <a:srgbClr val="BFBFBF"/>
                                      </p:to>
                                    </p:animClr>
                                    <p:set>
                                      <p:cBhvr>
                                        <p:cTn id="26" dur="500" fill="hold"/>
                                        <p:tgtEl>
                                          <p:spTgt spid="81"/>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2000" fill="hold"/>
                                        <p:tgtEl>
                                          <p:spTgt spid="81"/>
                                        </p:tgtEl>
                                        <p:attrNameLst>
                                          <p:attrName>stroke.color</p:attrName>
                                        </p:attrNameLst>
                                      </p:cBhvr>
                                      <p:to>
                                        <a:srgbClr val="FF0000"/>
                                      </p:to>
                                    </p:animClr>
                                    <p:set>
                                      <p:cBhvr>
                                        <p:cTn id="29" dur="2000" fill="hold"/>
                                        <p:tgtEl>
                                          <p:spTgt spid="81"/>
                                        </p:tgtEl>
                                        <p:attrNameLst>
                                          <p:attrName>stroke.on</p:attrName>
                                        </p:attrNameLst>
                                      </p:cBhvr>
                                      <p:to>
                                        <p:strVal val="true"/>
                                      </p:to>
                                    </p:set>
                                  </p:childTnLst>
                                </p:cTn>
                              </p:par>
                            </p:childTnLst>
                          </p:cTn>
                        </p:par>
                        <p:par>
                          <p:cTn id="30" fill="hold">
                            <p:stCondLst>
                              <p:cond delay="4000"/>
                            </p:stCondLst>
                            <p:childTnLst>
                              <p:par>
                                <p:cTn id="31" presetID="7" presetClass="emph" presetSubtype="2" fill="hold" nodeType="afterEffect">
                                  <p:stCondLst>
                                    <p:cond delay="0"/>
                                  </p:stCondLst>
                                  <p:childTnLst>
                                    <p:animClr clrSpc="rgb" dir="cw">
                                      <p:cBhvr>
                                        <p:cTn id="32" dur="500" fill="hold"/>
                                        <p:tgtEl>
                                          <p:spTgt spid="81"/>
                                        </p:tgtEl>
                                        <p:attrNameLst>
                                          <p:attrName>stroke.color</p:attrName>
                                        </p:attrNameLst>
                                      </p:cBhvr>
                                      <p:to>
                                        <a:srgbClr val="BFBFBF"/>
                                      </p:to>
                                    </p:animClr>
                                    <p:set>
                                      <p:cBhvr>
                                        <p:cTn id="33" dur="500" fill="hold"/>
                                        <p:tgtEl>
                                          <p:spTgt spid="81"/>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2000" fill="hold"/>
                                        <p:tgtEl>
                                          <p:spTgt spid="91"/>
                                        </p:tgtEl>
                                        <p:attrNameLst>
                                          <p:attrName>stroke.color</p:attrName>
                                        </p:attrNameLst>
                                      </p:cBhvr>
                                      <p:to>
                                        <a:srgbClr val="FF0000"/>
                                      </p:to>
                                    </p:animClr>
                                    <p:set>
                                      <p:cBhvr>
                                        <p:cTn id="36" dur="2000" fill="hold"/>
                                        <p:tgtEl>
                                          <p:spTgt spid="91"/>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91"/>
                                        </p:tgtEl>
                                        <p:attrNameLst>
                                          <p:attrName>stroke.color</p:attrName>
                                        </p:attrNameLst>
                                      </p:cBhvr>
                                      <p:to>
                                        <a:srgbClr val="BFBFBF"/>
                                      </p:to>
                                    </p:animClr>
                                    <p:set>
                                      <p:cBhvr>
                                        <p:cTn id="39" dur="500" fill="hold"/>
                                        <p:tgtEl>
                                          <p:spTgt spid="91"/>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2000" fill="hold"/>
                                        <p:tgtEl>
                                          <p:spTgt spid="91"/>
                                        </p:tgtEl>
                                        <p:attrNameLst>
                                          <p:attrName>stroke.color</p:attrName>
                                        </p:attrNameLst>
                                      </p:cBhvr>
                                      <p:to>
                                        <a:srgbClr val="FF0000"/>
                                      </p:to>
                                    </p:animClr>
                                    <p:set>
                                      <p:cBhvr>
                                        <p:cTn id="42" dur="2000" fill="hold"/>
                                        <p:tgtEl>
                                          <p:spTgt spid="91"/>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2000" fill="hold"/>
                                        <p:tgtEl>
                                          <p:spTgt spid="92"/>
                                        </p:tgtEl>
                                        <p:attrNameLst>
                                          <p:attrName>stroke.color</p:attrName>
                                        </p:attrNameLst>
                                      </p:cBhvr>
                                      <p:to>
                                        <a:srgbClr val="FF0000"/>
                                      </p:to>
                                    </p:animClr>
                                    <p:set>
                                      <p:cBhvr>
                                        <p:cTn id="45" dur="2000" fill="hold"/>
                                        <p:tgtEl>
                                          <p:spTgt spid="92"/>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500" fill="hold"/>
                                        <p:tgtEl>
                                          <p:spTgt spid="92"/>
                                        </p:tgtEl>
                                        <p:attrNameLst>
                                          <p:attrName>stroke.color</p:attrName>
                                        </p:attrNameLst>
                                      </p:cBhvr>
                                      <p:to>
                                        <a:srgbClr val="BFBFBF"/>
                                      </p:to>
                                    </p:animClr>
                                    <p:set>
                                      <p:cBhvr>
                                        <p:cTn id="48" dur="500" fill="hold"/>
                                        <p:tgtEl>
                                          <p:spTgt spid="92"/>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2000" fill="hold"/>
                                        <p:tgtEl>
                                          <p:spTgt spid="92"/>
                                        </p:tgtEl>
                                        <p:attrNameLst>
                                          <p:attrName>stroke.color</p:attrName>
                                        </p:attrNameLst>
                                      </p:cBhvr>
                                      <p:to>
                                        <a:srgbClr val="FF0000"/>
                                      </p:to>
                                    </p:animClr>
                                    <p:set>
                                      <p:cBhvr>
                                        <p:cTn id="51" dur="2000" fill="hold"/>
                                        <p:tgtEl>
                                          <p:spTgt spid="92"/>
                                        </p:tgtEl>
                                        <p:attrNameLst>
                                          <p:attrName>stroke.on</p:attrName>
                                        </p:attrNameLst>
                                      </p:cBhvr>
                                      <p:to>
                                        <p:strVal val="true"/>
                                      </p:to>
                                    </p:set>
                                  </p:childTnLst>
                                </p:cTn>
                              </p:par>
                            </p:childTnLst>
                          </p:cTn>
                        </p:par>
                        <p:par>
                          <p:cTn id="52" fill="hold">
                            <p:stCondLst>
                              <p:cond delay="6000"/>
                            </p:stCondLst>
                            <p:childTnLst>
                              <p:par>
                                <p:cTn id="53" presetID="7" presetClass="emph" presetSubtype="2" fill="hold" nodeType="afterEffect">
                                  <p:stCondLst>
                                    <p:cond delay="0"/>
                                  </p:stCondLst>
                                  <p:childTnLst>
                                    <p:animClr clrSpc="rgb" dir="cw">
                                      <p:cBhvr>
                                        <p:cTn id="54" dur="500" fill="hold"/>
                                        <p:tgtEl>
                                          <p:spTgt spid="92"/>
                                        </p:tgtEl>
                                        <p:attrNameLst>
                                          <p:attrName>stroke.color</p:attrName>
                                        </p:attrNameLst>
                                      </p:cBhvr>
                                      <p:to>
                                        <a:srgbClr val="BFBFBF"/>
                                      </p:to>
                                    </p:animClr>
                                    <p:set>
                                      <p:cBhvr>
                                        <p:cTn id="55" dur="500" fill="hold"/>
                                        <p:tgtEl>
                                          <p:spTgt spid="92"/>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2000" fill="hold"/>
                                        <p:tgtEl>
                                          <p:spTgt spid="95"/>
                                        </p:tgtEl>
                                        <p:attrNameLst>
                                          <p:attrName>stroke.color</p:attrName>
                                        </p:attrNameLst>
                                      </p:cBhvr>
                                      <p:to>
                                        <a:srgbClr val="FF0000"/>
                                      </p:to>
                                    </p:animClr>
                                    <p:set>
                                      <p:cBhvr>
                                        <p:cTn id="58" dur="2000" fill="hold"/>
                                        <p:tgtEl>
                                          <p:spTgt spid="95"/>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95"/>
                                        </p:tgtEl>
                                        <p:attrNameLst>
                                          <p:attrName>stroke.color</p:attrName>
                                        </p:attrNameLst>
                                      </p:cBhvr>
                                      <p:to>
                                        <a:srgbClr val="BFBFBF"/>
                                      </p:to>
                                    </p:animClr>
                                    <p:set>
                                      <p:cBhvr>
                                        <p:cTn id="61" dur="500" fill="hold"/>
                                        <p:tgtEl>
                                          <p:spTgt spid="95"/>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2000" fill="hold"/>
                                        <p:tgtEl>
                                          <p:spTgt spid="95"/>
                                        </p:tgtEl>
                                        <p:attrNameLst>
                                          <p:attrName>stroke.color</p:attrName>
                                        </p:attrNameLst>
                                      </p:cBhvr>
                                      <p:to>
                                        <a:srgbClr val="FF0000"/>
                                      </p:to>
                                    </p:animClr>
                                    <p:set>
                                      <p:cBhvr>
                                        <p:cTn id="64" dur="2000" fill="hold"/>
                                        <p:tgtEl>
                                          <p:spTgt spid="95"/>
                                        </p:tgtEl>
                                        <p:attrNameLst>
                                          <p:attrName>stroke.on</p:attrName>
                                        </p:attrNameLst>
                                      </p:cBhvr>
                                      <p:to>
                                        <p:strVal val="true"/>
                                      </p:to>
                                    </p:set>
                                  </p:childTnLst>
                                </p:cTn>
                              </p:par>
                            </p:childTnLst>
                          </p:cTn>
                        </p:par>
                        <p:par>
                          <p:cTn id="65" fill="hold">
                            <p:stCondLst>
                              <p:cond delay="8000"/>
                            </p:stCondLst>
                            <p:childTnLst>
                              <p:par>
                                <p:cTn id="66" presetID="7" presetClass="emph" presetSubtype="2" fill="hold" nodeType="afterEffect">
                                  <p:stCondLst>
                                    <p:cond delay="0"/>
                                  </p:stCondLst>
                                  <p:childTnLst>
                                    <p:animClr clrSpc="rgb" dir="cw">
                                      <p:cBhvr>
                                        <p:cTn id="67" dur="500" fill="hold"/>
                                        <p:tgtEl>
                                          <p:spTgt spid="95"/>
                                        </p:tgtEl>
                                        <p:attrNameLst>
                                          <p:attrName>stroke.color</p:attrName>
                                        </p:attrNameLst>
                                      </p:cBhvr>
                                      <p:to>
                                        <a:srgbClr val="BFBFBF"/>
                                      </p:to>
                                    </p:animClr>
                                    <p:set>
                                      <p:cBhvr>
                                        <p:cTn id="68" dur="500" fill="hold"/>
                                        <p:tgtEl>
                                          <p:spTgt spid="95"/>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2000" fill="hold"/>
                                        <p:tgtEl>
                                          <p:spTgt spid="105"/>
                                        </p:tgtEl>
                                        <p:attrNameLst>
                                          <p:attrName>stroke.color</p:attrName>
                                        </p:attrNameLst>
                                      </p:cBhvr>
                                      <p:to>
                                        <a:srgbClr val="FF0000"/>
                                      </p:to>
                                    </p:animClr>
                                    <p:set>
                                      <p:cBhvr>
                                        <p:cTn id="71" dur="2000" fill="hold"/>
                                        <p:tgtEl>
                                          <p:spTgt spid="105"/>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105"/>
                                        </p:tgtEl>
                                        <p:attrNameLst>
                                          <p:attrName>stroke.color</p:attrName>
                                        </p:attrNameLst>
                                      </p:cBhvr>
                                      <p:to>
                                        <a:srgbClr val="BFBFBF"/>
                                      </p:to>
                                    </p:animClr>
                                    <p:set>
                                      <p:cBhvr>
                                        <p:cTn id="74" dur="500" fill="hold"/>
                                        <p:tgtEl>
                                          <p:spTgt spid="105"/>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2000" fill="hold"/>
                                        <p:tgtEl>
                                          <p:spTgt spid="105"/>
                                        </p:tgtEl>
                                        <p:attrNameLst>
                                          <p:attrName>stroke.color</p:attrName>
                                        </p:attrNameLst>
                                      </p:cBhvr>
                                      <p:to>
                                        <a:srgbClr val="FF0000"/>
                                      </p:to>
                                    </p:animClr>
                                    <p:set>
                                      <p:cBhvr>
                                        <p:cTn id="77" dur="2000" fill="hold"/>
                                        <p:tgtEl>
                                          <p:spTgt spid="105"/>
                                        </p:tgtEl>
                                        <p:attrNameLst>
                                          <p:attrName>stroke.on</p:attrName>
                                        </p:attrNameLst>
                                      </p:cBhvr>
                                      <p:to>
                                        <p:strVal val="true"/>
                                      </p:to>
                                    </p:set>
                                  </p:childTnLst>
                                </p:cTn>
                              </p:par>
                            </p:childTnLst>
                          </p:cTn>
                        </p:par>
                        <p:par>
                          <p:cTn id="78" fill="hold">
                            <p:stCondLst>
                              <p:cond delay="10000"/>
                            </p:stCondLst>
                            <p:childTnLst>
                              <p:par>
                                <p:cTn id="79" presetID="7" presetClass="emph" presetSubtype="2" fill="hold" nodeType="afterEffect">
                                  <p:stCondLst>
                                    <p:cond delay="0"/>
                                  </p:stCondLst>
                                  <p:childTnLst>
                                    <p:animClr clrSpc="rgb" dir="cw">
                                      <p:cBhvr>
                                        <p:cTn id="80" dur="500" fill="hold"/>
                                        <p:tgtEl>
                                          <p:spTgt spid="105"/>
                                        </p:tgtEl>
                                        <p:attrNameLst>
                                          <p:attrName>stroke.color</p:attrName>
                                        </p:attrNameLst>
                                      </p:cBhvr>
                                      <p:to>
                                        <a:srgbClr val="BFBFBF"/>
                                      </p:to>
                                    </p:animClr>
                                    <p:set>
                                      <p:cBhvr>
                                        <p:cTn id="81" dur="500" fill="hold"/>
                                        <p:tgtEl>
                                          <p:spTgt spid="105"/>
                                        </p:tgtEl>
                                        <p:attrNameLst>
                                          <p:attrName>stroke.on</p:attrName>
                                        </p:attrNameLst>
                                      </p:cBhvr>
                                      <p:to>
                                        <p:strVal val="true"/>
                                      </p:to>
                                    </p:set>
                                  </p:childTnLst>
                                </p:cTn>
                              </p:par>
                              <p:par>
                                <p:cTn id="82" presetID="7" presetClass="emph" presetSubtype="2" fill="hold" nodeType="withEffect">
                                  <p:stCondLst>
                                    <p:cond delay="0"/>
                                  </p:stCondLst>
                                  <p:childTnLst>
                                    <p:animClr clrSpc="rgb" dir="cw">
                                      <p:cBhvr>
                                        <p:cTn id="83" dur="2000" fill="hold"/>
                                        <p:tgtEl>
                                          <p:spTgt spid="106"/>
                                        </p:tgtEl>
                                        <p:attrNameLst>
                                          <p:attrName>stroke.color</p:attrName>
                                        </p:attrNameLst>
                                      </p:cBhvr>
                                      <p:to>
                                        <a:srgbClr val="FF0000"/>
                                      </p:to>
                                    </p:animClr>
                                    <p:set>
                                      <p:cBhvr>
                                        <p:cTn id="84" dur="2000" fill="hold"/>
                                        <p:tgtEl>
                                          <p:spTgt spid="106"/>
                                        </p:tgtEl>
                                        <p:attrNameLst>
                                          <p:attrName>stroke.on</p:attrName>
                                        </p:attrNameLst>
                                      </p:cBhvr>
                                      <p:to>
                                        <p:strVal val="true"/>
                                      </p:to>
                                    </p:set>
                                  </p:childTnLst>
                                </p:cTn>
                              </p:par>
                              <p:par>
                                <p:cTn id="85" presetID="7" presetClass="emph" presetSubtype="2" fill="hold" nodeType="withEffect">
                                  <p:stCondLst>
                                    <p:cond delay="0"/>
                                  </p:stCondLst>
                                  <p:childTnLst>
                                    <p:animClr clrSpc="rgb" dir="cw">
                                      <p:cBhvr>
                                        <p:cTn id="86" dur="500" fill="hold"/>
                                        <p:tgtEl>
                                          <p:spTgt spid="106"/>
                                        </p:tgtEl>
                                        <p:attrNameLst>
                                          <p:attrName>stroke.color</p:attrName>
                                        </p:attrNameLst>
                                      </p:cBhvr>
                                      <p:to>
                                        <a:srgbClr val="BFBFBF"/>
                                      </p:to>
                                    </p:animClr>
                                    <p:set>
                                      <p:cBhvr>
                                        <p:cTn id="87" dur="500" fill="hold"/>
                                        <p:tgtEl>
                                          <p:spTgt spid="106"/>
                                        </p:tgtEl>
                                        <p:attrNameLst>
                                          <p:attrName>stroke.on</p:attrName>
                                        </p:attrNameLst>
                                      </p:cBhvr>
                                      <p:to>
                                        <p:strVal val="true"/>
                                      </p:to>
                                    </p:set>
                                  </p:childTnLst>
                                </p:cTn>
                              </p:par>
                              <p:par>
                                <p:cTn id="88" presetID="7" presetClass="emph" presetSubtype="2" fill="hold" nodeType="withEffect">
                                  <p:stCondLst>
                                    <p:cond delay="0"/>
                                  </p:stCondLst>
                                  <p:childTnLst>
                                    <p:animClr clrSpc="rgb" dir="cw">
                                      <p:cBhvr>
                                        <p:cTn id="89" dur="2000" fill="hold"/>
                                        <p:tgtEl>
                                          <p:spTgt spid="106"/>
                                        </p:tgtEl>
                                        <p:attrNameLst>
                                          <p:attrName>stroke.color</p:attrName>
                                        </p:attrNameLst>
                                      </p:cBhvr>
                                      <p:to>
                                        <a:srgbClr val="FF0000"/>
                                      </p:to>
                                    </p:animClr>
                                    <p:set>
                                      <p:cBhvr>
                                        <p:cTn id="90" dur="2000" fill="hold"/>
                                        <p:tgtEl>
                                          <p:spTgt spid="106"/>
                                        </p:tgtEl>
                                        <p:attrNameLst>
                                          <p:attrName>stroke.on</p:attrName>
                                        </p:attrNameLst>
                                      </p:cBhvr>
                                      <p:to>
                                        <p:strVal val="true"/>
                                      </p:to>
                                    </p:set>
                                  </p:childTnLst>
                                </p:cTn>
                              </p:par>
                            </p:childTnLst>
                          </p:cTn>
                        </p:par>
                        <p:par>
                          <p:cTn id="91" fill="hold">
                            <p:stCondLst>
                              <p:cond delay="12000"/>
                            </p:stCondLst>
                            <p:childTnLst>
                              <p:par>
                                <p:cTn id="92" presetID="7" presetClass="emph" presetSubtype="2" fill="hold" nodeType="afterEffect">
                                  <p:stCondLst>
                                    <p:cond delay="0"/>
                                  </p:stCondLst>
                                  <p:childTnLst>
                                    <p:animClr clrSpc="rgb" dir="cw">
                                      <p:cBhvr>
                                        <p:cTn id="93" dur="500" fill="hold"/>
                                        <p:tgtEl>
                                          <p:spTgt spid="106"/>
                                        </p:tgtEl>
                                        <p:attrNameLst>
                                          <p:attrName>stroke.color</p:attrName>
                                        </p:attrNameLst>
                                      </p:cBhvr>
                                      <p:to>
                                        <a:srgbClr val="BFBFBF"/>
                                      </p:to>
                                    </p:animClr>
                                    <p:set>
                                      <p:cBhvr>
                                        <p:cTn id="94" dur="500" fill="hold"/>
                                        <p:tgtEl>
                                          <p:spTgt spid="106"/>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2000" fill="hold"/>
                                        <p:tgtEl>
                                          <p:spTgt spid="107"/>
                                        </p:tgtEl>
                                        <p:attrNameLst>
                                          <p:attrName>stroke.color</p:attrName>
                                        </p:attrNameLst>
                                      </p:cBhvr>
                                      <p:to>
                                        <a:srgbClr val="FF0000"/>
                                      </p:to>
                                    </p:animClr>
                                    <p:set>
                                      <p:cBhvr>
                                        <p:cTn id="97" dur="2000" fill="hold"/>
                                        <p:tgtEl>
                                          <p:spTgt spid="107"/>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107"/>
                                        </p:tgtEl>
                                        <p:attrNameLst>
                                          <p:attrName>stroke.color</p:attrName>
                                        </p:attrNameLst>
                                      </p:cBhvr>
                                      <p:to>
                                        <a:srgbClr val="BFBFBF"/>
                                      </p:to>
                                    </p:animClr>
                                    <p:set>
                                      <p:cBhvr>
                                        <p:cTn id="100" dur="500" fill="hold"/>
                                        <p:tgtEl>
                                          <p:spTgt spid="107"/>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2000" fill="hold"/>
                                        <p:tgtEl>
                                          <p:spTgt spid="107"/>
                                        </p:tgtEl>
                                        <p:attrNameLst>
                                          <p:attrName>stroke.color</p:attrName>
                                        </p:attrNameLst>
                                      </p:cBhvr>
                                      <p:to>
                                        <a:srgbClr val="FF0000"/>
                                      </p:to>
                                    </p:animClr>
                                    <p:set>
                                      <p:cBhvr>
                                        <p:cTn id="103" dur="2000" fill="hold"/>
                                        <p:tgtEl>
                                          <p:spTgt spid="107"/>
                                        </p:tgtEl>
                                        <p:attrNameLst>
                                          <p:attrName>stroke.on</p:attrName>
                                        </p:attrNameLst>
                                      </p:cBhvr>
                                      <p:to>
                                        <p:strVal val="true"/>
                                      </p:to>
                                    </p:set>
                                  </p:childTnLst>
                                </p:cTn>
                              </p:par>
                            </p:childTnLst>
                          </p:cTn>
                        </p:par>
                        <p:par>
                          <p:cTn id="104" fill="hold">
                            <p:stCondLst>
                              <p:cond delay="14000"/>
                            </p:stCondLst>
                            <p:childTnLst>
                              <p:par>
                                <p:cTn id="105" presetID="7" presetClass="emph" presetSubtype="2" fill="hold" nodeType="afterEffect">
                                  <p:stCondLst>
                                    <p:cond delay="0"/>
                                  </p:stCondLst>
                                  <p:childTnLst>
                                    <p:animClr clrSpc="rgb" dir="cw">
                                      <p:cBhvr>
                                        <p:cTn id="106" dur="500" fill="hold"/>
                                        <p:tgtEl>
                                          <p:spTgt spid="107"/>
                                        </p:tgtEl>
                                        <p:attrNameLst>
                                          <p:attrName>stroke.color</p:attrName>
                                        </p:attrNameLst>
                                      </p:cBhvr>
                                      <p:to>
                                        <a:srgbClr val="BFBFBF"/>
                                      </p:to>
                                    </p:animClr>
                                    <p:set>
                                      <p:cBhvr>
                                        <p:cTn id="107" dur="500" fill="hold"/>
                                        <p:tgtEl>
                                          <p:spTgt spid="107"/>
                                        </p:tgtEl>
                                        <p:attrNameLst>
                                          <p:attrName>stroke.on</p:attrName>
                                        </p:attrNameLst>
                                      </p:cBhvr>
                                      <p:to>
                                        <p:strVal val="true"/>
                                      </p:to>
                                    </p:set>
                                  </p:childTnLst>
                                </p:cTn>
                              </p:par>
                              <p:par>
                                <p:cTn id="108" presetID="7" presetClass="emph" presetSubtype="2" fill="hold" nodeType="withEffect">
                                  <p:stCondLst>
                                    <p:cond delay="0"/>
                                  </p:stCondLst>
                                  <p:childTnLst>
                                    <p:animClr clrSpc="rgb" dir="cw">
                                      <p:cBhvr>
                                        <p:cTn id="109" dur="2000" fill="hold"/>
                                        <p:tgtEl>
                                          <p:spTgt spid="38"/>
                                        </p:tgtEl>
                                        <p:attrNameLst>
                                          <p:attrName>stroke.color</p:attrName>
                                        </p:attrNameLst>
                                      </p:cBhvr>
                                      <p:to>
                                        <a:srgbClr val="FF0000"/>
                                      </p:to>
                                    </p:animClr>
                                    <p:set>
                                      <p:cBhvr>
                                        <p:cTn id="110" dur="2000" fill="hold"/>
                                        <p:tgtEl>
                                          <p:spTgt spid="38"/>
                                        </p:tgtEl>
                                        <p:attrNameLst>
                                          <p:attrName>stroke.on</p:attrName>
                                        </p:attrNameLst>
                                      </p:cBhvr>
                                      <p:to>
                                        <p:strVal val="true"/>
                                      </p:to>
                                    </p:set>
                                  </p:childTnLst>
                                </p:cTn>
                              </p:par>
                              <p:par>
                                <p:cTn id="111" presetID="7" presetClass="emph" presetSubtype="2" fill="hold" nodeType="withEffect">
                                  <p:stCondLst>
                                    <p:cond delay="0"/>
                                  </p:stCondLst>
                                  <p:childTnLst>
                                    <p:animClr clrSpc="rgb" dir="cw">
                                      <p:cBhvr>
                                        <p:cTn id="112" dur="500" fill="hold"/>
                                        <p:tgtEl>
                                          <p:spTgt spid="38"/>
                                        </p:tgtEl>
                                        <p:attrNameLst>
                                          <p:attrName>stroke.color</p:attrName>
                                        </p:attrNameLst>
                                      </p:cBhvr>
                                      <p:to>
                                        <a:srgbClr val="BFBFBF"/>
                                      </p:to>
                                    </p:animClr>
                                    <p:set>
                                      <p:cBhvr>
                                        <p:cTn id="113" dur="500" fill="hold"/>
                                        <p:tgtEl>
                                          <p:spTgt spid="38"/>
                                        </p:tgtEl>
                                        <p:attrNameLst>
                                          <p:attrName>stroke.on</p:attrName>
                                        </p:attrNameLst>
                                      </p:cBhvr>
                                      <p:to>
                                        <p:strVal val="true"/>
                                      </p:to>
                                    </p:set>
                                  </p:childTnLst>
                                </p:cTn>
                              </p:par>
                              <p:par>
                                <p:cTn id="114" presetID="7" presetClass="emph" presetSubtype="2" fill="hold" nodeType="withEffect">
                                  <p:stCondLst>
                                    <p:cond delay="0"/>
                                  </p:stCondLst>
                                  <p:childTnLst>
                                    <p:animClr clrSpc="rgb" dir="cw">
                                      <p:cBhvr>
                                        <p:cTn id="115" dur="2000" fill="hold"/>
                                        <p:tgtEl>
                                          <p:spTgt spid="38"/>
                                        </p:tgtEl>
                                        <p:attrNameLst>
                                          <p:attrName>stroke.color</p:attrName>
                                        </p:attrNameLst>
                                      </p:cBhvr>
                                      <p:to>
                                        <a:srgbClr val="FF0000"/>
                                      </p:to>
                                    </p:animClr>
                                    <p:set>
                                      <p:cBhvr>
                                        <p:cTn id="116" dur="2000" fill="hold"/>
                                        <p:tgtEl>
                                          <p:spTgt spid="38"/>
                                        </p:tgtEl>
                                        <p:attrNameLst>
                                          <p:attrName>stroke.on</p:attrName>
                                        </p:attrNameLst>
                                      </p:cBhvr>
                                      <p:to>
                                        <p:strVal val="true"/>
                                      </p:to>
                                    </p:set>
                                  </p:childTnLst>
                                </p:cTn>
                              </p:par>
                            </p:childTnLst>
                          </p:cTn>
                        </p:par>
                        <p:par>
                          <p:cTn id="117" fill="hold">
                            <p:stCondLst>
                              <p:cond delay="16000"/>
                            </p:stCondLst>
                            <p:childTnLst>
                              <p:par>
                                <p:cTn id="118" presetID="7" presetClass="emph" presetSubtype="2" fill="hold" nodeType="afterEffect">
                                  <p:stCondLst>
                                    <p:cond delay="0"/>
                                  </p:stCondLst>
                                  <p:childTnLst>
                                    <p:animClr clrSpc="rgb" dir="cw">
                                      <p:cBhvr>
                                        <p:cTn id="119" dur="500" fill="hold"/>
                                        <p:tgtEl>
                                          <p:spTgt spid="38"/>
                                        </p:tgtEl>
                                        <p:attrNameLst>
                                          <p:attrName>stroke.color</p:attrName>
                                        </p:attrNameLst>
                                      </p:cBhvr>
                                      <p:to>
                                        <a:srgbClr val="BFBFBF"/>
                                      </p:to>
                                    </p:animClr>
                                    <p:set>
                                      <p:cBhvr>
                                        <p:cTn id="120" dur="500" fill="hold"/>
                                        <p:tgtEl>
                                          <p:spTgt spid="38"/>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2000" fill="hold"/>
                                        <p:tgtEl>
                                          <p:spTgt spid="48"/>
                                        </p:tgtEl>
                                        <p:attrNameLst>
                                          <p:attrName>stroke.color</p:attrName>
                                        </p:attrNameLst>
                                      </p:cBhvr>
                                      <p:to>
                                        <a:srgbClr val="FF0000"/>
                                      </p:to>
                                    </p:animClr>
                                    <p:set>
                                      <p:cBhvr>
                                        <p:cTn id="123" dur="2000" fill="hold"/>
                                        <p:tgtEl>
                                          <p:spTgt spid="48"/>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500" fill="hold"/>
                                        <p:tgtEl>
                                          <p:spTgt spid="48"/>
                                        </p:tgtEl>
                                        <p:attrNameLst>
                                          <p:attrName>stroke.color</p:attrName>
                                        </p:attrNameLst>
                                      </p:cBhvr>
                                      <p:to>
                                        <a:srgbClr val="BFBFBF"/>
                                      </p:to>
                                    </p:animClr>
                                    <p:set>
                                      <p:cBhvr>
                                        <p:cTn id="126" dur="500" fill="hold"/>
                                        <p:tgtEl>
                                          <p:spTgt spid="48"/>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2000" fill="hold"/>
                                        <p:tgtEl>
                                          <p:spTgt spid="48"/>
                                        </p:tgtEl>
                                        <p:attrNameLst>
                                          <p:attrName>stroke.color</p:attrName>
                                        </p:attrNameLst>
                                      </p:cBhvr>
                                      <p:to>
                                        <a:srgbClr val="FF0000"/>
                                      </p:to>
                                    </p:animClr>
                                    <p:set>
                                      <p:cBhvr>
                                        <p:cTn id="129" dur="2000" fill="hold"/>
                                        <p:tgtEl>
                                          <p:spTgt spid="48"/>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2000" fill="hold"/>
                                        <p:tgtEl>
                                          <p:spTgt spid="78"/>
                                        </p:tgtEl>
                                        <p:attrNameLst>
                                          <p:attrName>stroke.color</p:attrName>
                                        </p:attrNameLst>
                                      </p:cBhvr>
                                      <p:to>
                                        <a:srgbClr val="FF0000"/>
                                      </p:to>
                                    </p:animClr>
                                    <p:set>
                                      <p:cBhvr>
                                        <p:cTn id="132" dur="2000" fill="hold"/>
                                        <p:tgtEl>
                                          <p:spTgt spid="78"/>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500" fill="hold"/>
                                        <p:tgtEl>
                                          <p:spTgt spid="78"/>
                                        </p:tgtEl>
                                        <p:attrNameLst>
                                          <p:attrName>stroke.color</p:attrName>
                                        </p:attrNameLst>
                                      </p:cBhvr>
                                      <p:to>
                                        <a:srgbClr val="BFBFBF"/>
                                      </p:to>
                                    </p:animClr>
                                    <p:set>
                                      <p:cBhvr>
                                        <p:cTn id="135" dur="500" fill="hold"/>
                                        <p:tgtEl>
                                          <p:spTgt spid="78"/>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2000" fill="hold"/>
                                        <p:tgtEl>
                                          <p:spTgt spid="78"/>
                                        </p:tgtEl>
                                        <p:attrNameLst>
                                          <p:attrName>stroke.color</p:attrName>
                                        </p:attrNameLst>
                                      </p:cBhvr>
                                      <p:to>
                                        <a:srgbClr val="FF0000"/>
                                      </p:to>
                                    </p:animClr>
                                    <p:set>
                                      <p:cBhvr>
                                        <p:cTn id="138" dur="2000" fill="hold"/>
                                        <p:tgtEl>
                                          <p:spTgt spid="78"/>
                                        </p:tgtEl>
                                        <p:attrNameLst>
                                          <p:attrName>stroke.on</p:attrName>
                                        </p:attrNameLst>
                                      </p:cBhvr>
                                      <p:to>
                                        <p:strVal val="true"/>
                                      </p:to>
                                    </p:set>
                                  </p:childTnLst>
                                </p:cTn>
                              </p:par>
                            </p:childTnLst>
                          </p:cTn>
                        </p:par>
                        <p:par>
                          <p:cTn id="139" fill="hold">
                            <p:stCondLst>
                              <p:cond delay="18000"/>
                            </p:stCondLst>
                            <p:childTnLst>
                              <p:par>
                                <p:cTn id="140" presetID="7" presetClass="emph" presetSubtype="2" fill="hold" nodeType="afterEffect">
                                  <p:stCondLst>
                                    <p:cond delay="0"/>
                                  </p:stCondLst>
                                  <p:childTnLst>
                                    <p:animClr clrSpc="rgb" dir="cw">
                                      <p:cBhvr>
                                        <p:cTn id="141" dur="500" fill="hold"/>
                                        <p:tgtEl>
                                          <p:spTgt spid="78"/>
                                        </p:tgtEl>
                                        <p:attrNameLst>
                                          <p:attrName>stroke.color</p:attrName>
                                        </p:attrNameLst>
                                      </p:cBhvr>
                                      <p:to>
                                        <a:srgbClr val="BFBFBF"/>
                                      </p:to>
                                    </p:animClr>
                                    <p:set>
                                      <p:cBhvr>
                                        <p:cTn id="142" dur="500" fill="hold"/>
                                        <p:tgtEl>
                                          <p:spTgt spid="78"/>
                                        </p:tgtEl>
                                        <p:attrNameLst>
                                          <p:attrName>stroke.on</p:attrName>
                                        </p:attrNameLst>
                                      </p:cBhvr>
                                      <p:to>
                                        <p:strVal val="true"/>
                                      </p:to>
                                    </p:set>
                                  </p:childTnLst>
                                </p:cTn>
                              </p:par>
                              <p:par>
                                <p:cTn id="143" presetID="7" presetClass="emph" presetSubtype="2" fill="hold" nodeType="withEffect">
                                  <p:stCondLst>
                                    <p:cond delay="0"/>
                                  </p:stCondLst>
                                  <p:childTnLst>
                                    <p:animClr clrSpc="rgb" dir="cw">
                                      <p:cBhvr>
                                        <p:cTn id="144" dur="2000" fill="hold"/>
                                        <p:tgtEl>
                                          <p:spTgt spid="79"/>
                                        </p:tgtEl>
                                        <p:attrNameLst>
                                          <p:attrName>stroke.color</p:attrName>
                                        </p:attrNameLst>
                                      </p:cBhvr>
                                      <p:to>
                                        <a:srgbClr val="FF0000"/>
                                      </p:to>
                                    </p:animClr>
                                    <p:set>
                                      <p:cBhvr>
                                        <p:cTn id="145" dur="2000" fill="hold"/>
                                        <p:tgtEl>
                                          <p:spTgt spid="79"/>
                                        </p:tgtEl>
                                        <p:attrNameLst>
                                          <p:attrName>stroke.on</p:attrName>
                                        </p:attrNameLst>
                                      </p:cBhvr>
                                      <p:to>
                                        <p:strVal val="true"/>
                                      </p:to>
                                    </p:set>
                                  </p:childTnLst>
                                </p:cTn>
                              </p:par>
                              <p:par>
                                <p:cTn id="146" presetID="7" presetClass="emph" presetSubtype="2" fill="hold" nodeType="withEffect">
                                  <p:stCondLst>
                                    <p:cond delay="0"/>
                                  </p:stCondLst>
                                  <p:childTnLst>
                                    <p:animClr clrSpc="rgb" dir="cw">
                                      <p:cBhvr>
                                        <p:cTn id="147" dur="500" fill="hold"/>
                                        <p:tgtEl>
                                          <p:spTgt spid="79"/>
                                        </p:tgtEl>
                                        <p:attrNameLst>
                                          <p:attrName>stroke.color</p:attrName>
                                        </p:attrNameLst>
                                      </p:cBhvr>
                                      <p:to>
                                        <a:srgbClr val="BFBFBF"/>
                                      </p:to>
                                    </p:animClr>
                                    <p:set>
                                      <p:cBhvr>
                                        <p:cTn id="148" dur="500" fill="hold"/>
                                        <p:tgtEl>
                                          <p:spTgt spid="79"/>
                                        </p:tgtEl>
                                        <p:attrNameLst>
                                          <p:attrName>stroke.on</p:attrName>
                                        </p:attrNameLst>
                                      </p:cBhvr>
                                      <p:to>
                                        <p:strVal val="true"/>
                                      </p:to>
                                    </p:set>
                                  </p:childTnLst>
                                </p:cTn>
                              </p:par>
                              <p:par>
                                <p:cTn id="149" presetID="7" presetClass="emph" presetSubtype="2" fill="hold" nodeType="withEffect">
                                  <p:stCondLst>
                                    <p:cond delay="0"/>
                                  </p:stCondLst>
                                  <p:childTnLst>
                                    <p:animClr clrSpc="rgb" dir="cw">
                                      <p:cBhvr>
                                        <p:cTn id="150" dur="2000" fill="hold"/>
                                        <p:tgtEl>
                                          <p:spTgt spid="79"/>
                                        </p:tgtEl>
                                        <p:attrNameLst>
                                          <p:attrName>stroke.color</p:attrName>
                                        </p:attrNameLst>
                                      </p:cBhvr>
                                      <p:to>
                                        <a:srgbClr val="FF0000"/>
                                      </p:to>
                                    </p:animClr>
                                    <p:set>
                                      <p:cBhvr>
                                        <p:cTn id="151" dur="2000" fill="hold"/>
                                        <p:tgtEl>
                                          <p:spTgt spid="79"/>
                                        </p:tgtEl>
                                        <p:attrNameLst>
                                          <p:attrName>stroke.on</p:attrName>
                                        </p:attrNameLst>
                                      </p:cBhvr>
                                      <p:to>
                                        <p:strVal val="true"/>
                                      </p:to>
                                    </p:set>
                                  </p:childTnLst>
                                </p:cTn>
                              </p:par>
                            </p:childTnLst>
                          </p:cTn>
                        </p:par>
                        <p:par>
                          <p:cTn id="152" fill="hold">
                            <p:stCondLst>
                              <p:cond delay="20000"/>
                            </p:stCondLst>
                            <p:childTnLst>
                              <p:par>
                                <p:cTn id="153" presetID="7" presetClass="emph" presetSubtype="2" fill="hold" nodeType="afterEffect">
                                  <p:stCondLst>
                                    <p:cond delay="0"/>
                                  </p:stCondLst>
                                  <p:childTnLst>
                                    <p:animClr clrSpc="rgb" dir="cw">
                                      <p:cBhvr>
                                        <p:cTn id="154" dur="500" fill="hold"/>
                                        <p:tgtEl>
                                          <p:spTgt spid="79"/>
                                        </p:tgtEl>
                                        <p:attrNameLst>
                                          <p:attrName>stroke.color</p:attrName>
                                        </p:attrNameLst>
                                      </p:cBhvr>
                                      <p:to>
                                        <a:srgbClr val="BFBFBF"/>
                                      </p:to>
                                    </p:animClr>
                                    <p:set>
                                      <p:cBhvr>
                                        <p:cTn id="155" dur="500" fill="hold"/>
                                        <p:tgtEl>
                                          <p:spTgt spid="79"/>
                                        </p:tgtEl>
                                        <p:attrNameLst>
                                          <p:attrName>stroke.on</p:attrName>
                                        </p:attrNameLst>
                                      </p:cBhvr>
                                      <p:to>
                                        <p:strVal val="true"/>
                                      </p:to>
                                    </p:set>
                                  </p:childTnLst>
                                </p:cTn>
                              </p:par>
                              <p:par>
                                <p:cTn id="156" presetID="7" presetClass="emph" presetSubtype="2" fill="hold" nodeType="withEffect">
                                  <p:stCondLst>
                                    <p:cond delay="0"/>
                                  </p:stCondLst>
                                  <p:childTnLst>
                                    <p:animClr clrSpc="rgb" dir="cw">
                                      <p:cBhvr>
                                        <p:cTn id="157" dur="2000" fill="hold"/>
                                        <p:tgtEl>
                                          <p:spTgt spid="114"/>
                                        </p:tgtEl>
                                        <p:attrNameLst>
                                          <p:attrName>stroke.color</p:attrName>
                                        </p:attrNameLst>
                                      </p:cBhvr>
                                      <p:to>
                                        <a:srgbClr val="FF0000"/>
                                      </p:to>
                                    </p:animClr>
                                    <p:set>
                                      <p:cBhvr>
                                        <p:cTn id="158" dur="2000" fill="hold"/>
                                        <p:tgtEl>
                                          <p:spTgt spid="114"/>
                                        </p:tgtEl>
                                        <p:attrNameLst>
                                          <p:attrName>stroke.on</p:attrName>
                                        </p:attrNameLst>
                                      </p:cBhvr>
                                      <p:to>
                                        <p:strVal val="true"/>
                                      </p:to>
                                    </p:set>
                                  </p:childTnLst>
                                </p:cTn>
                              </p:par>
                              <p:par>
                                <p:cTn id="159" presetID="7" presetClass="emph" presetSubtype="2" fill="hold" nodeType="withEffect">
                                  <p:stCondLst>
                                    <p:cond delay="0"/>
                                  </p:stCondLst>
                                  <p:childTnLst>
                                    <p:animClr clrSpc="rgb" dir="cw">
                                      <p:cBhvr>
                                        <p:cTn id="160" dur="500" fill="hold"/>
                                        <p:tgtEl>
                                          <p:spTgt spid="114"/>
                                        </p:tgtEl>
                                        <p:attrNameLst>
                                          <p:attrName>stroke.color</p:attrName>
                                        </p:attrNameLst>
                                      </p:cBhvr>
                                      <p:to>
                                        <a:srgbClr val="BFBFBF"/>
                                      </p:to>
                                    </p:animClr>
                                    <p:set>
                                      <p:cBhvr>
                                        <p:cTn id="161" dur="500" fill="hold"/>
                                        <p:tgtEl>
                                          <p:spTgt spid="114"/>
                                        </p:tgtEl>
                                        <p:attrNameLst>
                                          <p:attrName>stroke.on</p:attrName>
                                        </p:attrNameLst>
                                      </p:cBhvr>
                                      <p:to>
                                        <p:strVal val="true"/>
                                      </p:to>
                                    </p:set>
                                  </p:childTnLst>
                                </p:cTn>
                              </p:par>
                              <p:par>
                                <p:cTn id="162" presetID="7" presetClass="emph" presetSubtype="2" fill="hold" nodeType="withEffect">
                                  <p:stCondLst>
                                    <p:cond delay="0"/>
                                  </p:stCondLst>
                                  <p:childTnLst>
                                    <p:animClr clrSpc="rgb" dir="cw">
                                      <p:cBhvr>
                                        <p:cTn id="163" dur="2000" fill="hold"/>
                                        <p:tgtEl>
                                          <p:spTgt spid="114"/>
                                        </p:tgtEl>
                                        <p:attrNameLst>
                                          <p:attrName>stroke.color</p:attrName>
                                        </p:attrNameLst>
                                      </p:cBhvr>
                                      <p:to>
                                        <a:srgbClr val="FF0000"/>
                                      </p:to>
                                    </p:animClr>
                                    <p:set>
                                      <p:cBhvr>
                                        <p:cTn id="164" dur="2000" fill="hold"/>
                                        <p:tgtEl>
                                          <p:spTgt spid="114"/>
                                        </p:tgtEl>
                                        <p:attrNameLst>
                                          <p:attrName>stroke.on</p:attrName>
                                        </p:attrNameLst>
                                      </p:cBhvr>
                                      <p:to>
                                        <p:strVal val="true"/>
                                      </p:to>
                                    </p:set>
                                  </p:childTnLst>
                                </p:cTn>
                              </p:par>
                            </p:childTnLst>
                          </p:cTn>
                        </p:par>
                        <p:par>
                          <p:cTn id="165" fill="hold">
                            <p:stCondLst>
                              <p:cond delay="22000"/>
                            </p:stCondLst>
                            <p:childTnLst>
                              <p:par>
                                <p:cTn id="166" presetID="7" presetClass="emph" presetSubtype="2" fill="hold" nodeType="afterEffect">
                                  <p:stCondLst>
                                    <p:cond delay="0"/>
                                  </p:stCondLst>
                                  <p:childTnLst>
                                    <p:animClr clrSpc="rgb" dir="cw">
                                      <p:cBhvr>
                                        <p:cTn id="167" dur="500" fill="hold"/>
                                        <p:tgtEl>
                                          <p:spTgt spid="114"/>
                                        </p:tgtEl>
                                        <p:attrNameLst>
                                          <p:attrName>stroke.color</p:attrName>
                                        </p:attrNameLst>
                                      </p:cBhvr>
                                      <p:to>
                                        <a:srgbClr val="BFBFBF"/>
                                      </p:to>
                                    </p:animClr>
                                    <p:set>
                                      <p:cBhvr>
                                        <p:cTn id="168" dur="500" fill="hold"/>
                                        <p:tgtEl>
                                          <p:spTgt spid="114"/>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2000" fill="hold"/>
                                        <p:tgtEl>
                                          <p:spTgt spid="115"/>
                                        </p:tgtEl>
                                        <p:attrNameLst>
                                          <p:attrName>stroke.color</p:attrName>
                                        </p:attrNameLst>
                                      </p:cBhvr>
                                      <p:to>
                                        <a:srgbClr val="FF0000"/>
                                      </p:to>
                                    </p:animClr>
                                    <p:set>
                                      <p:cBhvr>
                                        <p:cTn id="171" dur="2000" fill="hold"/>
                                        <p:tgtEl>
                                          <p:spTgt spid="115"/>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500" fill="hold"/>
                                        <p:tgtEl>
                                          <p:spTgt spid="115"/>
                                        </p:tgtEl>
                                        <p:attrNameLst>
                                          <p:attrName>stroke.color</p:attrName>
                                        </p:attrNameLst>
                                      </p:cBhvr>
                                      <p:to>
                                        <a:srgbClr val="BFBFBF"/>
                                      </p:to>
                                    </p:animClr>
                                    <p:set>
                                      <p:cBhvr>
                                        <p:cTn id="174" dur="500" fill="hold"/>
                                        <p:tgtEl>
                                          <p:spTgt spid="115"/>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2000" fill="hold"/>
                                        <p:tgtEl>
                                          <p:spTgt spid="115"/>
                                        </p:tgtEl>
                                        <p:attrNameLst>
                                          <p:attrName>stroke.color</p:attrName>
                                        </p:attrNameLst>
                                      </p:cBhvr>
                                      <p:to>
                                        <a:srgbClr val="FF0000"/>
                                      </p:to>
                                    </p:animClr>
                                    <p:set>
                                      <p:cBhvr>
                                        <p:cTn id="177" dur="2000" fill="hold"/>
                                        <p:tgtEl>
                                          <p:spTgt spid="115"/>
                                        </p:tgtEl>
                                        <p:attrNameLst>
                                          <p:attrName>stroke.on</p:attrName>
                                        </p:attrNameLst>
                                      </p:cBhvr>
                                      <p:to>
                                        <p:strVal val="true"/>
                                      </p:to>
                                    </p:set>
                                  </p:childTnLst>
                                </p:cTn>
                              </p:par>
                            </p:childTnLst>
                          </p:cTn>
                        </p:par>
                        <p:par>
                          <p:cTn id="178" fill="hold">
                            <p:stCondLst>
                              <p:cond delay="24000"/>
                            </p:stCondLst>
                            <p:childTnLst>
                              <p:par>
                                <p:cTn id="179" presetID="7" presetClass="emph" presetSubtype="2" fill="hold" nodeType="afterEffect">
                                  <p:stCondLst>
                                    <p:cond delay="0"/>
                                  </p:stCondLst>
                                  <p:childTnLst>
                                    <p:animClr clrSpc="rgb" dir="cw">
                                      <p:cBhvr>
                                        <p:cTn id="180" dur="500" fill="hold"/>
                                        <p:tgtEl>
                                          <p:spTgt spid="115"/>
                                        </p:tgtEl>
                                        <p:attrNameLst>
                                          <p:attrName>stroke.color</p:attrName>
                                        </p:attrNameLst>
                                      </p:cBhvr>
                                      <p:to>
                                        <a:srgbClr val="BFBFBF"/>
                                      </p:to>
                                    </p:animClr>
                                    <p:set>
                                      <p:cBhvr>
                                        <p:cTn id="181" dur="500" fill="hold"/>
                                        <p:tgtEl>
                                          <p:spTgt spid="115"/>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116"/>
                                        </p:tgtEl>
                                        <p:attrNameLst>
                                          <p:attrName>stroke.color</p:attrName>
                                        </p:attrNameLst>
                                      </p:cBhvr>
                                      <p:to>
                                        <a:srgbClr val="FF0000"/>
                                      </p:to>
                                    </p:animClr>
                                    <p:set>
                                      <p:cBhvr>
                                        <p:cTn id="184" dur="2000" fill="hold"/>
                                        <p:tgtEl>
                                          <p:spTgt spid="116"/>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500" fill="hold"/>
                                        <p:tgtEl>
                                          <p:spTgt spid="116"/>
                                        </p:tgtEl>
                                        <p:attrNameLst>
                                          <p:attrName>stroke.color</p:attrName>
                                        </p:attrNameLst>
                                      </p:cBhvr>
                                      <p:to>
                                        <a:srgbClr val="BFBFBF"/>
                                      </p:to>
                                    </p:animClr>
                                    <p:set>
                                      <p:cBhvr>
                                        <p:cTn id="187" dur="500" fill="hold"/>
                                        <p:tgtEl>
                                          <p:spTgt spid="116"/>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2000" fill="hold"/>
                                        <p:tgtEl>
                                          <p:spTgt spid="116"/>
                                        </p:tgtEl>
                                        <p:attrNameLst>
                                          <p:attrName>stroke.color</p:attrName>
                                        </p:attrNameLst>
                                      </p:cBhvr>
                                      <p:to>
                                        <a:srgbClr val="FF0000"/>
                                      </p:to>
                                    </p:animClr>
                                    <p:set>
                                      <p:cBhvr>
                                        <p:cTn id="190" dur="2000" fill="hold"/>
                                        <p:tgtEl>
                                          <p:spTgt spid="116"/>
                                        </p:tgtEl>
                                        <p:attrNameLst>
                                          <p:attrName>stroke.on</p:attrName>
                                        </p:attrNameLst>
                                      </p:cBhvr>
                                      <p:to>
                                        <p:strVal val="true"/>
                                      </p:to>
                                    </p:set>
                                  </p:childTnLst>
                                </p:cTn>
                              </p:par>
                            </p:childTnLst>
                          </p:cTn>
                        </p:par>
                        <p:par>
                          <p:cTn id="191" fill="hold">
                            <p:stCondLst>
                              <p:cond delay="26000"/>
                            </p:stCondLst>
                            <p:childTnLst>
                              <p:par>
                                <p:cTn id="192" presetID="7" presetClass="emph" presetSubtype="2" fill="hold" nodeType="afterEffect">
                                  <p:stCondLst>
                                    <p:cond delay="0"/>
                                  </p:stCondLst>
                                  <p:childTnLst>
                                    <p:animClr clrSpc="rgb" dir="cw">
                                      <p:cBhvr>
                                        <p:cTn id="193" dur="500" fill="hold"/>
                                        <p:tgtEl>
                                          <p:spTgt spid="116"/>
                                        </p:tgtEl>
                                        <p:attrNameLst>
                                          <p:attrName>stroke.color</p:attrName>
                                        </p:attrNameLst>
                                      </p:cBhvr>
                                      <p:to>
                                        <a:srgbClr val="BFBFBF"/>
                                      </p:to>
                                    </p:animClr>
                                    <p:set>
                                      <p:cBhvr>
                                        <p:cTn id="194" dur="500" fill="hold"/>
                                        <p:tgtEl>
                                          <p:spTgt spid="116"/>
                                        </p:tgtEl>
                                        <p:attrNameLst>
                                          <p:attrName>stroke.on</p:attrName>
                                        </p:attrNameLst>
                                      </p:cBhvr>
                                      <p:to>
                                        <p:strVal val="true"/>
                                      </p:to>
                                    </p:set>
                                  </p:childTnLst>
                                </p:cTn>
                              </p:par>
                              <p:par>
                                <p:cTn id="195" presetID="7" presetClass="emph" presetSubtype="2" fill="hold" nodeType="withEffect">
                                  <p:stCondLst>
                                    <p:cond delay="0"/>
                                  </p:stCondLst>
                                  <p:childTnLst>
                                    <p:animClr clrSpc="rgb" dir="cw">
                                      <p:cBhvr>
                                        <p:cTn id="196" dur="2000" fill="hold"/>
                                        <p:tgtEl>
                                          <p:spTgt spid="72"/>
                                        </p:tgtEl>
                                        <p:attrNameLst>
                                          <p:attrName>stroke.color</p:attrName>
                                        </p:attrNameLst>
                                      </p:cBhvr>
                                      <p:to>
                                        <a:srgbClr val="FF0000"/>
                                      </p:to>
                                    </p:animClr>
                                    <p:set>
                                      <p:cBhvr>
                                        <p:cTn id="197" dur="2000" fill="hold"/>
                                        <p:tgtEl>
                                          <p:spTgt spid="72"/>
                                        </p:tgtEl>
                                        <p:attrNameLst>
                                          <p:attrName>stroke.on</p:attrName>
                                        </p:attrNameLst>
                                      </p:cBhvr>
                                      <p:to>
                                        <p:strVal val="true"/>
                                      </p:to>
                                    </p:set>
                                  </p:childTnLst>
                                </p:cTn>
                              </p:par>
                              <p:par>
                                <p:cTn id="198" presetID="7" presetClass="emph" presetSubtype="2" fill="hold" nodeType="withEffect">
                                  <p:stCondLst>
                                    <p:cond delay="0"/>
                                  </p:stCondLst>
                                  <p:childTnLst>
                                    <p:animClr clrSpc="rgb" dir="cw">
                                      <p:cBhvr>
                                        <p:cTn id="199" dur="500" fill="hold"/>
                                        <p:tgtEl>
                                          <p:spTgt spid="72"/>
                                        </p:tgtEl>
                                        <p:attrNameLst>
                                          <p:attrName>stroke.color</p:attrName>
                                        </p:attrNameLst>
                                      </p:cBhvr>
                                      <p:to>
                                        <a:srgbClr val="BFBFBF"/>
                                      </p:to>
                                    </p:animClr>
                                    <p:set>
                                      <p:cBhvr>
                                        <p:cTn id="200" dur="500" fill="hold"/>
                                        <p:tgtEl>
                                          <p:spTgt spid="72"/>
                                        </p:tgtEl>
                                        <p:attrNameLst>
                                          <p:attrName>stroke.on</p:attrName>
                                        </p:attrNameLst>
                                      </p:cBhvr>
                                      <p:to>
                                        <p:strVal val="true"/>
                                      </p:to>
                                    </p:set>
                                  </p:childTnLst>
                                </p:cTn>
                              </p:par>
                              <p:par>
                                <p:cTn id="201" presetID="7" presetClass="emph" presetSubtype="2" fill="hold" nodeType="withEffect">
                                  <p:stCondLst>
                                    <p:cond delay="0"/>
                                  </p:stCondLst>
                                  <p:childTnLst>
                                    <p:animClr clrSpc="rgb" dir="cw">
                                      <p:cBhvr>
                                        <p:cTn id="202" dur="2000" fill="hold"/>
                                        <p:tgtEl>
                                          <p:spTgt spid="72"/>
                                        </p:tgtEl>
                                        <p:attrNameLst>
                                          <p:attrName>stroke.color</p:attrName>
                                        </p:attrNameLst>
                                      </p:cBhvr>
                                      <p:to>
                                        <a:srgbClr val="FF0000"/>
                                      </p:to>
                                    </p:animClr>
                                    <p:set>
                                      <p:cBhvr>
                                        <p:cTn id="203" dur="2000" fill="hold"/>
                                        <p:tgtEl>
                                          <p:spTgt spid="72"/>
                                        </p:tgtEl>
                                        <p:attrNameLst>
                                          <p:attrName>stroke.on</p:attrName>
                                        </p:attrNameLst>
                                      </p:cBhvr>
                                      <p:to>
                                        <p:strVal val="true"/>
                                      </p:to>
                                    </p:set>
                                  </p:childTnLst>
                                </p:cTn>
                              </p:par>
                            </p:childTnLst>
                          </p:cTn>
                        </p:par>
                        <p:par>
                          <p:cTn id="204" fill="hold">
                            <p:stCondLst>
                              <p:cond delay="28000"/>
                            </p:stCondLst>
                            <p:childTnLst>
                              <p:par>
                                <p:cTn id="205" presetID="7" presetClass="emph" presetSubtype="2" fill="hold" nodeType="afterEffect">
                                  <p:stCondLst>
                                    <p:cond delay="0"/>
                                  </p:stCondLst>
                                  <p:childTnLst>
                                    <p:animClr clrSpc="rgb" dir="cw">
                                      <p:cBhvr>
                                        <p:cTn id="206" dur="500" fill="hold"/>
                                        <p:tgtEl>
                                          <p:spTgt spid="72"/>
                                        </p:tgtEl>
                                        <p:attrNameLst>
                                          <p:attrName>stroke.color</p:attrName>
                                        </p:attrNameLst>
                                      </p:cBhvr>
                                      <p:to>
                                        <a:srgbClr val="BFBFBF"/>
                                      </p:to>
                                    </p:animClr>
                                    <p:set>
                                      <p:cBhvr>
                                        <p:cTn id="207" dur="500" fill="hold"/>
                                        <p:tgtEl>
                                          <p:spTgt spid="72"/>
                                        </p:tgtEl>
                                        <p:attrNameLst>
                                          <p:attrName>stroke.on</p:attrName>
                                        </p:attrNameLst>
                                      </p:cBhvr>
                                      <p:to>
                                        <p:strVal val="true"/>
                                      </p:to>
                                    </p:set>
                                  </p:childTnLst>
                                </p:cTn>
                              </p:par>
                              <p:par>
                                <p:cTn id="208" presetID="7" presetClass="emph" presetSubtype="2" fill="hold" nodeType="withEffect">
                                  <p:stCondLst>
                                    <p:cond delay="0"/>
                                  </p:stCondLst>
                                  <p:childTnLst>
                                    <p:animClr clrSpc="rgb" dir="cw">
                                      <p:cBhvr>
                                        <p:cTn id="209" dur="2000" fill="hold"/>
                                        <p:tgtEl>
                                          <p:spTgt spid="73"/>
                                        </p:tgtEl>
                                        <p:attrNameLst>
                                          <p:attrName>stroke.color</p:attrName>
                                        </p:attrNameLst>
                                      </p:cBhvr>
                                      <p:to>
                                        <a:srgbClr val="FF0000"/>
                                      </p:to>
                                    </p:animClr>
                                    <p:set>
                                      <p:cBhvr>
                                        <p:cTn id="210" dur="2000" fill="hold"/>
                                        <p:tgtEl>
                                          <p:spTgt spid="73"/>
                                        </p:tgtEl>
                                        <p:attrNameLst>
                                          <p:attrName>stroke.on</p:attrName>
                                        </p:attrNameLst>
                                      </p:cBhvr>
                                      <p:to>
                                        <p:strVal val="true"/>
                                      </p:to>
                                    </p:set>
                                  </p:childTnLst>
                                </p:cTn>
                              </p:par>
                              <p:par>
                                <p:cTn id="211" presetID="7" presetClass="emph" presetSubtype="2" fill="hold" nodeType="withEffect">
                                  <p:stCondLst>
                                    <p:cond delay="0"/>
                                  </p:stCondLst>
                                  <p:childTnLst>
                                    <p:animClr clrSpc="rgb" dir="cw">
                                      <p:cBhvr>
                                        <p:cTn id="212" dur="2000" fill="hold"/>
                                        <p:tgtEl>
                                          <p:spTgt spid="122"/>
                                        </p:tgtEl>
                                        <p:attrNameLst>
                                          <p:attrName>stroke.color</p:attrName>
                                        </p:attrNameLst>
                                      </p:cBhvr>
                                      <p:to>
                                        <a:srgbClr val="FF0000"/>
                                      </p:to>
                                    </p:animClr>
                                    <p:set>
                                      <p:cBhvr>
                                        <p:cTn id="213" dur="2000" fill="hold"/>
                                        <p:tgtEl>
                                          <p:spTgt spid="122"/>
                                        </p:tgtEl>
                                        <p:attrNameLst>
                                          <p:attrName>stroke.on</p:attrName>
                                        </p:attrNameLst>
                                      </p:cBhvr>
                                      <p:to>
                                        <p:strVal val="true"/>
                                      </p:to>
                                    </p:set>
                                  </p:childTnLst>
                                </p:cTn>
                              </p:par>
                              <p:par>
                                <p:cTn id="214" presetID="7" presetClass="emph" presetSubtype="2" fill="hold" nodeType="withEffect">
                                  <p:stCondLst>
                                    <p:cond delay="0"/>
                                  </p:stCondLst>
                                  <p:childTnLst>
                                    <p:animClr clrSpc="rgb" dir="cw">
                                      <p:cBhvr>
                                        <p:cTn id="215" dur="500" fill="hold"/>
                                        <p:tgtEl>
                                          <p:spTgt spid="122"/>
                                        </p:tgtEl>
                                        <p:attrNameLst>
                                          <p:attrName>stroke.color</p:attrName>
                                        </p:attrNameLst>
                                      </p:cBhvr>
                                      <p:to>
                                        <a:srgbClr val="BFBFBF"/>
                                      </p:to>
                                    </p:animClr>
                                    <p:set>
                                      <p:cBhvr>
                                        <p:cTn id="216" dur="500" fill="hold"/>
                                        <p:tgtEl>
                                          <p:spTgt spid="122"/>
                                        </p:tgtEl>
                                        <p:attrNameLst>
                                          <p:attrName>stroke.on</p:attrName>
                                        </p:attrNameLst>
                                      </p:cBhvr>
                                      <p:to>
                                        <p:strVal val="true"/>
                                      </p:to>
                                    </p:set>
                                  </p:childTnLst>
                                </p:cTn>
                              </p:par>
                              <p:par>
                                <p:cTn id="217" presetID="7" presetClass="emph" presetSubtype="2" fill="hold" nodeType="withEffect">
                                  <p:stCondLst>
                                    <p:cond delay="0"/>
                                  </p:stCondLst>
                                  <p:childTnLst>
                                    <p:animClr clrSpc="rgb" dir="cw">
                                      <p:cBhvr>
                                        <p:cTn id="218" dur="2000" fill="hold"/>
                                        <p:tgtEl>
                                          <p:spTgt spid="122"/>
                                        </p:tgtEl>
                                        <p:attrNameLst>
                                          <p:attrName>stroke.color</p:attrName>
                                        </p:attrNameLst>
                                      </p:cBhvr>
                                      <p:to>
                                        <a:srgbClr val="FF0000"/>
                                      </p:to>
                                    </p:animClr>
                                    <p:set>
                                      <p:cBhvr>
                                        <p:cTn id="219" dur="2000" fill="hold"/>
                                        <p:tgtEl>
                                          <p:spTgt spid="122"/>
                                        </p:tgtEl>
                                        <p:attrNameLst>
                                          <p:attrName>stroke.on</p:attrName>
                                        </p:attrNameLst>
                                      </p:cBhvr>
                                      <p:to>
                                        <p:strVal val="true"/>
                                      </p:to>
                                    </p:set>
                                  </p:childTnLst>
                                </p:cTn>
                              </p:par>
                            </p:childTnLst>
                          </p:cTn>
                        </p:par>
                        <p:par>
                          <p:cTn id="220" fill="hold">
                            <p:stCondLst>
                              <p:cond delay="30000"/>
                            </p:stCondLst>
                            <p:childTnLst>
                              <p:par>
                                <p:cTn id="221" presetID="7" presetClass="emph" presetSubtype="2" fill="hold" nodeType="afterEffect">
                                  <p:stCondLst>
                                    <p:cond delay="0"/>
                                  </p:stCondLst>
                                  <p:childTnLst>
                                    <p:animClr clrSpc="rgb" dir="cw">
                                      <p:cBhvr>
                                        <p:cTn id="222" dur="500" fill="hold"/>
                                        <p:tgtEl>
                                          <p:spTgt spid="122"/>
                                        </p:tgtEl>
                                        <p:attrNameLst>
                                          <p:attrName>stroke.color</p:attrName>
                                        </p:attrNameLst>
                                      </p:cBhvr>
                                      <p:to>
                                        <a:srgbClr val="BFBFBF"/>
                                      </p:to>
                                    </p:animClr>
                                    <p:set>
                                      <p:cBhvr>
                                        <p:cTn id="223" dur="500" fill="hold"/>
                                        <p:tgtEl>
                                          <p:spTgt spid="122"/>
                                        </p:tgtEl>
                                        <p:attrNameLst>
                                          <p:attrName>stroke.on</p:attrName>
                                        </p:attrNameLst>
                                      </p:cBhvr>
                                      <p:to>
                                        <p:strVal val="true"/>
                                      </p:to>
                                    </p:set>
                                  </p:childTnLst>
                                </p:cTn>
                              </p:par>
                              <p:par>
                                <p:cTn id="224" presetID="7" presetClass="emph" presetSubtype="2" fill="hold" nodeType="withEffect">
                                  <p:stCondLst>
                                    <p:cond delay="0"/>
                                  </p:stCondLst>
                                  <p:childTnLst>
                                    <p:animClr clrSpc="rgb" dir="cw">
                                      <p:cBhvr>
                                        <p:cTn id="225" dur="2000" fill="hold"/>
                                        <p:tgtEl>
                                          <p:spTgt spid="129"/>
                                        </p:tgtEl>
                                        <p:attrNameLst>
                                          <p:attrName>stroke.color</p:attrName>
                                        </p:attrNameLst>
                                      </p:cBhvr>
                                      <p:to>
                                        <a:srgbClr val="FF0000"/>
                                      </p:to>
                                    </p:animClr>
                                    <p:set>
                                      <p:cBhvr>
                                        <p:cTn id="226" dur="2000" fill="hold"/>
                                        <p:tgtEl>
                                          <p:spTgt spid="129"/>
                                        </p:tgtEl>
                                        <p:attrNameLst>
                                          <p:attrName>stroke.on</p:attrName>
                                        </p:attrNameLst>
                                      </p:cBhvr>
                                      <p:to>
                                        <p:strVal val="true"/>
                                      </p:to>
                                    </p:set>
                                  </p:childTnLst>
                                </p:cTn>
                              </p:par>
                              <p:par>
                                <p:cTn id="227" presetID="7" presetClass="emph" presetSubtype="2" fill="hold" nodeType="withEffect">
                                  <p:stCondLst>
                                    <p:cond delay="0"/>
                                  </p:stCondLst>
                                  <p:childTnLst>
                                    <p:animClr clrSpc="rgb" dir="cw">
                                      <p:cBhvr>
                                        <p:cTn id="228" dur="500" fill="hold"/>
                                        <p:tgtEl>
                                          <p:spTgt spid="129"/>
                                        </p:tgtEl>
                                        <p:attrNameLst>
                                          <p:attrName>stroke.color</p:attrName>
                                        </p:attrNameLst>
                                      </p:cBhvr>
                                      <p:to>
                                        <a:srgbClr val="BFBFBF"/>
                                      </p:to>
                                    </p:animClr>
                                    <p:set>
                                      <p:cBhvr>
                                        <p:cTn id="229" dur="500" fill="hold"/>
                                        <p:tgtEl>
                                          <p:spTgt spid="129"/>
                                        </p:tgtEl>
                                        <p:attrNameLst>
                                          <p:attrName>stroke.on</p:attrName>
                                        </p:attrNameLst>
                                      </p:cBhvr>
                                      <p:to>
                                        <p:strVal val="true"/>
                                      </p:to>
                                    </p:set>
                                  </p:childTnLst>
                                </p:cTn>
                              </p:par>
                              <p:par>
                                <p:cTn id="230" presetID="7" presetClass="emph" presetSubtype="2" fill="hold" nodeType="withEffect">
                                  <p:stCondLst>
                                    <p:cond delay="0"/>
                                  </p:stCondLst>
                                  <p:childTnLst>
                                    <p:animClr clrSpc="rgb" dir="cw">
                                      <p:cBhvr>
                                        <p:cTn id="231" dur="2000" fill="hold"/>
                                        <p:tgtEl>
                                          <p:spTgt spid="129"/>
                                        </p:tgtEl>
                                        <p:attrNameLst>
                                          <p:attrName>stroke.color</p:attrName>
                                        </p:attrNameLst>
                                      </p:cBhvr>
                                      <p:to>
                                        <a:srgbClr val="FF0000"/>
                                      </p:to>
                                    </p:animClr>
                                    <p:set>
                                      <p:cBhvr>
                                        <p:cTn id="232" dur="2000" fill="hold"/>
                                        <p:tgtEl>
                                          <p:spTgt spid="129"/>
                                        </p:tgtEl>
                                        <p:attrNameLst>
                                          <p:attrName>stroke.on</p:attrName>
                                        </p:attrNameLst>
                                      </p:cBhvr>
                                      <p:to>
                                        <p:strVal val="true"/>
                                      </p:to>
                                    </p:set>
                                  </p:childTnLst>
                                </p:cTn>
                              </p:par>
                            </p:childTnLst>
                          </p:cTn>
                        </p:par>
                        <p:par>
                          <p:cTn id="233" fill="hold">
                            <p:stCondLst>
                              <p:cond delay="32000"/>
                            </p:stCondLst>
                            <p:childTnLst>
                              <p:par>
                                <p:cTn id="234" presetID="7" presetClass="emph" presetSubtype="2" fill="hold" nodeType="afterEffect">
                                  <p:stCondLst>
                                    <p:cond delay="0"/>
                                  </p:stCondLst>
                                  <p:childTnLst>
                                    <p:animClr clrSpc="rgb" dir="cw">
                                      <p:cBhvr>
                                        <p:cTn id="235" dur="500" fill="hold"/>
                                        <p:tgtEl>
                                          <p:spTgt spid="129"/>
                                        </p:tgtEl>
                                        <p:attrNameLst>
                                          <p:attrName>stroke.color</p:attrName>
                                        </p:attrNameLst>
                                      </p:cBhvr>
                                      <p:to>
                                        <a:srgbClr val="BFBFBF"/>
                                      </p:to>
                                    </p:animClr>
                                    <p:set>
                                      <p:cBhvr>
                                        <p:cTn id="236" dur="500" fill="hold"/>
                                        <p:tgtEl>
                                          <p:spTgt spid="129"/>
                                        </p:tgtEl>
                                        <p:attrNameLst>
                                          <p:attrName>stroke.on</p:attrName>
                                        </p:attrNameLst>
                                      </p:cBhvr>
                                      <p:to>
                                        <p:strVal val="true"/>
                                      </p:to>
                                    </p:set>
                                  </p:childTnLst>
                                </p:cTn>
                              </p:par>
                              <p:par>
                                <p:cTn id="237" presetID="7" presetClass="emph" presetSubtype="2" fill="hold" nodeType="withEffect">
                                  <p:stCondLst>
                                    <p:cond delay="0"/>
                                  </p:stCondLst>
                                  <p:childTnLst>
                                    <p:animClr clrSpc="rgb" dir="cw">
                                      <p:cBhvr>
                                        <p:cTn id="238" dur="2000" fill="hold"/>
                                        <p:tgtEl>
                                          <p:spTgt spid="136"/>
                                        </p:tgtEl>
                                        <p:attrNameLst>
                                          <p:attrName>stroke.color</p:attrName>
                                        </p:attrNameLst>
                                      </p:cBhvr>
                                      <p:to>
                                        <a:srgbClr val="FF0000"/>
                                      </p:to>
                                    </p:animClr>
                                    <p:set>
                                      <p:cBhvr>
                                        <p:cTn id="239" dur="2000" fill="hold"/>
                                        <p:tgtEl>
                                          <p:spTgt spid="136"/>
                                        </p:tgtEl>
                                        <p:attrNameLst>
                                          <p:attrName>stroke.on</p:attrName>
                                        </p:attrNameLst>
                                      </p:cBhvr>
                                      <p:to>
                                        <p:strVal val="true"/>
                                      </p:to>
                                    </p:set>
                                  </p:childTnLst>
                                </p:cTn>
                              </p:par>
                              <p:par>
                                <p:cTn id="240" presetID="7" presetClass="emph" presetSubtype="2" fill="hold" nodeType="withEffect">
                                  <p:stCondLst>
                                    <p:cond delay="0"/>
                                  </p:stCondLst>
                                  <p:childTnLst>
                                    <p:animClr clrSpc="rgb" dir="cw">
                                      <p:cBhvr>
                                        <p:cTn id="241" dur="500" fill="hold"/>
                                        <p:tgtEl>
                                          <p:spTgt spid="136"/>
                                        </p:tgtEl>
                                        <p:attrNameLst>
                                          <p:attrName>stroke.color</p:attrName>
                                        </p:attrNameLst>
                                      </p:cBhvr>
                                      <p:to>
                                        <a:srgbClr val="BFBFBF"/>
                                      </p:to>
                                    </p:animClr>
                                    <p:set>
                                      <p:cBhvr>
                                        <p:cTn id="242" dur="500" fill="hold"/>
                                        <p:tgtEl>
                                          <p:spTgt spid="136"/>
                                        </p:tgtEl>
                                        <p:attrNameLst>
                                          <p:attrName>stroke.on</p:attrName>
                                        </p:attrNameLst>
                                      </p:cBhvr>
                                      <p:to>
                                        <p:strVal val="true"/>
                                      </p:to>
                                    </p:set>
                                  </p:childTnLst>
                                </p:cTn>
                              </p:par>
                              <p:par>
                                <p:cTn id="243" presetID="7" presetClass="emph" presetSubtype="2" fill="hold" nodeType="withEffect">
                                  <p:stCondLst>
                                    <p:cond delay="0"/>
                                  </p:stCondLst>
                                  <p:childTnLst>
                                    <p:animClr clrSpc="rgb" dir="cw">
                                      <p:cBhvr>
                                        <p:cTn id="244" dur="2000" fill="hold"/>
                                        <p:tgtEl>
                                          <p:spTgt spid="136"/>
                                        </p:tgtEl>
                                        <p:attrNameLst>
                                          <p:attrName>stroke.color</p:attrName>
                                        </p:attrNameLst>
                                      </p:cBhvr>
                                      <p:to>
                                        <a:srgbClr val="FF0000"/>
                                      </p:to>
                                    </p:animClr>
                                    <p:set>
                                      <p:cBhvr>
                                        <p:cTn id="245" dur="2000" fill="hold"/>
                                        <p:tgtEl>
                                          <p:spTgt spid="136"/>
                                        </p:tgtEl>
                                        <p:attrNameLst>
                                          <p:attrName>stroke.on</p:attrName>
                                        </p:attrNameLst>
                                      </p:cBhvr>
                                      <p:to>
                                        <p:strVal val="true"/>
                                      </p:to>
                                    </p:set>
                                  </p:childTnLst>
                                </p:cTn>
                              </p:par>
                            </p:childTnLst>
                          </p:cTn>
                        </p:par>
                        <p:par>
                          <p:cTn id="246" fill="hold">
                            <p:stCondLst>
                              <p:cond delay="34000"/>
                            </p:stCondLst>
                            <p:childTnLst>
                              <p:par>
                                <p:cTn id="247" presetID="7" presetClass="emph" presetSubtype="2" fill="hold" nodeType="afterEffect">
                                  <p:stCondLst>
                                    <p:cond delay="0"/>
                                  </p:stCondLst>
                                  <p:childTnLst>
                                    <p:animClr clrSpc="rgb" dir="cw">
                                      <p:cBhvr>
                                        <p:cTn id="248" dur="500" fill="hold"/>
                                        <p:tgtEl>
                                          <p:spTgt spid="136"/>
                                        </p:tgtEl>
                                        <p:attrNameLst>
                                          <p:attrName>stroke.color</p:attrName>
                                        </p:attrNameLst>
                                      </p:cBhvr>
                                      <p:to>
                                        <a:srgbClr val="BFBFBF"/>
                                      </p:to>
                                    </p:animClr>
                                    <p:set>
                                      <p:cBhvr>
                                        <p:cTn id="249" dur="500" fill="hold"/>
                                        <p:tgtEl>
                                          <p:spTgt spid="136"/>
                                        </p:tgtEl>
                                        <p:attrNameLst>
                                          <p:attrName>stroke.on</p:attrName>
                                        </p:attrNameLst>
                                      </p:cBhvr>
                                      <p:to>
                                        <p:strVal val="true"/>
                                      </p:to>
                                    </p:set>
                                  </p:childTnLst>
                                </p:cTn>
                              </p:par>
                              <p:par>
                                <p:cTn id="250" presetID="7" presetClass="emph" presetSubtype="2" fill="hold" nodeType="withEffect">
                                  <p:stCondLst>
                                    <p:cond delay="0"/>
                                  </p:stCondLst>
                                  <p:childTnLst>
                                    <p:animClr clrSpc="rgb" dir="cw">
                                      <p:cBhvr>
                                        <p:cTn id="251" dur="2000" fill="hold"/>
                                        <p:tgtEl>
                                          <p:spTgt spid="137"/>
                                        </p:tgtEl>
                                        <p:attrNameLst>
                                          <p:attrName>stroke.color</p:attrName>
                                        </p:attrNameLst>
                                      </p:cBhvr>
                                      <p:to>
                                        <a:srgbClr val="FF0000"/>
                                      </p:to>
                                    </p:animClr>
                                    <p:set>
                                      <p:cBhvr>
                                        <p:cTn id="252" dur="2000" fill="hold"/>
                                        <p:tgtEl>
                                          <p:spTgt spid="137"/>
                                        </p:tgtEl>
                                        <p:attrNameLst>
                                          <p:attrName>stroke.on</p:attrName>
                                        </p:attrNameLst>
                                      </p:cBhvr>
                                      <p:to>
                                        <p:strVal val="true"/>
                                      </p:to>
                                    </p:set>
                                  </p:childTnLst>
                                </p:cTn>
                              </p:par>
                              <p:par>
                                <p:cTn id="253" presetID="7" presetClass="emph" presetSubtype="2" fill="hold" nodeType="withEffect">
                                  <p:stCondLst>
                                    <p:cond delay="0"/>
                                  </p:stCondLst>
                                  <p:childTnLst>
                                    <p:animClr clrSpc="rgb" dir="cw">
                                      <p:cBhvr>
                                        <p:cTn id="254" dur="500" fill="hold"/>
                                        <p:tgtEl>
                                          <p:spTgt spid="137"/>
                                        </p:tgtEl>
                                        <p:attrNameLst>
                                          <p:attrName>stroke.color</p:attrName>
                                        </p:attrNameLst>
                                      </p:cBhvr>
                                      <p:to>
                                        <a:srgbClr val="BFBFBF"/>
                                      </p:to>
                                    </p:animClr>
                                    <p:set>
                                      <p:cBhvr>
                                        <p:cTn id="255" dur="500" fill="hold"/>
                                        <p:tgtEl>
                                          <p:spTgt spid="137"/>
                                        </p:tgtEl>
                                        <p:attrNameLst>
                                          <p:attrName>stroke.on</p:attrName>
                                        </p:attrNameLst>
                                      </p:cBhvr>
                                      <p:to>
                                        <p:strVal val="true"/>
                                      </p:to>
                                    </p:set>
                                  </p:childTnLst>
                                </p:cTn>
                              </p:par>
                              <p:par>
                                <p:cTn id="256" presetID="7" presetClass="emph" presetSubtype="2" fill="hold" nodeType="withEffect">
                                  <p:stCondLst>
                                    <p:cond delay="0"/>
                                  </p:stCondLst>
                                  <p:childTnLst>
                                    <p:animClr clrSpc="rgb" dir="cw">
                                      <p:cBhvr>
                                        <p:cTn id="257" dur="2000" fill="hold"/>
                                        <p:tgtEl>
                                          <p:spTgt spid="137"/>
                                        </p:tgtEl>
                                        <p:attrNameLst>
                                          <p:attrName>stroke.color</p:attrName>
                                        </p:attrNameLst>
                                      </p:cBhvr>
                                      <p:to>
                                        <a:srgbClr val="FF0000"/>
                                      </p:to>
                                    </p:animClr>
                                    <p:set>
                                      <p:cBhvr>
                                        <p:cTn id="258" dur="2000" fill="hold"/>
                                        <p:tgtEl>
                                          <p:spTgt spid="137"/>
                                        </p:tgtEl>
                                        <p:attrNameLst>
                                          <p:attrName>stroke.on</p:attrName>
                                        </p:attrNameLst>
                                      </p:cBhvr>
                                      <p:to>
                                        <p:strVal val="true"/>
                                      </p:to>
                                    </p:set>
                                  </p:childTnLst>
                                </p:cTn>
                              </p:par>
                            </p:childTnLst>
                          </p:cTn>
                        </p:par>
                        <p:par>
                          <p:cTn id="259" fill="hold">
                            <p:stCondLst>
                              <p:cond delay="36000"/>
                            </p:stCondLst>
                            <p:childTnLst>
                              <p:par>
                                <p:cTn id="260" presetID="7" presetClass="emph" presetSubtype="2" fill="hold" nodeType="afterEffect">
                                  <p:stCondLst>
                                    <p:cond delay="0"/>
                                  </p:stCondLst>
                                  <p:childTnLst>
                                    <p:animClr clrSpc="rgb" dir="cw">
                                      <p:cBhvr>
                                        <p:cTn id="261" dur="500" fill="hold"/>
                                        <p:tgtEl>
                                          <p:spTgt spid="137"/>
                                        </p:tgtEl>
                                        <p:attrNameLst>
                                          <p:attrName>stroke.color</p:attrName>
                                        </p:attrNameLst>
                                      </p:cBhvr>
                                      <p:to>
                                        <a:srgbClr val="BFBFBF"/>
                                      </p:to>
                                    </p:animClr>
                                    <p:set>
                                      <p:cBhvr>
                                        <p:cTn id="262" dur="500" fill="hold"/>
                                        <p:tgtEl>
                                          <p:spTgt spid="137"/>
                                        </p:tgtEl>
                                        <p:attrNameLst>
                                          <p:attrName>stroke.on</p:attrName>
                                        </p:attrNameLst>
                                      </p:cBhvr>
                                      <p:to>
                                        <p:strVal val="true"/>
                                      </p:to>
                                    </p:set>
                                  </p:childTnLst>
                                </p:cTn>
                              </p:par>
                              <p:par>
                                <p:cTn id="263" presetID="7" presetClass="emph" presetSubtype="2" fill="hold" nodeType="withEffect">
                                  <p:stCondLst>
                                    <p:cond delay="0"/>
                                  </p:stCondLst>
                                  <p:childTnLst>
                                    <p:animClr clrSpc="rgb" dir="cw">
                                      <p:cBhvr>
                                        <p:cTn id="264" dur="2000" fill="hold"/>
                                        <p:tgtEl>
                                          <p:spTgt spid="138"/>
                                        </p:tgtEl>
                                        <p:attrNameLst>
                                          <p:attrName>stroke.color</p:attrName>
                                        </p:attrNameLst>
                                      </p:cBhvr>
                                      <p:to>
                                        <a:srgbClr val="FF0000"/>
                                      </p:to>
                                    </p:animClr>
                                    <p:set>
                                      <p:cBhvr>
                                        <p:cTn id="265" dur="2000" fill="hold"/>
                                        <p:tgtEl>
                                          <p:spTgt spid="138"/>
                                        </p:tgtEl>
                                        <p:attrNameLst>
                                          <p:attrName>stroke.on</p:attrName>
                                        </p:attrNameLst>
                                      </p:cBhvr>
                                      <p:to>
                                        <p:strVal val="true"/>
                                      </p:to>
                                    </p:set>
                                  </p:childTnLst>
                                </p:cTn>
                              </p:par>
                              <p:par>
                                <p:cTn id="266" presetID="7" presetClass="emph" presetSubtype="2" fill="hold" nodeType="withEffect">
                                  <p:stCondLst>
                                    <p:cond delay="0"/>
                                  </p:stCondLst>
                                  <p:childTnLst>
                                    <p:animClr clrSpc="rgb" dir="cw">
                                      <p:cBhvr>
                                        <p:cTn id="267" dur="500" fill="hold"/>
                                        <p:tgtEl>
                                          <p:spTgt spid="138"/>
                                        </p:tgtEl>
                                        <p:attrNameLst>
                                          <p:attrName>stroke.color</p:attrName>
                                        </p:attrNameLst>
                                      </p:cBhvr>
                                      <p:to>
                                        <a:srgbClr val="BFBFBF"/>
                                      </p:to>
                                    </p:animClr>
                                    <p:set>
                                      <p:cBhvr>
                                        <p:cTn id="268" dur="500" fill="hold"/>
                                        <p:tgtEl>
                                          <p:spTgt spid="138"/>
                                        </p:tgtEl>
                                        <p:attrNameLst>
                                          <p:attrName>stroke.on</p:attrName>
                                        </p:attrNameLst>
                                      </p:cBhvr>
                                      <p:to>
                                        <p:strVal val="true"/>
                                      </p:to>
                                    </p:set>
                                  </p:childTnLst>
                                </p:cTn>
                              </p:par>
                              <p:par>
                                <p:cTn id="269" presetID="7" presetClass="emph" presetSubtype="2" fill="hold" nodeType="withEffect">
                                  <p:stCondLst>
                                    <p:cond delay="0"/>
                                  </p:stCondLst>
                                  <p:childTnLst>
                                    <p:animClr clrSpc="rgb" dir="cw">
                                      <p:cBhvr>
                                        <p:cTn id="270" dur="2000" fill="hold"/>
                                        <p:tgtEl>
                                          <p:spTgt spid="138"/>
                                        </p:tgtEl>
                                        <p:attrNameLst>
                                          <p:attrName>stroke.color</p:attrName>
                                        </p:attrNameLst>
                                      </p:cBhvr>
                                      <p:to>
                                        <a:srgbClr val="FF0000"/>
                                      </p:to>
                                    </p:animClr>
                                    <p:set>
                                      <p:cBhvr>
                                        <p:cTn id="271" dur="2000" fill="hold"/>
                                        <p:tgtEl>
                                          <p:spTgt spid="138"/>
                                        </p:tgtEl>
                                        <p:attrNameLst>
                                          <p:attrName>stroke.on</p:attrName>
                                        </p:attrNameLst>
                                      </p:cBhvr>
                                      <p:to>
                                        <p:strVal val="true"/>
                                      </p:to>
                                    </p:set>
                                  </p:childTnLst>
                                </p:cTn>
                              </p:par>
                            </p:childTnLst>
                          </p:cTn>
                        </p:par>
                        <p:par>
                          <p:cTn id="272" fill="hold">
                            <p:stCondLst>
                              <p:cond delay="38000"/>
                            </p:stCondLst>
                            <p:childTnLst>
                              <p:par>
                                <p:cTn id="273" presetID="7" presetClass="emph" presetSubtype="2" fill="hold" nodeType="afterEffect">
                                  <p:stCondLst>
                                    <p:cond delay="0"/>
                                  </p:stCondLst>
                                  <p:childTnLst>
                                    <p:animClr clrSpc="rgb" dir="cw">
                                      <p:cBhvr>
                                        <p:cTn id="274" dur="500" fill="hold"/>
                                        <p:tgtEl>
                                          <p:spTgt spid="138"/>
                                        </p:tgtEl>
                                        <p:attrNameLst>
                                          <p:attrName>stroke.color</p:attrName>
                                        </p:attrNameLst>
                                      </p:cBhvr>
                                      <p:to>
                                        <a:srgbClr val="BFBFBF"/>
                                      </p:to>
                                    </p:animClr>
                                    <p:set>
                                      <p:cBhvr>
                                        <p:cTn id="275" dur="500" fill="hold"/>
                                        <p:tgtEl>
                                          <p:spTgt spid="138"/>
                                        </p:tgtEl>
                                        <p:attrNameLst>
                                          <p:attrName>stroke.on</p:attrName>
                                        </p:attrNameLst>
                                      </p:cBhvr>
                                      <p:to>
                                        <p:strVal val="true"/>
                                      </p:to>
                                    </p:set>
                                  </p:childTnLst>
                                </p:cTn>
                              </p:par>
                              <p:par>
                                <p:cTn id="276" presetID="7" presetClass="emph" presetSubtype="2" fill="hold" nodeType="withEffect">
                                  <p:stCondLst>
                                    <p:cond delay="0"/>
                                  </p:stCondLst>
                                  <p:childTnLst>
                                    <p:animClr clrSpc="rgb" dir="cw">
                                      <p:cBhvr>
                                        <p:cTn id="277" dur="2000" fill="hold"/>
                                        <p:tgtEl>
                                          <p:spTgt spid="143"/>
                                        </p:tgtEl>
                                        <p:attrNameLst>
                                          <p:attrName>stroke.color</p:attrName>
                                        </p:attrNameLst>
                                      </p:cBhvr>
                                      <p:to>
                                        <a:srgbClr val="FF0000"/>
                                      </p:to>
                                    </p:animClr>
                                    <p:set>
                                      <p:cBhvr>
                                        <p:cTn id="278" dur="2000" fill="hold"/>
                                        <p:tgtEl>
                                          <p:spTgt spid="143"/>
                                        </p:tgtEl>
                                        <p:attrNameLst>
                                          <p:attrName>stroke.on</p:attrName>
                                        </p:attrNameLst>
                                      </p:cBhvr>
                                      <p:to>
                                        <p:strVal val="true"/>
                                      </p:to>
                                    </p:set>
                                  </p:childTnLst>
                                </p:cTn>
                              </p:par>
                              <p:par>
                                <p:cTn id="279" presetID="7" presetClass="emph" presetSubtype="2" fill="hold" nodeType="withEffect">
                                  <p:stCondLst>
                                    <p:cond delay="0"/>
                                  </p:stCondLst>
                                  <p:childTnLst>
                                    <p:animClr clrSpc="rgb" dir="cw">
                                      <p:cBhvr>
                                        <p:cTn id="280" dur="500" fill="hold"/>
                                        <p:tgtEl>
                                          <p:spTgt spid="143"/>
                                        </p:tgtEl>
                                        <p:attrNameLst>
                                          <p:attrName>stroke.color</p:attrName>
                                        </p:attrNameLst>
                                      </p:cBhvr>
                                      <p:to>
                                        <a:srgbClr val="BFBFBF"/>
                                      </p:to>
                                    </p:animClr>
                                    <p:set>
                                      <p:cBhvr>
                                        <p:cTn id="281" dur="500" fill="hold"/>
                                        <p:tgtEl>
                                          <p:spTgt spid="143"/>
                                        </p:tgtEl>
                                        <p:attrNameLst>
                                          <p:attrName>stroke.on</p:attrName>
                                        </p:attrNameLst>
                                      </p:cBhvr>
                                      <p:to>
                                        <p:strVal val="true"/>
                                      </p:to>
                                    </p:set>
                                  </p:childTnLst>
                                </p:cTn>
                              </p:par>
                              <p:par>
                                <p:cTn id="282" presetID="7" presetClass="emph" presetSubtype="2" fill="hold" nodeType="withEffect">
                                  <p:stCondLst>
                                    <p:cond delay="0"/>
                                  </p:stCondLst>
                                  <p:childTnLst>
                                    <p:animClr clrSpc="rgb" dir="cw">
                                      <p:cBhvr>
                                        <p:cTn id="283" dur="2000" fill="hold"/>
                                        <p:tgtEl>
                                          <p:spTgt spid="143"/>
                                        </p:tgtEl>
                                        <p:attrNameLst>
                                          <p:attrName>stroke.color</p:attrName>
                                        </p:attrNameLst>
                                      </p:cBhvr>
                                      <p:to>
                                        <a:srgbClr val="FF0000"/>
                                      </p:to>
                                    </p:animClr>
                                    <p:set>
                                      <p:cBhvr>
                                        <p:cTn id="284" dur="2000" fill="hold"/>
                                        <p:tgtEl>
                                          <p:spTgt spid="143"/>
                                        </p:tgtEl>
                                        <p:attrNameLst>
                                          <p:attrName>stroke.on</p:attrName>
                                        </p:attrNameLst>
                                      </p:cBhvr>
                                      <p:to>
                                        <p:strVal val="true"/>
                                      </p:to>
                                    </p:set>
                                  </p:childTnLst>
                                </p:cTn>
                              </p:par>
                            </p:childTnLst>
                          </p:cTn>
                        </p:par>
                        <p:par>
                          <p:cTn id="285" fill="hold">
                            <p:stCondLst>
                              <p:cond delay="40000"/>
                            </p:stCondLst>
                            <p:childTnLst>
                              <p:par>
                                <p:cTn id="286" presetID="7" presetClass="emph" presetSubtype="2" fill="hold" nodeType="afterEffect">
                                  <p:stCondLst>
                                    <p:cond delay="0"/>
                                  </p:stCondLst>
                                  <p:childTnLst>
                                    <p:animClr clrSpc="rgb" dir="cw">
                                      <p:cBhvr>
                                        <p:cTn id="287" dur="500" fill="hold"/>
                                        <p:tgtEl>
                                          <p:spTgt spid="143"/>
                                        </p:tgtEl>
                                        <p:attrNameLst>
                                          <p:attrName>stroke.color</p:attrName>
                                        </p:attrNameLst>
                                      </p:cBhvr>
                                      <p:to>
                                        <a:srgbClr val="BFBFBF"/>
                                      </p:to>
                                    </p:animClr>
                                    <p:set>
                                      <p:cBhvr>
                                        <p:cTn id="288" dur="500" fill="hold"/>
                                        <p:tgtEl>
                                          <p:spTgt spid="143"/>
                                        </p:tgtEl>
                                        <p:attrNameLst>
                                          <p:attrName>stroke.on</p:attrName>
                                        </p:attrNameLst>
                                      </p:cBhvr>
                                      <p:to>
                                        <p:strVal val="true"/>
                                      </p:to>
                                    </p:set>
                                  </p:childTnLst>
                                </p:cTn>
                              </p:par>
                              <p:par>
                                <p:cTn id="289" presetID="7" presetClass="emph" presetSubtype="2" fill="hold" nodeType="withEffect">
                                  <p:stCondLst>
                                    <p:cond delay="0"/>
                                  </p:stCondLst>
                                  <p:childTnLst>
                                    <p:animClr clrSpc="rgb" dir="cw">
                                      <p:cBhvr>
                                        <p:cTn id="290" dur="2000" fill="hold"/>
                                        <p:tgtEl>
                                          <p:spTgt spid="153"/>
                                        </p:tgtEl>
                                        <p:attrNameLst>
                                          <p:attrName>stroke.color</p:attrName>
                                        </p:attrNameLst>
                                      </p:cBhvr>
                                      <p:to>
                                        <a:srgbClr val="FF0000"/>
                                      </p:to>
                                    </p:animClr>
                                    <p:set>
                                      <p:cBhvr>
                                        <p:cTn id="291" dur="2000" fill="hold"/>
                                        <p:tgtEl>
                                          <p:spTgt spid="153"/>
                                        </p:tgtEl>
                                        <p:attrNameLst>
                                          <p:attrName>stroke.on</p:attrName>
                                        </p:attrNameLst>
                                      </p:cBhvr>
                                      <p:to>
                                        <p:strVal val="true"/>
                                      </p:to>
                                    </p:set>
                                  </p:childTnLst>
                                </p:cTn>
                              </p:par>
                              <p:par>
                                <p:cTn id="292" presetID="7" presetClass="emph" presetSubtype="2" fill="hold" nodeType="withEffect">
                                  <p:stCondLst>
                                    <p:cond delay="0"/>
                                  </p:stCondLst>
                                  <p:childTnLst>
                                    <p:animClr clrSpc="rgb" dir="cw">
                                      <p:cBhvr>
                                        <p:cTn id="293" dur="500" fill="hold"/>
                                        <p:tgtEl>
                                          <p:spTgt spid="153"/>
                                        </p:tgtEl>
                                        <p:attrNameLst>
                                          <p:attrName>stroke.color</p:attrName>
                                        </p:attrNameLst>
                                      </p:cBhvr>
                                      <p:to>
                                        <a:srgbClr val="BFBFBF"/>
                                      </p:to>
                                    </p:animClr>
                                    <p:set>
                                      <p:cBhvr>
                                        <p:cTn id="294" dur="500" fill="hold"/>
                                        <p:tgtEl>
                                          <p:spTgt spid="153"/>
                                        </p:tgtEl>
                                        <p:attrNameLst>
                                          <p:attrName>stroke.on</p:attrName>
                                        </p:attrNameLst>
                                      </p:cBhvr>
                                      <p:to>
                                        <p:strVal val="true"/>
                                      </p:to>
                                    </p:set>
                                  </p:childTnLst>
                                </p:cTn>
                              </p:par>
                              <p:par>
                                <p:cTn id="295" presetID="7" presetClass="emph" presetSubtype="2" fill="hold" nodeType="withEffect">
                                  <p:stCondLst>
                                    <p:cond delay="0"/>
                                  </p:stCondLst>
                                  <p:childTnLst>
                                    <p:animClr clrSpc="rgb" dir="cw">
                                      <p:cBhvr>
                                        <p:cTn id="296" dur="2000" fill="hold"/>
                                        <p:tgtEl>
                                          <p:spTgt spid="153"/>
                                        </p:tgtEl>
                                        <p:attrNameLst>
                                          <p:attrName>stroke.color</p:attrName>
                                        </p:attrNameLst>
                                      </p:cBhvr>
                                      <p:to>
                                        <a:srgbClr val="FF0000"/>
                                      </p:to>
                                    </p:animClr>
                                    <p:set>
                                      <p:cBhvr>
                                        <p:cTn id="297" dur="2000" fill="hold"/>
                                        <p:tgtEl>
                                          <p:spTgt spid="153"/>
                                        </p:tgtEl>
                                        <p:attrNameLst>
                                          <p:attrName>stroke.on</p:attrName>
                                        </p:attrNameLst>
                                      </p:cBhvr>
                                      <p:to>
                                        <p:strVal val="true"/>
                                      </p:to>
                                    </p:set>
                                  </p:childTnLst>
                                </p:cTn>
                              </p:par>
                              <p:par>
                                <p:cTn id="298" presetID="7" presetClass="emph" presetSubtype="2" fill="hold" nodeType="withEffect">
                                  <p:stCondLst>
                                    <p:cond delay="0"/>
                                  </p:stCondLst>
                                  <p:childTnLst>
                                    <p:animClr clrSpc="rgb" dir="cw">
                                      <p:cBhvr>
                                        <p:cTn id="299" dur="2000" fill="hold"/>
                                        <p:tgtEl>
                                          <p:spTgt spid="154"/>
                                        </p:tgtEl>
                                        <p:attrNameLst>
                                          <p:attrName>stroke.color</p:attrName>
                                        </p:attrNameLst>
                                      </p:cBhvr>
                                      <p:to>
                                        <a:srgbClr val="FF0000"/>
                                      </p:to>
                                    </p:animClr>
                                    <p:set>
                                      <p:cBhvr>
                                        <p:cTn id="300" dur="2000" fill="hold"/>
                                        <p:tgtEl>
                                          <p:spTgt spid="154"/>
                                        </p:tgtEl>
                                        <p:attrNameLst>
                                          <p:attrName>stroke.on</p:attrName>
                                        </p:attrNameLst>
                                      </p:cBhvr>
                                      <p:to>
                                        <p:strVal val="true"/>
                                      </p:to>
                                    </p:set>
                                  </p:childTnLst>
                                </p:cTn>
                              </p:par>
                              <p:par>
                                <p:cTn id="301" presetID="7" presetClass="emph" presetSubtype="2" fill="hold" nodeType="withEffect">
                                  <p:stCondLst>
                                    <p:cond delay="0"/>
                                  </p:stCondLst>
                                  <p:childTnLst>
                                    <p:animClr clrSpc="rgb" dir="cw">
                                      <p:cBhvr>
                                        <p:cTn id="302" dur="500" fill="hold"/>
                                        <p:tgtEl>
                                          <p:spTgt spid="154"/>
                                        </p:tgtEl>
                                        <p:attrNameLst>
                                          <p:attrName>stroke.color</p:attrName>
                                        </p:attrNameLst>
                                      </p:cBhvr>
                                      <p:to>
                                        <a:srgbClr val="BFBFBF"/>
                                      </p:to>
                                    </p:animClr>
                                    <p:set>
                                      <p:cBhvr>
                                        <p:cTn id="303" dur="500" fill="hold"/>
                                        <p:tgtEl>
                                          <p:spTgt spid="154"/>
                                        </p:tgtEl>
                                        <p:attrNameLst>
                                          <p:attrName>stroke.on</p:attrName>
                                        </p:attrNameLst>
                                      </p:cBhvr>
                                      <p:to>
                                        <p:strVal val="true"/>
                                      </p:to>
                                    </p:set>
                                  </p:childTnLst>
                                </p:cTn>
                              </p:par>
                              <p:par>
                                <p:cTn id="304" presetID="7" presetClass="emph" presetSubtype="2" fill="hold" nodeType="withEffect">
                                  <p:stCondLst>
                                    <p:cond delay="0"/>
                                  </p:stCondLst>
                                  <p:childTnLst>
                                    <p:animClr clrSpc="rgb" dir="cw">
                                      <p:cBhvr>
                                        <p:cTn id="305" dur="2000" fill="hold"/>
                                        <p:tgtEl>
                                          <p:spTgt spid="154"/>
                                        </p:tgtEl>
                                        <p:attrNameLst>
                                          <p:attrName>stroke.color</p:attrName>
                                        </p:attrNameLst>
                                      </p:cBhvr>
                                      <p:to>
                                        <a:srgbClr val="FF0000"/>
                                      </p:to>
                                    </p:animClr>
                                    <p:set>
                                      <p:cBhvr>
                                        <p:cTn id="306" dur="2000" fill="hold"/>
                                        <p:tgtEl>
                                          <p:spTgt spid="154"/>
                                        </p:tgtEl>
                                        <p:attrNameLst>
                                          <p:attrName>stroke.on</p:attrName>
                                        </p:attrNameLst>
                                      </p:cBhvr>
                                      <p:to>
                                        <p:strVal val="true"/>
                                      </p:to>
                                    </p:set>
                                  </p:childTnLst>
                                </p:cTn>
                              </p:par>
                            </p:childTnLst>
                          </p:cTn>
                        </p:par>
                        <p:par>
                          <p:cTn id="307" fill="hold">
                            <p:stCondLst>
                              <p:cond delay="42000"/>
                            </p:stCondLst>
                            <p:childTnLst>
                              <p:par>
                                <p:cTn id="308" presetID="7" presetClass="emph" presetSubtype="2" fill="hold" nodeType="afterEffect">
                                  <p:stCondLst>
                                    <p:cond delay="0"/>
                                  </p:stCondLst>
                                  <p:childTnLst>
                                    <p:animClr clrSpc="rgb" dir="cw">
                                      <p:cBhvr>
                                        <p:cTn id="309" dur="500" fill="hold"/>
                                        <p:tgtEl>
                                          <p:spTgt spid="154"/>
                                        </p:tgtEl>
                                        <p:attrNameLst>
                                          <p:attrName>stroke.color</p:attrName>
                                        </p:attrNameLst>
                                      </p:cBhvr>
                                      <p:to>
                                        <a:srgbClr val="BFBFBF"/>
                                      </p:to>
                                    </p:animClr>
                                    <p:set>
                                      <p:cBhvr>
                                        <p:cTn id="310" dur="500" fill="hold"/>
                                        <p:tgtEl>
                                          <p:spTgt spid="15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城市内景点间</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23</a:t>
            </a:fld>
            <a:endParaRPr lang="zh-CN" altLang="en-US"/>
          </a:p>
        </p:txBody>
      </p:sp>
      <p:cxnSp>
        <p:nvCxnSpPr>
          <p:cNvPr id="6" name="直接箭头连接符 898"/>
          <p:cNvCxnSpPr/>
          <p:nvPr/>
        </p:nvCxnSpPr>
        <p:spPr>
          <a:xfrm>
            <a:off x="1148954" y="150150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877"/>
          <p:cNvCxnSpPr/>
          <p:nvPr/>
        </p:nvCxnSpPr>
        <p:spPr>
          <a:xfrm rot="10800000">
            <a:off x="1130579" y="161094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8" name="组合 889"/>
          <p:cNvGrpSpPr/>
          <p:nvPr/>
        </p:nvGrpSpPr>
        <p:grpSpPr>
          <a:xfrm rot="16200000">
            <a:off x="1683578" y="1445012"/>
            <a:ext cx="223344" cy="223346"/>
            <a:chOff x="4786797" y="567248"/>
            <a:chExt cx="182241" cy="180002"/>
          </a:xfrm>
        </p:grpSpPr>
        <p:sp>
          <p:nvSpPr>
            <p:cNvPr id="9"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1" name="组合 890"/>
          <p:cNvGrpSpPr/>
          <p:nvPr/>
        </p:nvGrpSpPr>
        <p:grpSpPr>
          <a:xfrm rot="16200000">
            <a:off x="895228" y="1445012"/>
            <a:ext cx="223344" cy="223346"/>
            <a:chOff x="4786797" y="567248"/>
            <a:chExt cx="182241" cy="180002"/>
          </a:xfrm>
          <a:solidFill>
            <a:schemeClr val="tx2"/>
          </a:solidFill>
        </p:grpSpPr>
        <p:sp>
          <p:nvSpPr>
            <p:cNvPr id="12"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4" name="直接箭头连接符 898"/>
          <p:cNvCxnSpPr/>
          <p:nvPr/>
        </p:nvCxnSpPr>
        <p:spPr>
          <a:xfrm>
            <a:off x="1130579" y="221835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5" name="组合 889"/>
          <p:cNvGrpSpPr/>
          <p:nvPr/>
        </p:nvGrpSpPr>
        <p:grpSpPr>
          <a:xfrm rot="16200000">
            <a:off x="1666604" y="2106681"/>
            <a:ext cx="223344" cy="223346"/>
            <a:chOff x="4786797" y="567248"/>
            <a:chExt cx="182241" cy="180002"/>
          </a:xfrm>
        </p:grpSpPr>
        <p:sp>
          <p:nvSpPr>
            <p:cNvPr id="16"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8" name="组合 890"/>
          <p:cNvGrpSpPr/>
          <p:nvPr/>
        </p:nvGrpSpPr>
        <p:grpSpPr>
          <a:xfrm rot="16200000">
            <a:off x="878254" y="2106681"/>
            <a:ext cx="223344" cy="223346"/>
            <a:chOff x="4786797" y="567248"/>
            <a:chExt cx="182241" cy="180002"/>
          </a:xfrm>
          <a:solidFill>
            <a:schemeClr val="tx2"/>
          </a:solidFill>
        </p:grpSpPr>
        <p:sp>
          <p:nvSpPr>
            <p:cNvPr id="19"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1" name="组合 889"/>
          <p:cNvGrpSpPr/>
          <p:nvPr/>
        </p:nvGrpSpPr>
        <p:grpSpPr>
          <a:xfrm rot="16200000">
            <a:off x="1260158" y="2773996"/>
            <a:ext cx="223344" cy="223346"/>
            <a:chOff x="4786797" y="567248"/>
            <a:chExt cx="182241" cy="180002"/>
          </a:xfrm>
        </p:grpSpPr>
        <p:sp>
          <p:nvSpPr>
            <p:cNvPr id="22"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3"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4" name="直接箭头连接符 884"/>
          <p:cNvCxnSpPr/>
          <p:nvPr/>
        </p:nvCxnSpPr>
        <p:spPr>
          <a:xfrm rot="7200000">
            <a:off x="1337855" y="258224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898"/>
          <p:cNvCxnSpPr/>
          <p:nvPr/>
        </p:nvCxnSpPr>
        <p:spPr>
          <a:xfrm rot="-7200000">
            <a:off x="881299" y="255118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898"/>
          <p:cNvCxnSpPr/>
          <p:nvPr/>
        </p:nvCxnSpPr>
        <p:spPr>
          <a:xfrm>
            <a:off x="2830742" y="226602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7" name="组合 889"/>
          <p:cNvGrpSpPr/>
          <p:nvPr/>
        </p:nvGrpSpPr>
        <p:grpSpPr>
          <a:xfrm rot="16200000">
            <a:off x="3366767" y="2193265"/>
            <a:ext cx="223344" cy="223346"/>
            <a:chOff x="4786797" y="567248"/>
            <a:chExt cx="182241" cy="180002"/>
          </a:xfrm>
        </p:grpSpPr>
        <p:sp>
          <p:nvSpPr>
            <p:cNvPr id="2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0" name="组合 890"/>
          <p:cNvGrpSpPr/>
          <p:nvPr/>
        </p:nvGrpSpPr>
        <p:grpSpPr>
          <a:xfrm rot="16200000">
            <a:off x="2578417" y="2193265"/>
            <a:ext cx="223344" cy="223346"/>
            <a:chOff x="4786797" y="567248"/>
            <a:chExt cx="182241" cy="180002"/>
          </a:xfrm>
        </p:grpSpPr>
        <p:sp>
          <p:nvSpPr>
            <p:cNvPr id="3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3" name="组合 889"/>
          <p:cNvGrpSpPr/>
          <p:nvPr/>
        </p:nvGrpSpPr>
        <p:grpSpPr>
          <a:xfrm rot="16200000">
            <a:off x="2960321" y="2860580"/>
            <a:ext cx="223344" cy="223346"/>
            <a:chOff x="4786797" y="567248"/>
            <a:chExt cx="182241" cy="180002"/>
          </a:xfrm>
          <a:solidFill>
            <a:srgbClr val="FF0000"/>
          </a:solidFill>
        </p:grpSpPr>
        <p:sp>
          <p:nvSpPr>
            <p:cNvPr id="34"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6" name="直接箭头连接符 898"/>
          <p:cNvCxnSpPr/>
          <p:nvPr/>
        </p:nvCxnSpPr>
        <p:spPr>
          <a:xfrm rot="-7200000">
            <a:off x="2573128" y="264865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直接箭头连接符 898"/>
          <p:cNvCxnSpPr/>
          <p:nvPr/>
        </p:nvCxnSpPr>
        <p:spPr>
          <a:xfrm rot="3600000">
            <a:off x="2672898" y="263226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898"/>
          <p:cNvCxnSpPr/>
          <p:nvPr/>
        </p:nvCxnSpPr>
        <p:spPr>
          <a:xfrm rot="10800000">
            <a:off x="2821684" y="236484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9" name="组合 890"/>
          <p:cNvGrpSpPr/>
          <p:nvPr/>
        </p:nvGrpSpPr>
        <p:grpSpPr>
          <a:xfrm rot="16200000">
            <a:off x="3770542" y="1424018"/>
            <a:ext cx="223344" cy="223346"/>
            <a:chOff x="4786797" y="567248"/>
            <a:chExt cx="182241" cy="180002"/>
          </a:xfrm>
          <a:solidFill>
            <a:schemeClr val="tx2"/>
          </a:solidFill>
        </p:grpSpPr>
        <p:sp>
          <p:nvSpPr>
            <p:cNvPr id="40"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1"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42" name="直接箭头连接符 898"/>
          <p:cNvCxnSpPr/>
          <p:nvPr/>
        </p:nvCxnSpPr>
        <p:spPr>
          <a:xfrm>
            <a:off x="2562730" y="150633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44" name="组合 889"/>
          <p:cNvGrpSpPr/>
          <p:nvPr/>
        </p:nvGrpSpPr>
        <p:grpSpPr>
          <a:xfrm rot="16200000">
            <a:off x="3121235" y="1406436"/>
            <a:ext cx="223344" cy="223346"/>
            <a:chOff x="4786797" y="567248"/>
            <a:chExt cx="182241" cy="180002"/>
          </a:xfrm>
        </p:grpSpPr>
        <p:sp>
          <p:nvSpPr>
            <p:cNvPr id="4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47" name="组合 890"/>
          <p:cNvGrpSpPr/>
          <p:nvPr/>
        </p:nvGrpSpPr>
        <p:grpSpPr>
          <a:xfrm rot="16200000">
            <a:off x="2332885" y="1406436"/>
            <a:ext cx="223344" cy="223346"/>
            <a:chOff x="4786797" y="567248"/>
            <a:chExt cx="182241" cy="180002"/>
          </a:xfrm>
          <a:solidFill>
            <a:schemeClr val="tx2"/>
          </a:solidFill>
        </p:grpSpPr>
        <p:sp>
          <p:nvSpPr>
            <p:cNvPr id="48"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9"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62" name="直接箭头连接符 898"/>
          <p:cNvCxnSpPr/>
          <p:nvPr/>
        </p:nvCxnSpPr>
        <p:spPr>
          <a:xfrm>
            <a:off x="4843582" y="230855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63" name="组合 889"/>
          <p:cNvGrpSpPr/>
          <p:nvPr/>
        </p:nvGrpSpPr>
        <p:grpSpPr>
          <a:xfrm rot="16200000">
            <a:off x="5379607" y="2196882"/>
            <a:ext cx="223344" cy="223346"/>
            <a:chOff x="4786797" y="567248"/>
            <a:chExt cx="182241" cy="180002"/>
          </a:xfrm>
        </p:grpSpPr>
        <p:sp>
          <p:nvSpPr>
            <p:cNvPr id="64"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66" name="组合 890"/>
          <p:cNvGrpSpPr/>
          <p:nvPr/>
        </p:nvGrpSpPr>
        <p:grpSpPr>
          <a:xfrm rot="16200000">
            <a:off x="4591257" y="2196882"/>
            <a:ext cx="223344" cy="223346"/>
            <a:chOff x="4786797" y="567248"/>
            <a:chExt cx="182241" cy="180002"/>
          </a:xfrm>
          <a:solidFill>
            <a:schemeClr val="tx2"/>
          </a:solidFill>
        </p:grpSpPr>
        <p:sp>
          <p:nvSpPr>
            <p:cNvPr id="67"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8"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69" name="组合 889"/>
          <p:cNvGrpSpPr/>
          <p:nvPr/>
        </p:nvGrpSpPr>
        <p:grpSpPr>
          <a:xfrm rot="16200000">
            <a:off x="4973161" y="2864197"/>
            <a:ext cx="223344" cy="223346"/>
            <a:chOff x="4786797" y="567248"/>
            <a:chExt cx="182241" cy="180002"/>
          </a:xfrm>
        </p:grpSpPr>
        <p:sp>
          <p:nvSpPr>
            <p:cNvPr id="70"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73" name="直接箭头连接符 898"/>
          <p:cNvCxnSpPr/>
          <p:nvPr/>
        </p:nvCxnSpPr>
        <p:spPr>
          <a:xfrm rot="-7200000">
            <a:off x="4594302" y="264138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898"/>
          <p:cNvCxnSpPr/>
          <p:nvPr/>
        </p:nvCxnSpPr>
        <p:spPr>
          <a:xfrm>
            <a:off x="7032168" y="226602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75" name="组合 889"/>
          <p:cNvGrpSpPr/>
          <p:nvPr/>
        </p:nvGrpSpPr>
        <p:grpSpPr>
          <a:xfrm rot="16200000">
            <a:off x="7568193" y="2193265"/>
            <a:ext cx="223344" cy="223346"/>
            <a:chOff x="4786797" y="567248"/>
            <a:chExt cx="182241" cy="180002"/>
          </a:xfrm>
        </p:grpSpPr>
        <p:sp>
          <p:nvSpPr>
            <p:cNvPr id="76"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78" name="组合 890"/>
          <p:cNvGrpSpPr/>
          <p:nvPr/>
        </p:nvGrpSpPr>
        <p:grpSpPr>
          <a:xfrm rot="16200000">
            <a:off x="6779843" y="2193265"/>
            <a:ext cx="223344" cy="223346"/>
            <a:chOff x="4786797" y="567248"/>
            <a:chExt cx="182241" cy="180002"/>
          </a:xfrm>
        </p:grpSpPr>
        <p:sp>
          <p:nvSpPr>
            <p:cNvPr id="79"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81" name="组合 889"/>
          <p:cNvGrpSpPr/>
          <p:nvPr/>
        </p:nvGrpSpPr>
        <p:grpSpPr>
          <a:xfrm rot="16200000">
            <a:off x="7161747" y="2860580"/>
            <a:ext cx="223344" cy="223346"/>
            <a:chOff x="4786797" y="567248"/>
            <a:chExt cx="182241" cy="180002"/>
          </a:xfrm>
          <a:solidFill>
            <a:schemeClr val="tx2"/>
          </a:solidFill>
        </p:grpSpPr>
        <p:sp>
          <p:nvSpPr>
            <p:cNvPr id="82"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84" name="直接箭头连接符 898"/>
          <p:cNvCxnSpPr/>
          <p:nvPr/>
        </p:nvCxnSpPr>
        <p:spPr>
          <a:xfrm rot="-7200000">
            <a:off x="6791030" y="264041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6" name="直接箭头连接符 898"/>
          <p:cNvCxnSpPr/>
          <p:nvPr/>
        </p:nvCxnSpPr>
        <p:spPr>
          <a:xfrm rot="10800000">
            <a:off x="7023110" y="236484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87" name="组合 889"/>
          <p:cNvGrpSpPr/>
          <p:nvPr/>
        </p:nvGrpSpPr>
        <p:grpSpPr>
          <a:xfrm rot="16200000">
            <a:off x="1698833" y="3501302"/>
            <a:ext cx="223344" cy="223346"/>
            <a:chOff x="4786797" y="567248"/>
            <a:chExt cx="182241" cy="180002"/>
          </a:xfrm>
        </p:grpSpPr>
        <p:sp>
          <p:nvSpPr>
            <p:cNvPr id="8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90" name="组合 890"/>
          <p:cNvGrpSpPr/>
          <p:nvPr/>
        </p:nvGrpSpPr>
        <p:grpSpPr>
          <a:xfrm rot="16200000">
            <a:off x="910483" y="3501302"/>
            <a:ext cx="223344" cy="223346"/>
            <a:chOff x="4786797" y="567248"/>
            <a:chExt cx="182241" cy="180002"/>
          </a:xfrm>
        </p:grpSpPr>
        <p:sp>
          <p:nvSpPr>
            <p:cNvPr id="9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93" name="直接箭头连接符 898"/>
          <p:cNvCxnSpPr/>
          <p:nvPr/>
        </p:nvCxnSpPr>
        <p:spPr>
          <a:xfrm rot="5400000">
            <a:off x="744741" y="403017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95" name="组合 889"/>
          <p:cNvGrpSpPr/>
          <p:nvPr/>
        </p:nvGrpSpPr>
        <p:grpSpPr>
          <a:xfrm rot="16200000">
            <a:off x="1725507" y="4287860"/>
            <a:ext cx="223344" cy="223346"/>
            <a:chOff x="4786797" y="567248"/>
            <a:chExt cx="182241" cy="180002"/>
          </a:xfrm>
          <a:solidFill>
            <a:schemeClr val="tx2"/>
          </a:solidFill>
        </p:grpSpPr>
        <p:sp>
          <p:nvSpPr>
            <p:cNvPr id="96"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7"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98" name="组合 890"/>
          <p:cNvGrpSpPr/>
          <p:nvPr/>
        </p:nvGrpSpPr>
        <p:grpSpPr>
          <a:xfrm rot="16200000">
            <a:off x="910239" y="4296792"/>
            <a:ext cx="223344" cy="223346"/>
            <a:chOff x="4786797" y="567248"/>
            <a:chExt cx="182241" cy="180002"/>
          </a:xfrm>
        </p:grpSpPr>
        <p:sp>
          <p:nvSpPr>
            <p:cNvPr id="99"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01" name="直接箭头连接符 898"/>
          <p:cNvCxnSpPr/>
          <p:nvPr/>
        </p:nvCxnSpPr>
        <p:spPr>
          <a:xfrm>
            <a:off x="1142642" y="439980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2" name="直接箭头连接符 898"/>
          <p:cNvCxnSpPr/>
          <p:nvPr/>
        </p:nvCxnSpPr>
        <p:spPr>
          <a:xfrm rot="-5400000">
            <a:off x="1528207" y="400459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03" name="Group 12"/>
          <p:cNvGrpSpPr/>
          <p:nvPr/>
        </p:nvGrpSpPr>
        <p:grpSpPr>
          <a:xfrm>
            <a:off x="2253920" y="5400169"/>
            <a:ext cx="223346" cy="223346"/>
            <a:chOff x="9001122" y="2503159"/>
            <a:chExt cx="223346" cy="223346"/>
          </a:xfrm>
        </p:grpSpPr>
        <p:sp>
          <p:nvSpPr>
            <p:cNvPr id="104"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5"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06" name="直接箭头连接符 898"/>
          <p:cNvCxnSpPr/>
          <p:nvPr/>
        </p:nvCxnSpPr>
        <p:spPr>
          <a:xfrm>
            <a:off x="1080903" y="509444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07" name="组合 889"/>
          <p:cNvGrpSpPr/>
          <p:nvPr/>
        </p:nvGrpSpPr>
        <p:grpSpPr>
          <a:xfrm rot="16200000">
            <a:off x="1616928" y="4996635"/>
            <a:ext cx="223344" cy="223346"/>
            <a:chOff x="4786797" y="567248"/>
            <a:chExt cx="182241" cy="180002"/>
          </a:xfrm>
        </p:grpSpPr>
        <p:sp>
          <p:nvSpPr>
            <p:cNvPr id="10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10" name="组合 890"/>
          <p:cNvGrpSpPr/>
          <p:nvPr/>
        </p:nvGrpSpPr>
        <p:grpSpPr>
          <a:xfrm rot="16200000">
            <a:off x="828578" y="4996635"/>
            <a:ext cx="223344" cy="223346"/>
            <a:chOff x="4786797" y="567248"/>
            <a:chExt cx="182241" cy="180002"/>
          </a:xfrm>
        </p:grpSpPr>
        <p:sp>
          <p:nvSpPr>
            <p:cNvPr id="11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13" name="直接箭头连接符 898"/>
          <p:cNvCxnSpPr/>
          <p:nvPr/>
        </p:nvCxnSpPr>
        <p:spPr>
          <a:xfrm rot="-5400000">
            <a:off x="649284" y="551271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14" name="组合 889"/>
          <p:cNvGrpSpPr/>
          <p:nvPr/>
        </p:nvGrpSpPr>
        <p:grpSpPr>
          <a:xfrm rot="16200000">
            <a:off x="1594152" y="5792125"/>
            <a:ext cx="223344" cy="223346"/>
            <a:chOff x="4786797" y="567248"/>
            <a:chExt cx="182241" cy="180002"/>
          </a:xfrm>
          <a:solidFill>
            <a:schemeClr val="tx2"/>
          </a:solidFill>
        </p:grpSpPr>
        <p:sp>
          <p:nvSpPr>
            <p:cNvPr id="115"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6"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17" name="组合 890"/>
          <p:cNvGrpSpPr/>
          <p:nvPr/>
        </p:nvGrpSpPr>
        <p:grpSpPr>
          <a:xfrm rot="16200000">
            <a:off x="828334" y="5792125"/>
            <a:ext cx="223344" cy="223346"/>
            <a:chOff x="4786797" y="567248"/>
            <a:chExt cx="182241" cy="180002"/>
          </a:xfrm>
        </p:grpSpPr>
        <p:sp>
          <p:nvSpPr>
            <p:cNvPr id="11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20" name="直接箭头连接符 898"/>
          <p:cNvCxnSpPr/>
          <p:nvPr/>
        </p:nvCxnSpPr>
        <p:spPr>
          <a:xfrm rot="10800000">
            <a:off x="1040595" y="593218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1" name="直接箭头连接符 898"/>
          <p:cNvCxnSpPr/>
          <p:nvPr/>
        </p:nvCxnSpPr>
        <p:spPr>
          <a:xfrm rot="2700000">
            <a:off x="1811117" y="527248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3" name="直接箭头连接符 898"/>
          <p:cNvCxnSpPr/>
          <p:nvPr/>
        </p:nvCxnSpPr>
        <p:spPr>
          <a:xfrm>
            <a:off x="8491962" y="227139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24" name="组合 889"/>
          <p:cNvGrpSpPr/>
          <p:nvPr/>
        </p:nvGrpSpPr>
        <p:grpSpPr>
          <a:xfrm rot="16200000">
            <a:off x="9027987" y="2198637"/>
            <a:ext cx="223344" cy="223346"/>
            <a:chOff x="4786797" y="567248"/>
            <a:chExt cx="182241" cy="180002"/>
          </a:xfrm>
        </p:grpSpPr>
        <p:sp>
          <p:nvSpPr>
            <p:cNvPr id="12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27" name="组合 890"/>
          <p:cNvGrpSpPr/>
          <p:nvPr/>
        </p:nvGrpSpPr>
        <p:grpSpPr>
          <a:xfrm rot="16200000">
            <a:off x="8239637" y="2198637"/>
            <a:ext cx="223344" cy="223346"/>
            <a:chOff x="4786797" y="567248"/>
            <a:chExt cx="182241" cy="180002"/>
          </a:xfrm>
        </p:grpSpPr>
        <p:sp>
          <p:nvSpPr>
            <p:cNvPr id="12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30" name="组合 889"/>
          <p:cNvGrpSpPr/>
          <p:nvPr/>
        </p:nvGrpSpPr>
        <p:grpSpPr>
          <a:xfrm rot="16200000">
            <a:off x="8621541" y="2865952"/>
            <a:ext cx="223344" cy="223346"/>
            <a:chOff x="4786797" y="567248"/>
            <a:chExt cx="182241" cy="180002"/>
          </a:xfrm>
          <a:solidFill>
            <a:schemeClr val="tx2"/>
          </a:solidFill>
        </p:grpSpPr>
        <p:sp>
          <p:nvSpPr>
            <p:cNvPr id="131"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2"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34" name="直接箭头连接符 898"/>
          <p:cNvCxnSpPr/>
          <p:nvPr/>
        </p:nvCxnSpPr>
        <p:spPr>
          <a:xfrm rot="3600000">
            <a:off x="8254532" y="266352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5" name="直接箭头连接符 898"/>
          <p:cNvCxnSpPr/>
          <p:nvPr/>
        </p:nvCxnSpPr>
        <p:spPr>
          <a:xfrm rot="10800000">
            <a:off x="8482904" y="237021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318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6"/>
                                        </p:tgtEl>
                                        <p:attrNameLst>
                                          <p:attrName>stroke.color</p:attrName>
                                        </p:attrNameLst>
                                      </p:cBhvr>
                                      <p:to>
                                        <a:srgbClr val="FF0000"/>
                                      </p:to>
                                    </p:animClr>
                                    <p:set>
                                      <p:cBhvr>
                                        <p:cTn id="7" dur="2000" fill="hold"/>
                                        <p:tgtEl>
                                          <p:spTgt spid="6"/>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6"/>
                                        </p:tgtEl>
                                        <p:attrNameLst>
                                          <p:attrName>stroke.color</p:attrName>
                                        </p:attrNameLst>
                                      </p:cBhvr>
                                      <p:to>
                                        <a:srgbClr val="BFBFBF"/>
                                      </p:to>
                                    </p:animClr>
                                    <p:set>
                                      <p:cBhvr>
                                        <p:cTn id="10" dur="500" fill="hold"/>
                                        <p:tgtEl>
                                          <p:spTgt spid="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6"/>
                                        </p:tgtEl>
                                        <p:attrNameLst>
                                          <p:attrName>stroke.color</p:attrName>
                                        </p:attrNameLst>
                                      </p:cBhvr>
                                      <p:to>
                                        <a:srgbClr val="FF0000"/>
                                      </p:to>
                                    </p:animClr>
                                    <p:set>
                                      <p:cBhvr>
                                        <p:cTn id="13" dur="2000" fill="hold"/>
                                        <p:tgtEl>
                                          <p:spTgt spid="6"/>
                                        </p:tgtEl>
                                        <p:attrNameLst>
                                          <p:attrName>stroke.on</p:attrName>
                                        </p:attrNameLst>
                                      </p:cBhvr>
                                      <p:to>
                                        <p:strVal val="true"/>
                                      </p:to>
                                    </p:set>
                                  </p:childTnLst>
                                </p:cTn>
                              </p:par>
                            </p:childTnLst>
                          </p:cTn>
                        </p:par>
                        <p:par>
                          <p:cTn id="14" fill="hold">
                            <p:stCondLst>
                              <p:cond delay="2000"/>
                            </p:stCondLst>
                            <p:childTnLst>
                              <p:par>
                                <p:cTn id="15" presetID="7" presetClass="emph" presetSubtype="2" fill="hold" nodeType="afterEffect">
                                  <p:stCondLst>
                                    <p:cond delay="0"/>
                                  </p:stCondLst>
                                  <p:childTnLst>
                                    <p:animClr clrSpc="rgb" dir="cw">
                                      <p:cBhvr>
                                        <p:cTn id="16" dur="500" fill="hold"/>
                                        <p:tgtEl>
                                          <p:spTgt spid="6"/>
                                        </p:tgtEl>
                                        <p:attrNameLst>
                                          <p:attrName>stroke.color</p:attrName>
                                        </p:attrNameLst>
                                      </p:cBhvr>
                                      <p:to>
                                        <a:srgbClr val="BFBFBF"/>
                                      </p:to>
                                    </p:animClr>
                                    <p:set>
                                      <p:cBhvr>
                                        <p:cTn id="17" dur="500" fill="hold"/>
                                        <p:tgtEl>
                                          <p:spTgt spid="6"/>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2000" fill="hold"/>
                                        <p:tgtEl>
                                          <p:spTgt spid="7"/>
                                        </p:tgtEl>
                                        <p:attrNameLst>
                                          <p:attrName>stroke.color</p:attrName>
                                        </p:attrNameLst>
                                      </p:cBhvr>
                                      <p:to>
                                        <a:srgbClr val="FF0000"/>
                                      </p:to>
                                    </p:animClr>
                                    <p:set>
                                      <p:cBhvr>
                                        <p:cTn id="20" dur="2000" fill="hold"/>
                                        <p:tgtEl>
                                          <p:spTgt spid="7"/>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2000" fill="hold"/>
                                        <p:tgtEl>
                                          <p:spTgt spid="14"/>
                                        </p:tgtEl>
                                        <p:attrNameLst>
                                          <p:attrName>stroke.color</p:attrName>
                                        </p:attrNameLst>
                                      </p:cBhvr>
                                      <p:to>
                                        <a:srgbClr val="FF0000"/>
                                      </p:to>
                                    </p:animClr>
                                    <p:set>
                                      <p:cBhvr>
                                        <p:cTn id="23" dur="2000" fill="hold"/>
                                        <p:tgtEl>
                                          <p:spTgt spid="1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14"/>
                                        </p:tgtEl>
                                        <p:attrNameLst>
                                          <p:attrName>stroke.color</p:attrName>
                                        </p:attrNameLst>
                                      </p:cBhvr>
                                      <p:to>
                                        <a:srgbClr val="BFBFBF"/>
                                      </p:to>
                                    </p:animClr>
                                    <p:set>
                                      <p:cBhvr>
                                        <p:cTn id="26" dur="500" fill="hold"/>
                                        <p:tgtEl>
                                          <p:spTgt spid="14"/>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2000" fill="hold"/>
                                        <p:tgtEl>
                                          <p:spTgt spid="14"/>
                                        </p:tgtEl>
                                        <p:attrNameLst>
                                          <p:attrName>stroke.color</p:attrName>
                                        </p:attrNameLst>
                                      </p:cBhvr>
                                      <p:to>
                                        <a:srgbClr val="FF0000"/>
                                      </p:to>
                                    </p:animClr>
                                    <p:set>
                                      <p:cBhvr>
                                        <p:cTn id="29" dur="2000" fill="hold"/>
                                        <p:tgtEl>
                                          <p:spTgt spid="14"/>
                                        </p:tgtEl>
                                        <p:attrNameLst>
                                          <p:attrName>stroke.on</p:attrName>
                                        </p:attrNameLst>
                                      </p:cBhvr>
                                      <p:to>
                                        <p:strVal val="true"/>
                                      </p:to>
                                    </p:set>
                                  </p:childTnLst>
                                </p:cTn>
                              </p:par>
                            </p:childTnLst>
                          </p:cTn>
                        </p:par>
                        <p:par>
                          <p:cTn id="30" fill="hold">
                            <p:stCondLst>
                              <p:cond delay="4000"/>
                            </p:stCondLst>
                            <p:childTnLst>
                              <p:par>
                                <p:cTn id="31" presetID="7" presetClass="emph" presetSubtype="2" fill="hold" nodeType="afterEffect">
                                  <p:stCondLst>
                                    <p:cond delay="0"/>
                                  </p:stCondLst>
                                  <p:childTnLst>
                                    <p:animClr clrSpc="rgb" dir="cw">
                                      <p:cBhvr>
                                        <p:cTn id="32" dur="500" fill="hold"/>
                                        <p:tgtEl>
                                          <p:spTgt spid="14"/>
                                        </p:tgtEl>
                                        <p:attrNameLst>
                                          <p:attrName>stroke.color</p:attrName>
                                        </p:attrNameLst>
                                      </p:cBhvr>
                                      <p:to>
                                        <a:srgbClr val="BFBFBF"/>
                                      </p:to>
                                    </p:animClr>
                                    <p:set>
                                      <p:cBhvr>
                                        <p:cTn id="33" dur="500" fill="hold"/>
                                        <p:tgtEl>
                                          <p:spTgt spid="14"/>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2000" fill="hold"/>
                                        <p:tgtEl>
                                          <p:spTgt spid="24"/>
                                        </p:tgtEl>
                                        <p:attrNameLst>
                                          <p:attrName>stroke.color</p:attrName>
                                        </p:attrNameLst>
                                      </p:cBhvr>
                                      <p:to>
                                        <a:srgbClr val="FF0000"/>
                                      </p:to>
                                    </p:animClr>
                                    <p:set>
                                      <p:cBhvr>
                                        <p:cTn id="36" dur="2000" fill="hold"/>
                                        <p:tgtEl>
                                          <p:spTgt spid="24"/>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24"/>
                                        </p:tgtEl>
                                        <p:attrNameLst>
                                          <p:attrName>stroke.color</p:attrName>
                                        </p:attrNameLst>
                                      </p:cBhvr>
                                      <p:to>
                                        <a:srgbClr val="BFBFBF"/>
                                      </p:to>
                                    </p:animClr>
                                    <p:set>
                                      <p:cBhvr>
                                        <p:cTn id="39" dur="500" fill="hold"/>
                                        <p:tgtEl>
                                          <p:spTgt spid="24"/>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2000" fill="hold"/>
                                        <p:tgtEl>
                                          <p:spTgt spid="24"/>
                                        </p:tgtEl>
                                        <p:attrNameLst>
                                          <p:attrName>stroke.color</p:attrName>
                                        </p:attrNameLst>
                                      </p:cBhvr>
                                      <p:to>
                                        <a:srgbClr val="FF0000"/>
                                      </p:to>
                                    </p:animClr>
                                    <p:set>
                                      <p:cBhvr>
                                        <p:cTn id="42" dur="2000" fill="hold"/>
                                        <p:tgtEl>
                                          <p:spTgt spid="24"/>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2000" fill="hold"/>
                                        <p:tgtEl>
                                          <p:spTgt spid="25"/>
                                        </p:tgtEl>
                                        <p:attrNameLst>
                                          <p:attrName>stroke.color</p:attrName>
                                        </p:attrNameLst>
                                      </p:cBhvr>
                                      <p:to>
                                        <a:srgbClr val="FF0000"/>
                                      </p:to>
                                    </p:animClr>
                                    <p:set>
                                      <p:cBhvr>
                                        <p:cTn id="45" dur="2000" fill="hold"/>
                                        <p:tgtEl>
                                          <p:spTgt spid="25"/>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500" fill="hold"/>
                                        <p:tgtEl>
                                          <p:spTgt spid="25"/>
                                        </p:tgtEl>
                                        <p:attrNameLst>
                                          <p:attrName>stroke.color</p:attrName>
                                        </p:attrNameLst>
                                      </p:cBhvr>
                                      <p:to>
                                        <a:srgbClr val="BFBFBF"/>
                                      </p:to>
                                    </p:animClr>
                                    <p:set>
                                      <p:cBhvr>
                                        <p:cTn id="48" dur="500" fill="hold"/>
                                        <p:tgtEl>
                                          <p:spTgt spid="25"/>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2000" fill="hold"/>
                                        <p:tgtEl>
                                          <p:spTgt spid="25"/>
                                        </p:tgtEl>
                                        <p:attrNameLst>
                                          <p:attrName>stroke.color</p:attrName>
                                        </p:attrNameLst>
                                      </p:cBhvr>
                                      <p:to>
                                        <a:srgbClr val="FF0000"/>
                                      </p:to>
                                    </p:animClr>
                                    <p:set>
                                      <p:cBhvr>
                                        <p:cTn id="51" dur="2000" fill="hold"/>
                                        <p:tgtEl>
                                          <p:spTgt spid="25"/>
                                        </p:tgtEl>
                                        <p:attrNameLst>
                                          <p:attrName>stroke.on</p:attrName>
                                        </p:attrNameLst>
                                      </p:cBhvr>
                                      <p:to>
                                        <p:strVal val="true"/>
                                      </p:to>
                                    </p:set>
                                  </p:childTnLst>
                                </p:cTn>
                              </p:par>
                            </p:childTnLst>
                          </p:cTn>
                        </p:par>
                        <p:par>
                          <p:cTn id="52" fill="hold">
                            <p:stCondLst>
                              <p:cond delay="6000"/>
                            </p:stCondLst>
                            <p:childTnLst>
                              <p:par>
                                <p:cTn id="53" presetID="7" presetClass="emph" presetSubtype="2" fill="hold" nodeType="afterEffect">
                                  <p:stCondLst>
                                    <p:cond delay="0"/>
                                  </p:stCondLst>
                                  <p:childTnLst>
                                    <p:animClr clrSpc="rgb" dir="cw">
                                      <p:cBhvr>
                                        <p:cTn id="54" dur="500" fill="hold"/>
                                        <p:tgtEl>
                                          <p:spTgt spid="25"/>
                                        </p:tgtEl>
                                        <p:attrNameLst>
                                          <p:attrName>stroke.color</p:attrName>
                                        </p:attrNameLst>
                                      </p:cBhvr>
                                      <p:to>
                                        <a:srgbClr val="BFBFBF"/>
                                      </p:to>
                                    </p:animClr>
                                    <p:set>
                                      <p:cBhvr>
                                        <p:cTn id="55" dur="500" fill="hold"/>
                                        <p:tgtEl>
                                          <p:spTgt spid="25"/>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2000" fill="hold"/>
                                        <p:tgtEl>
                                          <p:spTgt spid="26"/>
                                        </p:tgtEl>
                                        <p:attrNameLst>
                                          <p:attrName>stroke.color</p:attrName>
                                        </p:attrNameLst>
                                      </p:cBhvr>
                                      <p:to>
                                        <a:srgbClr val="FF0000"/>
                                      </p:to>
                                    </p:animClr>
                                    <p:set>
                                      <p:cBhvr>
                                        <p:cTn id="58" dur="2000" fill="hold"/>
                                        <p:tgtEl>
                                          <p:spTgt spid="26"/>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26"/>
                                        </p:tgtEl>
                                        <p:attrNameLst>
                                          <p:attrName>stroke.color</p:attrName>
                                        </p:attrNameLst>
                                      </p:cBhvr>
                                      <p:to>
                                        <a:srgbClr val="BFBFBF"/>
                                      </p:to>
                                    </p:animClr>
                                    <p:set>
                                      <p:cBhvr>
                                        <p:cTn id="61" dur="500" fill="hold"/>
                                        <p:tgtEl>
                                          <p:spTgt spid="2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2000" fill="hold"/>
                                        <p:tgtEl>
                                          <p:spTgt spid="26"/>
                                        </p:tgtEl>
                                        <p:attrNameLst>
                                          <p:attrName>stroke.color</p:attrName>
                                        </p:attrNameLst>
                                      </p:cBhvr>
                                      <p:to>
                                        <a:srgbClr val="FF0000"/>
                                      </p:to>
                                    </p:animClr>
                                    <p:set>
                                      <p:cBhvr>
                                        <p:cTn id="64" dur="2000" fill="hold"/>
                                        <p:tgtEl>
                                          <p:spTgt spid="26"/>
                                        </p:tgtEl>
                                        <p:attrNameLst>
                                          <p:attrName>stroke.on</p:attrName>
                                        </p:attrNameLst>
                                      </p:cBhvr>
                                      <p:to>
                                        <p:strVal val="true"/>
                                      </p:to>
                                    </p:set>
                                  </p:childTnLst>
                                </p:cTn>
                              </p:par>
                            </p:childTnLst>
                          </p:cTn>
                        </p:par>
                        <p:par>
                          <p:cTn id="65" fill="hold">
                            <p:stCondLst>
                              <p:cond delay="8000"/>
                            </p:stCondLst>
                            <p:childTnLst>
                              <p:par>
                                <p:cTn id="66" presetID="7" presetClass="emph" presetSubtype="2" fill="hold" nodeType="afterEffect">
                                  <p:stCondLst>
                                    <p:cond delay="0"/>
                                  </p:stCondLst>
                                  <p:childTnLst>
                                    <p:animClr clrSpc="rgb" dir="cw">
                                      <p:cBhvr>
                                        <p:cTn id="67" dur="500" fill="hold"/>
                                        <p:tgtEl>
                                          <p:spTgt spid="26"/>
                                        </p:tgtEl>
                                        <p:attrNameLst>
                                          <p:attrName>stroke.color</p:attrName>
                                        </p:attrNameLst>
                                      </p:cBhvr>
                                      <p:to>
                                        <a:srgbClr val="BFBFBF"/>
                                      </p:to>
                                    </p:animClr>
                                    <p:set>
                                      <p:cBhvr>
                                        <p:cTn id="68" dur="500" fill="hold"/>
                                        <p:tgtEl>
                                          <p:spTgt spid="26"/>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2000" fill="hold"/>
                                        <p:tgtEl>
                                          <p:spTgt spid="36"/>
                                        </p:tgtEl>
                                        <p:attrNameLst>
                                          <p:attrName>stroke.color</p:attrName>
                                        </p:attrNameLst>
                                      </p:cBhvr>
                                      <p:to>
                                        <a:srgbClr val="FF0000"/>
                                      </p:to>
                                    </p:animClr>
                                    <p:set>
                                      <p:cBhvr>
                                        <p:cTn id="71" dur="2000" fill="hold"/>
                                        <p:tgtEl>
                                          <p:spTgt spid="36"/>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36"/>
                                        </p:tgtEl>
                                        <p:attrNameLst>
                                          <p:attrName>stroke.color</p:attrName>
                                        </p:attrNameLst>
                                      </p:cBhvr>
                                      <p:to>
                                        <a:srgbClr val="BFBFBF"/>
                                      </p:to>
                                    </p:animClr>
                                    <p:set>
                                      <p:cBhvr>
                                        <p:cTn id="74" dur="500" fill="hold"/>
                                        <p:tgtEl>
                                          <p:spTgt spid="36"/>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2000" fill="hold"/>
                                        <p:tgtEl>
                                          <p:spTgt spid="36"/>
                                        </p:tgtEl>
                                        <p:attrNameLst>
                                          <p:attrName>stroke.color</p:attrName>
                                        </p:attrNameLst>
                                      </p:cBhvr>
                                      <p:to>
                                        <a:srgbClr val="FF0000"/>
                                      </p:to>
                                    </p:animClr>
                                    <p:set>
                                      <p:cBhvr>
                                        <p:cTn id="77" dur="2000" fill="hold"/>
                                        <p:tgtEl>
                                          <p:spTgt spid="36"/>
                                        </p:tgtEl>
                                        <p:attrNameLst>
                                          <p:attrName>stroke.on</p:attrName>
                                        </p:attrNameLst>
                                      </p:cBhvr>
                                      <p:to>
                                        <p:strVal val="true"/>
                                      </p:to>
                                    </p:set>
                                  </p:childTnLst>
                                </p:cTn>
                              </p:par>
                            </p:childTnLst>
                          </p:cTn>
                        </p:par>
                        <p:par>
                          <p:cTn id="78" fill="hold">
                            <p:stCondLst>
                              <p:cond delay="10000"/>
                            </p:stCondLst>
                            <p:childTnLst>
                              <p:par>
                                <p:cTn id="79" presetID="7" presetClass="emph" presetSubtype="2" fill="hold" nodeType="afterEffect">
                                  <p:stCondLst>
                                    <p:cond delay="0"/>
                                  </p:stCondLst>
                                  <p:childTnLst>
                                    <p:animClr clrSpc="rgb" dir="cw">
                                      <p:cBhvr>
                                        <p:cTn id="80" dur="500" fill="hold"/>
                                        <p:tgtEl>
                                          <p:spTgt spid="36"/>
                                        </p:tgtEl>
                                        <p:attrNameLst>
                                          <p:attrName>stroke.color</p:attrName>
                                        </p:attrNameLst>
                                      </p:cBhvr>
                                      <p:to>
                                        <a:srgbClr val="BFBFBF"/>
                                      </p:to>
                                    </p:animClr>
                                    <p:set>
                                      <p:cBhvr>
                                        <p:cTn id="81" dur="500" fill="hold"/>
                                        <p:tgtEl>
                                          <p:spTgt spid="36"/>
                                        </p:tgtEl>
                                        <p:attrNameLst>
                                          <p:attrName>stroke.on</p:attrName>
                                        </p:attrNameLst>
                                      </p:cBhvr>
                                      <p:to>
                                        <p:strVal val="true"/>
                                      </p:to>
                                    </p:set>
                                  </p:childTnLst>
                                </p:cTn>
                              </p:par>
                              <p:par>
                                <p:cTn id="82" presetID="7" presetClass="emph" presetSubtype="2" fill="hold" nodeType="withEffect">
                                  <p:stCondLst>
                                    <p:cond delay="0"/>
                                  </p:stCondLst>
                                  <p:childTnLst>
                                    <p:animClr clrSpc="rgb" dir="cw">
                                      <p:cBhvr>
                                        <p:cTn id="83" dur="2000" fill="hold"/>
                                        <p:tgtEl>
                                          <p:spTgt spid="37"/>
                                        </p:tgtEl>
                                        <p:attrNameLst>
                                          <p:attrName>stroke.color</p:attrName>
                                        </p:attrNameLst>
                                      </p:cBhvr>
                                      <p:to>
                                        <a:srgbClr val="FF0000"/>
                                      </p:to>
                                    </p:animClr>
                                    <p:set>
                                      <p:cBhvr>
                                        <p:cTn id="84" dur="2000" fill="hold"/>
                                        <p:tgtEl>
                                          <p:spTgt spid="37"/>
                                        </p:tgtEl>
                                        <p:attrNameLst>
                                          <p:attrName>stroke.on</p:attrName>
                                        </p:attrNameLst>
                                      </p:cBhvr>
                                      <p:to>
                                        <p:strVal val="true"/>
                                      </p:to>
                                    </p:set>
                                  </p:childTnLst>
                                </p:cTn>
                              </p:par>
                              <p:par>
                                <p:cTn id="85" presetID="7" presetClass="emph" presetSubtype="2" fill="hold" nodeType="withEffect">
                                  <p:stCondLst>
                                    <p:cond delay="0"/>
                                  </p:stCondLst>
                                  <p:childTnLst>
                                    <p:animClr clrSpc="rgb" dir="cw">
                                      <p:cBhvr>
                                        <p:cTn id="86" dur="500" fill="hold"/>
                                        <p:tgtEl>
                                          <p:spTgt spid="37"/>
                                        </p:tgtEl>
                                        <p:attrNameLst>
                                          <p:attrName>stroke.color</p:attrName>
                                        </p:attrNameLst>
                                      </p:cBhvr>
                                      <p:to>
                                        <a:srgbClr val="BFBFBF"/>
                                      </p:to>
                                    </p:animClr>
                                    <p:set>
                                      <p:cBhvr>
                                        <p:cTn id="87" dur="500" fill="hold"/>
                                        <p:tgtEl>
                                          <p:spTgt spid="37"/>
                                        </p:tgtEl>
                                        <p:attrNameLst>
                                          <p:attrName>stroke.on</p:attrName>
                                        </p:attrNameLst>
                                      </p:cBhvr>
                                      <p:to>
                                        <p:strVal val="true"/>
                                      </p:to>
                                    </p:set>
                                  </p:childTnLst>
                                </p:cTn>
                              </p:par>
                              <p:par>
                                <p:cTn id="88" presetID="7" presetClass="emph" presetSubtype="2" fill="hold" nodeType="withEffect">
                                  <p:stCondLst>
                                    <p:cond delay="0"/>
                                  </p:stCondLst>
                                  <p:childTnLst>
                                    <p:animClr clrSpc="rgb" dir="cw">
                                      <p:cBhvr>
                                        <p:cTn id="89" dur="2000" fill="hold"/>
                                        <p:tgtEl>
                                          <p:spTgt spid="37"/>
                                        </p:tgtEl>
                                        <p:attrNameLst>
                                          <p:attrName>stroke.color</p:attrName>
                                        </p:attrNameLst>
                                      </p:cBhvr>
                                      <p:to>
                                        <a:srgbClr val="FF0000"/>
                                      </p:to>
                                    </p:animClr>
                                    <p:set>
                                      <p:cBhvr>
                                        <p:cTn id="90" dur="2000" fill="hold"/>
                                        <p:tgtEl>
                                          <p:spTgt spid="37"/>
                                        </p:tgtEl>
                                        <p:attrNameLst>
                                          <p:attrName>stroke.on</p:attrName>
                                        </p:attrNameLst>
                                      </p:cBhvr>
                                      <p:to>
                                        <p:strVal val="true"/>
                                      </p:to>
                                    </p:set>
                                  </p:childTnLst>
                                </p:cTn>
                              </p:par>
                            </p:childTnLst>
                          </p:cTn>
                        </p:par>
                        <p:par>
                          <p:cTn id="91" fill="hold">
                            <p:stCondLst>
                              <p:cond delay="12000"/>
                            </p:stCondLst>
                            <p:childTnLst>
                              <p:par>
                                <p:cTn id="92" presetID="7" presetClass="emph" presetSubtype="2" fill="hold" nodeType="afterEffect">
                                  <p:stCondLst>
                                    <p:cond delay="0"/>
                                  </p:stCondLst>
                                  <p:childTnLst>
                                    <p:animClr clrSpc="rgb" dir="cw">
                                      <p:cBhvr>
                                        <p:cTn id="93" dur="500" fill="hold"/>
                                        <p:tgtEl>
                                          <p:spTgt spid="37"/>
                                        </p:tgtEl>
                                        <p:attrNameLst>
                                          <p:attrName>stroke.color</p:attrName>
                                        </p:attrNameLst>
                                      </p:cBhvr>
                                      <p:to>
                                        <a:srgbClr val="BFBFBF"/>
                                      </p:to>
                                    </p:animClr>
                                    <p:set>
                                      <p:cBhvr>
                                        <p:cTn id="94" dur="500" fill="hold"/>
                                        <p:tgtEl>
                                          <p:spTgt spid="37"/>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2000" fill="hold"/>
                                        <p:tgtEl>
                                          <p:spTgt spid="38"/>
                                        </p:tgtEl>
                                        <p:attrNameLst>
                                          <p:attrName>stroke.color</p:attrName>
                                        </p:attrNameLst>
                                      </p:cBhvr>
                                      <p:to>
                                        <a:srgbClr val="FF0000"/>
                                      </p:to>
                                    </p:animClr>
                                    <p:set>
                                      <p:cBhvr>
                                        <p:cTn id="97" dur="2000" fill="hold"/>
                                        <p:tgtEl>
                                          <p:spTgt spid="38"/>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38"/>
                                        </p:tgtEl>
                                        <p:attrNameLst>
                                          <p:attrName>stroke.color</p:attrName>
                                        </p:attrNameLst>
                                      </p:cBhvr>
                                      <p:to>
                                        <a:srgbClr val="BFBFBF"/>
                                      </p:to>
                                    </p:animClr>
                                    <p:set>
                                      <p:cBhvr>
                                        <p:cTn id="100" dur="500" fill="hold"/>
                                        <p:tgtEl>
                                          <p:spTgt spid="38"/>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2000" fill="hold"/>
                                        <p:tgtEl>
                                          <p:spTgt spid="38"/>
                                        </p:tgtEl>
                                        <p:attrNameLst>
                                          <p:attrName>stroke.color</p:attrName>
                                        </p:attrNameLst>
                                      </p:cBhvr>
                                      <p:to>
                                        <a:srgbClr val="FF0000"/>
                                      </p:to>
                                    </p:animClr>
                                    <p:set>
                                      <p:cBhvr>
                                        <p:cTn id="103" dur="2000" fill="hold"/>
                                        <p:tgtEl>
                                          <p:spTgt spid="38"/>
                                        </p:tgtEl>
                                        <p:attrNameLst>
                                          <p:attrName>stroke.on</p:attrName>
                                        </p:attrNameLst>
                                      </p:cBhvr>
                                      <p:to>
                                        <p:strVal val="true"/>
                                      </p:to>
                                    </p:set>
                                  </p:childTnLst>
                                </p:cTn>
                              </p:par>
                            </p:childTnLst>
                          </p:cTn>
                        </p:par>
                        <p:par>
                          <p:cTn id="104" fill="hold">
                            <p:stCondLst>
                              <p:cond delay="14000"/>
                            </p:stCondLst>
                            <p:childTnLst>
                              <p:par>
                                <p:cTn id="105" presetID="7" presetClass="emph" presetSubtype="2" fill="hold" nodeType="afterEffect">
                                  <p:stCondLst>
                                    <p:cond delay="0"/>
                                  </p:stCondLst>
                                  <p:childTnLst>
                                    <p:animClr clrSpc="rgb" dir="cw">
                                      <p:cBhvr>
                                        <p:cTn id="106" dur="500" fill="hold"/>
                                        <p:tgtEl>
                                          <p:spTgt spid="38"/>
                                        </p:tgtEl>
                                        <p:attrNameLst>
                                          <p:attrName>stroke.color</p:attrName>
                                        </p:attrNameLst>
                                      </p:cBhvr>
                                      <p:to>
                                        <a:srgbClr val="BFBFBF"/>
                                      </p:to>
                                    </p:animClr>
                                    <p:set>
                                      <p:cBhvr>
                                        <p:cTn id="107" dur="500" fill="hold"/>
                                        <p:tgtEl>
                                          <p:spTgt spid="38"/>
                                        </p:tgtEl>
                                        <p:attrNameLst>
                                          <p:attrName>stroke.on</p:attrName>
                                        </p:attrNameLst>
                                      </p:cBhvr>
                                      <p:to>
                                        <p:strVal val="true"/>
                                      </p:to>
                                    </p:set>
                                  </p:childTnLst>
                                </p:cTn>
                              </p:par>
                              <p:par>
                                <p:cTn id="108" presetID="7" presetClass="emph" presetSubtype="2" fill="hold" nodeType="withEffect">
                                  <p:stCondLst>
                                    <p:cond delay="0"/>
                                  </p:stCondLst>
                                  <p:childTnLst>
                                    <p:animClr clrSpc="rgb" dir="cw">
                                      <p:cBhvr>
                                        <p:cTn id="109" dur="2000" fill="hold"/>
                                        <p:tgtEl>
                                          <p:spTgt spid="42"/>
                                        </p:tgtEl>
                                        <p:attrNameLst>
                                          <p:attrName>stroke.color</p:attrName>
                                        </p:attrNameLst>
                                      </p:cBhvr>
                                      <p:to>
                                        <a:srgbClr val="FF0000"/>
                                      </p:to>
                                    </p:animClr>
                                    <p:set>
                                      <p:cBhvr>
                                        <p:cTn id="110" dur="2000" fill="hold"/>
                                        <p:tgtEl>
                                          <p:spTgt spid="42"/>
                                        </p:tgtEl>
                                        <p:attrNameLst>
                                          <p:attrName>stroke.on</p:attrName>
                                        </p:attrNameLst>
                                      </p:cBhvr>
                                      <p:to>
                                        <p:strVal val="true"/>
                                      </p:to>
                                    </p:set>
                                  </p:childTnLst>
                                </p:cTn>
                              </p:par>
                              <p:par>
                                <p:cTn id="111" presetID="7" presetClass="emph" presetSubtype="2" fill="hold" nodeType="withEffect">
                                  <p:stCondLst>
                                    <p:cond delay="0"/>
                                  </p:stCondLst>
                                  <p:childTnLst>
                                    <p:animClr clrSpc="rgb" dir="cw">
                                      <p:cBhvr>
                                        <p:cTn id="112" dur="500" fill="hold"/>
                                        <p:tgtEl>
                                          <p:spTgt spid="42"/>
                                        </p:tgtEl>
                                        <p:attrNameLst>
                                          <p:attrName>stroke.color</p:attrName>
                                        </p:attrNameLst>
                                      </p:cBhvr>
                                      <p:to>
                                        <a:srgbClr val="BFBFBF"/>
                                      </p:to>
                                    </p:animClr>
                                    <p:set>
                                      <p:cBhvr>
                                        <p:cTn id="113" dur="500" fill="hold"/>
                                        <p:tgtEl>
                                          <p:spTgt spid="42"/>
                                        </p:tgtEl>
                                        <p:attrNameLst>
                                          <p:attrName>stroke.on</p:attrName>
                                        </p:attrNameLst>
                                      </p:cBhvr>
                                      <p:to>
                                        <p:strVal val="true"/>
                                      </p:to>
                                    </p:set>
                                  </p:childTnLst>
                                </p:cTn>
                              </p:par>
                              <p:par>
                                <p:cTn id="114" presetID="7" presetClass="emph" presetSubtype="2" fill="hold" nodeType="withEffect">
                                  <p:stCondLst>
                                    <p:cond delay="0"/>
                                  </p:stCondLst>
                                  <p:childTnLst>
                                    <p:animClr clrSpc="rgb" dir="cw">
                                      <p:cBhvr>
                                        <p:cTn id="115" dur="2000" fill="hold"/>
                                        <p:tgtEl>
                                          <p:spTgt spid="42"/>
                                        </p:tgtEl>
                                        <p:attrNameLst>
                                          <p:attrName>stroke.color</p:attrName>
                                        </p:attrNameLst>
                                      </p:cBhvr>
                                      <p:to>
                                        <a:srgbClr val="FF0000"/>
                                      </p:to>
                                    </p:animClr>
                                    <p:set>
                                      <p:cBhvr>
                                        <p:cTn id="116" dur="2000" fill="hold"/>
                                        <p:tgtEl>
                                          <p:spTgt spid="42"/>
                                        </p:tgtEl>
                                        <p:attrNameLst>
                                          <p:attrName>stroke.on</p:attrName>
                                        </p:attrNameLst>
                                      </p:cBhvr>
                                      <p:to>
                                        <p:strVal val="true"/>
                                      </p:to>
                                    </p:set>
                                  </p:childTnLst>
                                </p:cTn>
                              </p:par>
                            </p:childTnLst>
                          </p:cTn>
                        </p:par>
                        <p:par>
                          <p:cTn id="117" fill="hold">
                            <p:stCondLst>
                              <p:cond delay="16000"/>
                            </p:stCondLst>
                            <p:childTnLst>
                              <p:par>
                                <p:cTn id="118" presetID="7" presetClass="emph" presetSubtype="2" fill="hold" nodeType="afterEffect">
                                  <p:stCondLst>
                                    <p:cond delay="0"/>
                                  </p:stCondLst>
                                  <p:childTnLst>
                                    <p:animClr clrSpc="rgb" dir="cw">
                                      <p:cBhvr>
                                        <p:cTn id="119" dur="500" fill="hold"/>
                                        <p:tgtEl>
                                          <p:spTgt spid="42"/>
                                        </p:tgtEl>
                                        <p:attrNameLst>
                                          <p:attrName>stroke.color</p:attrName>
                                        </p:attrNameLst>
                                      </p:cBhvr>
                                      <p:to>
                                        <a:srgbClr val="BFBFBF"/>
                                      </p:to>
                                    </p:animClr>
                                    <p:set>
                                      <p:cBhvr>
                                        <p:cTn id="120" dur="500" fill="hold"/>
                                        <p:tgtEl>
                                          <p:spTgt spid="42"/>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2000" fill="hold"/>
                                        <p:tgtEl>
                                          <p:spTgt spid="62"/>
                                        </p:tgtEl>
                                        <p:attrNameLst>
                                          <p:attrName>stroke.color</p:attrName>
                                        </p:attrNameLst>
                                      </p:cBhvr>
                                      <p:to>
                                        <a:srgbClr val="FF0000"/>
                                      </p:to>
                                    </p:animClr>
                                    <p:set>
                                      <p:cBhvr>
                                        <p:cTn id="123" dur="2000" fill="hold"/>
                                        <p:tgtEl>
                                          <p:spTgt spid="62"/>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500" fill="hold"/>
                                        <p:tgtEl>
                                          <p:spTgt spid="62"/>
                                        </p:tgtEl>
                                        <p:attrNameLst>
                                          <p:attrName>stroke.color</p:attrName>
                                        </p:attrNameLst>
                                      </p:cBhvr>
                                      <p:to>
                                        <a:srgbClr val="BFBFBF"/>
                                      </p:to>
                                    </p:animClr>
                                    <p:set>
                                      <p:cBhvr>
                                        <p:cTn id="126" dur="500" fill="hold"/>
                                        <p:tgtEl>
                                          <p:spTgt spid="6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2000" fill="hold"/>
                                        <p:tgtEl>
                                          <p:spTgt spid="62"/>
                                        </p:tgtEl>
                                        <p:attrNameLst>
                                          <p:attrName>stroke.color</p:attrName>
                                        </p:attrNameLst>
                                      </p:cBhvr>
                                      <p:to>
                                        <a:srgbClr val="FF0000"/>
                                      </p:to>
                                    </p:animClr>
                                    <p:set>
                                      <p:cBhvr>
                                        <p:cTn id="129" dur="2000" fill="hold"/>
                                        <p:tgtEl>
                                          <p:spTgt spid="62"/>
                                        </p:tgtEl>
                                        <p:attrNameLst>
                                          <p:attrName>stroke.on</p:attrName>
                                        </p:attrNameLst>
                                      </p:cBhvr>
                                      <p:to>
                                        <p:strVal val="true"/>
                                      </p:to>
                                    </p:set>
                                  </p:childTnLst>
                                </p:cTn>
                              </p:par>
                            </p:childTnLst>
                          </p:cTn>
                        </p:par>
                        <p:par>
                          <p:cTn id="130" fill="hold">
                            <p:stCondLst>
                              <p:cond delay="18000"/>
                            </p:stCondLst>
                            <p:childTnLst>
                              <p:par>
                                <p:cTn id="131" presetID="7" presetClass="emph" presetSubtype="2" fill="hold" nodeType="afterEffect">
                                  <p:stCondLst>
                                    <p:cond delay="0"/>
                                  </p:stCondLst>
                                  <p:childTnLst>
                                    <p:animClr clrSpc="rgb" dir="cw">
                                      <p:cBhvr>
                                        <p:cTn id="132" dur="500" fill="hold"/>
                                        <p:tgtEl>
                                          <p:spTgt spid="62"/>
                                        </p:tgtEl>
                                        <p:attrNameLst>
                                          <p:attrName>stroke.color</p:attrName>
                                        </p:attrNameLst>
                                      </p:cBhvr>
                                      <p:to>
                                        <a:srgbClr val="BFBFBF"/>
                                      </p:to>
                                    </p:animClr>
                                    <p:set>
                                      <p:cBhvr>
                                        <p:cTn id="133" dur="500" fill="hold"/>
                                        <p:tgtEl>
                                          <p:spTgt spid="62"/>
                                        </p:tgtEl>
                                        <p:attrNameLst>
                                          <p:attrName>stroke.on</p:attrName>
                                        </p:attrNameLst>
                                      </p:cBhvr>
                                      <p:to>
                                        <p:strVal val="true"/>
                                      </p:to>
                                    </p:set>
                                  </p:childTnLst>
                                </p:cTn>
                              </p:par>
                              <p:par>
                                <p:cTn id="134" presetID="7" presetClass="emph" presetSubtype="2" fill="hold" nodeType="withEffect">
                                  <p:stCondLst>
                                    <p:cond delay="0"/>
                                  </p:stCondLst>
                                  <p:childTnLst>
                                    <p:animClr clrSpc="rgb" dir="cw">
                                      <p:cBhvr>
                                        <p:cTn id="135" dur="2000" fill="hold"/>
                                        <p:tgtEl>
                                          <p:spTgt spid="73"/>
                                        </p:tgtEl>
                                        <p:attrNameLst>
                                          <p:attrName>stroke.color</p:attrName>
                                        </p:attrNameLst>
                                      </p:cBhvr>
                                      <p:to>
                                        <a:srgbClr val="FF0000"/>
                                      </p:to>
                                    </p:animClr>
                                    <p:set>
                                      <p:cBhvr>
                                        <p:cTn id="136" dur="2000" fill="hold"/>
                                        <p:tgtEl>
                                          <p:spTgt spid="73"/>
                                        </p:tgtEl>
                                        <p:attrNameLst>
                                          <p:attrName>stroke.on</p:attrName>
                                        </p:attrNameLst>
                                      </p:cBhvr>
                                      <p:to>
                                        <p:strVal val="true"/>
                                      </p:to>
                                    </p:set>
                                  </p:childTnLst>
                                </p:cTn>
                              </p:par>
                              <p:par>
                                <p:cTn id="137" presetID="7" presetClass="emph" presetSubtype="2" fill="hold" nodeType="withEffect">
                                  <p:stCondLst>
                                    <p:cond delay="0"/>
                                  </p:stCondLst>
                                  <p:childTnLst>
                                    <p:animClr clrSpc="rgb" dir="cw">
                                      <p:cBhvr>
                                        <p:cTn id="138" dur="500" fill="hold"/>
                                        <p:tgtEl>
                                          <p:spTgt spid="73"/>
                                        </p:tgtEl>
                                        <p:attrNameLst>
                                          <p:attrName>stroke.color</p:attrName>
                                        </p:attrNameLst>
                                      </p:cBhvr>
                                      <p:to>
                                        <a:srgbClr val="BFBFBF"/>
                                      </p:to>
                                    </p:animClr>
                                    <p:set>
                                      <p:cBhvr>
                                        <p:cTn id="139" dur="500" fill="hold"/>
                                        <p:tgtEl>
                                          <p:spTgt spid="73"/>
                                        </p:tgtEl>
                                        <p:attrNameLst>
                                          <p:attrName>stroke.on</p:attrName>
                                        </p:attrNameLst>
                                      </p:cBhvr>
                                      <p:to>
                                        <p:strVal val="true"/>
                                      </p:to>
                                    </p:set>
                                  </p:childTnLst>
                                </p:cTn>
                              </p:par>
                              <p:par>
                                <p:cTn id="140" presetID="7" presetClass="emph" presetSubtype="2" fill="hold" nodeType="withEffect">
                                  <p:stCondLst>
                                    <p:cond delay="0"/>
                                  </p:stCondLst>
                                  <p:childTnLst>
                                    <p:animClr clrSpc="rgb" dir="cw">
                                      <p:cBhvr>
                                        <p:cTn id="141" dur="2000" fill="hold"/>
                                        <p:tgtEl>
                                          <p:spTgt spid="73"/>
                                        </p:tgtEl>
                                        <p:attrNameLst>
                                          <p:attrName>stroke.color</p:attrName>
                                        </p:attrNameLst>
                                      </p:cBhvr>
                                      <p:to>
                                        <a:srgbClr val="FF0000"/>
                                      </p:to>
                                    </p:animClr>
                                    <p:set>
                                      <p:cBhvr>
                                        <p:cTn id="142" dur="2000" fill="hold"/>
                                        <p:tgtEl>
                                          <p:spTgt spid="73"/>
                                        </p:tgtEl>
                                        <p:attrNameLst>
                                          <p:attrName>stroke.on</p:attrName>
                                        </p:attrNameLst>
                                      </p:cBhvr>
                                      <p:to>
                                        <p:strVal val="true"/>
                                      </p:to>
                                    </p:set>
                                  </p:childTnLst>
                                </p:cTn>
                              </p:par>
                            </p:childTnLst>
                          </p:cTn>
                        </p:par>
                        <p:par>
                          <p:cTn id="143" fill="hold">
                            <p:stCondLst>
                              <p:cond delay="20000"/>
                            </p:stCondLst>
                            <p:childTnLst>
                              <p:par>
                                <p:cTn id="144" presetID="7" presetClass="emph" presetSubtype="2" fill="hold" nodeType="afterEffect">
                                  <p:stCondLst>
                                    <p:cond delay="0"/>
                                  </p:stCondLst>
                                  <p:childTnLst>
                                    <p:animClr clrSpc="rgb" dir="cw">
                                      <p:cBhvr>
                                        <p:cTn id="145" dur="500" fill="hold"/>
                                        <p:tgtEl>
                                          <p:spTgt spid="73"/>
                                        </p:tgtEl>
                                        <p:attrNameLst>
                                          <p:attrName>stroke.color</p:attrName>
                                        </p:attrNameLst>
                                      </p:cBhvr>
                                      <p:to>
                                        <a:srgbClr val="BFBFBF"/>
                                      </p:to>
                                    </p:animClr>
                                    <p:set>
                                      <p:cBhvr>
                                        <p:cTn id="146" dur="500" fill="hold"/>
                                        <p:tgtEl>
                                          <p:spTgt spid="73"/>
                                        </p:tgtEl>
                                        <p:attrNameLst>
                                          <p:attrName>stroke.on</p:attrName>
                                        </p:attrNameLst>
                                      </p:cBhvr>
                                      <p:to>
                                        <p:strVal val="true"/>
                                      </p:to>
                                    </p:set>
                                  </p:childTnLst>
                                </p:cTn>
                              </p:par>
                              <p:par>
                                <p:cTn id="147" presetID="7" presetClass="emph" presetSubtype="2" fill="hold" nodeType="withEffect">
                                  <p:stCondLst>
                                    <p:cond delay="0"/>
                                  </p:stCondLst>
                                  <p:childTnLst>
                                    <p:animClr clrSpc="rgb" dir="cw">
                                      <p:cBhvr>
                                        <p:cTn id="148" dur="2000" fill="hold"/>
                                        <p:tgtEl>
                                          <p:spTgt spid="74"/>
                                        </p:tgtEl>
                                        <p:attrNameLst>
                                          <p:attrName>stroke.color</p:attrName>
                                        </p:attrNameLst>
                                      </p:cBhvr>
                                      <p:to>
                                        <a:srgbClr val="FF0000"/>
                                      </p:to>
                                    </p:animClr>
                                    <p:set>
                                      <p:cBhvr>
                                        <p:cTn id="149" dur="2000" fill="hold"/>
                                        <p:tgtEl>
                                          <p:spTgt spid="74"/>
                                        </p:tgtEl>
                                        <p:attrNameLst>
                                          <p:attrName>stroke.on</p:attrName>
                                        </p:attrNameLst>
                                      </p:cBhvr>
                                      <p:to>
                                        <p:strVal val="true"/>
                                      </p:to>
                                    </p:set>
                                  </p:childTnLst>
                                </p:cTn>
                              </p:par>
                              <p:par>
                                <p:cTn id="150" presetID="7" presetClass="emph" presetSubtype="2" fill="hold" nodeType="withEffect">
                                  <p:stCondLst>
                                    <p:cond delay="0"/>
                                  </p:stCondLst>
                                  <p:childTnLst>
                                    <p:animClr clrSpc="rgb" dir="cw">
                                      <p:cBhvr>
                                        <p:cTn id="151" dur="500" fill="hold"/>
                                        <p:tgtEl>
                                          <p:spTgt spid="74"/>
                                        </p:tgtEl>
                                        <p:attrNameLst>
                                          <p:attrName>stroke.color</p:attrName>
                                        </p:attrNameLst>
                                      </p:cBhvr>
                                      <p:to>
                                        <a:srgbClr val="BFBFBF"/>
                                      </p:to>
                                    </p:animClr>
                                    <p:set>
                                      <p:cBhvr>
                                        <p:cTn id="152" dur="500" fill="hold"/>
                                        <p:tgtEl>
                                          <p:spTgt spid="74"/>
                                        </p:tgtEl>
                                        <p:attrNameLst>
                                          <p:attrName>stroke.on</p:attrName>
                                        </p:attrNameLst>
                                      </p:cBhvr>
                                      <p:to>
                                        <p:strVal val="true"/>
                                      </p:to>
                                    </p:set>
                                  </p:childTnLst>
                                </p:cTn>
                              </p:par>
                              <p:par>
                                <p:cTn id="153" presetID="7" presetClass="emph" presetSubtype="2" fill="hold" nodeType="withEffect">
                                  <p:stCondLst>
                                    <p:cond delay="0"/>
                                  </p:stCondLst>
                                  <p:childTnLst>
                                    <p:animClr clrSpc="rgb" dir="cw">
                                      <p:cBhvr>
                                        <p:cTn id="154" dur="2000" fill="hold"/>
                                        <p:tgtEl>
                                          <p:spTgt spid="74"/>
                                        </p:tgtEl>
                                        <p:attrNameLst>
                                          <p:attrName>stroke.color</p:attrName>
                                        </p:attrNameLst>
                                      </p:cBhvr>
                                      <p:to>
                                        <a:srgbClr val="FF0000"/>
                                      </p:to>
                                    </p:animClr>
                                    <p:set>
                                      <p:cBhvr>
                                        <p:cTn id="155" dur="2000" fill="hold"/>
                                        <p:tgtEl>
                                          <p:spTgt spid="74"/>
                                        </p:tgtEl>
                                        <p:attrNameLst>
                                          <p:attrName>stroke.on</p:attrName>
                                        </p:attrNameLst>
                                      </p:cBhvr>
                                      <p:to>
                                        <p:strVal val="true"/>
                                      </p:to>
                                    </p:set>
                                  </p:childTnLst>
                                </p:cTn>
                              </p:par>
                            </p:childTnLst>
                          </p:cTn>
                        </p:par>
                        <p:par>
                          <p:cTn id="156" fill="hold">
                            <p:stCondLst>
                              <p:cond delay="22000"/>
                            </p:stCondLst>
                            <p:childTnLst>
                              <p:par>
                                <p:cTn id="157" presetID="7" presetClass="emph" presetSubtype="2" fill="hold" nodeType="afterEffect">
                                  <p:stCondLst>
                                    <p:cond delay="0"/>
                                  </p:stCondLst>
                                  <p:childTnLst>
                                    <p:animClr clrSpc="rgb" dir="cw">
                                      <p:cBhvr>
                                        <p:cTn id="158" dur="500" fill="hold"/>
                                        <p:tgtEl>
                                          <p:spTgt spid="74"/>
                                        </p:tgtEl>
                                        <p:attrNameLst>
                                          <p:attrName>stroke.color</p:attrName>
                                        </p:attrNameLst>
                                      </p:cBhvr>
                                      <p:to>
                                        <a:srgbClr val="BFBFBF"/>
                                      </p:to>
                                    </p:animClr>
                                    <p:set>
                                      <p:cBhvr>
                                        <p:cTn id="159" dur="500" fill="hold"/>
                                        <p:tgtEl>
                                          <p:spTgt spid="74"/>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2000" fill="hold"/>
                                        <p:tgtEl>
                                          <p:spTgt spid="84"/>
                                        </p:tgtEl>
                                        <p:attrNameLst>
                                          <p:attrName>stroke.color</p:attrName>
                                        </p:attrNameLst>
                                      </p:cBhvr>
                                      <p:to>
                                        <a:srgbClr val="FF0000"/>
                                      </p:to>
                                    </p:animClr>
                                    <p:set>
                                      <p:cBhvr>
                                        <p:cTn id="162" dur="2000" fill="hold"/>
                                        <p:tgtEl>
                                          <p:spTgt spid="84"/>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500" fill="hold"/>
                                        <p:tgtEl>
                                          <p:spTgt spid="84"/>
                                        </p:tgtEl>
                                        <p:attrNameLst>
                                          <p:attrName>stroke.color</p:attrName>
                                        </p:attrNameLst>
                                      </p:cBhvr>
                                      <p:to>
                                        <a:srgbClr val="BFBFBF"/>
                                      </p:to>
                                    </p:animClr>
                                    <p:set>
                                      <p:cBhvr>
                                        <p:cTn id="165" dur="500" fill="hold"/>
                                        <p:tgtEl>
                                          <p:spTgt spid="84"/>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2000" fill="hold"/>
                                        <p:tgtEl>
                                          <p:spTgt spid="84"/>
                                        </p:tgtEl>
                                        <p:attrNameLst>
                                          <p:attrName>stroke.color</p:attrName>
                                        </p:attrNameLst>
                                      </p:cBhvr>
                                      <p:to>
                                        <a:srgbClr val="FF0000"/>
                                      </p:to>
                                    </p:animClr>
                                    <p:set>
                                      <p:cBhvr>
                                        <p:cTn id="168" dur="2000" fill="hold"/>
                                        <p:tgtEl>
                                          <p:spTgt spid="84"/>
                                        </p:tgtEl>
                                        <p:attrNameLst>
                                          <p:attrName>stroke.on</p:attrName>
                                        </p:attrNameLst>
                                      </p:cBhvr>
                                      <p:to>
                                        <p:strVal val="true"/>
                                      </p:to>
                                    </p:set>
                                  </p:childTnLst>
                                </p:cTn>
                              </p:par>
                            </p:childTnLst>
                          </p:cTn>
                        </p:par>
                        <p:par>
                          <p:cTn id="169" fill="hold">
                            <p:stCondLst>
                              <p:cond delay="24000"/>
                            </p:stCondLst>
                            <p:childTnLst>
                              <p:par>
                                <p:cTn id="170" presetID="7" presetClass="emph" presetSubtype="2" fill="hold" nodeType="afterEffect">
                                  <p:stCondLst>
                                    <p:cond delay="0"/>
                                  </p:stCondLst>
                                  <p:childTnLst>
                                    <p:animClr clrSpc="rgb" dir="cw">
                                      <p:cBhvr>
                                        <p:cTn id="171" dur="500" fill="hold"/>
                                        <p:tgtEl>
                                          <p:spTgt spid="84"/>
                                        </p:tgtEl>
                                        <p:attrNameLst>
                                          <p:attrName>stroke.color</p:attrName>
                                        </p:attrNameLst>
                                      </p:cBhvr>
                                      <p:to>
                                        <a:srgbClr val="BFBFBF"/>
                                      </p:to>
                                    </p:animClr>
                                    <p:set>
                                      <p:cBhvr>
                                        <p:cTn id="172" dur="500" fill="hold"/>
                                        <p:tgtEl>
                                          <p:spTgt spid="84"/>
                                        </p:tgtEl>
                                        <p:attrNameLst>
                                          <p:attrName>stroke.on</p:attrName>
                                        </p:attrNameLst>
                                      </p:cBhvr>
                                      <p:to>
                                        <p:strVal val="true"/>
                                      </p:to>
                                    </p:set>
                                  </p:childTnLst>
                                </p:cTn>
                              </p:par>
                              <p:par>
                                <p:cTn id="173" presetID="7" presetClass="emph" presetSubtype="2" fill="hold" nodeType="withEffect">
                                  <p:stCondLst>
                                    <p:cond delay="0"/>
                                  </p:stCondLst>
                                  <p:childTnLst>
                                    <p:animClr clrSpc="rgb" dir="cw">
                                      <p:cBhvr>
                                        <p:cTn id="174" dur="2000" fill="hold"/>
                                        <p:tgtEl>
                                          <p:spTgt spid="86"/>
                                        </p:tgtEl>
                                        <p:attrNameLst>
                                          <p:attrName>stroke.color</p:attrName>
                                        </p:attrNameLst>
                                      </p:cBhvr>
                                      <p:to>
                                        <a:srgbClr val="FF0000"/>
                                      </p:to>
                                    </p:animClr>
                                    <p:set>
                                      <p:cBhvr>
                                        <p:cTn id="175" dur="2000" fill="hold"/>
                                        <p:tgtEl>
                                          <p:spTgt spid="86"/>
                                        </p:tgtEl>
                                        <p:attrNameLst>
                                          <p:attrName>stroke.on</p:attrName>
                                        </p:attrNameLst>
                                      </p:cBhvr>
                                      <p:to>
                                        <p:strVal val="true"/>
                                      </p:to>
                                    </p:set>
                                  </p:childTnLst>
                                </p:cTn>
                              </p:par>
                              <p:par>
                                <p:cTn id="176" presetID="7" presetClass="emph" presetSubtype="2" fill="hold" nodeType="withEffect">
                                  <p:stCondLst>
                                    <p:cond delay="0"/>
                                  </p:stCondLst>
                                  <p:childTnLst>
                                    <p:animClr clrSpc="rgb" dir="cw">
                                      <p:cBhvr>
                                        <p:cTn id="177" dur="500" fill="hold"/>
                                        <p:tgtEl>
                                          <p:spTgt spid="86"/>
                                        </p:tgtEl>
                                        <p:attrNameLst>
                                          <p:attrName>stroke.color</p:attrName>
                                        </p:attrNameLst>
                                      </p:cBhvr>
                                      <p:to>
                                        <a:srgbClr val="BFBFBF"/>
                                      </p:to>
                                    </p:animClr>
                                    <p:set>
                                      <p:cBhvr>
                                        <p:cTn id="178" dur="500" fill="hold"/>
                                        <p:tgtEl>
                                          <p:spTgt spid="86"/>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86"/>
                                        </p:tgtEl>
                                        <p:attrNameLst>
                                          <p:attrName>stroke.color</p:attrName>
                                        </p:attrNameLst>
                                      </p:cBhvr>
                                      <p:to>
                                        <a:srgbClr val="FF0000"/>
                                      </p:to>
                                    </p:animClr>
                                    <p:set>
                                      <p:cBhvr>
                                        <p:cTn id="181" dur="2000" fill="hold"/>
                                        <p:tgtEl>
                                          <p:spTgt spid="86"/>
                                        </p:tgtEl>
                                        <p:attrNameLst>
                                          <p:attrName>stroke.on</p:attrName>
                                        </p:attrNameLst>
                                      </p:cBhvr>
                                      <p:to>
                                        <p:strVal val="true"/>
                                      </p:to>
                                    </p:set>
                                  </p:childTnLst>
                                </p:cTn>
                              </p:par>
                            </p:childTnLst>
                          </p:cTn>
                        </p:par>
                        <p:par>
                          <p:cTn id="182" fill="hold">
                            <p:stCondLst>
                              <p:cond delay="26000"/>
                            </p:stCondLst>
                            <p:childTnLst>
                              <p:par>
                                <p:cTn id="183" presetID="7" presetClass="emph" presetSubtype="2" fill="hold" nodeType="afterEffect">
                                  <p:stCondLst>
                                    <p:cond delay="0"/>
                                  </p:stCondLst>
                                  <p:childTnLst>
                                    <p:animClr clrSpc="rgb" dir="cw">
                                      <p:cBhvr>
                                        <p:cTn id="184" dur="500" fill="hold"/>
                                        <p:tgtEl>
                                          <p:spTgt spid="86"/>
                                        </p:tgtEl>
                                        <p:attrNameLst>
                                          <p:attrName>stroke.color</p:attrName>
                                        </p:attrNameLst>
                                      </p:cBhvr>
                                      <p:to>
                                        <a:srgbClr val="BFBFBF"/>
                                      </p:to>
                                    </p:animClr>
                                    <p:set>
                                      <p:cBhvr>
                                        <p:cTn id="185" dur="500" fill="hold"/>
                                        <p:tgtEl>
                                          <p:spTgt spid="86"/>
                                        </p:tgtEl>
                                        <p:attrNameLst>
                                          <p:attrName>stroke.on</p:attrName>
                                        </p:attrNameLst>
                                      </p:cBhvr>
                                      <p:to>
                                        <p:strVal val="true"/>
                                      </p:to>
                                    </p:set>
                                  </p:childTnLst>
                                </p:cTn>
                              </p:par>
                              <p:par>
                                <p:cTn id="186" presetID="7" presetClass="emph" presetSubtype="2" fill="hold" nodeType="withEffect">
                                  <p:stCondLst>
                                    <p:cond delay="0"/>
                                  </p:stCondLst>
                                  <p:childTnLst>
                                    <p:animClr clrSpc="rgb" dir="cw">
                                      <p:cBhvr>
                                        <p:cTn id="187" dur="2000" fill="hold"/>
                                        <p:tgtEl>
                                          <p:spTgt spid="93"/>
                                        </p:tgtEl>
                                        <p:attrNameLst>
                                          <p:attrName>stroke.color</p:attrName>
                                        </p:attrNameLst>
                                      </p:cBhvr>
                                      <p:to>
                                        <a:srgbClr val="FF0000"/>
                                      </p:to>
                                    </p:animClr>
                                    <p:set>
                                      <p:cBhvr>
                                        <p:cTn id="188" dur="2000" fill="hold"/>
                                        <p:tgtEl>
                                          <p:spTgt spid="93"/>
                                        </p:tgtEl>
                                        <p:attrNameLst>
                                          <p:attrName>stroke.on</p:attrName>
                                        </p:attrNameLst>
                                      </p:cBhvr>
                                      <p:to>
                                        <p:strVal val="true"/>
                                      </p:to>
                                    </p:set>
                                  </p:childTnLst>
                                </p:cTn>
                              </p:par>
                              <p:par>
                                <p:cTn id="189" presetID="7" presetClass="emph" presetSubtype="2" fill="hold" nodeType="withEffect">
                                  <p:stCondLst>
                                    <p:cond delay="0"/>
                                  </p:stCondLst>
                                  <p:childTnLst>
                                    <p:animClr clrSpc="rgb" dir="cw">
                                      <p:cBhvr>
                                        <p:cTn id="190" dur="500" fill="hold"/>
                                        <p:tgtEl>
                                          <p:spTgt spid="93"/>
                                        </p:tgtEl>
                                        <p:attrNameLst>
                                          <p:attrName>stroke.color</p:attrName>
                                        </p:attrNameLst>
                                      </p:cBhvr>
                                      <p:to>
                                        <a:srgbClr val="BFBFBF"/>
                                      </p:to>
                                    </p:animClr>
                                    <p:set>
                                      <p:cBhvr>
                                        <p:cTn id="191" dur="500" fill="hold"/>
                                        <p:tgtEl>
                                          <p:spTgt spid="93"/>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3"/>
                                        </p:tgtEl>
                                        <p:attrNameLst>
                                          <p:attrName>stroke.color</p:attrName>
                                        </p:attrNameLst>
                                      </p:cBhvr>
                                      <p:to>
                                        <a:srgbClr val="FF0000"/>
                                      </p:to>
                                    </p:animClr>
                                    <p:set>
                                      <p:cBhvr>
                                        <p:cTn id="194" dur="2000" fill="hold"/>
                                        <p:tgtEl>
                                          <p:spTgt spid="93"/>
                                        </p:tgtEl>
                                        <p:attrNameLst>
                                          <p:attrName>stroke.on</p:attrName>
                                        </p:attrNameLst>
                                      </p:cBhvr>
                                      <p:to>
                                        <p:strVal val="true"/>
                                      </p:to>
                                    </p:set>
                                  </p:childTnLst>
                                </p:cTn>
                              </p:par>
                            </p:childTnLst>
                          </p:cTn>
                        </p:par>
                        <p:par>
                          <p:cTn id="195" fill="hold">
                            <p:stCondLst>
                              <p:cond delay="28000"/>
                            </p:stCondLst>
                            <p:childTnLst>
                              <p:par>
                                <p:cTn id="196" presetID="7" presetClass="emph" presetSubtype="2" fill="hold" nodeType="afterEffect">
                                  <p:stCondLst>
                                    <p:cond delay="0"/>
                                  </p:stCondLst>
                                  <p:childTnLst>
                                    <p:animClr clrSpc="rgb" dir="cw">
                                      <p:cBhvr>
                                        <p:cTn id="197" dur="500" fill="hold"/>
                                        <p:tgtEl>
                                          <p:spTgt spid="93"/>
                                        </p:tgtEl>
                                        <p:attrNameLst>
                                          <p:attrName>stroke.color</p:attrName>
                                        </p:attrNameLst>
                                      </p:cBhvr>
                                      <p:to>
                                        <a:srgbClr val="BFBFBF"/>
                                      </p:to>
                                    </p:animClr>
                                    <p:set>
                                      <p:cBhvr>
                                        <p:cTn id="198" dur="500" fill="hold"/>
                                        <p:tgtEl>
                                          <p:spTgt spid="93"/>
                                        </p:tgtEl>
                                        <p:attrNameLst>
                                          <p:attrName>stroke.on</p:attrName>
                                        </p:attrNameLst>
                                      </p:cBhvr>
                                      <p:to>
                                        <p:strVal val="true"/>
                                      </p:to>
                                    </p:set>
                                  </p:childTnLst>
                                </p:cTn>
                              </p:par>
                              <p:par>
                                <p:cTn id="199" presetID="7" presetClass="emph" presetSubtype="2" fill="hold" nodeType="withEffect">
                                  <p:stCondLst>
                                    <p:cond delay="0"/>
                                  </p:stCondLst>
                                  <p:childTnLst>
                                    <p:animClr clrSpc="rgb" dir="cw">
                                      <p:cBhvr>
                                        <p:cTn id="200" dur="2000" fill="hold"/>
                                        <p:tgtEl>
                                          <p:spTgt spid="101"/>
                                        </p:tgtEl>
                                        <p:attrNameLst>
                                          <p:attrName>stroke.color</p:attrName>
                                        </p:attrNameLst>
                                      </p:cBhvr>
                                      <p:to>
                                        <a:srgbClr val="FF0000"/>
                                      </p:to>
                                    </p:animClr>
                                    <p:set>
                                      <p:cBhvr>
                                        <p:cTn id="201" dur="2000" fill="hold"/>
                                        <p:tgtEl>
                                          <p:spTgt spid="101"/>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500" fill="hold"/>
                                        <p:tgtEl>
                                          <p:spTgt spid="101"/>
                                        </p:tgtEl>
                                        <p:attrNameLst>
                                          <p:attrName>stroke.color</p:attrName>
                                        </p:attrNameLst>
                                      </p:cBhvr>
                                      <p:to>
                                        <a:srgbClr val="BFBFBF"/>
                                      </p:to>
                                    </p:animClr>
                                    <p:set>
                                      <p:cBhvr>
                                        <p:cTn id="204" dur="500" fill="hold"/>
                                        <p:tgtEl>
                                          <p:spTgt spid="101"/>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2000" fill="hold"/>
                                        <p:tgtEl>
                                          <p:spTgt spid="101"/>
                                        </p:tgtEl>
                                        <p:attrNameLst>
                                          <p:attrName>stroke.color</p:attrName>
                                        </p:attrNameLst>
                                      </p:cBhvr>
                                      <p:to>
                                        <a:srgbClr val="FF0000"/>
                                      </p:to>
                                    </p:animClr>
                                    <p:set>
                                      <p:cBhvr>
                                        <p:cTn id="207" dur="2000" fill="hold"/>
                                        <p:tgtEl>
                                          <p:spTgt spid="101"/>
                                        </p:tgtEl>
                                        <p:attrNameLst>
                                          <p:attrName>stroke.on</p:attrName>
                                        </p:attrNameLst>
                                      </p:cBhvr>
                                      <p:to>
                                        <p:strVal val="true"/>
                                      </p:to>
                                    </p:set>
                                  </p:childTnLst>
                                </p:cTn>
                              </p:par>
                            </p:childTnLst>
                          </p:cTn>
                        </p:par>
                        <p:par>
                          <p:cTn id="208" fill="hold">
                            <p:stCondLst>
                              <p:cond delay="30000"/>
                            </p:stCondLst>
                            <p:childTnLst>
                              <p:par>
                                <p:cTn id="209" presetID="7" presetClass="emph" presetSubtype="2" fill="hold" nodeType="afterEffect">
                                  <p:stCondLst>
                                    <p:cond delay="0"/>
                                  </p:stCondLst>
                                  <p:childTnLst>
                                    <p:animClr clrSpc="rgb" dir="cw">
                                      <p:cBhvr>
                                        <p:cTn id="210" dur="500" fill="hold"/>
                                        <p:tgtEl>
                                          <p:spTgt spid="101"/>
                                        </p:tgtEl>
                                        <p:attrNameLst>
                                          <p:attrName>stroke.color</p:attrName>
                                        </p:attrNameLst>
                                      </p:cBhvr>
                                      <p:to>
                                        <a:srgbClr val="BFBFBF"/>
                                      </p:to>
                                    </p:animClr>
                                    <p:set>
                                      <p:cBhvr>
                                        <p:cTn id="211" dur="500" fill="hold"/>
                                        <p:tgtEl>
                                          <p:spTgt spid="101"/>
                                        </p:tgtEl>
                                        <p:attrNameLst>
                                          <p:attrName>stroke.on</p:attrName>
                                        </p:attrNameLst>
                                      </p:cBhvr>
                                      <p:to>
                                        <p:strVal val="true"/>
                                      </p:to>
                                    </p:set>
                                  </p:childTnLst>
                                </p:cTn>
                              </p:par>
                              <p:par>
                                <p:cTn id="212" presetID="7" presetClass="emph" presetSubtype="2" fill="hold" nodeType="withEffect">
                                  <p:stCondLst>
                                    <p:cond delay="0"/>
                                  </p:stCondLst>
                                  <p:childTnLst>
                                    <p:animClr clrSpc="rgb" dir="cw">
                                      <p:cBhvr>
                                        <p:cTn id="213" dur="2000" fill="hold"/>
                                        <p:tgtEl>
                                          <p:spTgt spid="102"/>
                                        </p:tgtEl>
                                        <p:attrNameLst>
                                          <p:attrName>stroke.color</p:attrName>
                                        </p:attrNameLst>
                                      </p:cBhvr>
                                      <p:to>
                                        <a:srgbClr val="FF0000"/>
                                      </p:to>
                                    </p:animClr>
                                    <p:set>
                                      <p:cBhvr>
                                        <p:cTn id="214" dur="2000" fill="hold"/>
                                        <p:tgtEl>
                                          <p:spTgt spid="102"/>
                                        </p:tgtEl>
                                        <p:attrNameLst>
                                          <p:attrName>stroke.on</p:attrName>
                                        </p:attrNameLst>
                                      </p:cBhvr>
                                      <p:to>
                                        <p:strVal val="true"/>
                                      </p:to>
                                    </p:set>
                                  </p:childTnLst>
                                </p:cTn>
                              </p:par>
                              <p:par>
                                <p:cTn id="215" presetID="7" presetClass="emph" presetSubtype="2" fill="hold" nodeType="withEffect">
                                  <p:stCondLst>
                                    <p:cond delay="0"/>
                                  </p:stCondLst>
                                  <p:childTnLst>
                                    <p:animClr clrSpc="rgb" dir="cw">
                                      <p:cBhvr>
                                        <p:cTn id="216" dur="500" fill="hold"/>
                                        <p:tgtEl>
                                          <p:spTgt spid="102"/>
                                        </p:tgtEl>
                                        <p:attrNameLst>
                                          <p:attrName>stroke.color</p:attrName>
                                        </p:attrNameLst>
                                      </p:cBhvr>
                                      <p:to>
                                        <a:srgbClr val="BFBFBF"/>
                                      </p:to>
                                    </p:animClr>
                                    <p:set>
                                      <p:cBhvr>
                                        <p:cTn id="217" dur="500" fill="hold"/>
                                        <p:tgtEl>
                                          <p:spTgt spid="102"/>
                                        </p:tgtEl>
                                        <p:attrNameLst>
                                          <p:attrName>stroke.on</p:attrName>
                                        </p:attrNameLst>
                                      </p:cBhvr>
                                      <p:to>
                                        <p:strVal val="true"/>
                                      </p:to>
                                    </p:set>
                                  </p:childTnLst>
                                </p:cTn>
                              </p:par>
                              <p:par>
                                <p:cTn id="218" presetID="7" presetClass="emph" presetSubtype="2" fill="hold" nodeType="withEffect">
                                  <p:stCondLst>
                                    <p:cond delay="0"/>
                                  </p:stCondLst>
                                  <p:childTnLst>
                                    <p:animClr clrSpc="rgb" dir="cw">
                                      <p:cBhvr>
                                        <p:cTn id="219" dur="2000" fill="hold"/>
                                        <p:tgtEl>
                                          <p:spTgt spid="102"/>
                                        </p:tgtEl>
                                        <p:attrNameLst>
                                          <p:attrName>stroke.color</p:attrName>
                                        </p:attrNameLst>
                                      </p:cBhvr>
                                      <p:to>
                                        <a:srgbClr val="FF0000"/>
                                      </p:to>
                                    </p:animClr>
                                    <p:set>
                                      <p:cBhvr>
                                        <p:cTn id="220" dur="2000" fill="hold"/>
                                        <p:tgtEl>
                                          <p:spTgt spid="102"/>
                                        </p:tgtEl>
                                        <p:attrNameLst>
                                          <p:attrName>stroke.on</p:attrName>
                                        </p:attrNameLst>
                                      </p:cBhvr>
                                      <p:to>
                                        <p:strVal val="true"/>
                                      </p:to>
                                    </p:set>
                                  </p:childTnLst>
                                </p:cTn>
                              </p:par>
                            </p:childTnLst>
                          </p:cTn>
                        </p:par>
                        <p:par>
                          <p:cTn id="221" fill="hold">
                            <p:stCondLst>
                              <p:cond delay="32000"/>
                            </p:stCondLst>
                            <p:childTnLst>
                              <p:par>
                                <p:cTn id="222" presetID="7" presetClass="emph" presetSubtype="2" fill="hold" nodeType="afterEffect">
                                  <p:stCondLst>
                                    <p:cond delay="0"/>
                                  </p:stCondLst>
                                  <p:childTnLst>
                                    <p:animClr clrSpc="rgb" dir="cw">
                                      <p:cBhvr>
                                        <p:cTn id="223" dur="500" fill="hold"/>
                                        <p:tgtEl>
                                          <p:spTgt spid="102"/>
                                        </p:tgtEl>
                                        <p:attrNameLst>
                                          <p:attrName>stroke.color</p:attrName>
                                        </p:attrNameLst>
                                      </p:cBhvr>
                                      <p:to>
                                        <a:srgbClr val="BFBFBF"/>
                                      </p:to>
                                    </p:animClr>
                                    <p:set>
                                      <p:cBhvr>
                                        <p:cTn id="224" dur="500" fill="hold"/>
                                        <p:tgtEl>
                                          <p:spTgt spid="102"/>
                                        </p:tgtEl>
                                        <p:attrNameLst>
                                          <p:attrName>stroke.on</p:attrName>
                                        </p:attrNameLst>
                                      </p:cBhvr>
                                      <p:to>
                                        <p:strVal val="true"/>
                                      </p:to>
                                    </p:set>
                                  </p:childTnLst>
                                </p:cTn>
                              </p:par>
                              <p:par>
                                <p:cTn id="225" presetID="7" presetClass="emph" presetSubtype="2" fill="hold" nodeType="withEffect">
                                  <p:stCondLst>
                                    <p:cond delay="0"/>
                                  </p:stCondLst>
                                  <p:childTnLst>
                                    <p:animClr clrSpc="rgb" dir="cw">
                                      <p:cBhvr>
                                        <p:cTn id="226" dur="2000" fill="hold"/>
                                        <p:tgtEl>
                                          <p:spTgt spid="106"/>
                                        </p:tgtEl>
                                        <p:attrNameLst>
                                          <p:attrName>stroke.color</p:attrName>
                                        </p:attrNameLst>
                                      </p:cBhvr>
                                      <p:to>
                                        <a:srgbClr val="FF0000"/>
                                      </p:to>
                                    </p:animClr>
                                    <p:set>
                                      <p:cBhvr>
                                        <p:cTn id="227" dur="2000" fill="hold"/>
                                        <p:tgtEl>
                                          <p:spTgt spid="106"/>
                                        </p:tgtEl>
                                        <p:attrNameLst>
                                          <p:attrName>stroke.on</p:attrName>
                                        </p:attrNameLst>
                                      </p:cBhvr>
                                      <p:to>
                                        <p:strVal val="true"/>
                                      </p:to>
                                    </p:set>
                                  </p:childTnLst>
                                </p:cTn>
                              </p:par>
                              <p:par>
                                <p:cTn id="228" presetID="7" presetClass="emph" presetSubtype="2" fill="hold" nodeType="withEffect">
                                  <p:stCondLst>
                                    <p:cond delay="0"/>
                                  </p:stCondLst>
                                  <p:childTnLst>
                                    <p:animClr clrSpc="rgb" dir="cw">
                                      <p:cBhvr>
                                        <p:cTn id="229" dur="500" fill="hold"/>
                                        <p:tgtEl>
                                          <p:spTgt spid="106"/>
                                        </p:tgtEl>
                                        <p:attrNameLst>
                                          <p:attrName>stroke.color</p:attrName>
                                        </p:attrNameLst>
                                      </p:cBhvr>
                                      <p:to>
                                        <a:srgbClr val="BFBFBF"/>
                                      </p:to>
                                    </p:animClr>
                                    <p:set>
                                      <p:cBhvr>
                                        <p:cTn id="230" dur="500" fill="hold"/>
                                        <p:tgtEl>
                                          <p:spTgt spid="106"/>
                                        </p:tgtEl>
                                        <p:attrNameLst>
                                          <p:attrName>stroke.on</p:attrName>
                                        </p:attrNameLst>
                                      </p:cBhvr>
                                      <p:to>
                                        <p:strVal val="true"/>
                                      </p:to>
                                    </p:set>
                                  </p:childTnLst>
                                </p:cTn>
                              </p:par>
                              <p:par>
                                <p:cTn id="231" presetID="7" presetClass="emph" presetSubtype="2" fill="hold" nodeType="withEffect">
                                  <p:stCondLst>
                                    <p:cond delay="0"/>
                                  </p:stCondLst>
                                  <p:childTnLst>
                                    <p:animClr clrSpc="rgb" dir="cw">
                                      <p:cBhvr>
                                        <p:cTn id="232" dur="2000" fill="hold"/>
                                        <p:tgtEl>
                                          <p:spTgt spid="106"/>
                                        </p:tgtEl>
                                        <p:attrNameLst>
                                          <p:attrName>stroke.color</p:attrName>
                                        </p:attrNameLst>
                                      </p:cBhvr>
                                      <p:to>
                                        <a:srgbClr val="FF0000"/>
                                      </p:to>
                                    </p:animClr>
                                    <p:set>
                                      <p:cBhvr>
                                        <p:cTn id="233" dur="2000" fill="hold"/>
                                        <p:tgtEl>
                                          <p:spTgt spid="106"/>
                                        </p:tgtEl>
                                        <p:attrNameLst>
                                          <p:attrName>stroke.on</p:attrName>
                                        </p:attrNameLst>
                                      </p:cBhvr>
                                      <p:to>
                                        <p:strVal val="true"/>
                                      </p:to>
                                    </p:set>
                                  </p:childTnLst>
                                </p:cTn>
                              </p:par>
                            </p:childTnLst>
                          </p:cTn>
                        </p:par>
                        <p:par>
                          <p:cTn id="234" fill="hold">
                            <p:stCondLst>
                              <p:cond delay="34000"/>
                            </p:stCondLst>
                            <p:childTnLst>
                              <p:par>
                                <p:cTn id="235" presetID="7" presetClass="emph" presetSubtype="2" fill="hold" nodeType="afterEffect">
                                  <p:stCondLst>
                                    <p:cond delay="0"/>
                                  </p:stCondLst>
                                  <p:childTnLst>
                                    <p:animClr clrSpc="rgb" dir="cw">
                                      <p:cBhvr>
                                        <p:cTn id="236" dur="500" fill="hold"/>
                                        <p:tgtEl>
                                          <p:spTgt spid="106"/>
                                        </p:tgtEl>
                                        <p:attrNameLst>
                                          <p:attrName>stroke.color</p:attrName>
                                        </p:attrNameLst>
                                      </p:cBhvr>
                                      <p:to>
                                        <a:srgbClr val="BFBFBF"/>
                                      </p:to>
                                    </p:animClr>
                                    <p:set>
                                      <p:cBhvr>
                                        <p:cTn id="237" dur="500" fill="hold"/>
                                        <p:tgtEl>
                                          <p:spTgt spid="106"/>
                                        </p:tgtEl>
                                        <p:attrNameLst>
                                          <p:attrName>stroke.on</p:attrName>
                                        </p:attrNameLst>
                                      </p:cBhvr>
                                      <p:to>
                                        <p:strVal val="true"/>
                                      </p:to>
                                    </p:set>
                                  </p:childTnLst>
                                </p:cTn>
                              </p:par>
                              <p:par>
                                <p:cTn id="238" presetID="7" presetClass="emph" presetSubtype="2" fill="hold" nodeType="withEffect">
                                  <p:stCondLst>
                                    <p:cond delay="0"/>
                                  </p:stCondLst>
                                  <p:childTnLst>
                                    <p:animClr clrSpc="rgb" dir="cw">
                                      <p:cBhvr>
                                        <p:cTn id="239" dur="2000" fill="hold"/>
                                        <p:tgtEl>
                                          <p:spTgt spid="113"/>
                                        </p:tgtEl>
                                        <p:attrNameLst>
                                          <p:attrName>stroke.color</p:attrName>
                                        </p:attrNameLst>
                                      </p:cBhvr>
                                      <p:to>
                                        <a:srgbClr val="FF0000"/>
                                      </p:to>
                                    </p:animClr>
                                    <p:set>
                                      <p:cBhvr>
                                        <p:cTn id="240" dur="2000" fill="hold"/>
                                        <p:tgtEl>
                                          <p:spTgt spid="113"/>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113"/>
                                        </p:tgtEl>
                                        <p:attrNameLst>
                                          <p:attrName>stroke.color</p:attrName>
                                        </p:attrNameLst>
                                      </p:cBhvr>
                                      <p:to>
                                        <a:srgbClr val="BFBFBF"/>
                                      </p:to>
                                    </p:animClr>
                                    <p:set>
                                      <p:cBhvr>
                                        <p:cTn id="243" dur="500" fill="hold"/>
                                        <p:tgtEl>
                                          <p:spTgt spid="113"/>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2000" fill="hold"/>
                                        <p:tgtEl>
                                          <p:spTgt spid="113"/>
                                        </p:tgtEl>
                                        <p:attrNameLst>
                                          <p:attrName>stroke.color</p:attrName>
                                        </p:attrNameLst>
                                      </p:cBhvr>
                                      <p:to>
                                        <a:srgbClr val="FF0000"/>
                                      </p:to>
                                    </p:animClr>
                                    <p:set>
                                      <p:cBhvr>
                                        <p:cTn id="246" dur="2000" fill="hold"/>
                                        <p:tgtEl>
                                          <p:spTgt spid="113"/>
                                        </p:tgtEl>
                                        <p:attrNameLst>
                                          <p:attrName>stroke.on</p:attrName>
                                        </p:attrNameLst>
                                      </p:cBhvr>
                                      <p:to>
                                        <p:strVal val="true"/>
                                      </p:to>
                                    </p:set>
                                  </p:childTnLst>
                                </p:cTn>
                              </p:par>
                            </p:childTnLst>
                          </p:cTn>
                        </p:par>
                        <p:par>
                          <p:cTn id="247" fill="hold">
                            <p:stCondLst>
                              <p:cond delay="36000"/>
                            </p:stCondLst>
                            <p:childTnLst>
                              <p:par>
                                <p:cTn id="248" presetID="7" presetClass="emph" presetSubtype="2" fill="hold" nodeType="afterEffect">
                                  <p:stCondLst>
                                    <p:cond delay="0"/>
                                  </p:stCondLst>
                                  <p:childTnLst>
                                    <p:animClr clrSpc="rgb" dir="cw">
                                      <p:cBhvr>
                                        <p:cTn id="249" dur="500" fill="hold"/>
                                        <p:tgtEl>
                                          <p:spTgt spid="113"/>
                                        </p:tgtEl>
                                        <p:attrNameLst>
                                          <p:attrName>stroke.color</p:attrName>
                                        </p:attrNameLst>
                                      </p:cBhvr>
                                      <p:to>
                                        <a:srgbClr val="BFBFBF"/>
                                      </p:to>
                                    </p:animClr>
                                    <p:set>
                                      <p:cBhvr>
                                        <p:cTn id="250" dur="500" fill="hold"/>
                                        <p:tgtEl>
                                          <p:spTgt spid="113"/>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2000" fill="hold"/>
                                        <p:tgtEl>
                                          <p:spTgt spid="120"/>
                                        </p:tgtEl>
                                        <p:attrNameLst>
                                          <p:attrName>stroke.color</p:attrName>
                                        </p:attrNameLst>
                                      </p:cBhvr>
                                      <p:to>
                                        <a:srgbClr val="FF0000"/>
                                      </p:to>
                                    </p:animClr>
                                    <p:set>
                                      <p:cBhvr>
                                        <p:cTn id="253" dur="2000" fill="hold"/>
                                        <p:tgtEl>
                                          <p:spTgt spid="120"/>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500" fill="hold"/>
                                        <p:tgtEl>
                                          <p:spTgt spid="120"/>
                                        </p:tgtEl>
                                        <p:attrNameLst>
                                          <p:attrName>stroke.color</p:attrName>
                                        </p:attrNameLst>
                                      </p:cBhvr>
                                      <p:to>
                                        <a:srgbClr val="BFBFBF"/>
                                      </p:to>
                                    </p:animClr>
                                    <p:set>
                                      <p:cBhvr>
                                        <p:cTn id="256" dur="500" fill="hold"/>
                                        <p:tgtEl>
                                          <p:spTgt spid="120"/>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2000" fill="hold"/>
                                        <p:tgtEl>
                                          <p:spTgt spid="120"/>
                                        </p:tgtEl>
                                        <p:attrNameLst>
                                          <p:attrName>stroke.color</p:attrName>
                                        </p:attrNameLst>
                                      </p:cBhvr>
                                      <p:to>
                                        <a:srgbClr val="FF0000"/>
                                      </p:to>
                                    </p:animClr>
                                    <p:set>
                                      <p:cBhvr>
                                        <p:cTn id="259" dur="2000" fill="hold"/>
                                        <p:tgtEl>
                                          <p:spTgt spid="120"/>
                                        </p:tgtEl>
                                        <p:attrNameLst>
                                          <p:attrName>stroke.on</p:attrName>
                                        </p:attrNameLst>
                                      </p:cBhvr>
                                      <p:to>
                                        <p:strVal val="true"/>
                                      </p:to>
                                    </p:set>
                                  </p:childTnLst>
                                </p:cTn>
                              </p:par>
                            </p:childTnLst>
                          </p:cTn>
                        </p:par>
                        <p:par>
                          <p:cTn id="260" fill="hold">
                            <p:stCondLst>
                              <p:cond delay="38000"/>
                            </p:stCondLst>
                            <p:childTnLst>
                              <p:par>
                                <p:cTn id="261" presetID="7" presetClass="emph" presetSubtype="2" fill="hold" nodeType="afterEffect">
                                  <p:stCondLst>
                                    <p:cond delay="0"/>
                                  </p:stCondLst>
                                  <p:childTnLst>
                                    <p:animClr clrSpc="rgb" dir="cw">
                                      <p:cBhvr>
                                        <p:cTn id="262" dur="500" fill="hold"/>
                                        <p:tgtEl>
                                          <p:spTgt spid="120"/>
                                        </p:tgtEl>
                                        <p:attrNameLst>
                                          <p:attrName>stroke.color</p:attrName>
                                        </p:attrNameLst>
                                      </p:cBhvr>
                                      <p:to>
                                        <a:srgbClr val="BFBFBF"/>
                                      </p:to>
                                    </p:animClr>
                                    <p:set>
                                      <p:cBhvr>
                                        <p:cTn id="263" dur="500" fill="hold"/>
                                        <p:tgtEl>
                                          <p:spTgt spid="120"/>
                                        </p:tgtEl>
                                        <p:attrNameLst>
                                          <p:attrName>stroke.on</p:attrName>
                                        </p:attrNameLst>
                                      </p:cBhvr>
                                      <p:to>
                                        <p:strVal val="true"/>
                                      </p:to>
                                    </p:set>
                                  </p:childTnLst>
                                </p:cTn>
                              </p:par>
                              <p:par>
                                <p:cTn id="264" presetID="7" presetClass="emph" presetSubtype="2" fill="hold" nodeType="withEffect">
                                  <p:stCondLst>
                                    <p:cond delay="0"/>
                                  </p:stCondLst>
                                  <p:childTnLst>
                                    <p:animClr clrSpc="rgb" dir="cw">
                                      <p:cBhvr>
                                        <p:cTn id="265" dur="2000" fill="hold"/>
                                        <p:tgtEl>
                                          <p:spTgt spid="121"/>
                                        </p:tgtEl>
                                        <p:attrNameLst>
                                          <p:attrName>stroke.color</p:attrName>
                                        </p:attrNameLst>
                                      </p:cBhvr>
                                      <p:to>
                                        <a:srgbClr val="FF0000"/>
                                      </p:to>
                                    </p:animClr>
                                    <p:set>
                                      <p:cBhvr>
                                        <p:cTn id="266" dur="2000" fill="hold"/>
                                        <p:tgtEl>
                                          <p:spTgt spid="121"/>
                                        </p:tgtEl>
                                        <p:attrNameLst>
                                          <p:attrName>stroke.on</p:attrName>
                                        </p:attrNameLst>
                                      </p:cBhvr>
                                      <p:to>
                                        <p:strVal val="true"/>
                                      </p:to>
                                    </p:set>
                                  </p:childTnLst>
                                </p:cTn>
                              </p:par>
                              <p:par>
                                <p:cTn id="267" presetID="7" presetClass="emph" presetSubtype="2" fill="hold" nodeType="withEffect">
                                  <p:stCondLst>
                                    <p:cond delay="0"/>
                                  </p:stCondLst>
                                  <p:childTnLst>
                                    <p:animClr clrSpc="rgb" dir="cw">
                                      <p:cBhvr>
                                        <p:cTn id="268" dur="500" fill="hold"/>
                                        <p:tgtEl>
                                          <p:spTgt spid="121"/>
                                        </p:tgtEl>
                                        <p:attrNameLst>
                                          <p:attrName>stroke.color</p:attrName>
                                        </p:attrNameLst>
                                      </p:cBhvr>
                                      <p:to>
                                        <a:srgbClr val="BFBFBF"/>
                                      </p:to>
                                    </p:animClr>
                                    <p:set>
                                      <p:cBhvr>
                                        <p:cTn id="269" dur="500" fill="hold"/>
                                        <p:tgtEl>
                                          <p:spTgt spid="121"/>
                                        </p:tgtEl>
                                        <p:attrNameLst>
                                          <p:attrName>stroke.on</p:attrName>
                                        </p:attrNameLst>
                                      </p:cBhvr>
                                      <p:to>
                                        <p:strVal val="true"/>
                                      </p:to>
                                    </p:set>
                                  </p:childTnLst>
                                </p:cTn>
                              </p:par>
                              <p:par>
                                <p:cTn id="270" presetID="7" presetClass="emph" presetSubtype="2" fill="hold" nodeType="withEffect">
                                  <p:stCondLst>
                                    <p:cond delay="0"/>
                                  </p:stCondLst>
                                  <p:childTnLst>
                                    <p:animClr clrSpc="rgb" dir="cw">
                                      <p:cBhvr>
                                        <p:cTn id="271" dur="2000" fill="hold"/>
                                        <p:tgtEl>
                                          <p:spTgt spid="121"/>
                                        </p:tgtEl>
                                        <p:attrNameLst>
                                          <p:attrName>stroke.color</p:attrName>
                                        </p:attrNameLst>
                                      </p:cBhvr>
                                      <p:to>
                                        <a:srgbClr val="FF0000"/>
                                      </p:to>
                                    </p:animClr>
                                    <p:set>
                                      <p:cBhvr>
                                        <p:cTn id="272" dur="2000" fill="hold"/>
                                        <p:tgtEl>
                                          <p:spTgt spid="121"/>
                                        </p:tgtEl>
                                        <p:attrNameLst>
                                          <p:attrName>stroke.on</p:attrName>
                                        </p:attrNameLst>
                                      </p:cBhvr>
                                      <p:to>
                                        <p:strVal val="true"/>
                                      </p:to>
                                    </p:set>
                                  </p:childTnLst>
                                </p:cTn>
                              </p:par>
                            </p:childTnLst>
                          </p:cTn>
                        </p:par>
                        <p:par>
                          <p:cTn id="273" fill="hold">
                            <p:stCondLst>
                              <p:cond delay="40000"/>
                            </p:stCondLst>
                            <p:childTnLst>
                              <p:par>
                                <p:cTn id="274" presetID="7" presetClass="emph" presetSubtype="2" fill="hold" nodeType="afterEffect">
                                  <p:stCondLst>
                                    <p:cond delay="0"/>
                                  </p:stCondLst>
                                  <p:childTnLst>
                                    <p:animClr clrSpc="rgb" dir="cw">
                                      <p:cBhvr>
                                        <p:cTn id="275" dur="500" fill="hold"/>
                                        <p:tgtEl>
                                          <p:spTgt spid="121"/>
                                        </p:tgtEl>
                                        <p:attrNameLst>
                                          <p:attrName>stroke.color</p:attrName>
                                        </p:attrNameLst>
                                      </p:cBhvr>
                                      <p:to>
                                        <a:srgbClr val="BFBFBF"/>
                                      </p:to>
                                    </p:animClr>
                                    <p:set>
                                      <p:cBhvr>
                                        <p:cTn id="276" dur="500" fill="hold"/>
                                        <p:tgtEl>
                                          <p:spTgt spid="121"/>
                                        </p:tgtEl>
                                        <p:attrNameLst>
                                          <p:attrName>stroke.on</p:attrName>
                                        </p:attrNameLst>
                                      </p:cBhvr>
                                      <p:to>
                                        <p:strVal val="true"/>
                                      </p:to>
                                    </p:set>
                                  </p:childTnLst>
                                </p:cTn>
                              </p:par>
                              <p:par>
                                <p:cTn id="277" presetID="7" presetClass="emph" presetSubtype="2" fill="hold" nodeType="withEffect">
                                  <p:stCondLst>
                                    <p:cond delay="0"/>
                                  </p:stCondLst>
                                  <p:childTnLst>
                                    <p:animClr clrSpc="rgb" dir="cw">
                                      <p:cBhvr>
                                        <p:cTn id="278" dur="2000" fill="hold"/>
                                        <p:tgtEl>
                                          <p:spTgt spid="123"/>
                                        </p:tgtEl>
                                        <p:attrNameLst>
                                          <p:attrName>stroke.color</p:attrName>
                                        </p:attrNameLst>
                                      </p:cBhvr>
                                      <p:to>
                                        <a:srgbClr val="FF0000"/>
                                      </p:to>
                                    </p:animClr>
                                    <p:set>
                                      <p:cBhvr>
                                        <p:cTn id="279" dur="2000" fill="hold"/>
                                        <p:tgtEl>
                                          <p:spTgt spid="123"/>
                                        </p:tgtEl>
                                        <p:attrNameLst>
                                          <p:attrName>stroke.on</p:attrName>
                                        </p:attrNameLst>
                                      </p:cBhvr>
                                      <p:to>
                                        <p:strVal val="true"/>
                                      </p:to>
                                    </p:set>
                                  </p:childTnLst>
                                </p:cTn>
                              </p:par>
                              <p:par>
                                <p:cTn id="280" presetID="7" presetClass="emph" presetSubtype="2" fill="hold" nodeType="withEffect">
                                  <p:stCondLst>
                                    <p:cond delay="0"/>
                                  </p:stCondLst>
                                  <p:childTnLst>
                                    <p:animClr clrSpc="rgb" dir="cw">
                                      <p:cBhvr>
                                        <p:cTn id="281" dur="500" fill="hold"/>
                                        <p:tgtEl>
                                          <p:spTgt spid="123"/>
                                        </p:tgtEl>
                                        <p:attrNameLst>
                                          <p:attrName>stroke.color</p:attrName>
                                        </p:attrNameLst>
                                      </p:cBhvr>
                                      <p:to>
                                        <a:srgbClr val="BFBFBF"/>
                                      </p:to>
                                    </p:animClr>
                                    <p:set>
                                      <p:cBhvr>
                                        <p:cTn id="282" dur="500" fill="hold"/>
                                        <p:tgtEl>
                                          <p:spTgt spid="123"/>
                                        </p:tgtEl>
                                        <p:attrNameLst>
                                          <p:attrName>stroke.on</p:attrName>
                                        </p:attrNameLst>
                                      </p:cBhvr>
                                      <p:to>
                                        <p:strVal val="true"/>
                                      </p:to>
                                    </p:set>
                                  </p:childTnLst>
                                </p:cTn>
                              </p:par>
                              <p:par>
                                <p:cTn id="283" presetID="7" presetClass="emph" presetSubtype="2" fill="hold" nodeType="withEffect">
                                  <p:stCondLst>
                                    <p:cond delay="0"/>
                                  </p:stCondLst>
                                  <p:childTnLst>
                                    <p:animClr clrSpc="rgb" dir="cw">
                                      <p:cBhvr>
                                        <p:cTn id="284" dur="2000" fill="hold"/>
                                        <p:tgtEl>
                                          <p:spTgt spid="123"/>
                                        </p:tgtEl>
                                        <p:attrNameLst>
                                          <p:attrName>stroke.color</p:attrName>
                                        </p:attrNameLst>
                                      </p:cBhvr>
                                      <p:to>
                                        <a:srgbClr val="FF0000"/>
                                      </p:to>
                                    </p:animClr>
                                    <p:set>
                                      <p:cBhvr>
                                        <p:cTn id="285" dur="2000" fill="hold"/>
                                        <p:tgtEl>
                                          <p:spTgt spid="123"/>
                                        </p:tgtEl>
                                        <p:attrNameLst>
                                          <p:attrName>stroke.on</p:attrName>
                                        </p:attrNameLst>
                                      </p:cBhvr>
                                      <p:to>
                                        <p:strVal val="true"/>
                                      </p:to>
                                    </p:set>
                                  </p:childTnLst>
                                </p:cTn>
                              </p:par>
                            </p:childTnLst>
                          </p:cTn>
                        </p:par>
                        <p:par>
                          <p:cTn id="286" fill="hold">
                            <p:stCondLst>
                              <p:cond delay="42000"/>
                            </p:stCondLst>
                            <p:childTnLst>
                              <p:par>
                                <p:cTn id="287" presetID="7" presetClass="emph" presetSubtype="2" fill="hold" nodeType="afterEffect">
                                  <p:stCondLst>
                                    <p:cond delay="0"/>
                                  </p:stCondLst>
                                  <p:childTnLst>
                                    <p:animClr clrSpc="rgb" dir="cw">
                                      <p:cBhvr>
                                        <p:cTn id="288" dur="500" fill="hold"/>
                                        <p:tgtEl>
                                          <p:spTgt spid="123"/>
                                        </p:tgtEl>
                                        <p:attrNameLst>
                                          <p:attrName>stroke.color</p:attrName>
                                        </p:attrNameLst>
                                      </p:cBhvr>
                                      <p:to>
                                        <a:srgbClr val="BFBFBF"/>
                                      </p:to>
                                    </p:animClr>
                                    <p:set>
                                      <p:cBhvr>
                                        <p:cTn id="289" dur="500" fill="hold"/>
                                        <p:tgtEl>
                                          <p:spTgt spid="123"/>
                                        </p:tgtEl>
                                        <p:attrNameLst>
                                          <p:attrName>stroke.on</p:attrName>
                                        </p:attrNameLst>
                                      </p:cBhvr>
                                      <p:to>
                                        <p:strVal val="true"/>
                                      </p:to>
                                    </p:set>
                                  </p:childTnLst>
                                </p:cTn>
                              </p:par>
                              <p:par>
                                <p:cTn id="290" presetID="7" presetClass="emph" presetSubtype="2" fill="hold" nodeType="withEffect">
                                  <p:stCondLst>
                                    <p:cond delay="0"/>
                                  </p:stCondLst>
                                  <p:childTnLst>
                                    <p:animClr clrSpc="rgb" dir="cw">
                                      <p:cBhvr>
                                        <p:cTn id="291" dur="2000" fill="hold"/>
                                        <p:tgtEl>
                                          <p:spTgt spid="134"/>
                                        </p:tgtEl>
                                        <p:attrNameLst>
                                          <p:attrName>stroke.color</p:attrName>
                                        </p:attrNameLst>
                                      </p:cBhvr>
                                      <p:to>
                                        <a:srgbClr val="FF0000"/>
                                      </p:to>
                                    </p:animClr>
                                    <p:set>
                                      <p:cBhvr>
                                        <p:cTn id="292" dur="2000" fill="hold"/>
                                        <p:tgtEl>
                                          <p:spTgt spid="134"/>
                                        </p:tgtEl>
                                        <p:attrNameLst>
                                          <p:attrName>stroke.on</p:attrName>
                                        </p:attrNameLst>
                                      </p:cBhvr>
                                      <p:to>
                                        <p:strVal val="true"/>
                                      </p:to>
                                    </p:set>
                                  </p:childTnLst>
                                </p:cTn>
                              </p:par>
                              <p:par>
                                <p:cTn id="293" presetID="7" presetClass="emph" presetSubtype="2" fill="hold" nodeType="withEffect">
                                  <p:stCondLst>
                                    <p:cond delay="0"/>
                                  </p:stCondLst>
                                  <p:childTnLst>
                                    <p:animClr clrSpc="rgb" dir="cw">
                                      <p:cBhvr>
                                        <p:cTn id="294" dur="500" fill="hold"/>
                                        <p:tgtEl>
                                          <p:spTgt spid="134"/>
                                        </p:tgtEl>
                                        <p:attrNameLst>
                                          <p:attrName>stroke.color</p:attrName>
                                        </p:attrNameLst>
                                      </p:cBhvr>
                                      <p:to>
                                        <a:srgbClr val="BFBFBF"/>
                                      </p:to>
                                    </p:animClr>
                                    <p:set>
                                      <p:cBhvr>
                                        <p:cTn id="295" dur="500" fill="hold"/>
                                        <p:tgtEl>
                                          <p:spTgt spid="134"/>
                                        </p:tgtEl>
                                        <p:attrNameLst>
                                          <p:attrName>stroke.on</p:attrName>
                                        </p:attrNameLst>
                                      </p:cBhvr>
                                      <p:to>
                                        <p:strVal val="true"/>
                                      </p:to>
                                    </p:set>
                                  </p:childTnLst>
                                </p:cTn>
                              </p:par>
                              <p:par>
                                <p:cTn id="296" presetID="7" presetClass="emph" presetSubtype="2" fill="hold" nodeType="withEffect">
                                  <p:stCondLst>
                                    <p:cond delay="0"/>
                                  </p:stCondLst>
                                  <p:childTnLst>
                                    <p:animClr clrSpc="rgb" dir="cw">
                                      <p:cBhvr>
                                        <p:cTn id="297" dur="2000" fill="hold"/>
                                        <p:tgtEl>
                                          <p:spTgt spid="134"/>
                                        </p:tgtEl>
                                        <p:attrNameLst>
                                          <p:attrName>stroke.color</p:attrName>
                                        </p:attrNameLst>
                                      </p:cBhvr>
                                      <p:to>
                                        <a:srgbClr val="FF0000"/>
                                      </p:to>
                                    </p:animClr>
                                    <p:set>
                                      <p:cBhvr>
                                        <p:cTn id="298" dur="2000" fill="hold"/>
                                        <p:tgtEl>
                                          <p:spTgt spid="134"/>
                                        </p:tgtEl>
                                        <p:attrNameLst>
                                          <p:attrName>stroke.on</p:attrName>
                                        </p:attrNameLst>
                                      </p:cBhvr>
                                      <p:to>
                                        <p:strVal val="true"/>
                                      </p:to>
                                    </p:set>
                                  </p:childTnLst>
                                </p:cTn>
                              </p:par>
                            </p:childTnLst>
                          </p:cTn>
                        </p:par>
                        <p:par>
                          <p:cTn id="299" fill="hold">
                            <p:stCondLst>
                              <p:cond delay="44000"/>
                            </p:stCondLst>
                            <p:childTnLst>
                              <p:par>
                                <p:cTn id="300" presetID="7" presetClass="emph" presetSubtype="2" fill="hold" nodeType="afterEffect">
                                  <p:stCondLst>
                                    <p:cond delay="0"/>
                                  </p:stCondLst>
                                  <p:childTnLst>
                                    <p:animClr clrSpc="rgb" dir="cw">
                                      <p:cBhvr>
                                        <p:cTn id="301" dur="500" fill="hold"/>
                                        <p:tgtEl>
                                          <p:spTgt spid="134"/>
                                        </p:tgtEl>
                                        <p:attrNameLst>
                                          <p:attrName>stroke.color</p:attrName>
                                        </p:attrNameLst>
                                      </p:cBhvr>
                                      <p:to>
                                        <a:srgbClr val="BFBFBF"/>
                                      </p:to>
                                    </p:animClr>
                                    <p:set>
                                      <p:cBhvr>
                                        <p:cTn id="302" dur="500" fill="hold"/>
                                        <p:tgtEl>
                                          <p:spTgt spid="134"/>
                                        </p:tgtEl>
                                        <p:attrNameLst>
                                          <p:attrName>stroke.on</p:attrName>
                                        </p:attrNameLst>
                                      </p:cBhvr>
                                      <p:to>
                                        <p:strVal val="true"/>
                                      </p:to>
                                    </p:set>
                                  </p:childTnLst>
                                </p:cTn>
                              </p:par>
                              <p:par>
                                <p:cTn id="303" presetID="7" presetClass="emph" presetSubtype="2" fill="hold" nodeType="withEffect">
                                  <p:stCondLst>
                                    <p:cond delay="0"/>
                                  </p:stCondLst>
                                  <p:childTnLst>
                                    <p:animClr clrSpc="rgb" dir="cw">
                                      <p:cBhvr>
                                        <p:cTn id="304" dur="2000" fill="hold"/>
                                        <p:tgtEl>
                                          <p:spTgt spid="135"/>
                                        </p:tgtEl>
                                        <p:attrNameLst>
                                          <p:attrName>stroke.color</p:attrName>
                                        </p:attrNameLst>
                                      </p:cBhvr>
                                      <p:to>
                                        <a:srgbClr val="FF0000"/>
                                      </p:to>
                                    </p:animClr>
                                    <p:set>
                                      <p:cBhvr>
                                        <p:cTn id="305" dur="2000" fill="hold"/>
                                        <p:tgtEl>
                                          <p:spTgt spid="135"/>
                                        </p:tgtEl>
                                        <p:attrNameLst>
                                          <p:attrName>stroke.on</p:attrName>
                                        </p:attrNameLst>
                                      </p:cBhvr>
                                      <p:to>
                                        <p:strVal val="true"/>
                                      </p:to>
                                    </p:set>
                                  </p:childTnLst>
                                </p:cTn>
                              </p:par>
                              <p:par>
                                <p:cTn id="306" presetID="7" presetClass="emph" presetSubtype="2" fill="hold" nodeType="withEffect">
                                  <p:stCondLst>
                                    <p:cond delay="0"/>
                                  </p:stCondLst>
                                  <p:childTnLst>
                                    <p:animClr clrSpc="rgb" dir="cw">
                                      <p:cBhvr>
                                        <p:cTn id="307" dur="500" fill="hold"/>
                                        <p:tgtEl>
                                          <p:spTgt spid="135"/>
                                        </p:tgtEl>
                                        <p:attrNameLst>
                                          <p:attrName>stroke.color</p:attrName>
                                        </p:attrNameLst>
                                      </p:cBhvr>
                                      <p:to>
                                        <a:srgbClr val="BFBFBF"/>
                                      </p:to>
                                    </p:animClr>
                                    <p:set>
                                      <p:cBhvr>
                                        <p:cTn id="308" dur="500" fill="hold"/>
                                        <p:tgtEl>
                                          <p:spTgt spid="135"/>
                                        </p:tgtEl>
                                        <p:attrNameLst>
                                          <p:attrName>stroke.on</p:attrName>
                                        </p:attrNameLst>
                                      </p:cBhvr>
                                      <p:to>
                                        <p:strVal val="true"/>
                                      </p:to>
                                    </p:set>
                                  </p:childTnLst>
                                </p:cTn>
                              </p:par>
                              <p:par>
                                <p:cTn id="309" presetID="7" presetClass="emph" presetSubtype="2" fill="hold" nodeType="withEffect">
                                  <p:stCondLst>
                                    <p:cond delay="0"/>
                                  </p:stCondLst>
                                  <p:childTnLst>
                                    <p:animClr clrSpc="rgb" dir="cw">
                                      <p:cBhvr>
                                        <p:cTn id="310" dur="2000" fill="hold"/>
                                        <p:tgtEl>
                                          <p:spTgt spid="135"/>
                                        </p:tgtEl>
                                        <p:attrNameLst>
                                          <p:attrName>stroke.color</p:attrName>
                                        </p:attrNameLst>
                                      </p:cBhvr>
                                      <p:to>
                                        <a:srgbClr val="FF0000"/>
                                      </p:to>
                                    </p:animClr>
                                    <p:set>
                                      <p:cBhvr>
                                        <p:cTn id="311" dur="2000" fill="hold"/>
                                        <p:tgtEl>
                                          <p:spTgt spid="135"/>
                                        </p:tgtEl>
                                        <p:attrNameLst>
                                          <p:attrName>stroke.on</p:attrName>
                                        </p:attrNameLst>
                                      </p:cBhvr>
                                      <p:to>
                                        <p:strVal val="true"/>
                                      </p:to>
                                    </p:set>
                                  </p:childTnLst>
                                </p:cTn>
                              </p:par>
                            </p:childTnLst>
                          </p:cTn>
                        </p:par>
                        <p:par>
                          <p:cTn id="312" fill="hold">
                            <p:stCondLst>
                              <p:cond delay="46000"/>
                            </p:stCondLst>
                            <p:childTnLst>
                              <p:par>
                                <p:cTn id="313" presetID="7" presetClass="emph" presetSubtype="2" fill="hold" nodeType="afterEffect">
                                  <p:stCondLst>
                                    <p:cond delay="0"/>
                                  </p:stCondLst>
                                  <p:childTnLst>
                                    <p:animClr clrSpc="rgb" dir="cw">
                                      <p:cBhvr>
                                        <p:cTn id="314" dur="500" fill="hold"/>
                                        <p:tgtEl>
                                          <p:spTgt spid="135"/>
                                        </p:tgtEl>
                                        <p:attrNameLst>
                                          <p:attrName>stroke.color</p:attrName>
                                        </p:attrNameLst>
                                      </p:cBhvr>
                                      <p:to>
                                        <a:srgbClr val="BFBFBF"/>
                                      </p:to>
                                    </p:animClr>
                                    <p:set>
                                      <p:cBhvr>
                                        <p:cTn id="315" dur="500" fill="hold"/>
                                        <p:tgtEl>
                                          <p:spTgt spid="13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结果画图页</a:t>
            </a:r>
            <a:r>
              <a:rPr lang="en-US" altLang="zh-CN" dirty="0" smtClean="0"/>
              <a:t>4</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24</a:t>
            </a:fld>
            <a:endParaRPr lang="zh-CN" altLang="en-US"/>
          </a:p>
        </p:txBody>
      </p:sp>
      <p:cxnSp>
        <p:nvCxnSpPr>
          <p:cNvPr id="116" name="直接箭头连接符 898"/>
          <p:cNvCxnSpPr/>
          <p:nvPr/>
        </p:nvCxnSpPr>
        <p:spPr>
          <a:xfrm>
            <a:off x="1229136" y="172823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17" name="组合 889"/>
          <p:cNvGrpSpPr/>
          <p:nvPr/>
        </p:nvGrpSpPr>
        <p:grpSpPr>
          <a:xfrm rot="16200000">
            <a:off x="1765161" y="1655475"/>
            <a:ext cx="223344" cy="223346"/>
            <a:chOff x="4786797" y="567248"/>
            <a:chExt cx="182241" cy="180002"/>
          </a:xfrm>
        </p:grpSpPr>
        <p:sp>
          <p:nvSpPr>
            <p:cNvPr id="11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20" name="组合 890"/>
          <p:cNvGrpSpPr/>
          <p:nvPr/>
        </p:nvGrpSpPr>
        <p:grpSpPr>
          <a:xfrm rot="16200000">
            <a:off x="976811" y="1655475"/>
            <a:ext cx="223344" cy="223346"/>
            <a:chOff x="4786797" y="567248"/>
            <a:chExt cx="182241" cy="180002"/>
          </a:xfrm>
          <a:solidFill>
            <a:srgbClr val="FFC000"/>
          </a:solidFill>
        </p:grpSpPr>
        <p:sp>
          <p:nvSpPr>
            <p:cNvPr id="121"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2"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23" name="直接箭头连接符 898"/>
          <p:cNvCxnSpPr/>
          <p:nvPr/>
        </p:nvCxnSpPr>
        <p:spPr>
          <a:xfrm rot="-5400000">
            <a:off x="759939" y="217155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4" name="直接箭头连接符 898"/>
          <p:cNvCxnSpPr/>
          <p:nvPr/>
        </p:nvCxnSpPr>
        <p:spPr>
          <a:xfrm rot="5400000">
            <a:off x="859709" y="218434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898"/>
          <p:cNvCxnSpPr/>
          <p:nvPr/>
        </p:nvCxnSpPr>
        <p:spPr>
          <a:xfrm rot="10800000">
            <a:off x="1220078" y="182705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26" name="组合 889"/>
          <p:cNvGrpSpPr/>
          <p:nvPr/>
        </p:nvGrpSpPr>
        <p:grpSpPr>
          <a:xfrm rot="16200000">
            <a:off x="1742385" y="2450965"/>
            <a:ext cx="223344" cy="223346"/>
            <a:chOff x="4786797" y="567248"/>
            <a:chExt cx="182241" cy="180002"/>
          </a:xfrm>
          <a:solidFill>
            <a:srgbClr val="FF0000"/>
          </a:solidFill>
        </p:grpSpPr>
        <p:sp>
          <p:nvSpPr>
            <p:cNvPr id="127"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8"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solidFill>
                  <a:srgbClr val="FF0000"/>
                </a:solidFill>
              </a:endParaRPr>
            </a:p>
          </p:txBody>
        </p:sp>
      </p:grpSp>
      <p:grpSp>
        <p:nvGrpSpPr>
          <p:cNvPr id="129" name="组合 890"/>
          <p:cNvGrpSpPr/>
          <p:nvPr/>
        </p:nvGrpSpPr>
        <p:grpSpPr>
          <a:xfrm rot="16200000">
            <a:off x="976567" y="2450965"/>
            <a:ext cx="223344" cy="223346"/>
            <a:chOff x="4786797" y="567248"/>
            <a:chExt cx="182241" cy="180002"/>
          </a:xfrm>
        </p:grpSpPr>
        <p:sp>
          <p:nvSpPr>
            <p:cNvPr id="13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32" name="直接箭头连接符 898"/>
          <p:cNvCxnSpPr/>
          <p:nvPr/>
        </p:nvCxnSpPr>
        <p:spPr>
          <a:xfrm rot="2700000">
            <a:off x="1280873" y="216263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3" name="直接箭头连接符 898"/>
          <p:cNvCxnSpPr/>
          <p:nvPr/>
        </p:nvCxnSpPr>
        <p:spPr>
          <a:xfrm rot="-8100000">
            <a:off x="1184404" y="221204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898"/>
          <p:cNvCxnSpPr/>
          <p:nvPr/>
        </p:nvCxnSpPr>
        <p:spPr>
          <a:xfrm>
            <a:off x="2748651" y="175375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37" name="组合 889"/>
          <p:cNvGrpSpPr/>
          <p:nvPr/>
        </p:nvGrpSpPr>
        <p:grpSpPr>
          <a:xfrm rot="16200000">
            <a:off x="3284676" y="1680991"/>
            <a:ext cx="223344" cy="223346"/>
            <a:chOff x="4786797" y="567248"/>
            <a:chExt cx="182241" cy="180002"/>
          </a:xfrm>
        </p:grpSpPr>
        <p:sp>
          <p:nvSpPr>
            <p:cNvPr id="13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40" name="组合 890"/>
          <p:cNvGrpSpPr/>
          <p:nvPr/>
        </p:nvGrpSpPr>
        <p:grpSpPr>
          <a:xfrm rot="16200000">
            <a:off x="2496326" y="1680991"/>
            <a:ext cx="223344" cy="223346"/>
            <a:chOff x="4786797" y="567248"/>
            <a:chExt cx="182241" cy="180002"/>
          </a:xfrm>
        </p:grpSpPr>
        <p:sp>
          <p:nvSpPr>
            <p:cNvPr id="14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4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43" name="直接箭头连接符 898"/>
          <p:cNvCxnSpPr/>
          <p:nvPr/>
        </p:nvCxnSpPr>
        <p:spPr>
          <a:xfrm rot="-5400000">
            <a:off x="2279454" y="219707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4" name="直接箭头连接符 898"/>
          <p:cNvCxnSpPr/>
          <p:nvPr/>
        </p:nvCxnSpPr>
        <p:spPr>
          <a:xfrm rot="5400000">
            <a:off x="2379224" y="220986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5" name="直接箭头连接符 898"/>
          <p:cNvCxnSpPr/>
          <p:nvPr/>
        </p:nvCxnSpPr>
        <p:spPr>
          <a:xfrm rot="10800000">
            <a:off x="2739593" y="185257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46" name="组合 889"/>
          <p:cNvGrpSpPr/>
          <p:nvPr/>
        </p:nvGrpSpPr>
        <p:grpSpPr>
          <a:xfrm rot="16200000">
            <a:off x="3261900" y="2476481"/>
            <a:ext cx="223344" cy="223346"/>
            <a:chOff x="4786797" y="567248"/>
            <a:chExt cx="182241" cy="180002"/>
          </a:xfrm>
          <a:solidFill>
            <a:srgbClr val="FF0000"/>
          </a:solidFill>
        </p:grpSpPr>
        <p:sp>
          <p:nvSpPr>
            <p:cNvPr id="147"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48"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49" name="组合 890"/>
          <p:cNvGrpSpPr/>
          <p:nvPr/>
        </p:nvGrpSpPr>
        <p:grpSpPr>
          <a:xfrm rot="16200000">
            <a:off x="2496082" y="2476481"/>
            <a:ext cx="223344" cy="223346"/>
            <a:chOff x="4786797" y="567248"/>
            <a:chExt cx="182241" cy="180002"/>
          </a:xfrm>
        </p:grpSpPr>
        <p:sp>
          <p:nvSpPr>
            <p:cNvPr id="15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52" name="直接箭头连接符 898"/>
          <p:cNvCxnSpPr/>
          <p:nvPr/>
        </p:nvCxnSpPr>
        <p:spPr>
          <a:xfrm>
            <a:off x="2728485" y="252112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3" name="直接箭头连接符 898"/>
          <p:cNvCxnSpPr/>
          <p:nvPr/>
        </p:nvCxnSpPr>
        <p:spPr>
          <a:xfrm rot="10800000">
            <a:off x="2719427" y="261994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56" name="组合 889"/>
          <p:cNvGrpSpPr/>
          <p:nvPr/>
        </p:nvGrpSpPr>
        <p:grpSpPr>
          <a:xfrm rot="16200000">
            <a:off x="4637177" y="1688135"/>
            <a:ext cx="223344" cy="223346"/>
            <a:chOff x="4786797" y="567248"/>
            <a:chExt cx="182241" cy="180002"/>
          </a:xfrm>
        </p:grpSpPr>
        <p:sp>
          <p:nvSpPr>
            <p:cNvPr id="157"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59" name="组合 890"/>
          <p:cNvGrpSpPr/>
          <p:nvPr/>
        </p:nvGrpSpPr>
        <p:grpSpPr>
          <a:xfrm rot="16200000">
            <a:off x="3848827" y="1688135"/>
            <a:ext cx="223344" cy="223346"/>
            <a:chOff x="4786797" y="567248"/>
            <a:chExt cx="182241" cy="180002"/>
          </a:xfrm>
        </p:grpSpPr>
        <p:sp>
          <p:nvSpPr>
            <p:cNvPr id="16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62" name="直接箭头连接符 898"/>
          <p:cNvCxnSpPr/>
          <p:nvPr/>
        </p:nvCxnSpPr>
        <p:spPr>
          <a:xfrm rot="5400000">
            <a:off x="3683085" y="221700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3" name="直接箭头连接符 898"/>
          <p:cNvCxnSpPr/>
          <p:nvPr/>
        </p:nvCxnSpPr>
        <p:spPr>
          <a:xfrm rot="10800000">
            <a:off x="4092094" y="180134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64" name="组合 889"/>
          <p:cNvGrpSpPr/>
          <p:nvPr/>
        </p:nvGrpSpPr>
        <p:grpSpPr>
          <a:xfrm rot="16200000">
            <a:off x="4663851" y="2474693"/>
            <a:ext cx="223344" cy="223346"/>
            <a:chOff x="4786797" y="567248"/>
            <a:chExt cx="182241" cy="180002"/>
          </a:xfrm>
          <a:solidFill>
            <a:srgbClr val="FF0000"/>
          </a:solidFill>
        </p:grpSpPr>
        <p:sp>
          <p:nvSpPr>
            <p:cNvPr id="165"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6"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67" name="组合 890"/>
          <p:cNvGrpSpPr/>
          <p:nvPr/>
        </p:nvGrpSpPr>
        <p:grpSpPr>
          <a:xfrm rot="16200000">
            <a:off x="3848583" y="2483625"/>
            <a:ext cx="223344" cy="223346"/>
            <a:chOff x="4786797" y="567248"/>
            <a:chExt cx="182241" cy="180002"/>
          </a:xfrm>
        </p:grpSpPr>
        <p:sp>
          <p:nvSpPr>
            <p:cNvPr id="16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70" name="直接箭头连接符 898"/>
          <p:cNvCxnSpPr/>
          <p:nvPr/>
        </p:nvCxnSpPr>
        <p:spPr>
          <a:xfrm>
            <a:off x="4080986" y="258663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1" name="直接箭头连接符 898"/>
          <p:cNvCxnSpPr/>
          <p:nvPr/>
        </p:nvCxnSpPr>
        <p:spPr>
          <a:xfrm rot="-5400000">
            <a:off x="4466551" y="219142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2" name="直接箭头连接符 898"/>
          <p:cNvCxnSpPr/>
          <p:nvPr/>
        </p:nvCxnSpPr>
        <p:spPr>
          <a:xfrm>
            <a:off x="5575323" y="183021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93" name="组合 889"/>
          <p:cNvGrpSpPr/>
          <p:nvPr/>
        </p:nvGrpSpPr>
        <p:grpSpPr>
          <a:xfrm rot="16200000">
            <a:off x="6111348" y="1708814"/>
            <a:ext cx="223344" cy="223346"/>
            <a:chOff x="4786797" y="567248"/>
            <a:chExt cx="182241" cy="180002"/>
          </a:xfrm>
        </p:grpSpPr>
        <p:sp>
          <p:nvSpPr>
            <p:cNvPr id="194"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96" name="组合 890"/>
          <p:cNvGrpSpPr/>
          <p:nvPr/>
        </p:nvGrpSpPr>
        <p:grpSpPr>
          <a:xfrm rot="16200000">
            <a:off x="5322998" y="1708814"/>
            <a:ext cx="223344" cy="223346"/>
            <a:chOff x="4786797" y="567248"/>
            <a:chExt cx="182241" cy="180002"/>
          </a:xfrm>
        </p:grpSpPr>
        <p:sp>
          <p:nvSpPr>
            <p:cNvPr id="19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99" name="直接箭头连接符 898"/>
          <p:cNvCxnSpPr/>
          <p:nvPr/>
        </p:nvCxnSpPr>
        <p:spPr>
          <a:xfrm rot="-5400000">
            <a:off x="5106126" y="222489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0" name="直接箭头连接符 898"/>
          <p:cNvCxnSpPr/>
          <p:nvPr/>
        </p:nvCxnSpPr>
        <p:spPr>
          <a:xfrm rot="5400000">
            <a:off x="5205896" y="223768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01" name="组合 889"/>
          <p:cNvGrpSpPr/>
          <p:nvPr/>
        </p:nvGrpSpPr>
        <p:grpSpPr>
          <a:xfrm rot="16200000">
            <a:off x="6088572" y="2504304"/>
            <a:ext cx="223344" cy="223346"/>
            <a:chOff x="4786797" y="567248"/>
            <a:chExt cx="182241" cy="180002"/>
          </a:xfrm>
          <a:solidFill>
            <a:srgbClr val="FF0000"/>
          </a:solidFill>
        </p:grpSpPr>
        <p:sp>
          <p:nvSpPr>
            <p:cNvPr id="202"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solidFill>
                  <a:srgbClr val="FF0000"/>
                </a:solidFill>
              </a:endParaRPr>
            </a:p>
          </p:txBody>
        </p:sp>
      </p:grpSp>
      <p:grpSp>
        <p:nvGrpSpPr>
          <p:cNvPr id="204" name="组合 890"/>
          <p:cNvGrpSpPr/>
          <p:nvPr/>
        </p:nvGrpSpPr>
        <p:grpSpPr>
          <a:xfrm rot="16200000">
            <a:off x="5322754" y="2504304"/>
            <a:ext cx="223344" cy="223346"/>
            <a:chOff x="4786797" y="567248"/>
            <a:chExt cx="182241" cy="180002"/>
          </a:xfrm>
        </p:grpSpPr>
        <p:sp>
          <p:nvSpPr>
            <p:cNvPr id="205"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07" name="直接箭头连接符 898"/>
          <p:cNvCxnSpPr/>
          <p:nvPr/>
        </p:nvCxnSpPr>
        <p:spPr>
          <a:xfrm flipH="1" flipV="1">
            <a:off x="5653822" y="1998993"/>
            <a:ext cx="467458" cy="452161"/>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8" name="直接箭头连接符 898"/>
          <p:cNvCxnSpPr/>
          <p:nvPr/>
        </p:nvCxnSpPr>
        <p:spPr>
          <a:xfrm flipH="1">
            <a:off x="5640773" y="1998993"/>
            <a:ext cx="470575" cy="45216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9" name="直接箭头连接符 898"/>
          <p:cNvCxnSpPr/>
          <p:nvPr/>
        </p:nvCxnSpPr>
        <p:spPr>
          <a:xfrm>
            <a:off x="5550149" y="260361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3" name="直接箭头连接符 898"/>
          <p:cNvCxnSpPr/>
          <p:nvPr/>
        </p:nvCxnSpPr>
        <p:spPr>
          <a:xfrm>
            <a:off x="7198811" y="186902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14" name="组合 889"/>
          <p:cNvGrpSpPr/>
          <p:nvPr/>
        </p:nvGrpSpPr>
        <p:grpSpPr>
          <a:xfrm rot="16200000">
            <a:off x="7734836" y="1708712"/>
            <a:ext cx="223344" cy="223346"/>
            <a:chOff x="4786797" y="567248"/>
            <a:chExt cx="182241" cy="180002"/>
          </a:xfrm>
        </p:grpSpPr>
        <p:sp>
          <p:nvSpPr>
            <p:cNvPr id="21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17" name="组合 890"/>
          <p:cNvGrpSpPr/>
          <p:nvPr/>
        </p:nvGrpSpPr>
        <p:grpSpPr>
          <a:xfrm rot="16200000">
            <a:off x="6946486" y="1708712"/>
            <a:ext cx="223344" cy="223346"/>
            <a:chOff x="4786797" y="567248"/>
            <a:chExt cx="182241" cy="180002"/>
          </a:xfrm>
        </p:grpSpPr>
        <p:sp>
          <p:nvSpPr>
            <p:cNvPr id="21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20" name="直接箭头连接符 898"/>
          <p:cNvCxnSpPr/>
          <p:nvPr/>
        </p:nvCxnSpPr>
        <p:spPr>
          <a:xfrm rot="-5400000">
            <a:off x="6729614" y="222479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1" name="直接箭头连接符 898"/>
          <p:cNvCxnSpPr/>
          <p:nvPr/>
        </p:nvCxnSpPr>
        <p:spPr>
          <a:xfrm rot="5400000">
            <a:off x="6829384" y="223758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22" name="组合 889"/>
          <p:cNvGrpSpPr/>
          <p:nvPr/>
        </p:nvGrpSpPr>
        <p:grpSpPr>
          <a:xfrm rot="16200000">
            <a:off x="7712060" y="2504202"/>
            <a:ext cx="223344" cy="223346"/>
            <a:chOff x="4786797" y="567248"/>
            <a:chExt cx="182241" cy="180002"/>
          </a:xfrm>
          <a:solidFill>
            <a:srgbClr val="FF0000"/>
          </a:solidFill>
        </p:grpSpPr>
        <p:sp>
          <p:nvSpPr>
            <p:cNvPr id="223"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4"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solidFill>
                  <a:srgbClr val="FF0000"/>
                </a:solidFill>
              </a:endParaRPr>
            </a:p>
          </p:txBody>
        </p:sp>
      </p:grpSp>
      <p:grpSp>
        <p:nvGrpSpPr>
          <p:cNvPr id="225" name="组合 890"/>
          <p:cNvGrpSpPr/>
          <p:nvPr/>
        </p:nvGrpSpPr>
        <p:grpSpPr>
          <a:xfrm rot="16200000">
            <a:off x="6946242" y="2504202"/>
            <a:ext cx="223344" cy="223346"/>
            <a:chOff x="4786797" y="567248"/>
            <a:chExt cx="182241" cy="180002"/>
          </a:xfrm>
        </p:grpSpPr>
        <p:sp>
          <p:nvSpPr>
            <p:cNvPr id="226"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28" name="直接箭头连接符 898"/>
          <p:cNvCxnSpPr/>
          <p:nvPr/>
        </p:nvCxnSpPr>
        <p:spPr>
          <a:xfrm flipH="1">
            <a:off x="7264261" y="1998891"/>
            <a:ext cx="470575" cy="45216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9" name="直接箭头连接符 898"/>
          <p:cNvCxnSpPr/>
          <p:nvPr/>
        </p:nvCxnSpPr>
        <p:spPr>
          <a:xfrm>
            <a:off x="7173637" y="260351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0" name="直接箭头连接符 898"/>
          <p:cNvCxnSpPr/>
          <p:nvPr/>
        </p:nvCxnSpPr>
        <p:spPr>
          <a:xfrm rot="10800000">
            <a:off x="7173637" y="176321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1" name="直接箭头连接符 898"/>
          <p:cNvCxnSpPr/>
          <p:nvPr/>
        </p:nvCxnSpPr>
        <p:spPr>
          <a:xfrm rot="-5400000">
            <a:off x="7580334" y="221398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1" name="直接箭头连接符 898"/>
          <p:cNvCxnSpPr/>
          <p:nvPr/>
        </p:nvCxnSpPr>
        <p:spPr>
          <a:xfrm>
            <a:off x="8336395" y="175875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22" name="组合 889"/>
          <p:cNvGrpSpPr/>
          <p:nvPr/>
        </p:nvGrpSpPr>
        <p:grpSpPr>
          <a:xfrm rot="16200000">
            <a:off x="8872420" y="1660945"/>
            <a:ext cx="223344" cy="223346"/>
            <a:chOff x="4786797" y="567248"/>
            <a:chExt cx="182241" cy="180002"/>
          </a:xfrm>
        </p:grpSpPr>
        <p:sp>
          <p:nvSpPr>
            <p:cNvPr id="323"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4"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25" name="组合 890"/>
          <p:cNvGrpSpPr/>
          <p:nvPr/>
        </p:nvGrpSpPr>
        <p:grpSpPr>
          <a:xfrm rot="16200000">
            <a:off x="8084070" y="1660945"/>
            <a:ext cx="223344" cy="223346"/>
            <a:chOff x="4786797" y="567248"/>
            <a:chExt cx="182241" cy="180002"/>
          </a:xfrm>
        </p:grpSpPr>
        <p:sp>
          <p:nvSpPr>
            <p:cNvPr id="326"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28" name="直接箭头连接符 898"/>
          <p:cNvCxnSpPr/>
          <p:nvPr/>
        </p:nvCxnSpPr>
        <p:spPr>
          <a:xfrm rot="-5400000">
            <a:off x="7904776" y="217702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29" name="组合 889"/>
          <p:cNvGrpSpPr/>
          <p:nvPr/>
        </p:nvGrpSpPr>
        <p:grpSpPr>
          <a:xfrm rot="16200000">
            <a:off x="8849644" y="2456435"/>
            <a:ext cx="223344" cy="223346"/>
            <a:chOff x="4786797" y="567248"/>
            <a:chExt cx="182241" cy="180002"/>
          </a:xfrm>
          <a:solidFill>
            <a:srgbClr val="FF0000"/>
          </a:solidFill>
        </p:grpSpPr>
        <p:sp>
          <p:nvSpPr>
            <p:cNvPr id="330"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31"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32" name="组合 890"/>
          <p:cNvGrpSpPr/>
          <p:nvPr/>
        </p:nvGrpSpPr>
        <p:grpSpPr>
          <a:xfrm rot="16200000">
            <a:off x="8083826" y="2456435"/>
            <a:ext cx="223344" cy="223346"/>
            <a:chOff x="4786797" y="567248"/>
            <a:chExt cx="182241" cy="180002"/>
          </a:xfrm>
          <a:solidFill>
            <a:srgbClr val="FFC000"/>
          </a:solidFill>
        </p:grpSpPr>
        <p:sp>
          <p:nvSpPr>
            <p:cNvPr id="333"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34"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39" name="直接箭头连接符 898"/>
          <p:cNvCxnSpPr/>
          <p:nvPr/>
        </p:nvCxnSpPr>
        <p:spPr>
          <a:xfrm flipH="1">
            <a:off x="8385826" y="1952417"/>
            <a:ext cx="470575" cy="45216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0" name="直接箭头连接符 898"/>
          <p:cNvCxnSpPr/>
          <p:nvPr/>
        </p:nvCxnSpPr>
        <p:spPr>
          <a:xfrm>
            <a:off x="8316229" y="251705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1" name="直接箭头连接符 898"/>
          <p:cNvCxnSpPr/>
          <p:nvPr/>
        </p:nvCxnSpPr>
        <p:spPr>
          <a:xfrm rot="10800000">
            <a:off x="8307171" y="261587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8" name="直接箭头连接符 898"/>
          <p:cNvCxnSpPr/>
          <p:nvPr/>
        </p:nvCxnSpPr>
        <p:spPr>
          <a:xfrm flipH="1">
            <a:off x="1171552" y="3621510"/>
            <a:ext cx="470575" cy="45216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60" name="组合 889"/>
          <p:cNvGrpSpPr/>
          <p:nvPr/>
        </p:nvGrpSpPr>
        <p:grpSpPr>
          <a:xfrm rot="16200000">
            <a:off x="1683912" y="3298217"/>
            <a:ext cx="223344" cy="223346"/>
            <a:chOff x="4786797" y="567248"/>
            <a:chExt cx="182241" cy="180002"/>
          </a:xfrm>
        </p:grpSpPr>
        <p:sp>
          <p:nvSpPr>
            <p:cNvPr id="261"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63" name="组合 890"/>
          <p:cNvGrpSpPr/>
          <p:nvPr/>
        </p:nvGrpSpPr>
        <p:grpSpPr>
          <a:xfrm rot="16200000">
            <a:off x="895562" y="3298217"/>
            <a:ext cx="223344" cy="223346"/>
            <a:chOff x="4786797" y="567248"/>
            <a:chExt cx="182241" cy="180002"/>
          </a:xfrm>
        </p:grpSpPr>
        <p:sp>
          <p:nvSpPr>
            <p:cNvPr id="264"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66" name="直接箭头连接符 898"/>
          <p:cNvCxnSpPr/>
          <p:nvPr/>
        </p:nvCxnSpPr>
        <p:spPr>
          <a:xfrm rot="5400000">
            <a:off x="729820" y="382709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7" name="直接箭头连接符 898"/>
          <p:cNvCxnSpPr/>
          <p:nvPr/>
        </p:nvCxnSpPr>
        <p:spPr>
          <a:xfrm rot="10800000">
            <a:off x="1138829" y="341143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88" name="组合 889"/>
          <p:cNvGrpSpPr/>
          <p:nvPr/>
        </p:nvGrpSpPr>
        <p:grpSpPr>
          <a:xfrm rot="16200000">
            <a:off x="1710586" y="4084775"/>
            <a:ext cx="223344" cy="223346"/>
            <a:chOff x="4786797" y="567248"/>
            <a:chExt cx="182241" cy="180002"/>
          </a:xfrm>
          <a:solidFill>
            <a:srgbClr val="FF0000"/>
          </a:solidFill>
        </p:grpSpPr>
        <p:sp>
          <p:nvSpPr>
            <p:cNvPr id="289"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90"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91" name="组合 890"/>
          <p:cNvGrpSpPr/>
          <p:nvPr/>
        </p:nvGrpSpPr>
        <p:grpSpPr>
          <a:xfrm rot="16200000">
            <a:off x="895318" y="4093707"/>
            <a:ext cx="223344" cy="223346"/>
            <a:chOff x="4786797" y="567248"/>
            <a:chExt cx="182241" cy="180002"/>
          </a:xfrm>
        </p:grpSpPr>
        <p:sp>
          <p:nvSpPr>
            <p:cNvPr id="292"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93"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94" name="直接箭头连接符 898"/>
          <p:cNvCxnSpPr/>
          <p:nvPr/>
        </p:nvCxnSpPr>
        <p:spPr>
          <a:xfrm>
            <a:off x="1127721" y="419671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95" name="直接箭头连接符 898"/>
          <p:cNvCxnSpPr/>
          <p:nvPr/>
        </p:nvCxnSpPr>
        <p:spPr>
          <a:xfrm rot="-5400000">
            <a:off x="1513286" y="380150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4" name="直接箭头连接符 898"/>
          <p:cNvCxnSpPr/>
          <p:nvPr/>
        </p:nvCxnSpPr>
        <p:spPr>
          <a:xfrm flipV="1">
            <a:off x="1147401" y="3514446"/>
            <a:ext cx="473675" cy="462627"/>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500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116"/>
                                        </p:tgtEl>
                                        <p:attrNameLst>
                                          <p:attrName>stroke.color</p:attrName>
                                        </p:attrNameLst>
                                      </p:cBhvr>
                                      <p:to>
                                        <a:srgbClr val="FF0000"/>
                                      </p:to>
                                    </p:animClr>
                                    <p:set>
                                      <p:cBhvr>
                                        <p:cTn id="7" dur="2000" fill="hold"/>
                                        <p:tgtEl>
                                          <p:spTgt spid="116"/>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116"/>
                                        </p:tgtEl>
                                        <p:attrNameLst>
                                          <p:attrName>stroke.color</p:attrName>
                                        </p:attrNameLst>
                                      </p:cBhvr>
                                      <p:to>
                                        <a:srgbClr val="BFBFBF"/>
                                      </p:to>
                                    </p:animClr>
                                    <p:set>
                                      <p:cBhvr>
                                        <p:cTn id="10" dur="500" fill="hold"/>
                                        <p:tgtEl>
                                          <p:spTgt spid="11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16"/>
                                        </p:tgtEl>
                                        <p:attrNameLst>
                                          <p:attrName>stroke.color</p:attrName>
                                        </p:attrNameLst>
                                      </p:cBhvr>
                                      <p:to>
                                        <a:srgbClr val="FF0000"/>
                                      </p:to>
                                    </p:animClr>
                                    <p:set>
                                      <p:cBhvr>
                                        <p:cTn id="13" dur="2000" fill="hold"/>
                                        <p:tgtEl>
                                          <p:spTgt spid="116"/>
                                        </p:tgtEl>
                                        <p:attrNameLst>
                                          <p:attrName>stroke.on</p:attrName>
                                        </p:attrNameLst>
                                      </p:cBhvr>
                                      <p:to>
                                        <p:strVal val="true"/>
                                      </p:to>
                                    </p:set>
                                  </p:childTnLst>
                                </p:cTn>
                              </p:par>
                            </p:childTnLst>
                          </p:cTn>
                        </p:par>
                        <p:par>
                          <p:cTn id="14" fill="hold">
                            <p:stCondLst>
                              <p:cond delay="2000"/>
                            </p:stCondLst>
                            <p:childTnLst>
                              <p:par>
                                <p:cTn id="15" presetID="7" presetClass="emph" presetSubtype="2" fill="hold" nodeType="afterEffect">
                                  <p:stCondLst>
                                    <p:cond delay="0"/>
                                  </p:stCondLst>
                                  <p:childTnLst>
                                    <p:animClr clrSpc="rgb" dir="cw">
                                      <p:cBhvr>
                                        <p:cTn id="16" dur="500" fill="hold"/>
                                        <p:tgtEl>
                                          <p:spTgt spid="116"/>
                                        </p:tgtEl>
                                        <p:attrNameLst>
                                          <p:attrName>stroke.color</p:attrName>
                                        </p:attrNameLst>
                                      </p:cBhvr>
                                      <p:to>
                                        <a:srgbClr val="BFBFBF"/>
                                      </p:to>
                                    </p:animClr>
                                    <p:set>
                                      <p:cBhvr>
                                        <p:cTn id="17" dur="500" fill="hold"/>
                                        <p:tgtEl>
                                          <p:spTgt spid="116"/>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2000" fill="hold"/>
                                        <p:tgtEl>
                                          <p:spTgt spid="123"/>
                                        </p:tgtEl>
                                        <p:attrNameLst>
                                          <p:attrName>stroke.color</p:attrName>
                                        </p:attrNameLst>
                                      </p:cBhvr>
                                      <p:to>
                                        <a:srgbClr val="FF0000"/>
                                      </p:to>
                                    </p:animClr>
                                    <p:set>
                                      <p:cBhvr>
                                        <p:cTn id="20" dur="2000" fill="hold"/>
                                        <p:tgtEl>
                                          <p:spTgt spid="123"/>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500" fill="hold"/>
                                        <p:tgtEl>
                                          <p:spTgt spid="123"/>
                                        </p:tgtEl>
                                        <p:attrNameLst>
                                          <p:attrName>stroke.color</p:attrName>
                                        </p:attrNameLst>
                                      </p:cBhvr>
                                      <p:to>
                                        <a:srgbClr val="BFBFBF"/>
                                      </p:to>
                                    </p:animClr>
                                    <p:set>
                                      <p:cBhvr>
                                        <p:cTn id="23" dur="500" fill="hold"/>
                                        <p:tgtEl>
                                          <p:spTgt spid="123"/>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2000" fill="hold"/>
                                        <p:tgtEl>
                                          <p:spTgt spid="123"/>
                                        </p:tgtEl>
                                        <p:attrNameLst>
                                          <p:attrName>stroke.color</p:attrName>
                                        </p:attrNameLst>
                                      </p:cBhvr>
                                      <p:to>
                                        <a:srgbClr val="FF0000"/>
                                      </p:to>
                                    </p:animClr>
                                    <p:set>
                                      <p:cBhvr>
                                        <p:cTn id="26" dur="2000" fill="hold"/>
                                        <p:tgtEl>
                                          <p:spTgt spid="123"/>
                                        </p:tgtEl>
                                        <p:attrNameLst>
                                          <p:attrName>stroke.on</p:attrName>
                                        </p:attrNameLst>
                                      </p:cBhvr>
                                      <p:to>
                                        <p:strVal val="true"/>
                                      </p:to>
                                    </p:set>
                                  </p:childTnLst>
                                </p:cTn>
                              </p:par>
                            </p:childTnLst>
                          </p:cTn>
                        </p:par>
                        <p:par>
                          <p:cTn id="27" fill="hold">
                            <p:stCondLst>
                              <p:cond delay="4000"/>
                            </p:stCondLst>
                            <p:childTnLst>
                              <p:par>
                                <p:cTn id="28" presetID="7" presetClass="emph" presetSubtype="2" fill="hold" nodeType="afterEffect">
                                  <p:stCondLst>
                                    <p:cond delay="0"/>
                                  </p:stCondLst>
                                  <p:childTnLst>
                                    <p:animClr clrSpc="rgb" dir="cw">
                                      <p:cBhvr>
                                        <p:cTn id="29" dur="500" fill="hold"/>
                                        <p:tgtEl>
                                          <p:spTgt spid="123"/>
                                        </p:tgtEl>
                                        <p:attrNameLst>
                                          <p:attrName>stroke.color</p:attrName>
                                        </p:attrNameLst>
                                      </p:cBhvr>
                                      <p:to>
                                        <a:srgbClr val="BFBFBF"/>
                                      </p:to>
                                    </p:animClr>
                                    <p:set>
                                      <p:cBhvr>
                                        <p:cTn id="30" dur="500" fill="hold"/>
                                        <p:tgtEl>
                                          <p:spTgt spid="123"/>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2000" fill="hold"/>
                                        <p:tgtEl>
                                          <p:spTgt spid="124"/>
                                        </p:tgtEl>
                                        <p:attrNameLst>
                                          <p:attrName>stroke.color</p:attrName>
                                        </p:attrNameLst>
                                      </p:cBhvr>
                                      <p:to>
                                        <a:srgbClr val="FF0000"/>
                                      </p:to>
                                    </p:animClr>
                                    <p:set>
                                      <p:cBhvr>
                                        <p:cTn id="33" dur="2000" fill="hold"/>
                                        <p:tgtEl>
                                          <p:spTgt spid="124"/>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124"/>
                                        </p:tgtEl>
                                        <p:attrNameLst>
                                          <p:attrName>stroke.color</p:attrName>
                                        </p:attrNameLst>
                                      </p:cBhvr>
                                      <p:to>
                                        <a:srgbClr val="BFBFBF"/>
                                      </p:to>
                                    </p:animClr>
                                    <p:set>
                                      <p:cBhvr>
                                        <p:cTn id="36" dur="500" fill="hold"/>
                                        <p:tgtEl>
                                          <p:spTgt spid="124"/>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2000" fill="hold"/>
                                        <p:tgtEl>
                                          <p:spTgt spid="124"/>
                                        </p:tgtEl>
                                        <p:attrNameLst>
                                          <p:attrName>stroke.color</p:attrName>
                                        </p:attrNameLst>
                                      </p:cBhvr>
                                      <p:to>
                                        <a:srgbClr val="FF0000"/>
                                      </p:to>
                                    </p:animClr>
                                    <p:set>
                                      <p:cBhvr>
                                        <p:cTn id="39" dur="2000" fill="hold"/>
                                        <p:tgtEl>
                                          <p:spTgt spid="124"/>
                                        </p:tgtEl>
                                        <p:attrNameLst>
                                          <p:attrName>stroke.on</p:attrName>
                                        </p:attrNameLst>
                                      </p:cBhvr>
                                      <p:to>
                                        <p:strVal val="true"/>
                                      </p:to>
                                    </p:set>
                                  </p:childTnLst>
                                </p:cTn>
                              </p:par>
                            </p:childTnLst>
                          </p:cTn>
                        </p:par>
                        <p:par>
                          <p:cTn id="40" fill="hold">
                            <p:stCondLst>
                              <p:cond delay="6000"/>
                            </p:stCondLst>
                            <p:childTnLst>
                              <p:par>
                                <p:cTn id="41" presetID="7" presetClass="emph" presetSubtype="2" fill="hold" nodeType="afterEffect">
                                  <p:stCondLst>
                                    <p:cond delay="0"/>
                                  </p:stCondLst>
                                  <p:childTnLst>
                                    <p:animClr clrSpc="rgb" dir="cw">
                                      <p:cBhvr>
                                        <p:cTn id="42" dur="500" fill="hold"/>
                                        <p:tgtEl>
                                          <p:spTgt spid="124"/>
                                        </p:tgtEl>
                                        <p:attrNameLst>
                                          <p:attrName>stroke.color</p:attrName>
                                        </p:attrNameLst>
                                      </p:cBhvr>
                                      <p:to>
                                        <a:srgbClr val="BFBFBF"/>
                                      </p:to>
                                    </p:animClr>
                                    <p:set>
                                      <p:cBhvr>
                                        <p:cTn id="43" dur="500" fill="hold"/>
                                        <p:tgtEl>
                                          <p:spTgt spid="124"/>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2000" fill="hold"/>
                                        <p:tgtEl>
                                          <p:spTgt spid="125"/>
                                        </p:tgtEl>
                                        <p:attrNameLst>
                                          <p:attrName>stroke.color</p:attrName>
                                        </p:attrNameLst>
                                      </p:cBhvr>
                                      <p:to>
                                        <a:srgbClr val="FF0000"/>
                                      </p:to>
                                    </p:animClr>
                                    <p:set>
                                      <p:cBhvr>
                                        <p:cTn id="46" dur="2000" fill="hold"/>
                                        <p:tgtEl>
                                          <p:spTgt spid="125"/>
                                        </p:tgtEl>
                                        <p:attrNameLst>
                                          <p:attrName>stroke.on</p:attrName>
                                        </p:attrNameLst>
                                      </p:cBhvr>
                                      <p:to>
                                        <p:strVal val="true"/>
                                      </p:to>
                                    </p:set>
                                  </p:childTnLst>
                                </p:cTn>
                              </p:par>
                              <p:par>
                                <p:cTn id="47" presetID="7" presetClass="emph" presetSubtype="2" fill="hold" nodeType="withEffect">
                                  <p:stCondLst>
                                    <p:cond delay="0"/>
                                  </p:stCondLst>
                                  <p:childTnLst>
                                    <p:animClr clrSpc="rgb" dir="cw">
                                      <p:cBhvr>
                                        <p:cTn id="48" dur="500" fill="hold"/>
                                        <p:tgtEl>
                                          <p:spTgt spid="125"/>
                                        </p:tgtEl>
                                        <p:attrNameLst>
                                          <p:attrName>stroke.color</p:attrName>
                                        </p:attrNameLst>
                                      </p:cBhvr>
                                      <p:to>
                                        <a:srgbClr val="BFBFBF"/>
                                      </p:to>
                                    </p:animClr>
                                    <p:set>
                                      <p:cBhvr>
                                        <p:cTn id="49" dur="500" fill="hold"/>
                                        <p:tgtEl>
                                          <p:spTgt spid="125"/>
                                        </p:tgtEl>
                                        <p:attrNameLst>
                                          <p:attrName>stroke.on</p:attrName>
                                        </p:attrNameLst>
                                      </p:cBhvr>
                                      <p:to>
                                        <p:strVal val="true"/>
                                      </p:to>
                                    </p:set>
                                  </p:childTnLst>
                                </p:cTn>
                              </p:par>
                              <p:par>
                                <p:cTn id="50" presetID="7" presetClass="emph" presetSubtype="2" fill="hold" nodeType="withEffect">
                                  <p:stCondLst>
                                    <p:cond delay="0"/>
                                  </p:stCondLst>
                                  <p:childTnLst>
                                    <p:animClr clrSpc="rgb" dir="cw">
                                      <p:cBhvr>
                                        <p:cTn id="51" dur="2000" fill="hold"/>
                                        <p:tgtEl>
                                          <p:spTgt spid="125"/>
                                        </p:tgtEl>
                                        <p:attrNameLst>
                                          <p:attrName>stroke.color</p:attrName>
                                        </p:attrNameLst>
                                      </p:cBhvr>
                                      <p:to>
                                        <a:srgbClr val="FF0000"/>
                                      </p:to>
                                    </p:animClr>
                                    <p:set>
                                      <p:cBhvr>
                                        <p:cTn id="52" dur="2000" fill="hold"/>
                                        <p:tgtEl>
                                          <p:spTgt spid="125"/>
                                        </p:tgtEl>
                                        <p:attrNameLst>
                                          <p:attrName>stroke.on</p:attrName>
                                        </p:attrNameLst>
                                      </p:cBhvr>
                                      <p:to>
                                        <p:strVal val="true"/>
                                      </p:to>
                                    </p:set>
                                  </p:childTnLst>
                                </p:cTn>
                              </p:par>
                            </p:childTnLst>
                          </p:cTn>
                        </p:par>
                        <p:par>
                          <p:cTn id="53" fill="hold">
                            <p:stCondLst>
                              <p:cond delay="8000"/>
                            </p:stCondLst>
                            <p:childTnLst>
                              <p:par>
                                <p:cTn id="54" presetID="7" presetClass="emph" presetSubtype="2" fill="hold" nodeType="afterEffect">
                                  <p:stCondLst>
                                    <p:cond delay="0"/>
                                  </p:stCondLst>
                                  <p:childTnLst>
                                    <p:animClr clrSpc="rgb" dir="cw">
                                      <p:cBhvr>
                                        <p:cTn id="55" dur="500" fill="hold"/>
                                        <p:tgtEl>
                                          <p:spTgt spid="125"/>
                                        </p:tgtEl>
                                        <p:attrNameLst>
                                          <p:attrName>stroke.color</p:attrName>
                                        </p:attrNameLst>
                                      </p:cBhvr>
                                      <p:to>
                                        <a:srgbClr val="BFBFBF"/>
                                      </p:to>
                                    </p:animClr>
                                    <p:set>
                                      <p:cBhvr>
                                        <p:cTn id="56" dur="500" fill="hold"/>
                                        <p:tgtEl>
                                          <p:spTgt spid="125"/>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132"/>
                                        </p:tgtEl>
                                        <p:attrNameLst>
                                          <p:attrName>stroke.color</p:attrName>
                                        </p:attrNameLst>
                                      </p:cBhvr>
                                      <p:to>
                                        <a:srgbClr val="FF0000"/>
                                      </p:to>
                                    </p:animClr>
                                    <p:set>
                                      <p:cBhvr>
                                        <p:cTn id="59" dur="2000" fill="hold"/>
                                        <p:tgtEl>
                                          <p:spTgt spid="132"/>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132"/>
                                        </p:tgtEl>
                                        <p:attrNameLst>
                                          <p:attrName>stroke.color</p:attrName>
                                        </p:attrNameLst>
                                      </p:cBhvr>
                                      <p:to>
                                        <a:srgbClr val="BFBFBF"/>
                                      </p:to>
                                    </p:animClr>
                                    <p:set>
                                      <p:cBhvr>
                                        <p:cTn id="62" dur="500" fill="hold"/>
                                        <p:tgtEl>
                                          <p:spTgt spid="132"/>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2000" fill="hold"/>
                                        <p:tgtEl>
                                          <p:spTgt spid="132"/>
                                        </p:tgtEl>
                                        <p:attrNameLst>
                                          <p:attrName>stroke.color</p:attrName>
                                        </p:attrNameLst>
                                      </p:cBhvr>
                                      <p:to>
                                        <a:srgbClr val="FF0000"/>
                                      </p:to>
                                    </p:animClr>
                                    <p:set>
                                      <p:cBhvr>
                                        <p:cTn id="65" dur="2000" fill="hold"/>
                                        <p:tgtEl>
                                          <p:spTgt spid="132"/>
                                        </p:tgtEl>
                                        <p:attrNameLst>
                                          <p:attrName>stroke.on</p:attrName>
                                        </p:attrNameLst>
                                      </p:cBhvr>
                                      <p:to>
                                        <p:strVal val="true"/>
                                      </p:to>
                                    </p:set>
                                  </p:childTnLst>
                                </p:cTn>
                              </p:par>
                            </p:childTnLst>
                          </p:cTn>
                        </p:par>
                        <p:par>
                          <p:cTn id="66" fill="hold">
                            <p:stCondLst>
                              <p:cond delay="10000"/>
                            </p:stCondLst>
                            <p:childTnLst>
                              <p:par>
                                <p:cTn id="67" presetID="7" presetClass="emph" presetSubtype="2" fill="hold" nodeType="afterEffect">
                                  <p:stCondLst>
                                    <p:cond delay="0"/>
                                  </p:stCondLst>
                                  <p:childTnLst>
                                    <p:animClr clrSpc="rgb" dir="cw">
                                      <p:cBhvr>
                                        <p:cTn id="68" dur="500" fill="hold"/>
                                        <p:tgtEl>
                                          <p:spTgt spid="132"/>
                                        </p:tgtEl>
                                        <p:attrNameLst>
                                          <p:attrName>stroke.color</p:attrName>
                                        </p:attrNameLst>
                                      </p:cBhvr>
                                      <p:to>
                                        <a:srgbClr val="BFBFBF"/>
                                      </p:to>
                                    </p:animClr>
                                    <p:set>
                                      <p:cBhvr>
                                        <p:cTn id="69" dur="500" fill="hold"/>
                                        <p:tgtEl>
                                          <p:spTgt spid="132"/>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133"/>
                                        </p:tgtEl>
                                        <p:attrNameLst>
                                          <p:attrName>stroke.color</p:attrName>
                                        </p:attrNameLst>
                                      </p:cBhvr>
                                      <p:to>
                                        <a:srgbClr val="FF0000"/>
                                      </p:to>
                                    </p:animClr>
                                    <p:set>
                                      <p:cBhvr>
                                        <p:cTn id="72" dur="2000" fill="hold"/>
                                        <p:tgtEl>
                                          <p:spTgt spid="133"/>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500" fill="hold"/>
                                        <p:tgtEl>
                                          <p:spTgt spid="133"/>
                                        </p:tgtEl>
                                        <p:attrNameLst>
                                          <p:attrName>stroke.color</p:attrName>
                                        </p:attrNameLst>
                                      </p:cBhvr>
                                      <p:to>
                                        <a:srgbClr val="BFBFBF"/>
                                      </p:to>
                                    </p:animClr>
                                    <p:set>
                                      <p:cBhvr>
                                        <p:cTn id="75" dur="500" fill="hold"/>
                                        <p:tgtEl>
                                          <p:spTgt spid="133"/>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2000" fill="hold"/>
                                        <p:tgtEl>
                                          <p:spTgt spid="133"/>
                                        </p:tgtEl>
                                        <p:attrNameLst>
                                          <p:attrName>stroke.color</p:attrName>
                                        </p:attrNameLst>
                                      </p:cBhvr>
                                      <p:to>
                                        <a:srgbClr val="FF0000"/>
                                      </p:to>
                                    </p:animClr>
                                    <p:set>
                                      <p:cBhvr>
                                        <p:cTn id="78" dur="2000" fill="hold"/>
                                        <p:tgtEl>
                                          <p:spTgt spid="133"/>
                                        </p:tgtEl>
                                        <p:attrNameLst>
                                          <p:attrName>stroke.on</p:attrName>
                                        </p:attrNameLst>
                                      </p:cBhvr>
                                      <p:to>
                                        <p:strVal val="true"/>
                                      </p:to>
                                    </p:set>
                                  </p:childTnLst>
                                </p:cTn>
                              </p:par>
                            </p:childTnLst>
                          </p:cTn>
                        </p:par>
                        <p:par>
                          <p:cTn id="79" fill="hold">
                            <p:stCondLst>
                              <p:cond delay="12000"/>
                            </p:stCondLst>
                            <p:childTnLst>
                              <p:par>
                                <p:cTn id="80" presetID="7" presetClass="emph" presetSubtype="2" fill="hold" nodeType="afterEffect">
                                  <p:stCondLst>
                                    <p:cond delay="0"/>
                                  </p:stCondLst>
                                  <p:childTnLst>
                                    <p:animClr clrSpc="rgb" dir="cw">
                                      <p:cBhvr>
                                        <p:cTn id="81" dur="500" fill="hold"/>
                                        <p:tgtEl>
                                          <p:spTgt spid="133"/>
                                        </p:tgtEl>
                                        <p:attrNameLst>
                                          <p:attrName>stroke.color</p:attrName>
                                        </p:attrNameLst>
                                      </p:cBhvr>
                                      <p:to>
                                        <a:srgbClr val="BFBFBF"/>
                                      </p:to>
                                    </p:animClr>
                                    <p:set>
                                      <p:cBhvr>
                                        <p:cTn id="82" dur="500" fill="hold"/>
                                        <p:tgtEl>
                                          <p:spTgt spid="133"/>
                                        </p:tgtEl>
                                        <p:attrNameLst>
                                          <p:attrName>stroke.on</p:attrName>
                                        </p:attrNameLst>
                                      </p:cBhvr>
                                      <p:to>
                                        <p:strVal val="true"/>
                                      </p:to>
                                    </p:set>
                                  </p:childTnLst>
                                </p:cTn>
                              </p:par>
                              <p:par>
                                <p:cTn id="83" presetID="7" presetClass="emph" presetSubtype="2" fill="hold" nodeType="withEffect">
                                  <p:stCondLst>
                                    <p:cond delay="0"/>
                                  </p:stCondLst>
                                  <p:childTnLst>
                                    <p:animClr clrSpc="rgb" dir="cw">
                                      <p:cBhvr>
                                        <p:cTn id="84" dur="2000" fill="hold"/>
                                        <p:tgtEl>
                                          <p:spTgt spid="136"/>
                                        </p:tgtEl>
                                        <p:attrNameLst>
                                          <p:attrName>stroke.color</p:attrName>
                                        </p:attrNameLst>
                                      </p:cBhvr>
                                      <p:to>
                                        <a:srgbClr val="FF0000"/>
                                      </p:to>
                                    </p:animClr>
                                    <p:set>
                                      <p:cBhvr>
                                        <p:cTn id="85" dur="2000" fill="hold"/>
                                        <p:tgtEl>
                                          <p:spTgt spid="136"/>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500" fill="hold"/>
                                        <p:tgtEl>
                                          <p:spTgt spid="136"/>
                                        </p:tgtEl>
                                        <p:attrNameLst>
                                          <p:attrName>stroke.color</p:attrName>
                                        </p:attrNameLst>
                                      </p:cBhvr>
                                      <p:to>
                                        <a:srgbClr val="BFBFBF"/>
                                      </p:to>
                                    </p:animClr>
                                    <p:set>
                                      <p:cBhvr>
                                        <p:cTn id="88" dur="500" fill="hold"/>
                                        <p:tgtEl>
                                          <p:spTgt spid="136"/>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2000" fill="hold"/>
                                        <p:tgtEl>
                                          <p:spTgt spid="136"/>
                                        </p:tgtEl>
                                        <p:attrNameLst>
                                          <p:attrName>stroke.color</p:attrName>
                                        </p:attrNameLst>
                                      </p:cBhvr>
                                      <p:to>
                                        <a:srgbClr val="FF0000"/>
                                      </p:to>
                                    </p:animClr>
                                    <p:set>
                                      <p:cBhvr>
                                        <p:cTn id="91" dur="2000" fill="hold"/>
                                        <p:tgtEl>
                                          <p:spTgt spid="136"/>
                                        </p:tgtEl>
                                        <p:attrNameLst>
                                          <p:attrName>stroke.on</p:attrName>
                                        </p:attrNameLst>
                                      </p:cBhvr>
                                      <p:to>
                                        <p:strVal val="true"/>
                                      </p:to>
                                    </p:set>
                                  </p:childTnLst>
                                </p:cTn>
                              </p:par>
                            </p:childTnLst>
                          </p:cTn>
                        </p:par>
                        <p:par>
                          <p:cTn id="92" fill="hold">
                            <p:stCondLst>
                              <p:cond delay="14000"/>
                            </p:stCondLst>
                            <p:childTnLst>
                              <p:par>
                                <p:cTn id="93" presetID="7" presetClass="emph" presetSubtype="2" fill="hold" nodeType="afterEffect">
                                  <p:stCondLst>
                                    <p:cond delay="0"/>
                                  </p:stCondLst>
                                  <p:childTnLst>
                                    <p:animClr clrSpc="rgb" dir="cw">
                                      <p:cBhvr>
                                        <p:cTn id="94" dur="500" fill="hold"/>
                                        <p:tgtEl>
                                          <p:spTgt spid="136"/>
                                        </p:tgtEl>
                                        <p:attrNameLst>
                                          <p:attrName>stroke.color</p:attrName>
                                        </p:attrNameLst>
                                      </p:cBhvr>
                                      <p:to>
                                        <a:srgbClr val="BFBFBF"/>
                                      </p:to>
                                    </p:animClr>
                                    <p:set>
                                      <p:cBhvr>
                                        <p:cTn id="95" dur="500" fill="hold"/>
                                        <p:tgtEl>
                                          <p:spTgt spid="136"/>
                                        </p:tgtEl>
                                        <p:attrNameLst>
                                          <p:attrName>stroke.on</p:attrName>
                                        </p:attrNameLst>
                                      </p:cBhvr>
                                      <p:to>
                                        <p:strVal val="true"/>
                                      </p:to>
                                    </p:set>
                                  </p:childTnLst>
                                </p:cTn>
                              </p:par>
                              <p:par>
                                <p:cTn id="96" presetID="7" presetClass="emph" presetSubtype="2" fill="hold" nodeType="withEffect">
                                  <p:stCondLst>
                                    <p:cond delay="0"/>
                                  </p:stCondLst>
                                  <p:childTnLst>
                                    <p:animClr clrSpc="rgb" dir="cw">
                                      <p:cBhvr>
                                        <p:cTn id="97" dur="2000" fill="hold"/>
                                        <p:tgtEl>
                                          <p:spTgt spid="143"/>
                                        </p:tgtEl>
                                        <p:attrNameLst>
                                          <p:attrName>stroke.color</p:attrName>
                                        </p:attrNameLst>
                                      </p:cBhvr>
                                      <p:to>
                                        <a:srgbClr val="FF0000"/>
                                      </p:to>
                                    </p:animClr>
                                    <p:set>
                                      <p:cBhvr>
                                        <p:cTn id="98" dur="2000" fill="hold"/>
                                        <p:tgtEl>
                                          <p:spTgt spid="143"/>
                                        </p:tgtEl>
                                        <p:attrNameLst>
                                          <p:attrName>stroke.on</p:attrName>
                                        </p:attrNameLst>
                                      </p:cBhvr>
                                      <p:to>
                                        <p:strVal val="true"/>
                                      </p:to>
                                    </p:set>
                                  </p:childTnLst>
                                </p:cTn>
                              </p:par>
                              <p:par>
                                <p:cTn id="99" presetID="7" presetClass="emph" presetSubtype="2" fill="hold" nodeType="withEffect">
                                  <p:stCondLst>
                                    <p:cond delay="0"/>
                                  </p:stCondLst>
                                  <p:childTnLst>
                                    <p:animClr clrSpc="rgb" dir="cw">
                                      <p:cBhvr>
                                        <p:cTn id="100" dur="500" fill="hold"/>
                                        <p:tgtEl>
                                          <p:spTgt spid="143"/>
                                        </p:tgtEl>
                                        <p:attrNameLst>
                                          <p:attrName>stroke.color</p:attrName>
                                        </p:attrNameLst>
                                      </p:cBhvr>
                                      <p:to>
                                        <a:srgbClr val="BFBFBF"/>
                                      </p:to>
                                    </p:animClr>
                                    <p:set>
                                      <p:cBhvr>
                                        <p:cTn id="101" dur="500" fill="hold"/>
                                        <p:tgtEl>
                                          <p:spTgt spid="143"/>
                                        </p:tgtEl>
                                        <p:attrNameLst>
                                          <p:attrName>stroke.on</p:attrName>
                                        </p:attrNameLst>
                                      </p:cBhvr>
                                      <p:to>
                                        <p:strVal val="true"/>
                                      </p:to>
                                    </p:set>
                                  </p:childTnLst>
                                </p:cTn>
                              </p:par>
                              <p:par>
                                <p:cTn id="102" presetID="7" presetClass="emph" presetSubtype="2" fill="hold" nodeType="withEffect">
                                  <p:stCondLst>
                                    <p:cond delay="0"/>
                                  </p:stCondLst>
                                  <p:childTnLst>
                                    <p:animClr clrSpc="rgb" dir="cw">
                                      <p:cBhvr>
                                        <p:cTn id="103" dur="2000" fill="hold"/>
                                        <p:tgtEl>
                                          <p:spTgt spid="143"/>
                                        </p:tgtEl>
                                        <p:attrNameLst>
                                          <p:attrName>stroke.color</p:attrName>
                                        </p:attrNameLst>
                                      </p:cBhvr>
                                      <p:to>
                                        <a:srgbClr val="FF0000"/>
                                      </p:to>
                                    </p:animClr>
                                    <p:set>
                                      <p:cBhvr>
                                        <p:cTn id="104" dur="2000" fill="hold"/>
                                        <p:tgtEl>
                                          <p:spTgt spid="143"/>
                                        </p:tgtEl>
                                        <p:attrNameLst>
                                          <p:attrName>stroke.on</p:attrName>
                                        </p:attrNameLst>
                                      </p:cBhvr>
                                      <p:to>
                                        <p:strVal val="true"/>
                                      </p:to>
                                    </p:set>
                                  </p:childTnLst>
                                </p:cTn>
                              </p:par>
                            </p:childTnLst>
                          </p:cTn>
                        </p:par>
                        <p:par>
                          <p:cTn id="105" fill="hold">
                            <p:stCondLst>
                              <p:cond delay="16000"/>
                            </p:stCondLst>
                            <p:childTnLst>
                              <p:par>
                                <p:cTn id="106" presetID="7" presetClass="emph" presetSubtype="2" fill="hold" nodeType="afterEffect">
                                  <p:stCondLst>
                                    <p:cond delay="0"/>
                                  </p:stCondLst>
                                  <p:childTnLst>
                                    <p:animClr clrSpc="rgb" dir="cw">
                                      <p:cBhvr>
                                        <p:cTn id="107" dur="500" fill="hold"/>
                                        <p:tgtEl>
                                          <p:spTgt spid="143"/>
                                        </p:tgtEl>
                                        <p:attrNameLst>
                                          <p:attrName>stroke.color</p:attrName>
                                        </p:attrNameLst>
                                      </p:cBhvr>
                                      <p:to>
                                        <a:srgbClr val="BFBFBF"/>
                                      </p:to>
                                    </p:animClr>
                                    <p:set>
                                      <p:cBhvr>
                                        <p:cTn id="108" dur="500" fill="hold"/>
                                        <p:tgtEl>
                                          <p:spTgt spid="143"/>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2000" fill="hold"/>
                                        <p:tgtEl>
                                          <p:spTgt spid="144"/>
                                        </p:tgtEl>
                                        <p:attrNameLst>
                                          <p:attrName>stroke.color</p:attrName>
                                        </p:attrNameLst>
                                      </p:cBhvr>
                                      <p:to>
                                        <a:srgbClr val="FF0000"/>
                                      </p:to>
                                    </p:animClr>
                                    <p:set>
                                      <p:cBhvr>
                                        <p:cTn id="111" dur="2000" fill="hold"/>
                                        <p:tgtEl>
                                          <p:spTgt spid="144"/>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144"/>
                                        </p:tgtEl>
                                        <p:attrNameLst>
                                          <p:attrName>stroke.color</p:attrName>
                                        </p:attrNameLst>
                                      </p:cBhvr>
                                      <p:to>
                                        <a:srgbClr val="BFBFBF"/>
                                      </p:to>
                                    </p:animClr>
                                    <p:set>
                                      <p:cBhvr>
                                        <p:cTn id="114" dur="500" fill="hold"/>
                                        <p:tgtEl>
                                          <p:spTgt spid="144"/>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144"/>
                                        </p:tgtEl>
                                        <p:attrNameLst>
                                          <p:attrName>stroke.color</p:attrName>
                                        </p:attrNameLst>
                                      </p:cBhvr>
                                      <p:to>
                                        <a:srgbClr val="FF0000"/>
                                      </p:to>
                                    </p:animClr>
                                    <p:set>
                                      <p:cBhvr>
                                        <p:cTn id="117" dur="2000" fill="hold"/>
                                        <p:tgtEl>
                                          <p:spTgt spid="144"/>
                                        </p:tgtEl>
                                        <p:attrNameLst>
                                          <p:attrName>stroke.on</p:attrName>
                                        </p:attrNameLst>
                                      </p:cBhvr>
                                      <p:to>
                                        <p:strVal val="true"/>
                                      </p:to>
                                    </p:set>
                                  </p:childTnLst>
                                </p:cTn>
                              </p:par>
                            </p:childTnLst>
                          </p:cTn>
                        </p:par>
                        <p:par>
                          <p:cTn id="118" fill="hold">
                            <p:stCondLst>
                              <p:cond delay="18000"/>
                            </p:stCondLst>
                            <p:childTnLst>
                              <p:par>
                                <p:cTn id="119" presetID="7" presetClass="emph" presetSubtype="2" fill="hold" nodeType="afterEffect">
                                  <p:stCondLst>
                                    <p:cond delay="0"/>
                                  </p:stCondLst>
                                  <p:childTnLst>
                                    <p:animClr clrSpc="rgb" dir="cw">
                                      <p:cBhvr>
                                        <p:cTn id="120" dur="500" fill="hold"/>
                                        <p:tgtEl>
                                          <p:spTgt spid="144"/>
                                        </p:tgtEl>
                                        <p:attrNameLst>
                                          <p:attrName>stroke.color</p:attrName>
                                        </p:attrNameLst>
                                      </p:cBhvr>
                                      <p:to>
                                        <a:srgbClr val="BFBFBF"/>
                                      </p:to>
                                    </p:animClr>
                                    <p:set>
                                      <p:cBhvr>
                                        <p:cTn id="121" dur="500" fill="hold"/>
                                        <p:tgtEl>
                                          <p:spTgt spid="144"/>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2000" fill="hold"/>
                                        <p:tgtEl>
                                          <p:spTgt spid="145"/>
                                        </p:tgtEl>
                                        <p:attrNameLst>
                                          <p:attrName>stroke.color</p:attrName>
                                        </p:attrNameLst>
                                      </p:cBhvr>
                                      <p:to>
                                        <a:srgbClr val="FF0000"/>
                                      </p:to>
                                    </p:animClr>
                                    <p:set>
                                      <p:cBhvr>
                                        <p:cTn id="124" dur="2000" fill="hold"/>
                                        <p:tgtEl>
                                          <p:spTgt spid="145"/>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145"/>
                                        </p:tgtEl>
                                        <p:attrNameLst>
                                          <p:attrName>stroke.color</p:attrName>
                                        </p:attrNameLst>
                                      </p:cBhvr>
                                      <p:to>
                                        <a:srgbClr val="BFBFBF"/>
                                      </p:to>
                                    </p:animClr>
                                    <p:set>
                                      <p:cBhvr>
                                        <p:cTn id="127" dur="500" fill="hold"/>
                                        <p:tgtEl>
                                          <p:spTgt spid="145"/>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2000" fill="hold"/>
                                        <p:tgtEl>
                                          <p:spTgt spid="145"/>
                                        </p:tgtEl>
                                        <p:attrNameLst>
                                          <p:attrName>stroke.color</p:attrName>
                                        </p:attrNameLst>
                                      </p:cBhvr>
                                      <p:to>
                                        <a:srgbClr val="FF0000"/>
                                      </p:to>
                                    </p:animClr>
                                    <p:set>
                                      <p:cBhvr>
                                        <p:cTn id="130" dur="2000" fill="hold"/>
                                        <p:tgtEl>
                                          <p:spTgt spid="145"/>
                                        </p:tgtEl>
                                        <p:attrNameLst>
                                          <p:attrName>stroke.on</p:attrName>
                                        </p:attrNameLst>
                                      </p:cBhvr>
                                      <p:to>
                                        <p:strVal val="true"/>
                                      </p:to>
                                    </p:set>
                                  </p:childTnLst>
                                </p:cTn>
                              </p:par>
                            </p:childTnLst>
                          </p:cTn>
                        </p:par>
                        <p:par>
                          <p:cTn id="131" fill="hold">
                            <p:stCondLst>
                              <p:cond delay="20000"/>
                            </p:stCondLst>
                            <p:childTnLst>
                              <p:par>
                                <p:cTn id="132" presetID="7" presetClass="emph" presetSubtype="2" fill="hold" nodeType="afterEffect">
                                  <p:stCondLst>
                                    <p:cond delay="0"/>
                                  </p:stCondLst>
                                  <p:childTnLst>
                                    <p:animClr clrSpc="rgb" dir="cw">
                                      <p:cBhvr>
                                        <p:cTn id="133" dur="500" fill="hold"/>
                                        <p:tgtEl>
                                          <p:spTgt spid="145"/>
                                        </p:tgtEl>
                                        <p:attrNameLst>
                                          <p:attrName>stroke.color</p:attrName>
                                        </p:attrNameLst>
                                      </p:cBhvr>
                                      <p:to>
                                        <a:srgbClr val="BFBFBF"/>
                                      </p:to>
                                    </p:animClr>
                                    <p:set>
                                      <p:cBhvr>
                                        <p:cTn id="134" dur="500" fill="hold"/>
                                        <p:tgtEl>
                                          <p:spTgt spid="145"/>
                                        </p:tgtEl>
                                        <p:attrNameLst>
                                          <p:attrName>stroke.on</p:attrName>
                                        </p:attrNameLst>
                                      </p:cBhvr>
                                      <p:to>
                                        <p:strVal val="true"/>
                                      </p:to>
                                    </p:set>
                                  </p:childTnLst>
                                </p:cTn>
                              </p:par>
                              <p:par>
                                <p:cTn id="135" presetID="7" presetClass="emph" presetSubtype="2" fill="hold" nodeType="withEffect">
                                  <p:stCondLst>
                                    <p:cond delay="0"/>
                                  </p:stCondLst>
                                  <p:childTnLst>
                                    <p:animClr clrSpc="rgb" dir="cw">
                                      <p:cBhvr>
                                        <p:cTn id="136" dur="2000" fill="hold"/>
                                        <p:tgtEl>
                                          <p:spTgt spid="152"/>
                                        </p:tgtEl>
                                        <p:attrNameLst>
                                          <p:attrName>stroke.color</p:attrName>
                                        </p:attrNameLst>
                                      </p:cBhvr>
                                      <p:to>
                                        <a:srgbClr val="FF0000"/>
                                      </p:to>
                                    </p:animClr>
                                    <p:set>
                                      <p:cBhvr>
                                        <p:cTn id="137" dur="2000" fill="hold"/>
                                        <p:tgtEl>
                                          <p:spTgt spid="152"/>
                                        </p:tgtEl>
                                        <p:attrNameLst>
                                          <p:attrName>stroke.on</p:attrName>
                                        </p:attrNameLst>
                                      </p:cBhvr>
                                      <p:to>
                                        <p:strVal val="true"/>
                                      </p:to>
                                    </p:set>
                                  </p:childTnLst>
                                </p:cTn>
                              </p:par>
                              <p:par>
                                <p:cTn id="138" presetID="7" presetClass="emph" presetSubtype="2" fill="hold" nodeType="withEffect">
                                  <p:stCondLst>
                                    <p:cond delay="0"/>
                                  </p:stCondLst>
                                  <p:childTnLst>
                                    <p:animClr clrSpc="rgb" dir="cw">
                                      <p:cBhvr>
                                        <p:cTn id="139" dur="500" fill="hold"/>
                                        <p:tgtEl>
                                          <p:spTgt spid="152"/>
                                        </p:tgtEl>
                                        <p:attrNameLst>
                                          <p:attrName>stroke.color</p:attrName>
                                        </p:attrNameLst>
                                      </p:cBhvr>
                                      <p:to>
                                        <a:srgbClr val="BFBFBF"/>
                                      </p:to>
                                    </p:animClr>
                                    <p:set>
                                      <p:cBhvr>
                                        <p:cTn id="140" dur="500" fill="hold"/>
                                        <p:tgtEl>
                                          <p:spTgt spid="152"/>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2000" fill="hold"/>
                                        <p:tgtEl>
                                          <p:spTgt spid="152"/>
                                        </p:tgtEl>
                                        <p:attrNameLst>
                                          <p:attrName>stroke.color</p:attrName>
                                        </p:attrNameLst>
                                      </p:cBhvr>
                                      <p:to>
                                        <a:srgbClr val="FF0000"/>
                                      </p:to>
                                    </p:animClr>
                                    <p:set>
                                      <p:cBhvr>
                                        <p:cTn id="143" dur="2000" fill="hold"/>
                                        <p:tgtEl>
                                          <p:spTgt spid="152"/>
                                        </p:tgtEl>
                                        <p:attrNameLst>
                                          <p:attrName>stroke.on</p:attrName>
                                        </p:attrNameLst>
                                      </p:cBhvr>
                                      <p:to>
                                        <p:strVal val="true"/>
                                      </p:to>
                                    </p:set>
                                  </p:childTnLst>
                                </p:cTn>
                              </p:par>
                            </p:childTnLst>
                          </p:cTn>
                        </p:par>
                        <p:par>
                          <p:cTn id="144" fill="hold">
                            <p:stCondLst>
                              <p:cond delay="22000"/>
                            </p:stCondLst>
                            <p:childTnLst>
                              <p:par>
                                <p:cTn id="145" presetID="7" presetClass="emph" presetSubtype="2" fill="hold" nodeType="afterEffect">
                                  <p:stCondLst>
                                    <p:cond delay="0"/>
                                  </p:stCondLst>
                                  <p:childTnLst>
                                    <p:animClr clrSpc="rgb" dir="cw">
                                      <p:cBhvr>
                                        <p:cTn id="146" dur="500" fill="hold"/>
                                        <p:tgtEl>
                                          <p:spTgt spid="152"/>
                                        </p:tgtEl>
                                        <p:attrNameLst>
                                          <p:attrName>stroke.color</p:attrName>
                                        </p:attrNameLst>
                                      </p:cBhvr>
                                      <p:to>
                                        <a:srgbClr val="BFBFBF"/>
                                      </p:to>
                                    </p:animClr>
                                    <p:set>
                                      <p:cBhvr>
                                        <p:cTn id="147" dur="500" fill="hold"/>
                                        <p:tgtEl>
                                          <p:spTgt spid="152"/>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2000" fill="hold"/>
                                        <p:tgtEl>
                                          <p:spTgt spid="153"/>
                                        </p:tgtEl>
                                        <p:attrNameLst>
                                          <p:attrName>stroke.color</p:attrName>
                                        </p:attrNameLst>
                                      </p:cBhvr>
                                      <p:to>
                                        <a:srgbClr val="FF0000"/>
                                      </p:to>
                                    </p:animClr>
                                    <p:set>
                                      <p:cBhvr>
                                        <p:cTn id="150" dur="2000" fill="hold"/>
                                        <p:tgtEl>
                                          <p:spTgt spid="153"/>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500" fill="hold"/>
                                        <p:tgtEl>
                                          <p:spTgt spid="153"/>
                                        </p:tgtEl>
                                        <p:attrNameLst>
                                          <p:attrName>stroke.color</p:attrName>
                                        </p:attrNameLst>
                                      </p:cBhvr>
                                      <p:to>
                                        <a:srgbClr val="BFBFBF"/>
                                      </p:to>
                                    </p:animClr>
                                    <p:set>
                                      <p:cBhvr>
                                        <p:cTn id="153" dur="500" fill="hold"/>
                                        <p:tgtEl>
                                          <p:spTgt spid="153"/>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2000" fill="hold"/>
                                        <p:tgtEl>
                                          <p:spTgt spid="153"/>
                                        </p:tgtEl>
                                        <p:attrNameLst>
                                          <p:attrName>stroke.color</p:attrName>
                                        </p:attrNameLst>
                                      </p:cBhvr>
                                      <p:to>
                                        <a:srgbClr val="FF0000"/>
                                      </p:to>
                                    </p:animClr>
                                    <p:set>
                                      <p:cBhvr>
                                        <p:cTn id="156" dur="2000" fill="hold"/>
                                        <p:tgtEl>
                                          <p:spTgt spid="153"/>
                                        </p:tgtEl>
                                        <p:attrNameLst>
                                          <p:attrName>stroke.on</p:attrName>
                                        </p:attrNameLst>
                                      </p:cBhvr>
                                      <p:to>
                                        <p:strVal val="true"/>
                                      </p:to>
                                    </p:set>
                                  </p:childTnLst>
                                </p:cTn>
                              </p:par>
                            </p:childTnLst>
                          </p:cTn>
                        </p:par>
                        <p:par>
                          <p:cTn id="157" fill="hold">
                            <p:stCondLst>
                              <p:cond delay="24000"/>
                            </p:stCondLst>
                            <p:childTnLst>
                              <p:par>
                                <p:cTn id="158" presetID="7" presetClass="emph" presetSubtype="2" fill="hold" nodeType="afterEffect">
                                  <p:stCondLst>
                                    <p:cond delay="0"/>
                                  </p:stCondLst>
                                  <p:childTnLst>
                                    <p:animClr clrSpc="rgb" dir="cw">
                                      <p:cBhvr>
                                        <p:cTn id="159" dur="500" fill="hold"/>
                                        <p:tgtEl>
                                          <p:spTgt spid="153"/>
                                        </p:tgtEl>
                                        <p:attrNameLst>
                                          <p:attrName>stroke.color</p:attrName>
                                        </p:attrNameLst>
                                      </p:cBhvr>
                                      <p:to>
                                        <a:srgbClr val="BFBFBF"/>
                                      </p:to>
                                    </p:animClr>
                                    <p:set>
                                      <p:cBhvr>
                                        <p:cTn id="160" dur="500" fill="hold"/>
                                        <p:tgtEl>
                                          <p:spTgt spid="153"/>
                                        </p:tgtEl>
                                        <p:attrNameLst>
                                          <p:attrName>stroke.on</p:attrName>
                                        </p:attrNameLst>
                                      </p:cBhvr>
                                      <p:to>
                                        <p:strVal val="true"/>
                                      </p:to>
                                    </p:set>
                                  </p:childTnLst>
                                </p:cTn>
                              </p:par>
                              <p:par>
                                <p:cTn id="161" presetID="7" presetClass="emph" presetSubtype="2" fill="hold" nodeType="withEffect">
                                  <p:stCondLst>
                                    <p:cond delay="0"/>
                                  </p:stCondLst>
                                  <p:childTnLst>
                                    <p:animClr clrSpc="rgb" dir="cw">
                                      <p:cBhvr>
                                        <p:cTn id="162" dur="2000" fill="hold"/>
                                        <p:tgtEl>
                                          <p:spTgt spid="162"/>
                                        </p:tgtEl>
                                        <p:attrNameLst>
                                          <p:attrName>stroke.color</p:attrName>
                                        </p:attrNameLst>
                                      </p:cBhvr>
                                      <p:to>
                                        <a:srgbClr val="FF0000"/>
                                      </p:to>
                                    </p:animClr>
                                    <p:set>
                                      <p:cBhvr>
                                        <p:cTn id="163" dur="2000" fill="hold"/>
                                        <p:tgtEl>
                                          <p:spTgt spid="162"/>
                                        </p:tgtEl>
                                        <p:attrNameLst>
                                          <p:attrName>stroke.on</p:attrName>
                                        </p:attrNameLst>
                                      </p:cBhvr>
                                      <p:to>
                                        <p:strVal val="true"/>
                                      </p:to>
                                    </p:set>
                                  </p:childTnLst>
                                </p:cTn>
                              </p:par>
                              <p:par>
                                <p:cTn id="164" presetID="7" presetClass="emph" presetSubtype="2" fill="hold" nodeType="withEffect">
                                  <p:stCondLst>
                                    <p:cond delay="0"/>
                                  </p:stCondLst>
                                  <p:childTnLst>
                                    <p:animClr clrSpc="rgb" dir="cw">
                                      <p:cBhvr>
                                        <p:cTn id="165" dur="500" fill="hold"/>
                                        <p:tgtEl>
                                          <p:spTgt spid="162"/>
                                        </p:tgtEl>
                                        <p:attrNameLst>
                                          <p:attrName>stroke.color</p:attrName>
                                        </p:attrNameLst>
                                      </p:cBhvr>
                                      <p:to>
                                        <a:srgbClr val="BFBFBF"/>
                                      </p:to>
                                    </p:animClr>
                                    <p:set>
                                      <p:cBhvr>
                                        <p:cTn id="166" dur="500" fill="hold"/>
                                        <p:tgtEl>
                                          <p:spTgt spid="162"/>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2000" fill="hold"/>
                                        <p:tgtEl>
                                          <p:spTgt spid="162"/>
                                        </p:tgtEl>
                                        <p:attrNameLst>
                                          <p:attrName>stroke.color</p:attrName>
                                        </p:attrNameLst>
                                      </p:cBhvr>
                                      <p:to>
                                        <a:srgbClr val="FF0000"/>
                                      </p:to>
                                    </p:animClr>
                                    <p:set>
                                      <p:cBhvr>
                                        <p:cTn id="169" dur="2000" fill="hold"/>
                                        <p:tgtEl>
                                          <p:spTgt spid="162"/>
                                        </p:tgtEl>
                                        <p:attrNameLst>
                                          <p:attrName>stroke.on</p:attrName>
                                        </p:attrNameLst>
                                      </p:cBhvr>
                                      <p:to>
                                        <p:strVal val="true"/>
                                      </p:to>
                                    </p:set>
                                  </p:childTnLst>
                                </p:cTn>
                              </p:par>
                            </p:childTnLst>
                          </p:cTn>
                        </p:par>
                        <p:par>
                          <p:cTn id="170" fill="hold">
                            <p:stCondLst>
                              <p:cond delay="26000"/>
                            </p:stCondLst>
                            <p:childTnLst>
                              <p:par>
                                <p:cTn id="171" presetID="7" presetClass="emph" presetSubtype="2" fill="hold" nodeType="afterEffect">
                                  <p:stCondLst>
                                    <p:cond delay="0"/>
                                  </p:stCondLst>
                                  <p:childTnLst>
                                    <p:animClr clrSpc="rgb" dir="cw">
                                      <p:cBhvr>
                                        <p:cTn id="172" dur="500" fill="hold"/>
                                        <p:tgtEl>
                                          <p:spTgt spid="162"/>
                                        </p:tgtEl>
                                        <p:attrNameLst>
                                          <p:attrName>stroke.color</p:attrName>
                                        </p:attrNameLst>
                                      </p:cBhvr>
                                      <p:to>
                                        <a:srgbClr val="BFBFBF"/>
                                      </p:to>
                                    </p:animClr>
                                    <p:set>
                                      <p:cBhvr>
                                        <p:cTn id="173" dur="500" fill="hold"/>
                                        <p:tgtEl>
                                          <p:spTgt spid="162"/>
                                        </p:tgtEl>
                                        <p:attrNameLst>
                                          <p:attrName>stroke.on</p:attrName>
                                        </p:attrNameLst>
                                      </p:cBhvr>
                                      <p:to>
                                        <p:strVal val="true"/>
                                      </p:to>
                                    </p:set>
                                  </p:childTnLst>
                                </p:cTn>
                              </p:par>
                              <p:par>
                                <p:cTn id="174" presetID="7" presetClass="emph" presetSubtype="2" fill="hold" nodeType="withEffect">
                                  <p:stCondLst>
                                    <p:cond delay="0"/>
                                  </p:stCondLst>
                                  <p:childTnLst>
                                    <p:animClr clrSpc="rgb" dir="cw">
                                      <p:cBhvr>
                                        <p:cTn id="175" dur="2000" fill="hold"/>
                                        <p:tgtEl>
                                          <p:spTgt spid="163"/>
                                        </p:tgtEl>
                                        <p:attrNameLst>
                                          <p:attrName>stroke.color</p:attrName>
                                        </p:attrNameLst>
                                      </p:cBhvr>
                                      <p:to>
                                        <a:srgbClr val="FF0000"/>
                                      </p:to>
                                    </p:animClr>
                                    <p:set>
                                      <p:cBhvr>
                                        <p:cTn id="176" dur="2000" fill="hold"/>
                                        <p:tgtEl>
                                          <p:spTgt spid="163"/>
                                        </p:tgtEl>
                                        <p:attrNameLst>
                                          <p:attrName>stroke.on</p:attrName>
                                        </p:attrNameLst>
                                      </p:cBhvr>
                                      <p:to>
                                        <p:strVal val="true"/>
                                      </p:to>
                                    </p:set>
                                  </p:childTnLst>
                                </p:cTn>
                              </p:par>
                              <p:par>
                                <p:cTn id="177" presetID="7" presetClass="emph" presetSubtype="2" fill="hold" nodeType="withEffect">
                                  <p:stCondLst>
                                    <p:cond delay="0"/>
                                  </p:stCondLst>
                                  <p:childTnLst>
                                    <p:animClr clrSpc="rgb" dir="cw">
                                      <p:cBhvr>
                                        <p:cTn id="178" dur="500" fill="hold"/>
                                        <p:tgtEl>
                                          <p:spTgt spid="163"/>
                                        </p:tgtEl>
                                        <p:attrNameLst>
                                          <p:attrName>stroke.color</p:attrName>
                                        </p:attrNameLst>
                                      </p:cBhvr>
                                      <p:to>
                                        <a:srgbClr val="BFBFBF"/>
                                      </p:to>
                                    </p:animClr>
                                    <p:set>
                                      <p:cBhvr>
                                        <p:cTn id="179" dur="500" fill="hold"/>
                                        <p:tgtEl>
                                          <p:spTgt spid="163"/>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2000" fill="hold"/>
                                        <p:tgtEl>
                                          <p:spTgt spid="163"/>
                                        </p:tgtEl>
                                        <p:attrNameLst>
                                          <p:attrName>stroke.color</p:attrName>
                                        </p:attrNameLst>
                                      </p:cBhvr>
                                      <p:to>
                                        <a:srgbClr val="FF0000"/>
                                      </p:to>
                                    </p:animClr>
                                    <p:set>
                                      <p:cBhvr>
                                        <p:cTn id="182" dur="2000" fill="hold"/>
                                        <p:tgtEl>
                                          <p:spTgt spid="163"/>
                                        </p:tgtEl>
                                        <p:attrNameLst>
                                          <p:attrName>stroke.on</p:attrName>
                                        </p:attrNameLst>
                                      </p:cBhvr>
                                      <p:to>
                                        <p:strVal val="true"/>
                                      </p:to>
                                    </p:set>
                                  </p:childTnLst>
                                </p:cTn>
                              </p:par>
                            </p:childTnLst>
                          </p:cTn>
                        </p:par>
                        <p:par>
                          <p:cTn id="183" fill="hold">
                            <p:stCondLst>
                              <p:cond delay="28000"/>
                            </p:stCondLst>
                            <p:childTnLst>
                              <p:par>
                                <p:cTn id="184" presetID="7" presetClass="emph" presetSubtype="2" fill="hold" nodeType="afterEffect">
                                  <p:stCondLst>
                                    <p:cond delay="0"/>
                                  </p:stCondLst>
                                  <p:childTnLst>
                                    <p:animClr clrSpc="rgb" dir="cw">
                                      <p:cBhvr>
                                        <p:cTn id="185" dur="500" fill="hold"/>
                                        <p:tgtEl>
                                          <p:spTgt spid="163"/>
                                        </p:tgtEl>
                                        <p:attrNameLst>
                                          <p:attrName>stroke.color</p:attrName>
                                        </p:attrNameLst>
                                      </p:cBhvr>
                                      <p:to>
                                        <a:srgbClr val="BFBFBF"/>
                                      </p:to>
                                    </p:animClr>
                                    <p:set>
                                      <p:cBhvr>
                                        <p:cTn id="186" dur="500" fill="hold"/>
                                        <p:tgtEl>
                                          <p:spTgt spid="163"/>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000" fill="hold"/>
                                        <p:tgtEl>
                                          <p:spTgt spid="170"/>
                                        </p:tgtEl>
                                        <p:attrNameLst>
                                          <p:attrName>stroke.color</p:attrName>
                                        </p:attrNameLst>
                                      </p:cBhvr>
                                      <p:to>
                                        <a:srgbClr val="FF0000"/>
                                      </p:to>
                                    </p:animClr>
                                    <p:set>
                                      <p:cBhvr>
                                        <p:cTn id="189" dur="2000" fill="hold"/>
                                        <p:tgtEl>
                                          <p:spTgt spid="170"/>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170"/>
                                        </p:tgtEl>
                                        <p:attrNameLst>
                                          <p:attrName>stroke.color</p:attrName>
                                        </p:attrNameLst>
                                      </p:cBhvr>
                                      <p:to>
                                        <a:srgbClr val="BFBFBF"/>
                                      </p:to>
                                    </p:animClr>
                                    <p:set>
                                      <p:cBhvr>
                                        <p:cTn id="192" dur="500" fill="hold"/>
                                        <p:tgtEl>
                                          <p:spTgt spid="170"/>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000" fill="hold"/>
                                        <p:tgtEl>
                                          <p:spTgt spid="170"/>
                                        </p:tgtEl>
                                        <p:attrNameLst>
                                          <p:attrName>stroke.color</p:attrName>
                                        </p:attrNameLst>
                                      </p:cBhvr>
                                      <p:to>
                                        <a:srgbClr val="FF0000"/>
                                      </p:to>
                                    </p:animClr>
                                    <p:set>
                                      <p:cBhvr>
                                        <p:cTn id="195" dur="2000" fill="hold"/>
                                        <p:tgtEl>
                                          <p:spTgt spid="170"/>
                                        </p:tgtEl>
                                        <p:attrNameLst>
                                          <p:attrName>stroke.on</p:attrName>
                                        </p:attrNameLst>
                                      </p:cBhvr>
                                      <p:to>
                                        <p:strVal val="true"/>
                                      </p:to>
                                    </p:set>
                                  </p:childTnLst>
                                </p:cTn>
                              </p:par>
                            </p:childTnLst>
                          </p:cTn>
                        </p:par>
                        <p:par>
                          <p:cTn id="196" fill="hold">
                            <p:stCondLst>
                              <p:cond delay="30000"/>
                            </p:stCondLst>
                            <p:childTnLst>
                              <p:par>
                                <p:cTn id="197" presetID="7" presetClass="emph" presetSubtype="2" fill="hold" nodeType="afterEffect">
                                  <p:stCondLst>
                                    <p:cond delay="0"/>
                                  </p:stCondLst>
                                  <p:childTnLst>
                                    <p:animClr clrSpc="rgb" dir="cw">
                                      <p:cBhvr>
                                        <p:cTn id="198" dur="500" fill="hold"/>
                                        <p:tgtEl>
                                          <p:spTgt spid="170"/>
                                        </p:tgtEl>
                                        <p:attrNameLst>
                                          <p:attrName>stroke.color</p:attrName>
                                        </p:attrNameLst>
                                      </p:cBhvr>
                                      <p:to>
                                        <a:srgbClr val="BFBFBF"/>
                                      </p:to>
                                    </p:animClr>
                                    <p:set>
                                      <p:cBhvr>
                                        <p:cTn id="199" dur="500" fill="hold"/>
                                        <p:tgtEl>
                                          <p:spTgt spid="170"/>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2000" fill="hold"/>
                                        <p:tgtEl>
                                          <p:spTgt spid="171"/>
                                        </p:tgtEl>
                                        <p:attrNameLst>
                                          <p:attrName>stroke.color</p:attrName>
                                        </p:attrNameLst>
                                      </p:cBhvr>
                                      <p:to>
                                        <a:srgbClr val="FF0000"/>
                                      </p:to>
                                    </p:animClr>
                                    <p:set>
                                      <p:cBhvr>
                                        <p:cTn id="202" dur="2000" fill="hold"/>
                                        <p:tgtEl>
                                          <p:spTgt spid="171"/>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171"/>
                                        </p:tgtEl>
                                        <p:attrNameLst>
                                          <p:attrName>stroke.color</p:attrName>
                                        </p:attrNameLst>
                                      </p:cBhvr>
                                      <p:to>
                                        <a:srgbClr val="BFBFBF"/>
                                      </p:to>
                                    </p:animClr>
                                    <p:set>
                                      <p:cBhvr>
                                        <p:cTn id="205" dur="500" fill="hold"/>
                                        <p:tgtEl>
                                          <p:spTgt spid="171"/>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2000" fill="hold"/>
                                        <p:tgtEl>
                                          <p:spTgt spid="171"/>
                                        </p:tgtEl>
                                        <p:attrNameLst>
                                          <p:attrName>stroke.color</p:attrName>
                                        </p:attrNameLst>
                                      </p:cBhvr>
                                      <p:to>
                                        <a:srgbClr val="FF0000"/>
                                      </p:to>
                                    </p:animClr>
                                    <p:set>
                                      <p:cBhvr>
                                        <p:cTn id="208" dur="2000" fill="hold"/>
                                        <p:tgtEl>
                                          <p:spTgt spid="171"/>
                                        </p:tgtEl>
                                        <p:attrNameLst>
                                          <p:attrName>stroke.on</p:attrName>
                                        </p:attrNameLst>
                                      </p:cBhvr>
                                      <p:to>
                                        <p:strVal val="true"/>
                                      </p:to>
                                    </p:set>
                                  </p:childTnLst>
                                </p:cTn>
                              </p:par>
                            </p:childTnLst>
                          </p:cTn>
                        </p:par>
                        <p:par>
                          <p:cTn id="209" fill="hold">
                            <p:stCondLst>
                              <p:cond delay="32000"/>
                            </p:stCondLst>
                            <p:childTnLst>
                              <p:par>
                                <p:cTn id="210" presetID="7" presetClass="emph" presetSubtype="2" fill="hold" nodeType="afterEffect">
                                  <p:stCondLst>
                                    <p:cond delay="0"/>
                                  </p:stCondLst>
                                  <p:childTnLst>
                                    <p:animClr clrSpc="rgb" dir="cw">
                                      <p:cBhvr>
                                        <p:cTn id="211" dur="500" fill="hold"/>
                                        <p:tgtEl>
                                          <p:spTgt spid="171"/>
                                        </p:tgtEl>
                                        <p:attrNameLst>
                                          <p:attrName>stroke.color</p:attrName>
                                        </p:attrNameLst>
                                      </p:cBhvr>
                                      <p:to>
                                        <a:srgbClr val="BFBFBF"/>
                                      </p:to>
                                    </p:animClr>
                                    <p:set>
                                      <p:cBhvr>
                                        <p:cTn id="212" dur="500" fill="hold"/>
                                        <p:tgtEl>
                                          <p:spTgt spid="171"/>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2000" fill="hold"/>
                                        <p:tgtEl>
                                          <p:spTgt spid="192"/>
                                        </p:tgtEl>
                                        <p:attrNameLst>
                                          <p:attrName>stroke.color</p:attrName>
                                        </p:attrNameLst>
                                      </p:cBhvr>
                                      <p:to>
                                        <a:srgbClr val="FF0000"/>
                                      </p:to>
                                    </p:animClr>
                                    <p:set>
                                      <p:cBhvr>
                                        <p:cTn id="215" dur="2000" fill="hold"/>
                                        <p:tgtEl>
                                          <p:spTgt spid="192"/>
                                        </p:tgtEl>
                                        <p:attrNameLst>
                                          <p:attrName>stroke.on</p:attrName>
                                        </p:attrNameLst>
                                      </p:cBhvr>
                                      <p:to>
                                        <p:strVal val="true"/>
                                      </p:to>
                                    </p:set>
                                  </p:childTnLst>
                                </p:cTn>
                              </p:par>
                              <p:par>
                                <p:cTn id="216" presetID="7" presetClass="emph" presetSubtype="2" fill="hold" nodeType="withEffect">
                                  <p:stCondLst>
                                    <p:cond delay="0"/>
                                  </p:stCondLst>
                                  <p:childTnLst>
                                    <p:animClr clrSpc="rgb" dir="cw">
                                      <p:cBhvr>
                                        <p:cTn id="217" dur="500" fill="hold"/>
                                        <p:tgtEl>
                                          <p:spTgt spid="192"/>
                                        </p:tgtEl>
                                        <p:attrNameLst>
                                          <p:attrName>stroke.color</p:attrName>
                                        </p:attrNameLst>
                                      </p:cBhvr>
                                      <p:to>
                                        <a:srgbClr val="BFBFBF"/>
                                      </p:to>
                                    </p:animClr>
                                    <p:set>
                                      <p:cBhvr>
                                        <p:cTn id="218" dur="500" fill="hold"/>
                                        <p:tgtEl>
                                          <p:spTgt spid="192"/>
                                        </p:tgtEl>
                                        <p:attrNameLst>
                                          <p:attrName>stroke.on</p:attrName>
                                        </p:attrNameLst>
                                      </p:cBhvr>
                                      <p:to>
                                        <p:strVal val="true"/>
                                      </p:to>
                                    </p:set>
                                  </p:childTnLst>
                                </p:cTn>
                              </p:par>
                              <p:par>
                                <p:cTn id="219" presetID="7" presetClass="emph" presetSubtype="2" fill="hold" nodeType="withEffect">
                                  <p:stCondLst>
                                    <p:cond delay="0"/>
                                  </p:stCondLst>
                                  <p:childTnLst>
                                    <p:animClr clrSpc="rgb" dir="cw">
                                      <p:cBhvr>
                                        <p:cTn id="220" dur="2000" fill="hold"/>
                                        <p:tgtEl>
                                          <p:spTgt spid="192"/>
                                        </p:tgtEl>
                                        <p:attrNameLst>
                                          <p:attrName>stroke.color</p:attrName>
                                        </p:attrNameLst>
                                      </p:cBhvr>
                                      <p:to>
                                        <a:srgbClr val="FF0000"/>
                                      </p:to>
                                    </p:animClr>
                                    <p:set>
                                      <p:cBhvr>
                                        <p:cTn id="221" dur="2000" fill="hold"/>
                                        <p:tgtEl>
                                          <p:spTgt spid="192"/>
                                        </p:tgtEl>
                                        <p:attrNameLst>
                                          <p:attrName>stroke.on</p:attrName>
                                        </p:attrNameLst>
                                      </p:cBhvr>
                                      <p:to>
                                        <p:strVal val="true"/>
                                      </p:to>
                                    </p:set>
                                  </p:childTnLst>
                                </p:cTn>
                              </p:par>
                            </p:childTnLst>
                          </p:cTn>
                        </p:par>
                        <p:par>
                          <p:cTn id="222" fill="hold">
                            <p:stCondLst>
                              <p:cond delay="34000"/>
                            </p:stCondLst>
                            <p:childTnLst>
                              <p:par>
                                <p:cTn id="223" presetID="7" presetClass="emph" presetSubtype="2" fill="hold" nodeType="afterEffect">
                                  <p:stCondLst>
                                    <p:cond delay="0"/>
                                  </p:stCondLst>
                                  <p:childTnLst>
                                    <p:animClr clrSpc="rgb" dir="cw">
                                      <p:cBhvr>
                                        <p:cTn id="224" dur="500" fill="hold"/>
                                        <p:tgtEl>
                                          <p:spTgt spid="192"/>
                                        </p:tgtEl>
                                        <p:attrNameLst>
                                          <p:attrName>stroke.color</p:attrName>
                                        </p:attrNameLst>
                                      </p:cBhvr>
                                      <p:to>
                                        <a:srgbClr val="BFBFBF"/>
                                      </p:to>
                                    </p:animClr>
                                    <p:set>
                                      <p:cBhvr>
                                        <p:cTn id="225" dur="500" fill="hold"/>
                                        <p:tgtEl>
                                          <p:spTgt spid="192"/>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2000" fill="hold"/>
                                        <p:tgtEl>
                                          <p:spTgt spid="199"/>
                                        </p:tgtEl>
                                        <p:attrNameLst>
                                          <p:attrName>stroke.color</p:attrName>
                                        </p:attrNameLst>
                                      </p:cBhvr>
                                      <p:to>
                                        <a:srgbClr val="FF0000"/>
                                      </p:to>
                                    </p:animClr>
                                    <p:set>
                                      <p:cBhvr>
                                        <p:cTn id="228" dur="2000" fill="hold"/>
                                        <p:tgtEl>
                                          <p:spTgt spid="199"/>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500" fill="hold"/>
                                        <p:tgtEl>
                                          <p:spTgt spid="199"/>
                                        </p:tgtEl>
                                        <p:attrNameLst>
                                          <p:attrName>stroke.color</p:attrName>
                                        </p:attrNameLst>
                                      </p:cBhvr>
                                      <p:to>
                                        <a:srgbClr val="BFBFBF"/>
                                      </p:to>
                                    </p:animClr>
                                    <p:set>
                                      <p:cBhvr>
                                        <p:cTn id="231" dur="500" fill="hold"/>
                                        <p:tgtEl>
                                          <p:spTgt spid="199"/>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2000" fill="hold"/>
                                        <p:tgtEl>
                                          <p:spTgt spid="199"/>
                                        </p:tgtEl>
                                        <p:attrNameLst>
                                          <p:attrName>stroke.color</p:attrName>
                                        </p:attrNameLst>
                                      </p:cBhvr>
                                      <p:to>
                                        <a:srgbClr val="FF0000"/>
                                      </p:to>
                                    </p:animClr>
                                    <p:set>
                                      <p:cBhvr>
                                        <p:cTn id="234" dur="2000" fill="hold"/>
                                        <p:tgtEl>
                                          <p:spTgt spid="199"/>
                                        </p:tgtEl>
                                        <p:attrNameLst>
                                          <p:attrName>stroke.on</p:attrName>
                                        </p:attrNameLst>
                                      </p:cBhvr>
                                      <p:to>
                                        <p:strVal val="true"/>
                                      </p:to>
                                    </p:set>
                                  </p:childTnLst>
                                </p:cTn>
                              </p:par>
                            </p:childTnLst>
                          </p:cTn>
                        </p:par>
                        <p:par>
                          <p:cTn id="235" fill="hold">
                            <p:stCondLst>
                              <p:cond delay="36000"/>
                            </p:stCondLst>
                            <p:childTnLst>
                              <p:par>
                                <p:cTn id="236" presetID="7" presetClass="emph" presetSubtype="2" fill="hold" nodeType="afterEffect">
                                  <p:stCondLst>
                                    <p:cond delay="0"/>
                                  </p:stCondLst>
                                  <p:childTnLst>
                                    <p:animClr clrSpc="rgb" dir="cw">
                                      <p:cBhvr>
                                        <p:cTn id="237" dur="500" fill="hold"/>
                                        <p:tgtEl>
                                          <p:spTgt spid="199"/>
                                        </p:tgtEl>
                                        <p:attrNameLst>
                                          <p:attrName>stroke.color</p:attrName>
                                        </p:attrNameLst>
                                      </p:cBhvr>
                                      <p:to>
                                        <a:srgbClr val="BFBFBF"/>
                                      </p:to>
                                    </p:animClr>
                                    <p:set>
                                      <p:cBhvr>
                                        <p:cTn id="238" dur="500" fill="hold"/>
                                        <p:tgtEl>
                                          <p:spTgt spid="199"/>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2000" fill="hold"/>
                                        <p:tgtEl>
                                          <p:spTgt spid="200"/>
                                        </p:tgtEl>
                                        <p:attrNameLst>
                                          <p:attrName>stroke.color</p:attrName>
                                        </p:attrNameLst>
                                      </p:cBhvr>
                                      <p:to>
                                        <a:srgbClr val="FF0000"/>
                                      </p:to>
                                    </p:animClr>
                                    <p:set>
                                      <p:cBhvr>
                                        <p:cTn id="241" dur="2000" fill="hold"/>
                                        <p:tgtEl>
                                          <p:spTgt spid="200"/>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200"/>
                                        </p:tgtEl>
                                        <p:attrNameLst>
                                          <p:attrName>stroke.color</p:attrName>
                                        </p:attrNameLst>
                                      </p:cBhvr>
                                      <p:to>
                                        <a:srgbClr val="BFBFBF"/>
                                      </p:to>
                                    </p:animClr>
                                    <p:set>
                                      <p:cBhvr>
                                        <p:cTn id="244" dur="500" fill="hold"/>
                                        <p:tgtEl>
                                          <p:spTgt spid="200"/>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2000" fill="hold"/>
                                        <p:tgtEl>
                                          <p:spTgt spid="200"/>
                                        </p:tgtEl>
                                        <p:attrNameLst>
                                          <p:attrName>stroke.color</p:attrName>
                                        </p:attrNameLst>
                                      </p:cBhvr>
                                      <p:to>
                                        <a:srgbClr val="FF0000"/>
                                      </p:to>
                                    </p:animClr>
                                    <p:set>
                                      <p:cBhvr>
                                        <p:cTn id="247" dur="2000" fill="hold"/>
                                        <p:tgtEl>
                                          <p:spTgt spid="200"/>
                                        </p:tgtEl>
                                        <p:attrNameLst>
                                          <p:attrName>stroke.on</p:attrName>
                                        </p:attrNameLst>
                                      </p:cBhvr>
                                      <p:to>
                                        <p:strVal val="true"/>
                                      </p:to>
                                    </p:set>
                                  </p:childTnLst>
                                </p:cTn>
                              </p:par>
                            </p:childTnLst>
                          </p:cTn>
                        </p:par>
                        <p:par>
                          <p:cTn id="248" fill="hold">
                            <p:stCondLst>
                              <p:cond delay="38000"/>
                            </p:stCondLst>
                            <p:childTnLst>
                              <p:par>
                                <p:cTn id="249" presetID="7" presetClass="emph" presetSubtype="2" fill="hold" nodeType="afterEffect">
                                  <p:stCondLst>
                                    <p:cond delay="0"/>
                                  </p:stCondLst>
                                  <p:childTnLst>
                                    <p:animClr clrSpc="rgb" dir="cw">
                                      <p:cBhvr>
                                        <p:cTn id="250" dur="500" fill="hold"/>
                                        <p:tgtEl>
                                          <p:spTgt spid="200"/>
                                        </p:tgtEl>
                                        <p:attrNameLst>
                                          <p:attrName>stroke.color</p:attrName>
                                        </p:attrNameLst>
                                      </p:cBhvr>
                                      <p:to>
                                        <a:srgbClr val="BFBFBF"/>
                                      </p:to>
                                    </p:animClr>
                                    <p:set>
                                      <p:cBhvr>
                                        <p:cTn id="251" dur="500" fill="hold"/>
                                        <p:tgtEl>
                                          <p:spTgt spid="200"/>
                                        </p:tgtEl>
                                        <p:attrNameLst>
                                          <p:attrName>stroke.on</p:attrName>
                                        </p:attrNameLst>
                                      </p:cBhvr>
                                      <p:to>
                                        <p:strVal val="true"/>
                                      </p:to>
                                    </p:set>
                                  </p:childTnLst>
                                </p:cTn>
                              </p:par>
                              <p:par>
                                <p:cTn id="252" presetID="7" presetClass="emph" presetSubtype="2" fill="hold" nodeType="withEffect">
                                  <p:stCondLst>
                                    <p:cond delay="0"/>
                                  </p:stCondLst>
                                  <p:childTnLst>
                                    <p:animClr clrSpc="rgb" dir="cw">
                                      <p:cBhvr>
                                        <p:cTn id="253" dur="2000" fill="hold"/>
                                        <p:tgtEl>
                                          <p:spTgt spid="207"/>
                                        </p:tgtEl>
                                        <p:attrNameLst>
                                          <p:attrName>stroke.color</p:attrName>
                                        </p:attrNameLst>
                                      </p:cBhvr>
                                      <p:to>
                                        <a:srgbClr val="FF0000"/>
                                      </p:to>
                                    </p:animClr>
                                    <p:set>
                                      <p:cBhvr>
                                        <p:cTn id="254" dur="2000" fill="hold"/>
                                        <p:tgtEl>
                                          <p:spTgt spid="207"/>
                                        </p:tgtEl>
                                        <p:attrNameLst>
                                          <p:attrName>stroke.on</p:attrName>
                                        </p:attrNameLst>
                                      </p:cBhvr>
                                      <p:to>
                                        <p:strVal val="true"/>
                                      </p:to>
                                    </p:set>
                                  </p:childTnLst>
                                </p:cTn>
                              </p:par>
                              <p:par>
                                <p:cTn id="255" presetID="7" presetClass="emph" presetSubtype="2" fill="hold" nodeType="withEffect">
                                  <p:stCondLst>
                                    <p:cond delay="0"/>
                                  </p:stCondLst>
                                  <p:childTnLst>
                                    <p:animClr clrSpc="rgb" dir="cw">
                                      <p:cBhvr>
                                        <p:cTn id="256" dur="500" fill="hold"/>
                                        <p:tgtEl>
                                          <p:spTgt spid="207"/>
                                        </p:tgtEl>
                                        <p:attrNameLst>
                                          <p:attrName>stroke.color</p:attrName>
                                        </p:attrNameLst>
                                      </p:cBhvr>
                                      <p:to>
                                        <a:srgbClr val="BFBFBF"/>
                                      </p:to>
                                    </p:animClr>
                                    <p:set>
                                      <p:cBhvr>
                                        <p:cTn id="257" dur="500" fill="hold"/>
                                        <p:tgtEl>
                                          <p:spTgt spid="207"/>
                                        </p:tgtEl>
                                        <p:attrNameLst>
                                          <p:attrName>stroke.on</p:attrName>
                                        </p:attrNameLst>
                                      </p:cBhvr>
                                      <p:to>
                                        <p:strVal val="true"/>
                                      </p:to>
                                    </p:set>
                                  </p:childTnLst>
                                </p:cTn>
                              </p:par>
                              <p:par>
                                <p:cTn id="258" presetID="7" presetClass="emph" presetSubtype="2" fill="hold" nodeType="withEffect">
                                  <p:stCondLst>
                                    <p:cond delay="0"/>
                                  </p:stCondLst>
                                  <p:childTnLst>
                                    <p:animClr clrSpc="rgb" dir="cw">
                                      <p:cBhvr>
                                        <p:cTn id="259" dur="2000" fill="hold"/>
                                        <p:tgtEl>
                                          <p:spTgt spid="207"/>
                                        </p:tgtEl>
                                        <p:attrNameLst>
                                          <p:attrName>stroke.color</p:attrName>
                                        </p:attrNameLst>
                                      </p:cBhvr>
                                      <p:to>
                                        <a:srgbClr val="FF0000"/>
                                      </p:to>
                                    </p:animClr>
                                    <p:set>
                                      <p:cBhvr>
                                        <p:cTn id="260" dur="2000" fill="hold"/>
                                        <p:tgtEl>
                                          <p:spTgt spid="207"/>
                                        </p:tgtEl>
                                        <p:attrNameLst>
                                          <p:attrName>stroke.on</p:attrName>
                                        </p:attrNameLst>
                                      </p:cBhvr>
                                      <p:to>
                                        <p:strVal val="true"/>
                                      </p:to>
                                    </p:set>
                                  </p:childTnLst>
                                </p:cTn>
                              </p:par>
                            </p:childTnLst>
                          </p:cTn>
                        </p:par>
                        <p:par>
                          <p:cTn id="261" fill="hold">
                            <p:stCondLst>
                              <p:cond delay="40000"/>
                            </p:stCondLst>
                            <p:childTnLst>
                              <p:par>
                                <p:cTn id="262" presetID="7" presetClass="emph" presetSubtype="2" fill="hold" nodeType="afterEffect">
                                  <p:stCondLst>
                                    <p:cond delay="0"/>
                                  </p:stCondLst>
                                  <p:childTnLst>
                                    <p:animClr clrSpc="rgb" dir="cw">
                                      <p:cBhvr>
                                        <p:cTn id="263" dur="500" fill="hold"/>
                                        <p:tgtEl>
                                          <p:spTgt spid="207"/>
                                        </p:tgtEl>
                                        <p:attrNameLst>
                                          <p:attrName>stroke.color</p:attrName>
                                        </p:attrNameLst>
                                      </p:cBhvr>
                                      <p:to>
                                        <a:srgbClr val="BFBFBF"/>
                                      </p:to>
                                    </p:animClr>
                                    <p:set>
                                      <p:cBhvr>
                                        <p:cTn id="264" dur="500" fill="hold"/>
                                        <p:tgtEl>
                                          <p:spTgt spid="207"/>
                                        </p:tgtEl>
                                        <p:attrNameLst>
                                          <p:attrName>stroke.on</p:attrName>
                                        </p:attrNameLst>
                                      </p:cBhvr>
                                      <p:to>
                                        <p:strVal val="true"/>
                                      </p:to>
                                    </p:set>
                                  </p:childTnLst>
                                </p:cTn>
                              </p:par>
                              <p:par>
                                <p:cTn id="265" presetID="7" presetClass="emph" presetSubtype="2" fill="hold" nodeType="withEffect">
                                  <p:stCondLst>
                                    <p:cond delay="0"/>
                                  </p:stCondLst>
                                  <p:childTnLst>
                                    <p:animClr clrSpc="rgb" dir="cw">
                                      <p:cBhvr>
                                        <p:cTn id="266" dur="2000" fill="hold"/>
                                        <p:tgtEl>
                                          <p:spTgt spid="208"/>
                                        </p:tgtEl>
                                        <p:attrNameLst>
                                          <p:attrName>stroke.color</p:attrName>
                                        </p:attrNameLst>
                                      </p:cBhvr>
                                      <p:to>
                                        <a:srgbClr val="FF0000"/>
                                      </p:to>
                                    </p:animClr>
                                    <p:set>
                                      <p:cBhvr>
                                        <p:cTn id="267" dur="2000" fill="hold"/>
                                        <p:tgtEl>
                                          <p:spTgt spid="208"/>
                                        </p:tgtEl>
                                        <p:attrNameLst>
                                          <p:attrName>stroke.on</p:attrName>
                                        </p:attrNameLst>
                                      </p:cBhvr>
                                      <p:to>
                                        <p:strVal val="true"/>
                                      </p:to>
                                    </p:set>
                                  </p:childTnLst>
                                </p:cTn>
                              </p:par>
                              <p:par>
                                <p:cTn id="268" presetID="7" presetClass="emph" presetSubtype="2" fill="hold" nodeType="withEffect">
                                  <p:stCondLst>
                                    <p:cond delay="0"/>
                                  </p:stCondLst>
                                  <p:childTnLst>
                                    <p:animClr clrSpc="rgb" dir="cw">
                                      <p:cBhvr>
                                        <p:cTn id="269" dur="500" fill="hold"/>
                                        <p:tgtEl>
                                          <p:spTgt spid="208"/>
                                        </p:tgtEl>
                                        <p:attrNameLst>
                                          <p:attrName>stroke.color</p:attrName>
                                        </p:attrNameLst>
                                      </p:cBhvr>
                                      <p:to>
                                        <a:srgbClr val="BFBFBF"/>
                                      </p:to>
                                    </p:animClr>
                                    <p:set>
                                      <p:cBhvr>
                                        <p:cTn id="270" dur="500" fill="hold"/>
                                        <p:tgtEl>
                                          <p:spTgt spid="208"/>
                                        </p:tgtEl>
                                        <p:attrNameLst>
                                          <p:attrName>stroke.on</p:attrName>
                                        </p:attrNameLst>
                                      </p:cBhvr>
                                      <p:to>
                                        <p:strVal val="true"/>
                                      </p:to>
                                    </p:set>
                                  </p:childTnLst>
                                </p:cTn>
                              </p:par>
                              <p:par>
                                <p:cTn id="271" presetID="7" presetClass="emph" presetSubtype="2" fill="hold" nodeType="withEffect">
                                  <p:stCondLst>
                                    <p:cond delay="0"/>
                                  </p:stCondLst>
                                  <p:childTnLst>
                                    <p:animClr clrSpc="rgb" dir="cw">
                                      <p:cBhvr>
                                        <p:cTn id="272" dur="2000" fill="hold"/>
                                        <p:tgtEl>
                                          <p:spTgt spid="208"/>
                                        </p:tgtEl>
                                        <p:attrNameLst>
                                          <p:attrName>stroke.color</p:attrName>
                                        </p:attrNameLst>
                                      </p:cBhvr>
                                      <p:to>
                                        <a:srgbClr val="FF0000"/>
                                      </p:to>
                                    </p:animClr>
                                    <p:set>
                                      <p:cBhvr>
                                        <p:cTn id="273" dur="2000" fill="hold"/>
                                        <p:tgtEl>
                                          <p:spTgt spid="208"/>
                                        </p:tgtEl>
                                        <p:attrNameLst>
                                          <p:attrName>stroke.on</p:attrName>
                                        </p:attrNameLst>
                                      </p:cBhvr>
                                      <p:to>
                                        <p:strVal val="true"/>
                                      </p:to>
                                    </p:set>
                                  </p:childTnLst>
                                </p:cTn>
                              </p:par>
                            </p:childTnLst>
                          </p:cTn>
                        </p:par>
                        <p:par>
                          <p:cTn id="274" fill="hold">
                            <p:stCondLst>
                              <p:cond delay="42000"/>
                            </p:stCondLst>
                            <p:childTnLst>
                              <p:par>
                                <p:cTn id="275" presetID="7" presetClass="emph" presetSubtype="2" fill="hold" nodeType="afterEffect">
                                  <p:stCondLst>
                                    <p:cond delay="0"/>
                                  </p:stCondLst>
                                  <p:childTnLst>
                                    <p:animClr clrSpc="rgb" dir="cw">
                                      <p:cBhvr>
                                        <p:cTn id="276" dur="500" fill="hold"/>
                                        <p:tgtEl>
                                          <p:spTgt spid="208"/>
                                        </p:tgtEl>
                                        <p:attrNameLst>
                                          <p:attrName>stroke.color</p:attrName>
                                        </p:attrNameLst>
                                      </p:cBhvr>
                                      <p:to>
                                        <a:srgbClr val="BFBFBF"/>
                                      </p:to>
                                    </p:animClr>
                                    <p:set>
                                      <p:cBhvr>
                                        <p:cTn id="277" dur="500" fill="hold"/>
                                        <p:tgtEl>
                                          <p:spTgt spid="208"/>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2000" fill="hold"/>
                                        <p:tgtEl>
                                          <p:spTgt spid="209"/>
                                        </p:tgtEl>
                                        <p:attrNameLst>
                                          <p:attrName>stroke.color</p:attrName>
                                        </p:attrNameLst>
                                      </p:cBhvr>
                                      <p:to>
                                        <a:srgbClr val="FF0000"/>
                                      </p:to>
                                    </p:animClr>
                                    <p:set>
                                      <p:cBhvr>
                                        <p:cTn id="280" dur="2000" fill="hold"/>
                                        <p:tgtEl>
                                          <p:spTgt spid="209"/>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209"/>
                                        </p:tgtEl>
                                        <p:attrNameLst>
                                          <p:attrName>stroke.color</p:attrName>
                                        </p:attrNameLst>
                                      </p:cBhvr>
                                      <p:to>
                                        <a:srgbClr val="BFBFBF"/>
                                      </p:to>
                                    </p:animClr>
                                    <p:set>
                                      <p:cBhvr>
                                        <p:cTn id="283" dur="500" fill="hold"/>
                                        <p:tgtEl>
                                          <p:spTgt spid="209"/>
                                        </p:tgtEl>
                                        <p:attrNameLst>
                                          <p:attrName>stroke.on</p:attrName>
                                        </p:attrNameLst>
                                      </p:cBhvr>
                                      <p:to>
                                        <p:strVal val="true"/>
                                      </p:to>
                                    </p:set>
                                  </p:childTnLst>
                                </p:cTn>
                              </p:par>
                              <p:par>
                                <p:cTn id="284" presetID="7" presetClass="emph" presetSubtype="2" fill="hold" nodeType="withEffect">
                                  <p:stCondLst>
                                    <p:cond delay="0"/>
                                  </p:stCondLst>
                                  <p:childTnLst>
                                    <p:animClr clrSpc="rgb" dir="cw">
                                      <p:cBhvr>
                                        <p:cTn id="285" dur="2000" fill="hold"/>
                                        <p:tgtEl>
                                          <p:spTgt spid="209"/>
                                        </p:tgtEl>
                                        <p:attrNameLst>
                                          <p:attrName>stroke.color</p:attrName>
                                        </p:attrNameLst>
                                      </p:cBhvr>
                                      <p:to>
                                        <a:srgbClr val="FF0000"/>
                                      </p:to>
                                    </p:animClr>
                                    <p:set>
                                      <p:cBhvr>
                                        <p:cTn id="286" dur="2000" fill="hold"/>
                                        <p:tgtEl>
                                          <p:spTgt spid="209"/>
                                        </p:tgtEl>
                                        <p:attrNameLst>
                                          <p:attrName>stroke.on</p:attrName>
                                        </p:attrNameLst>
                                      </p:cBhvr>
                                      <p:to>
                                        <p:strVal val="true"/>
                                      </p:to>
                                    </p:set>
                                  </p:childTnLst>
                                </p:cTn>
                              </p:par>
                            </p:childTnLst>
                          </p:cTn>
                        </p:par>
                        <p:par>
                          <p:cTn id="287" fill="hold">
                            <p:stCondLst>
                              <p:cond delay="44000"/>
                            </p:stCondLst>
                            <p:childTnLst>
                              <p:par>
                                <p:cTn id="288" presetID="7" presetClass="emph" presetSubtype="2" fill="hold" nodeType="afterEffect">
                                  <p:stCondLst>
                                    <p:cond delay="0"/>
                                  </p:stCondLst>
                                  <p:childTnLst>
                                    <p:animClr clrSpc="rgb" dir="cw">
                                      <p:cBhvr>
                                        <p:cTn id="289" dur="500" fill="hold"/>
                                        <p:tgtEl>
                                          <p:spTgt spid="209"/>
                                        </p:tgtEl>
                                        <p:attrNameLst>
                                          <p:attrName>stroke.color</p:attrName>
                                        </p:attrNameLst>
                                      </p:cBhvr>
                                      <p:to>
                                        <a:srgbClr val="BFBFBF"/>
                                      </p:to>
                                    </p:animClr>
                                    <p:set>
                                      <p:cBhvr>
                                        <p:cTn id="290" dur="500" fill="hold"/>
                                        <p:tgtEl>
                                          <p:spTgt spid="209"/>
                                        </p:tgtEl>
                                        <p:attrNameLst>
                                          <p:attrName>stroke.on</p:attrName>
                                        </p:attrNameLst>
                                      </p:cBhvr>
                                      <p:to>
                                        <p:strVal val="true"/>
                                      </p:to>
                                    </p:set>
                                  </p:childTnLst>
                                </p:cTn>
                              </p:par>
                              <p:par>
                                <p:cTn id="291" presetID="7" presetClass="emph" presetSubtype="2" fill="hold" nodeType="withEffect">
                                  <p:stCondLst>
                                    <p:cond delay="0"/>
                                  </p:stCondLst>
                                  <p:childTnLst>
                                    <p:animClr clrSpc="rgb" dir="cw">
                                      <p:cBhvr>
                                        <p:cTn id="292" dur="2000" fill="hold"/>
                                        <p:tgtEl>
                                          <p:spTgt spid="213"/>
                                        </p:tgtEl>
                                        <p:attrNameLst>
                                          <p:attrName>stroke.color</p:attrName>
                                        </p:attrNameLst>
                                      </p:cBhvr>
                                      <p:to>
                                        <a:srgbClr val="FF0000"/>
                                      </p:to>
                                    </p:animClr>
                                    <p:set>
                                      <p:cBhvr>
                                        <p:cTn id="293" dur="2000" fill="hold"/>
                                        <p:tgtEl>
                                          <p:spTgt spid="213"/>
                                        </p:tgtEl>
                                        <p:attrNameLst>
                                          <p:attrName>stroke.on</p:attrName>
                                        </p:attrNameLst>
                                      </p:cBhvr>
                                      <p:to>
                                        <p:strVal val="true"/>
                                      </p:to>
                                    </p:set>
                                  </p:childTnLst>
                                </p:cTn>
                              </p:par>
                              <p:par>
                                <p:cTn id="294" presetID="7" presetClass="emph" presetSubtype="2" fill="hold" nodeType="withEffect">
                                  <p:stCondLst>
                                    <p:cond delay="0"/>
                                  </p:stCondLst>
                                  <p:childTnLst>
                                    <p:animClr clrSpc="rgb" dir="cw">
                                      <p:cBhvr>
                                        <p:cTn id="295" dur="500" fill="hold"/>
                                        <p:tgtEl>
                                          <p:spTgt spid="213"/>
                                        </p:tgtEl>
                                        <p:attrNameLst>
                                          <p:attrName>stroke.color</p:attrName>
                                        </p:attrNameLst>
                                      </p:cBhvr>
                                      <p:to>
                                        <a:srgbClr val="BFBFBF"/>
                                      </p:to>
                                    </p:animClr>
                                    <p:set>
                                      <p:cBhvr>
                                        <p:cTn id="296" dur="500" fill="hold"/>
                                        <p:tgtEl>
                                          <p:spTgt spid="213"/>
                                        </p:tgtEl>
                                        <p:attrNameLst>
                                          <p:attrName>stroke.on</p:attrName>
                                        </p:attrNameLst>
                                      </p:cBhvr>
                                      <p:to>
                                        <p:strVal val="true"/>
                                      </p:to>
                                    </p:set>
                                  </p:childTnLst>
                                </p:cTn>
                              </p:par>
                              <p:par>
                                <p:cTn id="297" presetID="7" presetClass="emph" presetSubtype="2" fill="hold" nodeType="withEffect">
                                  <p:stCondLst>
                                    <p:cond delay="0"/>
                                  </p:stCondLst>
                                  <p:childTnLst>
                                    <p:animClr clrSpc="rgb" dir="cw">
                                      <p:cBhvr>
                                        <p:cTn id="298" dur="2000" fill="hold"/>
                                        <p:tgtEl>
                                          <p:spTgt spid="213"/>
                                        </p:tgtEl>
                                        <p:attrNameLst>
                                          <p:attrName>stroke.color</p:attrName>
                                        </p:attrNameLst>
                                      </p:cBhvr>
                                      <p:to>
                                        <a:srgbClr val="FF0000"/>
                                      </p:to>
                                    </p:animClr>
                                    <p:set>
                                      <p:cBhvr>
                                        <p:cTn id="299" dur="2000" fill="hold"/>
                                        <p:tgtEl>
                                          <p:spTgt spid="213"/>
                                        </p:tgtEl>
                                        <p:attrNameLst>
                                          <p:attrName>stroke.on</p:attrName>
                                        </p:attrNameLst>
                                      </p:cBhvr>
                                      <p:to>
                                        <p:strVal val="true"/>
                                      </p:to>
                                    </p:set>
                                  </p:childTnLst>
                                </p:cTn>
                              </p:par>
                            </p:childTnLst>
                          </p:cTn>
                        </p:par>
                        <p:par>
                          <p:cTn id="300" fill="hold">
                            <p:stCondLst>
                              <p:cond delay="46000"/>
                            </p:stCondLst>
                            <p:childTnLst>
                              <p:par>
                                <p:cTn id="301" presetID="7" presetClass="emph" presetSubtype="2" fill="hold" nodeType="afterEffect">
                                  <p:stCondLst>
                                    <p:cond delay="0"/>
                                  </p:stCondLst>
                                  <p:childTnLst>
                                    <p:animClr clrSpc="rgb" dir="cw">
                                      <p:cBhvr>
                                        <p:cTn id="302" dur="500" fill="hold"/>
                                        <p:tgtEl>
                                          <p:spTgt spid="213"/>
                                        </p:tgtEl>
                                        <p:attrNameLst>
                                          <p:attrName>stroke.color</p:attrName>
                                        </p:attrNameLst>
                                      </p:cBhvr>
                                      <p:to>
                                        <a:srgbClr val="BFBFBF"/>
                                      </p:to>
                                    </p:animClr>
                                    <p:set>
                                      <p:cBhvr>
                                        <p:cTn id="303" dur="500" fill="hold"/>
                                        <p:tgtEl>
                                          <p:spTgt spid="213"/>
                                        </p:tgtEl>
                                        <p:attrNameLst>
                                          <p:attrName>stroke.on</p:attrName>
                                        </p:attrNameLst>
                                      </p:cBhvr>
                                      <p:to>
                                        <p:strVal val="true"/>
                                      </p:to>
                                    </p:set>
                                  </p:childTnLst>
                                </p:cTn>
                              </p:par>
                              <p:par>
                                <p:cTn id="304" presetID="7" presetClass="emph" presetSubtype="2" fill="hold" nodeType="withEffect">
                                  <p:stCondLst>
                                    <p:cond delay="0"/>
                                  </p:stCondLst>
                                  <p:childTnLst>
                                    <p:animClr clrSpc="rgb" dir="cw">
                                      <p:cBhvr>
                                        <p:cTn id="305" dur="2000" fill="hold"/>
                                        <p:tgtEl>
                                          <p:spTgt spid="220"/>
                                        </p:tgtEl>
                                        <p:attrNameLst>
                                          <p:attrName>stroke.color</p:attrName>
                                        </p:attrNameLst>
                                      </p:cBhvr>
                                      <p:to>
                                        <a:srgbClr val="FF0000"/>
                                      </p:to>
                                    </p:animClr>
                                    <p:set>
                                      <p:cBhvr>
                                        <p:cTn id="306" dur="2000" fill="hold"/>
                                        <p:tgtEl>
                                          <p:spTgt spid="220"/>
                                        </p:tgtEl>
                                        <p:attrNameLst>
                                          <p:attrName>stroke.on</p:attrName>
                                        </p:attrNameLst>
                                      </p:cBhvr>
                                      <p:to>
                                        <p:strVal val="true"/>
                                      </p:to>
                                    </p:set>
                                  </p:childTnLst>
                                </p:cTn>
                              </p:par>
                              <p:par>
                                <p:cTn id="307" presetID="7" presetClass="emph" presetSubtype="2" fill="hold" nodeType="withEffect">
                                  <p:stCondLst>
                                    <p:cond delay="0"/>
                                  </p:stCondLst>
                                  <p:childTnLst>
                                    <p:animClr clrSpc="rgb" dir="cw">
                                      <p:cBhvr>
                                        <p:cTn id="308" dur="500" fill="hold"/>
                                        <p:tgtEl>
                                          <p:spTgt spid="220"/>
                                        </p:tgtEl>
                                        <p:attrNameLst>
                                          <p:attrName>stroke.color</p:attrName>
                                        </p:attrNameLst>
                                      </p:cBhvr>
                                      <p:to>
                                        <a:srgbClr val="BFBFBF"/>
                                      </p:to>
                                    </p:animClr>
                                    <p:set>
                                      <p:cBhvr>
                                        <p:cTn id="309" dur="500" fill="hold"/>
                                        <p:tgtEl>
                                          <p:spTgt spid="220"/>
                                        </p:tgtEl>
                                        <p:attrNameLst>
                                          <p:attrName>stroke.on</p:attrName>
                                        </p:attrNameLst>
                                      </p:cBhvr>
                                      <p:to>
                                        <p:strVal val="true"/>
                                      </p:to>
                                    </p:set>
                                  </p:childTnLst>
                                </p:cTn>
                              </p:par>
                              <p:par>
                                <p:cTn id="310" presetID="7" presetClass="emph" presetSubtype="2" fill="hold" nodeType="withEffect">
                                  <p:stCondLst>
                                    <p:cond delay="0"/>
                                  </p:stCondLst>
                                  <p:childTnLst>
                                    <p:animClr clrSpc="rgb" dir="cw">
                                      <p:cBhvr>
                                        <p:cTn id="311" dur="2000" fill="hold"/>
                                        <p:tgtEl>
                                          <p:spTgt spid="220"/>
                                        </p:tgtEl>
                                        <p:attrNameLst>
                                          <p:attrName>stroke.color</p:attrName>
                                        </p:attrNameLst>
                                      </p:cBhvr>
                                      <p:to>
                                        <a:srgbClr val="FF0000"/>
                                      </p:to>
                                    </p:animClr>
                                    <p:set>
                                      <p:cBhvr>
                                        <p:cTn id="312" dur="2000" fill="hold"/>
                                        <p:tgtEl>
                                          <p:spTgt spid="220"/>
                                        </p:tgtEl>
                                        <p:attrNameLst>
                                          <p:attrName>stroke.on</p:attrName>
                                        </p:attrNameLst>
                                      </p:cBhvr>
                                      <p:to>
                                        <p:strVal val="true"/>
                                      </p:to>
                                    </p:set>
                                  </p:childTnLst>
                                </p:cTn>
                              </p:par>
                            </p:childTnLst>
                          </p:cTn>
                        </p:par>
                        <p:par>
                          <p:cTn id="313" fill="hold">
                            <p:stCondLst>
                              <p:cond delay="48000"/>
                            </p:stCondLst>
                            <p:childTnLst>
                              <p:par>
                                <p:cTn id="314" presetID="7" presetClass="emph" presetSubtype="2" fill="hold" nodeType="afterEffect">
                                  <p:stCondLst>
                                    <p:cond delay="0"/>
                                  </p:stCondLst>
                                  <p:childTnLst>
                                    <p:animClr clrSpc="rgb" dir="cw">
                                      <p:cBhvr>
                                        <p:cTn id="315" dur="500" fill="hold"/>
                                        <p:tgtEl>
                                          <p:spTgt spid="220"/>
                                        </p:tgtEl>
                                        <p:attrNameLst>
                                          <p:attrName>stroke.color</p:attrName>
                                        </p:attrNameLst>
                                      </p:cBhvr>
                                      <p:to>
                                        <a:srgbClr val="BFBFBF"/>
                                      </p:to>
                                    </p:animClr>
                                    <p:set>
                                      <p:cBhvr>
                                        <p:cTn id="316" dur="500" fill="hold"/>
                                        <p:tgtEl>
                                          <p:spTgt spid="220"/>
                                        </p:tgtEl>
                                        <p:attrNameLst>
                                          <p:attrName>stroke.on</p:attrName>
                                        </p:attrNameLst>
                                      </p:cBhvr>
                                      <p:to>
                                        <p:strVal val="true"/>
                                      </p:to>
                                    </p:set>
                                  </p:childTnLst>
                                </p:cTn>
                              </p:par>
                              <p:par>
                                <p:cTn id="317" presetID="7" presetClass="emph" presetSubtype="2" fill="hold" nodeType="withEffect">
                                  <p:stCondLst>
                                    <p:cond delay="0"/>
                                  </p:stCondLst>
                                  <p:childTnLst>
                                    <p:animClr clrSpc="rgb" dir="cw">
                                      <p:cBhvr>
                                        <p:cTn id="318" dur="2000" fill="hold"/>
                                        <p:tgtEl>
                                          <p:spTgt spid="221"/>
                                        </p:tgtEl>
                                        <p:attrNameLst>
                                          <p:attrName>stroke.color</p:attrName>
                                        </p:attrNameLst>
                                      </p:cBhvr>
                                      <p:to>
                                        <a:srgbClr val="FF0000"/>
                                      </p:to>
                                    </p:animClr>
                                    <p:set>
                                      <p:cBhvr>
                                        <p:cTn id="319" dur="2000" fill="hold"/>
                                        <p:tgtEl>
                                          <p:spTgt spid="221"/>
                                        </p:tgtEl>
                                        <p:attrNameLst>
                                          <p:attrName>stroke.on</p:attrName>
                                        </p:attrNameLst>
                                      </p:cBhvr>
                                      <p:to>
                                        <p:strVal val="true"/>
                                      </p:to>
                                    </p:set>
                                  </p:childTnLst>
                                </p:cTn>
                              </p:par>
                              <p:par>
                                <p:cTn id="320" presetID="7" presetClass="emph" presetSubtype="2" fill="hold" nodeType="withEffect">
                                  <p:stCondLst>
                                    <p:cond delay="0"/>
                                  </p:stCondLst>
                                  <p:childTnLst>
                                    <p:animClr clrSpc="rgb" dir="cw">
                                      <p:cBhvr>
                                        <p:cTn id="321" dur="500" fill="hold"/>
                                        <p:tgtEl>
                                          <p:spTgt spid="221"/>
                                        </p:tgtEl>
                                        <p:attrNameLst>
                                          <p:attrName>stroke.color</p:attrName>
                                        </p:attrNameLst>
                                      </p:cBhvr>
                                      <p:to>
                                        <a:srgbClr val="BFBFBF"/>
                                      </p:to>
                                    </p:animClr>
                                    <p:set>
                                      <p:cBhvr>
                                        <p:cTn id="322" dur="500" fill="hold"/>
                                        <p:tgtEl>
                                          <p:spTgt spid="221"/>
                                        </p:tgtEl>
                                        <p:attrNameLst>
                                          <p:attrName>stroke.on</p:attrName>
                                        </p:attrNameLst>
                                      </p:cBhvr>
                                      <p:to>
                                        <p:strVal val="true"/>
                                      </p:to>
                                    </p:set>
                                  </p:childTnLst>
                                </p:cTn>
                              </p:par>
                              <p:par>
                                <p:cTn id="323" presetID="7" presetClass="emph" presetSubtype="2" fill="hold" nodeType="withEffect">
                                  <p:stCondLst>
                                    <p:cond delay="0"/>
                                  </p:stCondLst>
                                  <p:childTnLst>
                                    <p:animClr clrSpc="rgb" dir="cw">
                                      <p:cBhvr>
                                        <p:cTn id="324" dur="2000" fill="hold"/>
                                        <p:tgtEl>
                                          <p:spTgt spid="221"/>
                                        </p:tgtEl>
                                        <p:attrNameLst>
                                          <p:attrName>stroke.color</p:attrName>
                                        </p:attrNameLst>
                                      </p:cBhvr>
                                      <p:to>
                                        <a:srgbClr val="FF0000"/>
                                      </p:to>
                                    </p:animClr>
                                    <p:set>
                                      <p:cBhvr>
                                        <p:cTn id="325" dur="2000" fill="hold"/>
                                        <p:tgtEl>
                                          <p:spTgt spid="221"/>
                                        </p:tgtEl>
                                        <p:attrNameLst>
                                          <p:attrName>stroke.on</p:attrName>
                                        </p:attrNameLst>
                                      </p:cBhvr>
                                      <p:to>
                                        <p:strVal val="true"/>
                                      </p:to>
                                    </p:set>
                                  </p:childTnLst>
                                </p:cTn>
                              </p:par>
                            </p:childTnLst>
                          </p:cTn>
                        </p:par>
                        <p:par>
                          <p:cTn id="326" fill="hold">
                            <p:stCondLst>
                              <p:cond delay="50000"/>
                            </p:stCondLst>
                            <p:childTnLst>
                              <p:par>
                                <p:cTn id="327" presetID="7" presetClass="emph" presetSubtype="2" fill="hold" nodeType="afterEffect">
                                  <p:stCondLst>
                                    <p:cond delay="0"/>
                                  </p:stCondLst>
                                  <p:childTnLst>
                                    <p:animClr clrSpc="rgb" dir="cw">
                                      <p:cBhvr>
                                        <p:cTn id="328" dur="500" fill="hold"/>
                                        <p:tgtEl>
                                          <p:spTgt spid="221"/>
                                        </p:tgtEl>
                                        <p:attrNameLst>
                                          <p:attrName>stroke.color</p:attrName>
                                        </p:attrNameLst>
                                      </p:cBhvr>
                                      <p:to>
                                        <a:srgbClr val="BFBFBF"/>
                                      </p:to>
                                    </p:animClr>
                                    <p:set>
                                      <p:cBhvr>
                                        <p:cTn id="329" dur="500" fill="hold"/>
                                        <p:tgtEl>
                                          <p:spTgt spid="221"/>
                                        </p:tgtEl>
                                        <p:attrNameLst>
                                          <p:attrName>stroke.on</p:attrName>
                                        </p:attrNameLst>
                                      </p:cBhvr>
                                      <p:to>
                                        <p:strVal val="true"/>
                                      </p:to>
                                    </p:set>
                                  </p:childTnLst>
                                </p:cTn>
                              </p:par>
                              <p:par>
                                <p:cTn id="330" presetID="7" presetClass="emph" presetSubtype="2" fill="hold" nodeType="withEffect">
                                  <p:stCondLst>
                                    <p:cond delay="0"/>
                                  </p:stCondLst>
                                  <p:childTnLst>
                                    <p:animClr clrSpc="rgb" dir="cw">
                                      <p:cBhvr>
                                        <p:cTn id="331" dur="2000" fill="hold"/>
                                        <p:tgtEl>
                                          <p:spTgt spid="228"/>
                                        </p:tgtEl>
                                        <p:attrNameLst>
                                          <p:attrName>stroke.color</p:attrName>
                                        </p:attrNameLst>
                                      </p:cBhvr>
                                      <p:to>
                                        <a:srgbClr val="FF0000"/>
                                      </p:to>
                                    </p:animClr>
                                    <p:set>
                                      <p:cBhvr>
                                        <p:cTn id="332" dur="2000" fill="hold"/>
                                        <p:tgtEl>
                                          <p:spTgt spid="228"/>
                                        </p:tgtEl>
                                        <p:attrNameLst>
                                          <p:attrName>stroke.on</p:attrName>
                                        </p:attrNameLst>
                                      </p:cBhvr>
                                      <p:to>
                                        <p:strVal val="true"/>
                                      </p:to>
                                    </p:set>
                                  </p:childTnLst>
                                </p:cTn>
                              </p:par>
                              <p:par>
                                <p:cTn id="333" presetID="7" presetClass="emph" presetSubtype="2" fill="hold" nodeType="withEffect">
                                  <p:stCondLst>
                                    <p:cond delay="0"/>
                                  </p:stCondLst>
                                  <p:childTnLst>
                                    <p:animClr clrSpc="rgb" dir="cw">
                                      <p:cBhvr>
                                        <p:cTn id="334" dur="500" fill="hold"/>
                                        <p:tgtEl>
                                          <p:spTgt spid="228"/>
                                        </p:tgtEl>
                                        <p:attrNameLst>
                                          <p:attrName>stroke.color</p:attrName>
                                        </p:attrNameLst>
                                      </p:cBhvr>
                                      <p:to>
                                        <a:srgbClr val="BFBFBF"/>
                                      </p:to>
                                    </p:animClr>
                                    <p:set>
                                      <p:cBhvr>
                                        <p:cTn id="335" dur="500" fill="hold"/>
                                        <p:tgtEl>
                                          <p:spTgt spid="228"/>
                                        </p:tgtEl>
                                        <p:attrNameLst>
                                          <p:attrName>stroke.on</p:attrName>
                                        </p:attrNameLst>
                                      </p:cBhvr>
                                      <p:to>
                                        <p:strVal val="true"/>
                                      </p:to>
                                    </p:set>
                                  </p:childTnLst>
                                </p:cTn>
                              </p:par>
                              <p:par>
                                <p:cTn id="336" presetID="7" presetClass="emph" presetSubtype="2" fill="hold" nodeType="withEffect">
                                  <p:stCondLst>
                                    <p:cond delay="0"/>
                                  </p:stCondLst>
                                  <p:childTnLst>
                                    <p:animClr clrSpc="rgb" dir="cw">
                                      <p:cBhvr>
                                        <p:cTn id="337" dur="2000" fill="hold"/>
                                        <p:tgtEl>
                                          <p:spTgt spid="228"/>
                                        </p:tgtEl>
                                        <p:attrNameLst>
                                          <p:attrName>stroke.color</p:attrName>
                                        </p:attrNameLst>
                                      </p:cBhvr>
                                      <p:to>
                                        <a:srgbClr val="FF0000"/>
                                      </p:to>
                                    </p:animClr>
                                    <p:set>
                                      <p:cBhvr>
                                        <p:cTn id="338" dur="2000" fill="hold"/>
                                        <p:tgtEl>
                                          <p:spTgt spid="228"/>
                                        </p:tgtEl>
                                        <p:attrNameLst>
                                          <p:attrName>stroke.on</p:attrName>
                                        </p:attrNameLst>
                                      </p:cBhvr>
                                      <p:to>
                                        <p:strVal val="true"/>
                                      </p:to>
                                    </p:set>
                                  </p:childTnLst>
                                </p:cTn>
                              </p:par>
                            </p:childTnLst>
                          </p:cTn>
                        </p:par>
                        <p:par>
                          <p:cTn id="339" fill="hold">
                            <p:stCondLst>
                              <p:cond delay="52000"/>
                            </p:stCondLst>
                            <p:childTnLst>
                              <p:par>
                                <p:cTn id="340" presetID="7" presetClass="emph" presetSubtype="2" fill="hold" nodeType="afterEffect">
                                  <p:stCondLst>
                                    <p:cond delay="0"/>
                                  </p:stCondLst>
                                  <p:childTnLst>
                                    <p:animClr clrSpc="rgb" dir="cw">
                                      <p:cBhvr>
                                        <p:cTn id="341" dur="500" fill="hold"/>
                                        <p:tgtEl>
                                          <p:spTgt spid="228"/>
                                        </p:tgtEl>
                                        <p:attrNameLst>
                                          <p:attrName>stroke.color</p:attrName>
                                        </p:attrNameLst>
                                      </p:cBhvr>
                                      <p:to>
                                        <a:srgbClr val="BFBFBF"/>
                                      </p:to>
                                    </p:animClr>
                                    <p:set>
                                      <p:cBhvr>
                                        <p:cTn id="342" dur="500" fill="hold"/>
                                        <p:tgtEl>
                                          <p:spTgt spid="228"/>
                                        </p:tgtEl>
                                        <p:attrNameLst>
                                          <p:attrName>stroke.on</p:attrName>
                                        </p:attrNameLst>
                                      </p:cBhvr>
                                      <p:to>
                                        <p:strVal val="true"/>
                                      </p:to>
                                    </p:set>
                                  </p:childTnLst>
                                </p:cTn>
                              </p:par>
                              <p:par>
                                <p:cTn id="343" presetID="7" presetClass="emph" presetSubtype="2" fill="hold" nodeType="withEffect">
                                  <p:stCondLst>
                                    <p:cond delay="0"/>
                                  </p:stCondLst>
                                  <p:childTnLst>
                                    <p:animClr clrSpc="rgb" dir="cw">
                                      <p:cBhvr>
                                        <p:cTn id="344" dur="2000" fill="hold"/>
                                        <p:tgtEl>
                                          <p:spTgt spid="229"/>
                                        </p:tgtEl>
                                        <p:attrNameLst>
                                          <p:attrName>stroke.color</p:attrName>
                                        </p:attrNameLst>
                                      </p:cBhvr>
                                      <p:to>
                                        <a:srgbClr val="FF0000"/>
                                      </p:to>
                                    </p:animClr>
                                    <p:set>
                                      <p:cBhvr>
                                        <p:cTn id="345" dur="2000" fill="hold"/>
                                        <p:tgtEl>
                                          <p:spTgt spid="229"/>
                                        </p:tgtEl>
                                        <p:attrNameLst>
                                          <p:attrName>stroke.on</p:attrName>
                                        </p:attrNameLst>
                                      </p:cBhvr>
                                      <p:to>
                                        <p:strVal val="true"/>
                                      </p:to>
                                    </p:set>
                                  </p:childTnLst>
                                </p:cTn>
                              </p:par>
                              <p:par>
                                <p:cTn id="346" presetID="7" presetClass="emph" presetSubtype="2" fill="hold" nodeType="withEffect">
                                  <p:stCondLst>
                                    <p:cond delay="0"/>
                                  </p:stCondLst>
                                  <p:childTnLst>
                                    <p:animClr clrSpc="rgb" dir="cw">
                                      <p:cBhvr>
                                        <p:cTn id="347" dur="500" fill="hold"/>
                                        <p:tgtEl>
                                          <p:spTgt spid="229"/>
                                        </p:tgtEl>
                                        <p:attrNameLst>
                                          <p:attrName>stroke.color</p:attrName>
                                        </p:attrNameLst>
                                      </p:cBhvr>
                                      <p:to>
                                        <a:srgbClr val="BFBFBF"/>
                                      </p:to>
                                    </p:animClr>
                                    <p:set>
                                      <p:cBhvr>
                                        <p:cTn id="348" dur="500" fill="hold"/>
                                        <p:tgtEl>
                                          <p:spTgt spid="229"/>
                                        </p:tgtEl>
                                        <p:attrNameLst>
                                          <p:attrName>stroke.on</p:attrName>
                                        </p:attrNameLst>
                                      </p:cBhvr>
                                      <p:to>
                                        <p:strVal val="true"/>
                                      </p:to>
                                    </p:set>
                                  </p:childTnLst>
                                </p:cTn>
                              </p:par>
                              <p:par>
                                <p:cTn id="349" presetID="7" presetClass="emph" presetSubtype="2" fill="hold" nodeType="withEffect">
                                  <p:stCondLst>
                                    <p:cond delay="0"/>
                                  </p:stCondLst>
                                  <p:childTnLst>
                                    <p:animClr clrSpc="rgb" dir="cw">
                                      <p:cBhvr>
                                        <p:cTn id="350" dur="2000" fill="hold"/>
                                        <p:tgtEl>
                                          <p:spTgt spid="229"/>
                                        </p:tgtEl>
                                        <p:attrNameLst>
                                          <p:attrName>stroke.color</p:attrName>
                                        </p:attrNameLst>
                                      </p:cBhvr>
                                      <p:to>
                                        <a:srgbClr val="FF0000"/>
                                      </p:to>
                                    </p:animClr>
                                    <p:set>
                                      <p:cBhvr>
                                        <p:cTn id="351" dur="2000" fill="hold"/>
                                        <p:tgtEl>
                                          <p:spTgt spid="229"/>
                                        </p:tgtEl>
                                        <p:attrNameLst>
                                          <p:attrName>stroke.on</p:attrName>
                                        </p:attrNameLst>
                                      </p:cBhvr>
                                      <p:to>
                                        <p:strVal val="true"/>
                                      </p:to>
                                    </p:set>
                                  </p:childTnLst>
                                </p:cTn>
                              </p:par>
                            </p:childTnLst>
                          </p:cTn>
                        </p:par>
                        <p:par>
                          <p:cTn id="352" fill="hold">
                            <p:stCondLst>
                              <p:cond delay="54000"/>
                            </p:stCondLst>
                            <p:childTnLst>
                              <p:par>
                                <p:cTn id="353" presetID="7" presetClass="emph" presetSubtype="2" fill="hold" nodeType="afterEffect">
                                  <p:stCondLst>
                                    <p:cond delay="0"/>
                                  </p:stCondLst>
                                  <p:childTnLst>
                                    <p:animClr clrSpc="rgb" dir="cw">
                                      <p:cBhvr>
                                        <p:cTn id="354" dur="500" fill="hold"/>
                                        <p:tgtEl>
                                          <p:spTgt spid="229"/>
                                        </p:tgtEl>
                                        <p:attrNameLst>
                                          <p:attrName>stroke.color</p:attrName>
                                        </p:attrNameLst>
                                      </p:cBhvr>
                                      <p:to>
                                        <a:srgbClr val="BFBFBF"/>
                                      </p:to>
                                    </p:animClr>
                                    <p:set>
                                      <p:cBhvr>
                                        <p:cTn id="355" dur="500" fill="hold"/>
                                        <p:tgtEl>
                                          <p:spTgt spid="229"/>
                                        </p:tgtEl>
                                        <p:attrNameLst>
                                          <p:attrName>stroke.on</p:attrName>
                                        </p:attrNameLst>
                                      </p:cBhvr>
                                      <p:to>
                                        <p:strVal val="true"/>
                                      </p:to>
                                    </p:set>
                                  </p:childTnLst>
                                </p:cTn>
                              </p:par>
                              <p:par>
                                <p:cTn id="356" presetID="7" presetClass="emph" presetSubtype="2" fill="hold" nodeType="withEffect">
                                  <p:stCondLst>
                                    <p:cond delay="0"/>
                                  </p:stCondLst>
                                  <p:childTnLst>
                                    <p:animClr clrSpc="rgb" dir="cw">
                                      <p:cBhvr>
                                        <p:cTn id="357" dur="2000" fill="hold"/>
                                        <p:tgtEl>
                                          <p:spTgt spid="230"/>
                                        </p:tgtEl>
                                        <p:attrNameLst>
                                          <p:attrName>stroke.color</p:attrName>
                                        </p:attrNameLst>
                                      </p:cBhvr>
                                      <p:to>
                                        <a:srgbClr val="FF0000"/>
                                      </p:to>
                                    </p:animClr>
                                    <p:set>
                                      <p:cBhvr>
                                        <p:cTn id="358" dur="2000" fill="hold"/>
                                        <p:tgtEl>
                                          <p:spTgt spid="230"/>
                                        </p:tgtEl>
                                        <p:attrNameLst>
                                          <p:attrName>stroke.on</p:attrName>
                                        </p:attrNameLst>
                                      </p:cBhvr>
                                      <p:to>
                                        <p:strVal val="true"/>
                                      </p:to>
                                    </p:set>
                                  </p:childTnLst>
                                </p:cTn>
                              </p:par>
                              <p:par>
                                <p:cTn id="359" presetID="7" presetClass="emph" presetSubtype="2" fill="hold" nodeType="withEffect">
                                  <p:stCondLst>
                                    <p:cond delay="0"/>
                                  </p:stCondLst>
                                  <p:childTnLst>
                                    <p:animClr clrSpc="rgb" dir="cw">
                                      <p:cBhvr>
                                        <p:cTn id="360" dur="500" fill="hold"/>
                                        <p:tgtEl>
                                          <p:spTgt spid="230"/>
                                        </p:tgtEl>
                                        <p:attrNameLst>
                                          <p:attrName>stroke.color</p:attrName>
                                        </p:attrNameLst>
                                      </p:cBhvr>
                                      <p:to>
                                        <a:srgbClr val="BFBFBF"/>
                                      </p:to>
                                    </p:animClr>
                                    <p:set>
                                      <p:cBhvr>
                                        <p:cTn id="361" dur="500" fill="hold"/>
                                        <p:tgtEl>
                                          <p:spTgt spid="230"/>
                                        </p:tgtEl>
                                        <p:attrNameLst>
                                          <p:attrName>stroke.on</p:attrName>
                                        </p:attrNameLst>
                                      </p:cBhvr>
                                      <p:to>
                                        <p:strVal val="true"/>
                                      </p:to>
                                    </p:set>
                                  </p:childTnLst>
                                </p:cTn>
                              </p:par>
                              <p:par>
                                <p:cTn id="362" presetID="7" presetClass="emph" presetSubtype="2" fill="hold" nodeType="withEffect">
                                  <p:stCondLst>
                                    <p:cond delay="0"/>
                                  </p:stCondLst>
                                  <p:childTnLst>
                                    <p:animClr clrSpc="rgb" dir="cw">
                                      <p:cBhvr>
                                        <p:cTn id="363" dur="2000" fill="hold"/>
                                        <p:tgtEl>
                                          <p:spTgt spid="230"/>
                                        </p:tgtEl>
                                        <p:attrNameLst>
                                          <p:attrName>stroke.color</p:attrName>
                                        </p:attrNameLst>
                                      </p:cBhvr>
                                      <p:to>
                                        <a:srgbClr val="FF0000"/>
                                      </p:to>
                                    </p:animClr>
                                    <p:set>
                                      <p:cBhvr>
                                        <p:cTn id="364" dur="2000" fill="hold"/>
                                        <p:tgtEl>
                                          <p:spTgt spid="230"/>
                                        </p:tgtEl>
                                        <p:attrNameLst>
                                          <p:attrName>stroke.on</p:attrName>
                                        </p:attrNameLst>
                                      </p:cBhvr>
                                      <p:to>
                                        <p:strVal val="true"/>
                                      </p:to>
                                    </p:set>
                                  </p:childTnLst>
                                </p:cTn>
                              </p:par>
                            </p:childTnLst>
                          </p:cTn>
                        </p:par>
                        <p:par>
                          <p:cTn id="365" fill="hold">
                            <p:stCondLst>
                              <p:cond delay="56000"/>
                            </p:stCondLst>
                            <p:childTnLst>
                              <p:par>
                                <p:cTn id="366" presetID="7" presetClass="emph" presetSubtype="2" fill="hold" nodeType="afterEffect">
                                  <p:stCondLst>
                                    <p:cond delay="0"/>
                                  </p:stCondLst>
                                  <p:childTnLst>
                                    <p:animClr clrSpc="rgb" dir="cw">
                                      <p:cBhvr>
                                        <p:cTn id="367" dur="500" fill="hold"/>
                                        <p:tgtEl>
                                          <p:spTgt spid="230"/>
                                        </p:tgtEl>
                                        <p:attrNameLst>
                                          <p:attrName>stroke.color</p:attrName>
                                        </p:attrNameLst>
                                      </p:cBhvr>
                                      <p:to>
                                        <a:srgbClr val="BFBFBF"/>
                                      </p:to>
                                    </p:animClr>
                                    <p:set>
                                      <p:cBhvr>
                                        <p:cTn id="368" dur="500" fill="hold"/>
                                        <p:tgtEl>
                                          <p:spTgt spid="230"/>
                                        </p:tgtEl>
                                        <p:attrNameLst>
                                          <p:attrName>stroke.on</p:attrName>
                                        </p:attrNameLst>
                                      </p:cBhvr>
                                      <p:to>
                                        <p:strVal val="true"/>
                                      </p:to>
                                    </p:set>
                                  </p:childTnLst>
                                </p:cTn>
                              </p:par>
                              <p:par>
                                <p:cTn id="369" presetID="7" presetClass="emph" presetSubtype="2" fill="hold" nodeType="withEffect">
                                  <p:stCondLst>
                                    <p:cond delay="0"/>
                                  </p:stCondLst>
                                  <p:childTnLst>
                                    <p:animClr clrSpc="rgb" dir="cw">
                                      <p:cBhvr>
                                        <p:cTn id="370" dur="2000" fill="hold"/>
                                        <p:tgtEl>
                                          <p:spTgt spid="231"/>
                                        </p:tgtEl>
                                        <p:attrNameLst>
                                          <p:attrName>stroke.color</p:attrName>
                                        </p:attrNameLst>
                                      </p:cBhvr>
                                      <p:to>
                                        <a:srgbClr val="FF0000"/>
                                      </p:to>
                                    </p:animClr>
                                    <p:set>
                                      <p:cBhvr>
                                        <p:cTn id="371" dur="2000" fill="hold"/>
                                        <p:tgtEl>
                                          <p:spTgt spid="231"/>
                                        </p:tgtEl>
                                        <p:attrNameLst>
                                          <p:attrName>stroke.on</p:attrName>
                                        </p:attrNameLst>
                                      </p:cBhvr>
                                      <p:to>
                                        <p:strVal val="true"/>
                                      </p:to>
                                    </p:set>
                                  </p:childTnLst>
                                </p:cTn>
                              </p:par>
                              <p:par>
                                <p:cTn id="372" presetID="7" presetClass="emph" presetSubtype="2" fill="hold" nodeType="withEffect">
                                  <p:stCondLst>
                                    <p:cond delay="0"/>
                                  </p:stCondLst>
                                  <p:childTnLst>
                                    <p:animClr clrSpc="rgb" dir="cw">
                                      <p:cBhvr>
                                        <p:cTn id="373" dur="500" fill="hold"/>
                                        <p:tgtEl>
                                          <p:spTgt spid="231"/>
                                        </p:tgtEl>
                                        <p:attrNameLst>
                                          <p:attrName>stroke.color</p:attrName>
                                        </p:attrNameLst>
                                      </p:cBhvr>
                                      <p:to>
                                        <a:srgbClr val="BFBFBF"/>
                                      </p:to>
                                    </p:animClr>
                                    <p:set>
                                      <p:cBhvr>
                                        <p:cTn id="374" dur="500" fill="hold"/>
                                        <p:tgtEl>
                                          <p:spTgt spid="231"/>
                                        </p:tgtEl>
                                        <p:attrNameLst>
                                          <p:attrName>stroke.on</p:attrName>
                                        </p:attrNameLst>
                                      </p:cBhvr>
                                      <p:to>
                                        <p:strVal val="true"/>
                                      </p:to>
                                    </p:set>
                                  </p:childTnLst>
                                </p:cTn>
                              </p:par>
                              <p:par>
                                <p:cTn id="375" presetID="7" presetClass="emph" presetSubtype="2" fill="hold" nodeType="withEffect">
                                  <p:stCondLst>
                                    <p:cond delay="0"/>
                                  </p:stCondLst>
                                  <p:childTnLst>
                                    <p:animClr clrSpc="rgb" dir="cw">
                                      <p:cBhvr>
                                        <p:cTn id="376" dur="2000" fill="hold"/>
                                        <p:tgtEl>
                                          <p:spTgt spid="231"/>
                                        </p:tgtEl>
                                        <p:attrNameLst>
                                          <p:attrName>stroke.color</p:attrName>
                                        </p:attrNameLst>
                                      </p:cBhvr>
                                      <p:to>
                                        <a:srgbClr val="FF0000"/>
                                      </p:to>
                                    </p:animClr>
                                    <p:set>
                                      <p:cBhvr>
                                        <p:cTn id="377" dur="2000" fill="hold"/>
                                        <p:tgtEl>
                                          <p:spTgt spid="231"/>
                                        </p:tgtEl>
                                        <p:attrNameLst>
                                          <p:attrName>stroke.on</p:attrName>
                                        </p:attrNameLst>
                                      </p:cBhvr>
                                      <p:to>
                                        <p:strVal val="true"/>
                                      </p:to>
                                    </p:set>
                                  </p:childTnLst>
                                </p:cTn>
                              </p:par>
                            </p:childTnLst>
                          </p:cTn>
                        </p:par>
                        <p:par>
                          <p:cTn id="378" fill="hold">
                            <p:stCondLst>
                              <p:cond delay="58000"/>
                            </p:stCondLst>
                            <p:childTnLst>
                              <p:par>
                                <p:cTn id="379" presetID="7" presetClass="emph" presetSubtype="2" fill="hold" nodeType="afterEffect">
                                  <p:stCondLst>
                                    <p:cond delay="0"/>
                                  </p:stCondLst>
                                  <p:childTnLst>
                                    <p:animClr clrSpc="rgb" dir="cw">
                                      <p:cBhvr>
                                        <p:cTn id="380" dur="500" fill="hold"/>
                                        <p:tgtEl>
                                          <p:spTgt spid="231"/>
                                        </p:tgtEl>
                                        <p:attrNameLst>
                                          <p:attrName>stroke.color</p:attrName>
                                        </p:attrNameLst>
                                      </p:cBhvr>
                                      <p:to>
                                        <a:srgbClr val="BFBFBF"/>
                                      </p:to>
                                    </p:animClr>
                                    <p:set>
                                      <p:cBhvr>
                                        <p:cTn id="381" dur="500" fill="hold"/>
                                        <p:tgtEl>
                                          <p:spTgt spid="231"/>
                                        </p:tgtEl>
                                        <p:attrNameLst>
                                          <p:attrName>stroke.on</p:attrName>
                                        </p:attrNameLst>
                                      </p:cBhvr>
                                      <p:to>
                                        <p:strVal val="true"/>
                                      </p:to>
                                    </p:set>
                                  </p:childTnLst>
                                </p:cTn>
                              </p:par>
                              <p:par>
                                <p:cTn id="382" presetID="7" presetClass="emph" presetSubtype="2" fill="hold" nodeType="withEffect">
                                  <p:stCondLst>
                                    <p:cond delay="0"/>
                                  </p:stCondLst>
                                  <p:childTnLst>
                                    <p:animClr clrSpc="rgb" dir="cw">
                                      <p:cBhvr>
                                        <p:cTn id="383" dur="2000" fill="hold"/>
                                        <p:tgtEl>
                                          <p:spTgt spid="321"/>
                                        </p:tgtEl>
                                        <p:attrNameLst>
                                          <p:attrName>stroke.color</p:attrName>
                                        </p:attrNameLst>
                                      </p:cBhvr>
                                      <p:to>
                                        <a:srgbClr val="FF0000"/>
                                      </p:to>
                                    </p:animClr>
                                    <p:set>
                                      <p:cBhvr>
                                        <p:cTn id="384" dur="2000" fill="hold"/>
                                        <p:tgtEl>
                                          <p:spTgt spid="321"/>
                                        </p:tgtEl>
                                        <p:attrNameLst>
                                          <p:attrName>stroke.on</p:attrName>
                                        </p:attrNameLst>
                                      </p:cBhvr>
                                      <p:to>
                                        <p:strVal val="true"/>
                                      </p:to>
                                    </p:set>
                                  </p:childTnLst>
                                </p:cTn>
                              </p:par>
                              <p:par>
                                <p:cTn id="385" presetID="7" presetClass="emph" presetSubtype="2" fill="hold" nodeType="withEffect">
                                  <p:stCondLst>
                                    <p:cond delay="0"/>
                                  </p:stCondLst>
                                  <p:childTnLst>
                                    <p:animClr clrSpc="rgb" dir="cw">
                                      <p:cBhvr>
                                        <p:cTn id="386" dur="500" fill="hold"/>
                                        <p:tgtEl>
                                          <p:spTgt spid="321"/>
                                        </p:tgtEl>
                                        <p:attrNameLst>
                                          <p:attrName>stroke.color</p:attrName>
                                        </p:attrNameLst>
                                      </p:cBhvr>
                                      <p:to>
                                        <a:srgbClr val="BFBFBF"/>
                                      </p:to>
                                    </p:animClr>
                                    <p:set>
                                      <p:cBhvr>
                                        <p:cTn id="387" dur="500" fill="hold"/>
                                        <p:tgtEl>
                                          <p:spTgt spid="321"/>
                                        </p:tgtEl>
                                        <p:attrNameLst>
                                          <p:attrName>stroke.on</p:attrName>
                                        </p:attrNameLst>
                                      </p:cBhvr>
                                      <p:to>
                                        <p:strVal val="true"/>
                                      </p:to>
                                    </p:set>
                                  </p:childTnLst>
                                </p:cTn>
                              </p:par>
                              <p:par>
                                <p:cTn id="388" presetID="7" presetClass="emph" presetSubtype="2" fill="hold" nodeType="withEffect">
                                  <p:stCondLst>
                                    <p:cond delay="0"/>
                                  </p:stCondLst>
                                  <p:childTnLst>
                                    <p:animClr clrSpc="rgb" dir="cw">
                                      <p:cBhvr>
                                        <p:cTn id="389" dur="2000" fill="hold"/>
                                        <p:tgtEl>
                                          <p:spTgt spid="321"/>
                                        </p:tgtEl>
                                        <p:attrNameLst>
                                          <p:attrName>stroke.color</p:attrName>
                                        </p:attrNameLst>
                                      </p:cBhvr>
                                      <p:to>
                                        <a:srgbClr val="FF0000"/>
                                      </p:to>
                                    </p:animClr>
                                    <p:set>
                                      <p:cBhvr>
                                        <p:cTn id="390" dur="2000" fill="hold"/>
                                        <p:tgtEl>
                                          <p:spTgt spid="321"/>
                                        </p:tgtEl>
                                        <p:attrNameLst>
                                          <p:attrName>stroke.on</p:attrName>
                                        </p:attrNameLst>
                                      </p:cBhvr>
                                      <p:to>
                                        <p:strVal val="true"/>
                                      </p:to>
                                    </p:set>
                                  </p:childTnLst>
                                </p:cTn>
                              </p:par>
                            </p:childTnLst>
                          </p:cTn>
                        </p:par>
                        <p:par>
                          <p:cTn id="391" fill="hold">
                            <p:stCondLst>
                              <p:cond delay="60000"/>
                            </p:stCondLst>
                            <p:childTnLst>
                              <p:par>
                                <p:cTn id="392" presetID="7" presetClass="emph" presetSubtype="2" fill="hold" nodeType="afterEffect">
                                  <p:stCondLst>
                                    <p:cond delay="0"/>
                                  </p:stCondLst>
                                  <p:childTnLst>
                                    <p:animClr clrSpc="rgb" dir="cw">
                                      <p:cBhvr>
                                        <p:cTn id="393" dur="500" fill="hold"/>
                                        <p:tgtEl>
                                          <p:spTgt spid="321"/>
                                        </p:tgtEl>
                                        <p:attrNameLst>
                                          <p:attrName>stroke.color</p:attrName>
                                        </p:attrNameLst>
                                      </p:cBhvr>
                                      <p:to>
                                        <a:srgbClr val="BFBFBF"/>
                                      </p:to>
                                    </p:animClr>
                                    <p:set>
                                      <p:cBhvr>
                                        <p:cTn id="394" dur="500" fill="hold"/>
                                        <p:tgtEl>
                                          <p:spTgt spid="321"/>
                                        </p:tgtEl>
                                        <p:attrNameLst>
                                          <p:attrName>stroke.on</p:attrName>
                                        </p:attrNameLst>
                                      </p:cBhvr>
                                      <p:to>
                                        <p:strVal val="true"/>
                                      </p:to>
                                    </p:set>
                                  </p:childTnLst>
                                </p:cTn>
                              </p:par>
                              <p:par>
                                <p:cTn id="395" presetID="7" presetClass="emph" presetSubtype="2" fill="hold" nodeType="withEffect">
                                  <p:stCondLst>
                                    <p:cond delay="0"/>
                                  </p:stCondLst>
                                  <p:childTnLst>
                                    <p:animClr clrSpc="rgb" dir="cw">
                                      <p:cBhvr>
                                        <p:cTn id="396" dur="2000" fill="hold"/>
                                        <p:tgtEl>
                                          <p:spTgt spid="328"/>
                                        </p:tgtEl>
                                        <p:attrNameLst>
                                          <p:attrName>stroke.color</p:attrName>
                                        </p:attrNameLst>
                                      </p:cBhvr>
                                      <p:to>
                                        <a:srgbClr val="FF0000"/>
                                      </p:to>
                                    </p:animClr>
                                    <p:set>
                                      <p:cBhvr>
                                        <p:cTn id="397" dur="2000" fill="hold"/>
                                        <p:tgtEl>
                                          <p:spTgt spid="328"/>
                                        </p:tgtEl>
                                        <p:attrNameLst>
                                          <p:attrName>stroke.on</p:attrName>
                                        </p:attrNameLst>
                                      </p:cBhvr>
                                      <p:to>
                                        <p:strVal val="true"/>
                                      </p:to>
                                    </p:set>
                                  </p:childTnLst>
                                </p:cTn>
                              </p:par>
                              <p:par>
                                <p:cTn id="398" presetID="7" presetClass="emph" presetSubtype="2" fill="hold" nodeType="withEffect">
                                  <p:stCondLst>
                                    <p:cond delay="0"/>
                                  </p:stCondLst>
                                  <p:childTnLst>
                                    <p:animClr clrSpc="rgb" dir="cw">
                                      <p:cBhvr>
                                        <p:cTn id="399" dur="500" fill="hold"/>
                                        <p:tgtEl>
                                          <p:spTgt spid="328"/>
                                        </p:tgtEl>
                                        <p:attrNameLst>
                                          <p:attrName>stroke.color</p:attrName>
                                        </p:attrNameLst>
                                      </p:cBhvr>
                                      <p:to>
                                        <a:srgbClr val="BFBFBF"/>
                                      </p:to>
                                    </p:animClr>
                                    <p:set>
                                      <p:cBhvr>
                                        <p:cTn id="400" dur="500" fill="hold"/>
                                        <p:tgtEl>
                                          <p:spTgt spid="328"/>
                                        </p:tgtEl>
                                        <p:attrNameLst>
                                          <p:attrName>stroke.on</p:attrName>
                                        </p:attrNameLst>
                                      </p:cBhvr>
                                      <p:to>
                                        <p:strVal val="true"/>
                                      </p:to>
                                    </p:set>
                                  </p:childTnLst>
                                </p:cTn>
                              </p:par>
                              <p:par>
                                <p:cTn id="401" presetID="7" presetClass="emph" presetSubtype="2" fill="hold" nodeType="withEffect">
                                  <p:stCondLst>
                                    <p:cond delay="0"/>
                                  </p:stCondLst>
                                  <p:childTnLst>
                                    <p:animClr clrSpc="rgb" dir="cw">
                                      <p:cBhvr>
                                        <p:cTn id="402" dur="2000" fill="hold"/>
                                        <p:tgtEl>
                                          <p:spTgt spid="328"/>
                                        </p:tgtEl>
                                        <p:attrNameLst>
                                          <p:attrName>stroke.color</p:attrName>
                                        </p:attrNameLst>
                                      </p:cBhvr>
                                      <p:to>
                                        <a:srgbClr val="FF0000"/>
                                      </p:to>
                                    </p:animClr>
                                    <p:set>
                                      <p:cBhvr>
                                        <p:cTn id="403" dur="2000" fill="hold"/>
                                        <p:tgtEl>
                                          <p:spTgt spid="328"/>
                                        </p:tgtEl>
                                        <p:attrNameLst>
                                          <p:attrName>stroke.on</p:attrName>
                                        </p:attrNameLst>
                                      </p:cBhvr>
                                      <p:to>
                                        <p:strVal val="true"/>
                                      </p:to>
                                    </p:set>
                                  </p:childTnLst>
                                </p:cTn>
                              </p:par>
                            </p:childTnLst>
                          </p:cTn>
                        </p:par>
                        <p:par>
                          <p:cTn id="404" fill="hold">
                            <p:stCondLst>
                              <p:cond delay="62000"/>
                            </p:stCondLst>
                            <p:childTnLst>
                              <p:par>
                                <p:cTn id="405" presetID="7" presetClass="emph" presetSubtype="2" fill="hold" nodeType="afterEffect">
                                  <p:stCondLst>
                                    <p:cond delay="0"/>
                                  </p:stCondLst>
                                  <p:childTnLst>
                                    <p:animClr clrSpc="rgb" dir="cw">
                                      <p:cBhvr>
                                        <p:cTn id="406" dur="500" fill="hold"/>
                                        <p:tgtEl>
                                          <p:spTgt spid="328"/>
                                        </p:tgtEl>
                                        <p:attrNameLst>
                                          <p:attrName>stroke.color</p:attrName>
                                        </p:attrNameLst>
                                      </p:cBhvr>
                                      <p:to>
                                        <a:srgbClr val="BFBFBF"/>
                                      </p:to>
                                    </p:animClr>
                                    <p:set>
                                      <p:cBhvr>
                                        <p:cTn id="407" dur="500" fill="hold"/>
                                        <p:tgtEl>
                                          <p:spTgt spid="328"/>
                                        </p:tgtEl>
                                        <p:attrNameLst>
                                          <p:attrName>stroke.on</p:attrName>
                                        </p:attrNameLst>
                                      </p:cBhvr>
                                      <p:to>
                                        <p:strVal val="true"/>
                                      </p:to>
                                    </p:set>
                                  </p:childTnLst>
                                </p:cTn>
                              </p:par>
                              <p:par>
                                <p:cTn id="408" presetID="7" presetClass="emph" presetSubtype="2" fill="hold" nodeType="withEffect">
                                  <p:stCondLst>
                                    <p:cond delay="0"/>
                                  </p:stCondLst>
                                  <p:childTnLst>
                                    <p:animClr clrSpc="rgb" dir="cw">
                                      <p:cBhvr>
                                        <p:cTn id="409" dur="2000" fill="hold"/>
                                        <p:tgtEl>
                                          <p:spTgt spid="339"/>
                                        </p:tgtEl>
                                        <p:attrNameLst>
                                          <p:attrName>stroke.color</p:attrName>
                                        </p:attrNameLst>
                                      </p:cBhvr>
                                      <p:to>
                                        <a:srgbClr val="FF0000"/>
                                      </p:to>
                                    </p:animClr>
                                    <p:set>
                                      <p:cBhvr>
                                        <p:cTn id="410" dur="2000" fill="hold"/>
                                        <p:tgtEl>
                                          <p:spTgt spid="339"/>
                                        </p:tgtEl>
                                        <p:attrNameLst>
                                          <p:attrName>stroke.on</p:attrName>
                                        </p:attrNameLst>
                                      </p:cBhvr>
                                      <p:to>
                                        <p:strVal val="true"/>
                                      </p:to>
                                    </p:set>
                                  </p:childTnLst>
                                </p:cTn>
                              </p:par>
                              <p:par>
                                <p:cTn id="411" presetID="7" presetClass="emph" presetSubtype="2" fill="hold" nodeType="withEffect">
                                  <p:stCondLst>
                                    <p:cond delay="0"/>
                                  </p:stCondLst>
                                  <p:childTnLst>
                                    <p:animClr clrSpc="rgb" dir="cw">
                                      <p:cBhvr>
                                        <p:cTn id="412" dur="500" fill="hold"/>
                                        <p:tgtEl>
                                          <p:spTgt spid="339"/>
                                        </p:tgtEl>
                                        <p:attrNameLst>
                                          <p:attrName>stroke.color</p:attrName>
                                        </p:attrNameLst>
                                      </p:cBhvr>
                                      <p:to>
                                        <a:srgbClr val="BFBFBF"/>
                                      </p:to>
                                    </p:animClr>
                                    <p:set>
                                      <p:cBhvr>
                                        <p:cTn id="413" dur="500" fill="hold"/>
                                        <p:tgtEl>
                                          <p:spTgt spid="339"/>
                                        </p:tgtEl>
                                        <p:attrNameLst>
                                          <p:attrName>stroke.on</p:attrName>
                                        </p:attrNameLst>
                                      </p:cBhvr>
                                      <p:to>
                                        <p:strVal val="true"/>
                                      </p:to>
                                    </p:set>
                                  </p:childTnLst>
                                </p:cTn>
                              </p:par>
                              <p:par>
                                <p:cTn id="414" presetID="7" presetClass="emph" presetSubtype="2" fill="hold" nodeType="withEffect">
                                  <p:stCondLst>
                                    <p:cond delay="0"/>
                                  </p:stCondLst>
                                  <p:childTnLst>
                                    <p:animClr clrSpc="rgb" dir="cw">
                                      <p:cBhvr>
                                        <p:cTn id="415" dur="2000" fill="hold"/>
                                        <p:tgtEl>
                                          <p:spTgt spid="339"/>
                                        </p:tgtEl>
                                        <p:attrNameLst>
                                          <p:attrName>stroke.color</p:attrName>
                                        </p:attrNameLst>
                                      </p:cBhvr>
                                      <p:to>
                                        <a:srgbClr val="FF0000"/>
                                      </p:to>
                                    </p:animClr>
                                    <p:set>
                                      <p:cBhvr>
                                        <p:cTn id="416" dur="2000" fill="hold"/>
                                        <p:tgtEl>
                                          <p:spTgt spid="339"/>
                                        </p:tgtEl>
                                        <p:attrNameLst>
                                          <p:attrName>stroke.on</p:attrName>
                                        </p:attrNameLst>
                                      </p:cBhvr>
                                      <p:to>
                                        <p:strVal val="true"/>
                                      </p:to>
                                    </p:set>
                                  </p:childTnLst>
                                </p:cTn>
                              </p:par>
                            </p:childTnLst>
                          </p:cTn>
                        </p:par>
                        <p:par>
                          <p:cTn id="417" fill="hold">
                            <p:stCondLst>
                              <p:cond delay="64000"/>
                            </p:stCondLst>
                            <p:childTnLst>
                              <p:par>
                                <p:cTn id="418" presetID="7" presetClass="emph" presetSubtype="2" fill="hold" nodeType="afterEffect">
                                  <p:stCondLst>
                                    <p:cond delay="0"/>
                                  </p:stCondLst>
                                  <p:childTnLst>
                                    <p:animClr clrSpc="rgb" dir="cw">
                                      <p:cBhvr>
                                        <p:cTn id="419" dur="500" fill="hold"/>
                                        <p:tgtEl>
                                          <p:spTgt spid="339"/>
                                        </p:tgtEl>
                                        <p:attrNameLst>
                                          <p:attrName>stroke.color</p:attrName>
                                        </p:attrNameLst>
                                      </p:cBhvr>
                                      <p:to>
                                        <a:srgbClr val="BFBFBF"/>
                                      </p:to>
                                    </p:animClr>
                                    <p:set>
                                      <p:cBhvr>
                                        <p:cTn id="420" dur="500" fill="hold"/>
                                        <p:tgtEl>
                                          <p:spTgt spid="339"/>
                                        </p:tgtEl>
                                        <p:attrNameLst>
                                          <p:attrName>stroke.on</p:attrName>
                                        </p:attrNameLst>
                                      </p:cBhvr>
                                      <p:to>
                                        <p:strVal val="true"/>
                                      </p:to>
                                    </p:set>
                                  </p:childTnLst>
                                </p:cTn>
                              </p:par>
                              <p:par>
                                <p:cTn id="421" presetID="7" presetClass="emph" presetSubtype="2" fill="hold" nodeType="withEffect">
                                  <p:stCondLst>
                                    <p:cond delay="0"/>
                                  </p:stCondLst>
                                  <p:childTnLst>
                                    <p:animClr clrSpc="rgb" dir="cw">
                                      <p:cBhvr>
                                        <p:cTn id="422" dur="2000" fill="hold"/>
                                        <p:tgtEl>
                                          <p:spTgt spid="340"/>
                                        </p:tgtEl>
                                        <p:attrNameLst>
                                          <p:attrName>stroke.color</p:attrName>
                                        </p:attrNameLst>
                                      </p:cBhvr>
                                      <p:to>
                                        <a:srgbClr val="FF0000"/>
                                      </p:to>
                                    </p:animClr>
                                    <p:set>
                                      <p:cBhvr>
                                        <p:cTn id="423" dur="2000" fill="hold"/>
                                        <p:tgtEl>
                                          <p:spTgt spid="340"/>
                                        </p:tgtEl>
                                        <p:attrNameLst>
                                          <p:attrName>stroke.on</p:attrName>
                                        </p:attrNameLst>
                                      </p:cBhvr>
                                      <p:to>
                                        <p:strVal val="true"/>
                                      </p:to>
                                    </p:set>
                                  </p:childTnLst>
                                </p:cTn>
                              </p:par>
                              <p:par>
                                <p:cTn id="424" presetID="7" presetClass="emph" presetSubtype="2" fill="hold" nodeType="withEffect">
                                  <p:stCondLst>
                                    <p:cond delay="0"/>
                                  </p:stCondLst>
                                  <p:childTnLst>
                                    <p:animClr clrSpc="rgb" dir="cw">
                                      <p:cBhvr>
                                        <p:cTn id="425" dur="500" fill="hold"/>
                                        <p:tgtEl>
                                          <p:spTgt spid="340"/>
                                        </p:tgtEl>
                                        <p:attrNameLst>
                                          <p:attrName>stroke.color</p:attrName>
                                        </p:attrNameLst>
                                      </p:cBhvr>
                                      <p:to>
                                        <a:srgbClr val="BFBFBF"/>
                                      </p:to>
                                    </p:animClr>
                                    <p:set>
                                      <p:cBhvr>
                                        <p:cTn id="426" dur="500" fill="hold"/>
                                        <p:tgtEl>
                                          <p:spTgt spid="340"/>
                                        </p:tgtEl>
                                        <p:attrNameLst>
                                          <p:attrName>stroke.on</p:attrName>
                                        </p:attrNameLst>
                                      </p:cBhvr>
                                      <p:to>
                                        <p:strVal val="true"/>
                                      </p:to>
                                    </p:set>
                                  </p:childTnLst>
                                </p:cTn>
                              </p:par>
                              <p:par>
                                <p:cTn id="427" presetID="7" presetClass="emph" presetSubtype="2" fill="hold" nodeType="withEffect">
                                  <p:stCondLst>
                                    <p:cond delay="0"/>
                                  </p:stCondLst>
                                  <p:childTnLst>
                                    <p:animClr clrSpc="rgb" dir="cw">
                                      <p:cBhvr>
                                        <p:cTn id="428" dur="2000" fill="hold"/>
                                        <p:tgtEl>
                                          <p:spTgt spid="340"/>
                                        </p:tgtEl>
                                        <p:attrNameLst>
                                          <p:attrName>stroke.color</p:attrName>
                                        </p:attrNameLst>
                                      </p:cBhvr>
                                      <p:to>
                                        <a:srgbClr val="FF0000"/>
                                      </p:to>
                                    </p:animClr>
                                    <p:set>
                                      <p:cBhvr>
                                        <p:cTn id="429" dur="2000" fill="hold"/>
                                        <p:tgtEl>
                                          <p:spTgt spid="340"/>
                                        </p:tgtEl>
                                        <p:attrNameLst>
                                          <p:attrName>stroke.on</p:attrName>
                                        </p:attrNameLst>
                                      </p:cBhvr>
                                      <p:to>
                                        <p:strVal val="true"/>
                                      </p:to>
                                    </p:set>
                                  </p:childTnLst>
                                </p:cTn>
                              </p:par>
                            </p:childTnLst>
                          </p:cTn>
                        </p:par>
                        <p:par>
                          <p:cTn id="430" fill="hold">
                            <p:stCondLst>
                              <p:cond delay="66000"/>
                            </p:stCondLst>
                            <p:childTnLst>
                              <p:par>
                                <p:cTn id="431" presetID="7" presetClass="emph" presetSubtype="2" fill="hold" nodeType="afterEffect">
                                  <p:stCondLst>
                                    <p:cond delay="0"/>
                                  </p:stCondLst>
                                  <p:childTnLst>
                                    <p:animClr clrSpc="rgb" dir="cw">
                                      <p:cBhvr>
                                        <p:cTn id="432" dur="500" fill="hold"/>
                                        <p:tgtEl>
                                          <p:spTgt spid="340"/>
                                        </p:tgtEl>
                                        <p:attrNameLst>
                                          <p:attrName>stroke.color</p:attrName>
                                        </p:attrNameLst>
                                      </p:cBhvr>
                                      <p:to>
                                        <a:srgbClr val="BFBFBF"/>
                                      </p:to>
                                    </p:animClr>
                                    <p:set>
                                      <p:cBhvr>
                                        <p:cTn id="433" dur="500" fill="hold"/>
                                        <p:tgtEl>
                                          <p:spTgt spid="340"/>
                                        </p:tgtEl>
                                        <p:attrNameLst>
                                          <p:attrName>stroke.on</p:attrName>
                                        </p:attrNameLst>
                                      </p:cBhvr>
                                      <p:to>
                                        <p:strVal val="true"/>
                                      </p:to>
                                    </p:set>
                                  </p:childTnLst>
                                </p:cTn>
                              </p:par>
                              <p:par>
                                <p:cTn id="434" presetID="7" presetClass="emph" presetSubtype="2" fill="hold" nodeType="withEffect">
                                  <p:stCondLst>
                                    <p:cond delay="0"/>
                                  </p:stCondLst>
                                  <p:childTnLst>
                                    <p:animClr clrSpc="rgb" dir="cw">
                                      <p:cBhvr>
                                        <p:cTn id="435" dur="2000" fill="hold"/>
                                        <p:tgtEl>
                                          <p:spTgt spid="341"/>
                                        </p:tgtEl>
                                        <p:attrNameLst>
                                          <p:attrName>stroke.color</p:attrName>
                                        </p:attrNameLst>
                                      </p:cBhvr>
                                      <p:to>
                                        <a:srgbClr val="FF0000"/>
                                      </p:to>
                                    </p:animClr>
                                    <p:set>
                                      <p:cBhvr>
                                        <p:cTn id="436" dur="2000" fill="hold"/>
                                        <p:tgtEl>
                                          <p:spTgt spid="341"/>
                                        </p:tgtEl>
                                        <p:attrNameLst>
                                          <p:attrName>stroke.on</p:attrName>
                                        </p:attrNameLst>
                                      </p:cBhvr>
                                      <p:to>
                                        <p:strVal val="true"/>
                                      </p:to>
                                    </p:set>
                                  </p:childTnLst>
                                </p:cTn>
                              </p:par>
                              <p:par>
                                <p:cTn id="437" presetID="7" presetClass="emph" presetSubtype="2" fill="hold" nodeType="withEffect">
                                  <p:stCondLst>
                                    <p:cond delay="0"/>
                                  </p:stCondLst>
                                  <p:childTnLst>
                                    <p:animClr clrSpc="rgb" dir="cw">
                                      <p:cBhvr>
                                        <p:cTn id="438" dur="500" fill="hold"/>
                                        <p:tgtEl>
                                          <p:spTgt spid="341"/>
                                        </p:tgtEl>
                                        <p:attrNameLst>
                                          <p:attrName>stroke.color</p:attrName>
                                        </p:attrNameLst>
                                      </p:cBhvr>
                                      <p:to>
                                        <a:srgbClr val="BFBFBF"/>
                                      </p:to>
                                    </p:animClr>
                                    <p:set>
                                      <p:cBhvr>
                                        <p:cTn id="439" dur="500" fill="hold"/>
                                        <p:tgtEl>
                                          <p:spTgt spid="341"/>
                                        </p:tgtEl>
                                        <p:attrNameLst>
                                          <p:attrName>stroke.on</p:attrName>
                                        </p:attrNameLst>
                                      </p:cBhvr>
                                      <p:to>
                                        <p:strVal val="true"/>
                                      </p:to>
                                    </p:set>
                                  </p:childTnLst>
                                </p:cTn>
                              </p:par>
                              <p:par>
                                <p:cTn id="440" presetID="7" presetClass="emph" presetSubtype="2" fill="hold" nodeType="withEffect">
                                  <p:stCondLst>
                                    <p:cond delay="0"/>
                                  </p:stCondLst>
                                  <p:childTnLst>
                                    <p:animClr clrSpc="rgb" dir="cw">
                                      <p:cBhvr>
                                        <p:cTn id="441" dur="2000" fill="hold"/>
                                        <p:tgtEl>
                                          <p:spTgt spid="341"/>
                                        </p:tgtEl>
                                        <p:attrNameLst>
                                          <p:attrName>stroke.color</p:attrName>
                                        </p:attrNameLst>
                                      </p:cBhvr>
                                      <p:to>
                                        <a:srgbClr val="FF0000"/>
                                      </p:to>
                                    </p:animClr>
                                    <p:set>
                                      <p:cBhvr>
                                        <p:cTn id="442" dur="2000" fill="hold"/>
                                        <p:tgtEl>
                                          <p:spTgt spid="341"/>
                                        </p:tgtEl>
                                        <p:attrNameLst>
                                          <p:attrName>stroke.on</p:attrName>
                                        </p:attrNameLst>
                                      </p:cBhvr>
                                      <p:to>
                                        <p:strVal val="true"/>
                                      </p:to>
                                    </p:set>
                                  </p:childTnLst>
                                </p:cTn>
                              </p:par>
                            </p:childTnLst>
                          </p:cTn>
                        </p:par>
                        <p:par>
                          <p:cTn id="443" fill="hold">
                            <p:stCondLst>
                              <p:cond delay="68000"/>
                            </p:stCondLst>
                            <p:childTnLst>
                              <p:par>
                                <p:cTn id="444" presetID="7" presetClass="emph" presetSubtype="2" fill="hold" nodeType="afterEffect">
                                  <p:stCondLst>
                                    <p:cond delay="0"/>
                                  </p:stCondLst>
                                  <p:childTnLst>
                                    <p:animClr clrSpc="rgb" dir="cw">
                                      <p:cBhvr>
                                        <p:cTn id="445" dur="500" fill="hold"/>
                                        <p:tgtEl>
                                          <p:spTgt spid="341"/>
                                        </p:tgtEl>
                                        <p:attrNameLst>
                                          <p:attrName>stroke.color</p:attrName>
                                        </p:attrNameLst>
                                      </p:cBhvr>
                                      <p:to>
                                        <a:srgbClr val="BFBFBF"/>
                                      </p:to>
                                    </p:animClr>
                                    <p:set>
                                      <p:cBhvr>
                                        <p:cTn id="446" dur="500" fill="hold"/>
                                        <p:tgtEl>
                                          <p:spTgt spid="341"/>
                                        </p:tgtEl>
                                        <p:attrNameLst>
                                          <p:attrName>stroke.on</p:attrName>
                                        </p:attrNameLst>
                                      </p:cBhvr>
                                      <p:to>
                                        <p:strVal val="true"/>
                                      </p:to>
                                    </p:set>
                                  </p:childTnLst>
                                </p:cTn>
                              </p:par>
                              <p:par>
                                <p:cTn id="447" presetID="7" presetClass="emph" presetSubtype="2" fill="hold" nodeType="withEffect">
                                  <p:stCondLst>
                                    <p:cond delay="0"/>
                                  </p:stCondLst>
                                  <p:childTnLst>
                                    <p:animClr clrSpc="rgb" dir="cw">
                                      <p:cBhvr>
                                        <p:cTn id="448" dur="2000" fill="hold"/>
                                        <p:tgtEl>
                                          <p:spTgt spid="258"/>
                                        </p:tgtEl>
                                        <p:attrNameLst>
                                          <p:attrName>stroke.color</p:attrName>
                                        </p:attrNameLst>
                                      </p:cBhvr>
                                      <p:to>
                                        <a:srgbClr val="FF0000"/>
                                      </p:to>
                                    </p:animClr>
                                    <p:set>
                                      <p:cBhvr>
                                        <p:cTn id="449" dur="2000" fill="hold"/>
                                        <p:tgtEl>
                                          <p:spTgt spid="258"/>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500" fill="hold"/>
                                        <p:tgtEl>
                                          <p:spTgt spid="258"/>
                                        </p:tgtEl>
                                        <p:attrNameLst>
                                          <p:attrName>stroke.color</p:attrName>
                                        </p:attrNameLst>
                                      </p:cBhvr>
                                      <p:to>
                                        <a:srgbClr val="BFBFBF"/>
                                      </p:to>
                                    </p:animClr>
                                    <p:set>
                                      <p:cBhvr>
                                        <p:cTn id="452" dur="500" fill="hold"/>
                                        <p:tgtEl>
                                          <p:spTgt spid="258"/>
                                        </p:tgtEl>
                                        <p:attrNameLst>
                                          <p:attrName>stroke.on</p:attrName>
                                        </p:attrNameLst>
                                      </p:cBhvr>
                                      <p:to>
                                        <p:strVal val="true"/>
                                      </p:to>
                                    </p:set>
                                  </p:childTnLst>
                                </p:cTn>
                              </p:par>
                              <p:par>
                                <p:cTn id="453" presetID="7" presetClass="emph" presetSubtype="2" fill="hold" nodeType="withEffect">
                                  <p:stCondLst>
                                    <p:cond delay="0"/>
                                  </p:stCondLst>
                                  <p:childTnLst>
                                    <p:animClr clrSpc="rgb" dir="cw">
                                      <p:cBhvr>
                                        <p:cTn id="454" dur="2000" fill="hold"/>
                                        <p:tgtEl>
                                          <p:spTgt spid="258"/>
                                        </p:tgtEl>
                                        <p:attrNameLst>
                                          <p:attrName>stroke.color</p:attrName>
                                        </p:attrNameLst>
                                      </p:cBhvr>
                                      <p:to>
                                        <a:srgbClr val="FF0000"/>
                                      </p:to>
                                    </p:animClr>
                                    <p:set>
                                      <p:cBhvr>
                                        <p:cTn id="455" dur="2000" fill="hold"/>
                                        <p:tgtEl>
                                          <p:spTgt spid="258"/>
                                        </p:tgtEl>
                                        <p:attrNameLst>
                                          <p:attrName>stroke.on</p:attrName>
                                        </p:attrNameLst>
                                      </p:cBhvr>
                                      <p:to>
                                        <p:strVal val="true"/>
                                      </p:to>
                                    </p:set>
                                  </p:childTnLst>
                                </p:cTn>
                              </p:par>
                            </p:childTnLst>
                          </p:cTn>
                        </p:par>
                        <p:par>
                          <p:cTn id="456" fill="hold">
                            <p:stCondLst>
                              <p:cond delay="70000"/>
                            </p:stCondLst>
                            <p:childTnLst>
                              <p:par>
                                <p:cTn id="457" presetID="7" presetClass="emph" presetSubtype="2" fill="hold" nodeType="afterEffect">
                                  <p:stCondLst>
                                    <p:cond delay="0"/>
                                  </p:stCondLst>
                                  <p:childTnLst>
                                    <p:animClr clrSpc="rgb" dir="cw">
                                      <p:cBhvr>
                                        <p:cTn id="458" dur="500" fill="hold"/>
                                        <p:tgtEl>
                                          <p:spTgt spid="258"/>
                                        </p:tgtEl>
                                        <p:attrNameLst>
                                          <p:attrName>stroke.color</p:attrName>
                                        </p:attrNameLst>
                                      </p:cBhvr>
                                      <p:to>
                                        <a:srgbClr val="BFBFBF"/>
                                      </p:to>
                                    </p:animClr>
                                    <p:set>
                                      <p:cBhvr>
                                        <p:cTn id="459" dur="500" fill="hold"/>
                                        <p:tgtEl>
                                          <p:spTgt spid="258"/>
                                        </p:tgtEl>
                                        <p:attrNameLst>
                                          <p:attrName>stroke.on</p:attrName>
                                        </p:attrNameLst>
                                      </p:cBhvr>
                                      <p:to>
                                        <p:strVal val="true"/>
                                      </p:to>
                                    </p:set>
                                  </p:childTnLst>
                                </p:cTn>
                              </p:par>
                              <p:par>
                                <p:cTn id="460" presetID="7" presetClass="emph" presetSubtype="2" fill="hold" nodeType="withEffect">
                                  <p:stCondLst>
                                    <p:cond delay="0"/>
                                  </p:stCondLst>
                                  <p:childTnLst>
                                    <p:animClr clrSpc="rgb" dir="cw">
                                      <p:cBhvr>
                                        <p:cTn id="461" dur="2000" fill="hold"/>
                                        <p:tgtEl>
                                          <p:spTgt spid="266"/>
                                        </p:tgtEl>
                                        <p:attrNameLst>
                                          <p:attrName>stroke.color</p:attrName>
                                        </p:attrNameLst>
                                      </p:cBhvr>
                                      <p:to>
                                        <a:srgbClr val="FF0000"/>
                                      </p:to>
                                    </p:animClr>
                                    <p:set>
                                      <p:cBhvr>
                                        <p:cTn id="462" dur="2000" fill="hold"/>
                                        <p:tgtEl>
                                          <p:spTgt spid="266"/>
                                        </p:tgtEl>
                                        <p:attrNameLst>
                                          <p:attrName>stroke.on</p:attrName>
                                        </p:attrNameLst>
                                      </p:cBhvr>
                                      <p:to>
                                        <p:strVal val="true"/>
                                      </p:to>
                                    </p:set>
                                  </p:childTnLst>
                                </p:cTn>
                              </p:par>
                              <p:par>
                                <p:cTn id="463" presetID="7" presetClass="emph" presetSubtype="2" fill="hold" nodeType="withEffect">
                                  <p:stCondLst>
                                    <p:cond delay="0"/>
                                  </p:stCondLst>
                                  <p:childTnLst>
                                    <p:animClr clrSpc="rgb" dir="cw">
                                      <p:cBhvr>
                                        <p:cTn id="464" dur="500" fill="hold"/>
                                        <p:tgtEl>
                                          <p:spTgt spid="266"/>
                                        </p:tgtEl>
                                        <p:attrNameLst>
                                          <p:attrName>stroke.color</p:attrName>
                                        </p:attrNameLst>
                                      </p:cBhvr>
                                      <p:to>
                                        <a:srgbClr val="BFBFBF"/>
                                      </p:to>
                                    </p:animClr>
                                    <p:set>
                                      <p:cBhvr>
                                        <p:cTn id="465" dur="500" fill="hold"/>
                                        <p:tgtEl>
                                          <p:spTgt spid="266"/>
                                        </p:tgtEl>
                                        <p:attrNameLst>
                                          <p:attrName>stroke.on</p:attrName>
                                        </p:attrNameLst>
                                      </p:cBhvr>
                                      <p:to>
                                        <p:strVal val="true"/>
                                      </p:to>
                                    </p:set>
                                  </p:childTnLst>
                                </p:cTn>
                              </p:par>
                              <p:par>
                                <p:cTn id="466" presetID="7" presetClass="emph" presetSubtype="2" fill="hold" nodeType="withEffect">
                                  <p:stCondLst>
                                    <p:cond delay="0"/>
                                  </p:stCondLst>
                                  <p:childTnLst>
                                    <p:animClr clrSpc="rgb" dir="cw">
                                      <p:cBhvr>
                                        <p:cTn id="467" dur="2000" fill="hold"/>
                                        <p:tgtEl>
                                          <p:spTgt spid="266"/>
                                        </p:tgtEl>
                                        <p:attrNameLst>
                                          <p:attrName>stroke.color</p:attrName>
                                        </p:attrNameLst>
                                      </p:cBhvr>
                                      <p:to>
                                        <a:srgbClr val="FF0000"/>
                                      </p:to>
                                    </p:animClr>
                                    <p:set>
                                      <p:cBhvr>
                                        <p:cTn id="468" dur="2000" fill="hold"/>
                                        <p:tgtEl>
                                          <p:spTgt spid="266"/>
                                        </p:tgtEl>
                                        <p:attrNameLst>
                                          <p:attrName>stroke.on</p:attrName>
                                        </p:attrNameLst>
                                      </p:cBhvr>
                                      <p:to>
                                        <p:strVal val="true"/>
                                      </p:to>
                                    </p:set>
                                  </p:childTnLst>
                                </p:cTn>
                              </p:par>
                            </p:childTnLst>
                          </p:cTn>
                        </p:par>
                        <p:par>
                          <p:cTn id="469" fill="hold">
                            <p:stCondLst>
                              <p:cond delay="72000"/>
                            </p:stCondLst>
                            <p:childTnLst>
                              <p:par>
                                <p:cTn id="470" presetID="7" presetClass="emph" presetSubtype="2" fill="hold" nodeType="afterEffect">
                                  <p:stCondLst>
                                    <p:cond delay="0"/>
                                  </p:stCondLst>
                                  <p:childTnLst>
                                    <p:animClr clrSpc="rgb" dir="cw">
                                      <p:cBhvr>
                                        <p:cTn id="471" dur="500" fill="hold"/>
                                        <p:tgtEl>
                                          <p:spTgt spid="266"/>
                                        </p:tgtEl>
                                        <p:attrNameLst>
                                          <p:attrName>stroke.color</p:attrName>
                                        </p:attrNameLst>
                                      </p:cBhvr>
                                      <p:to>
                                        <a:srgbClr val="BFBFBF"/>
                                      </p:to>
                                    </p:animClr>
                                    <p:set>
                                      <p:cBhvr>
                                        <p:cTn id="472" dur="500" fill="hold"/>
                                        <p:tgtEl>
                                          <p:spTgt spid="266"/>
                                        </p:tgtEl>
                                        <p:attrNameLst>
                                          <p:attrName>stroke.on</p:attrName>
                                        </p:attrNameLst>
                                      </p:cBhvr>
                                      <p:to>
                                        <p:strVal val="true"/>
                                      </p:to>
                                    </p:set>
                                  </p:childTnLst>
                                </p:cTn>
                              </p:par>
                              <p:par>
                                <p:cTn id="473" presetID="7" presetClass="emph" presetSubtype="2" fill="hold" nodeType="withEffect">
                                  <p:stCondLst>
                                    <p:cond delay="0"/>
                                  </p:stCondLst>
                                  <p:childTnLst>
                                    <p:animClr clrSpc="rgb" dir="cw">
                                      <p:cBhvr>
                                        <p:cTn id="474" dur="2000" fill="hold"/>
                                        <p:tgtEl>
                                          <p:spTgt spid="267"/>
                                        </p:tgtEl>
                                        <p:attrNameLst>
                                          <p:attrName>stroke.color</p:attrName>
                                        </p:attrNameLst>
                                      </p:cBhvr>
                                      <p:to>
                                        <a:srgbClr val="FF0000"/>
                                      </p:to>
                                    </p:animClr>
                                    <p:set>
                                      <p:cBhvr>
                                        <p:cTn id="475" dur="2000" fill="hold"/>
                                        <p:tgtEl>
                                          <p:spTgt spid="267"/>
                                        </p:tgtEl>
                                        <p:attrNameLst>
                                          <p:attrName>stroke.on</p:attrName>
                                        </p:attrNameLst>
                                      </p:cBhvr>
                                      <p:to>
                                        <p:strVal val="true"/>
                                      </p:to>
                                    </p:set>
                                  </p:childTnLst>
                                </p:cTn>
                              </p:par>
                              <p:par>
                                <p:cTn id="476" presetID="7" presetClass="emph" presetSubtype="2" fill="hold" nodeType="withEffect">
                                  <p:stCondLst>
                                    <p:cond delay="0"/>
                                  </p:stCondLst>
                                  <p:childTnLst>
                                    <p:animClr clrSpc="rgb" dir="cw">
                                      <p:cBhvr>
                                        <p:cTn id="477" dur="500" fill="hold"/>
                                        <p:tgtEl>
                                          <p:spTgt spid="267"/>
                                        </p:tgtEl>
                                        <p:attrNameLst>
                                          <p:attrName>stroke.color</p:attrName>
                                        </p:attrNameLst>
                                      </p:cBhvr>
                                      <p:to>
                                        <a:srgbClr val="BFBFBF"/>
                                      </p:to>
                                    </p:animClr>
                                    <p:set>
                                      <p:cBhvr>
                                        <p:cTn id="478" dur="500" fill="hold"/>
                                        <p:tgtEl>
                                          <p:spTgt spid="267"/>
                                        </p:tgtEl>
                                        <p:attrNameLst>
                                          <p:attrName>stroke.on</p:attrName>
                                        </p:attrNameLst>
                                      </p:cBhvr>
                                      <p:to>
                                        <p:strVal val="true"/>
                                      </p:to>
                                    </p:set>
                                  </p:childTnLst>
                                </p:cTn>
                              </p:par>
                              <p:par>
                                <p:cTn id="479" presetID="7" presetClass="emph" presetSubtype="2" fill="hold" nodeType="withEffect">
                                  <p:stCondLst>
                                    <p:cond delay="0"/>
                                  </p:stCondLst>
                                  <p:childTnLst>
                                    <p:animClr clrSpc="rgb" dir="cw">
                                      <p:cBhvr>
                                        <p:cTn id="480" dur="2000" fill="hold"/>
                                        <p:tgtEl>
                                          <p:spTgt spid="267"/>
                                        </p:tgtEl>
                                        <p:attrNameLst>
                                          <p:attrName>stroke.color</p:attrName>
                                        </p:attrNameLst>
                                      </p:cBhvr>
                                      <p:to>
                                        <a:srgbClr val="FF0000"/>
                                      </p:to>
                                    </p:animClr>
                                    <p:set>
                                      <p:cBhvr>
                                        <p:cTn id="481" dur="2000" fill="hold"/>
                                        <p:tgtEl>
                                          <p:spTgt spid="267"/>
                                        </p:tgtEl>
                                        <p:attrNameLst>
                                          <p:attrName>stroke.on</p:attrName>
                                        </p:attrNameLst>
                                      </p:cBhvr>
                                      <p:to>
                                        <p:strVal val="true"/>
                                      </p:to>
                                    </p:set>
                                  </p:childTnLst>
                                </p:cTn>
                              </p:par>
                            </p:childTnLst>
                          </p:cTn>
                        </p:par>
                        <p:par>
                          <p:cTn id="482" fill="hold">
                            <p:stCondLst>
                              <p:cond delay="74000"/>
                            </p:stCondLst>
                            <p:childTnLst>
                              <p:par>
                                <p:cTn id="483" presetID="7" presetClass="emph" presetSubtype="2" fill="hold" nodeType="afterEffect">
                                  <p:stCondLst>
                                    <p:cond delay="0"/>
                                  </p:stCondLst>
                                  <p:childTnLst>
                                    <p:animClr clrSpc="rgb" dir="cw">
                                      <p:cBhvr>
                                        <p:cTn id="484" dur="500" fill="hold"/>
                                        <p:tgtEl>
                                          <p:spTgt spid="267"/>
                                        </p:tgtEl>
                                        <p:attrNameLst>
                                          <p:attrName>stroke.color</p:attrName>
                                        </p:attrNameLst>
                                      </p:cBhvr>
                                      <p:to>
                                        <a:srgbClr val="BFBFBF"/>
                                      </p:to>
                                    </p:animClr>
                                    <p:set>
                                      <p:cBhvr>
                                        <p:cTn id="485" dur="500" fill="hold"/>
                                        <p:tgtEl>
                                          <p:spTgt spid="267"/>
                                        </p:tgtEl>
                                        <p:attrNameLst>
                                          <p:attrName>stroke.on</p:attrName>
                                        </p:attrNameLst>
                                      </p:cBhvr>
                                      <p:to>
                                        <p:strVal val="true"/>
                                      </p:to>
                                    </p:set>
                                  </p:childTnLst>
                                </p:cTn>
                              </p:par>
                              <p:par>
                                <p:cTn id="486" presetID="7" presetClass="emph" presetSubtype="2" fill="hold" nodeType="withEffect">
                                  <p:stCondLst>
                                    <p:cond delay="0"/>
                                  </p:stCondLst>
                                  <p:childTnLst>
                                    <p:animClr clrSpc="rgb" dir="cw">
                                      <p:cBhvr>
                                        <p:cTn id="487" dur="2000" fill="hold"/>
                                        <p:tgtEl>
                                          <p:spTgt spid="294"/>
                                        </p:tgtEl>
                                        <p:attrNameLst>
                                          <p:attrName>stroke.color</p:attrName>
                                        </p:attrNameLst>
                                      </p:cBhvr>
                                      <p:to>
                                        <a:srgbClr val="FF0000"/>
                                      </p:to>
                                    </p:animClr>
                                    <p:set>
                                      <p:cBhvr>
                                        <p:cTn id="488" dur="2000" fill="hold"/>
                                        <p:tgtEl>
                                          <p:spTgt spid="294"/>
                                        </p:tgtEl>
                                        <p:attrNameLst>
                                          <p:attrName>stroke.on</p:attrName>
                                        </p:attrNameLst>
                                      </p:cBhvr>
                                      <p:to>
                                        <p:strVal val="true"/>
                                      </p:to>
                                    </p:set>
                                  </p:childTnLst>
                                </p:cTn>
                              </p:par>
                              <p:par>
                                <p:cTn id="489" presetID="7" presetClass="emph" presetSubtype="2" fill="hold" nodeType="withEffect">
                                  <p:stCondLst>
                                    <p:cond delay="0"/>
                                  </p:stCondLst>
                                  <p:childTnLst>
                                    <p:animClr clrSpc="rgb" dir="cw">
                                      <p:cBhvr>
                                        <p:cTn id="490" dur="500" fill="hold"/>
                                        <p:tgtEl>
                                          <p:spTgt spid="294"/>
                                        </p:tgtEl>
                                        <p:attrNameLst>
                                          <p:attrName>stroke.color</p:attrName>
                                        </p:attrNameLst>
                                      </p:cBhvr>
                                      <p:to>
                                        <a:srgbClr val="BFBFBF"/>
                                      </p:to>
                                    </p:animClr>
                                    <p:set>
                                      <p:cBhvr>
                                        <p:cTn id="491" dur="500" fill="hold"/>
                                        <p:tgtEl>
                                          <p:spTgt spid="294"/>
                                        </p:tgtEl>
                                        <p:attrNameLst>
                                          <p:attrName>stroke.on</p:attrName>
                                        </p:attrNameLst>
                                      </p:cBhvr>
                                      <p:to>
                                        <p:strVal val="true"/>
                                      </p:to>
                                    </p:set>
                                  </p:childTnLst>
                                </p:cTn>
                              </p:par>
                              <p:par>
                                <p:cTn id="492" presetID="7" presetClass="emph" presetSubtype="2" fill="hold" nodeType="withEffect">
                                  <p:stCondLst>
                                    <p:cond delay="0"/>
                                  </p:stCondLst>
                                  <p:childTnLst>
                                    <p:animClr clrSpc="rgb" dir="cw">
                                      <p:cBhvr>
                                        <p:cTn id="493" dur="2000" fill="hold"/>
                                        <p:tgtEl>
                                          <p:spTgt spid="294"/>
                                        </p:tgtEl>
                                        <p:attrNameLst>
                                          <p:attrName>stroke.color</p:attrName>
                                        </p:attrNameLst>
                                      </p:cBhvr>
                                      <p:to>
                                        <a:srgbClr val="FF0000"/>
                                      </p:to>
                                    </p:animClr>
                                    <p:set>
                                      <p:cBhvr>
                                        <p:cTn id="494" dur="2000" fill="hold"/>
                                        <p:tgtEl>
                                          <p:spTgt spid="294"/>
                                        </p:tgtEl>
                                        <p:attrNameLst>
                                          <p:attrName>stroke.on</p:attrName>
                                        </p:attrNameLst>
                                      </p:cBhvr>
                                      <p:to>
                                        <p:strVal val="true"/>
                                      </p:to>
                                    </p:set>
                                  </p:childTnLst>
                                </p:cTn>
                              </p:par>
                            </p:childTnLst>
                          </p:cTn>
                        </p:par>
                        <p:par>
                          <p:cTn id="495" fill="hold">
                            <p:stCondLst>
                              <p:cond delay="76000"/>
                            </p:stCondLst>
                            <p:childTnLst>
                              <p:par>
                                <p:cTn id="496" presetID="7" presetClass="emph" presetSubtype="2" fill="hold" nodeType="afterEffect">
                                  <p:stCondLst>
                                    <p:cond delay="0"/>
                                  </p:stCondLst>
                                  <p:childTnLst>
                                    <p:animClr clrSpc="rgb" dir="cw">
                                      <p:cBhvr>
                                        <p:cTn id="497" dur="500" fill="hold"/>
                                        <p:tgtEl>
                                          <p:spTgt spid="294"/>
                                        </p:tgtEl>
                                        <p:attrNameLst>
                                          <p:attrName>stroke.color</p:attrName>
                                        </p:attrNameLst>
                                      </p:cBhvr>
                                      <p:to>
                                        <a:srgbClr val="BFBFBF"/>
                                      </p:to>
                                    </p:animClr>
                                    <p:set>
                                      <p:cBhvr>
                                        <p:cTn id="498" dur="500" fill="hold"/>
                                        <p:tgtEl>
                                          <p:spTgt spid="294"/>
                                        </p:tgtEl>
                                        <p:attrNameLst>
                                          <p:attrName>stroke.on</p:attrName>
                                        </p:attrNameLst>
                                      </p:cBhvr>
                                      <p:to>
                                        <p:strVal val="true"/>
                                      </p:to>
                                    </p:set>
                                  </p:childTnLst>
                                </p:cTn>
                              </p:par>
                              <p:par>
                                <p:cTn id="499" presetID="7" presetClass="emph" presetSubtype="2" fill="hold" nodeType="withEffect">
                                  <p:stCondLst>
                                    <p:cond delay="0"/>
                                  </p:stCondLst>
                                  <p:childTnLst>
                                    <p:animClr clrSpc="rgb" dir="cw">
                                      <p:cBhvr>
                                        <p:cTn id="500" dur="2000" fill="hold"/>
                                        <p:tgtEl>
                                          <p:spTgt spid="295"/>
                                        </p:tgtEl>
                                        <p:attrNameLst>
                                          <p:attrName>stroke.color</p:attrName>
                                        </p:attrNameLst>
                                      </p:cBhvr>
                                      <p:to>
                                        <a:srgbClr val="FF0000"/>
                                      </p:to>
                                    </p:animClr>
                                    <p:set>
                                      <p:cBhvr>
                                        <p:cTn id="501" dur="2000" fill="hold"/>
                                        <p:tgtEl>
                                          <p:spTgt spid="295"/>
                                        </p:tgtEl>
                                        <p:attrNameLst>
                                          <p:attrName>stroke.on</p:attrName>
                                        </p:attrNameLst>
                                      </p:cBhvr>
                                      <p:to>
                                        <p:strVal val="true"/>
                                      </p:to>
                                    </p:set>
                                  </p:childTnLst>
                                </p:cTn>
                              </p:par>
                              <p:par>
                                <p:cTn id="502" presetID="7" presetClass="emph" presetSubtype="2" fill="hold" nodeType="withEffect">
                                  <p:stCondLst>
                                    <p:cond delay="0"/>
                                  </p:stCondLst>
                                  <p:childTnLst>
                                    <p:animClr clrSpc="rgb" dir="cw">
                                      <p:cBhvr>
                                        <p:cTn id="503" dur="500" fill="hold"/>
                                        <p:tgtEl>
                                          <p:spTgt spid="295"/>
                                        </p:tgtEl>
                                        <p:attrNameLst>
                                          <p:attrName>stroke.color</p:attrName>
                                        </p:attrNameLst>
                                      </p:cBhvr>
                                      <p:to>
                                        <a:srgbClr val="BFBFBF"/>
                                      </p:to>
                                    </p:animClr>
                                    <p:set>
                                      <p:cBhvr>
                                        <p:cTn id="504" dur="500" fill="hold"/>
                                        <p:tgtEl>
                                          <p:spTgt spid="295"/>
                                        </p:tgtEl>
                                        <p:attrNameLst>
                                          <p:attrName>stroke.on</p:attrName>
                                        </p:attrNameLst>
                                      </p:cBhvr>
                                      <p:to>
                                        <p:strVal val="true"/>
                                      </p:to>
                                    </p:set>
                                  </p:childTnLst>
                                </p:cTn>
                              </p:par>
                              <p:par>
                                <p:cTn id="505" presetID="7" presetClass="emph" presetSubtype="2" fill="hold" nodeType="withEffect">
                                  <p:stCondLst>
                                    <p:cond delay="0"/>
                                  </p:stCondLst>
                                  <p:childTnLst>
                                    <p:animClr clrSpc="rgb" dir="cw">
                                      <p:cBhvr>
                                        <p:cTn id="506" dur="2000" fill="hold"/>
                                        <p:tgtEl>
                                          <p:spTgt spid="295"/>
                                        </p:tgtEl>
                                        <p:attrNameLst>
                                          <p:attrName>stroke.color</p:attrName>
                                        </p:attrNameLst>
                                      </p:cBhvr>
                                      <p:to>
                                        <a:srgbClr val="FF0000"/>
                                      </p:to>
                                    </p:animClr>
                                    <p:set>
                                      <p:cBhvr>
                                        <p:cTn id="507" dur="2000" fill="hold"/>
                                        <p:tgtEl>
                                          <p:spTgt spid="295"/>
                                        </p:tgtEl>
                                        <p:attrNameLst>
                                          <p:attrName>stroke.on</p:attrName>
                                        </p:attrNameLst>
                                      </p:cBhvr>
                                      <p:to>
                                        <p:strVal val="true"/>
                                      </p:to>
                                    </p:set>
                                  </p:childTnLst>
                                </p:cTn>
                              </p:par>
                            </p:childTnLst>
                          </p:cTn>
                        </p:par>
                        <p:par>
                          <p:cTn id="508" fill="hold">
                            <p:stCondLst>
                              <p:cond delay="78000"/>
                            </p:stCondLst>
                            <p:childTnLst>
                              <p:par>
                                <p:cTn id="509" presetID="7" presetClass="emph" presetSubtype="2" fill="hold" nodeType="afterEffect">
                                  <p:stCondLst>
                                    <p:cond delay="0"/>
                                  </p:stCondLst>
                                  <p:childTnLst>
                                    <p:animClr clrSpc="rgb" dir="cw">
                                      <p:cBhvr>
                                        <p:cTn id="510" dur="500" fill="hold"/>
                                        <p:tgtEl>
                                          <p:spTgt spid="295"/>
                                        </p:tgtEl>
                                        <p:attrNameLst>
                                          <p:attrName>stroke.color</p:attrName>
                                        </p:attrNameLst>
                                      </p:cBhvr>
                                      <p:to>
                                        <a:srgbClr val="BFBFBF"/>
                                      </p:to>
                                    </p:animClr>
                                    <p:set>
                                      <p:cBhvr>
                                        <p:cTn id="511" dur="500" fill="hold"/>
                                        <p:tgtEl>
                                          <p:spTgt spid="295"/>
                                        </p:tgtEl>
                                        <p:attrNameLst>
                                          <p:attrName>stroke.on</p:attrName>
                                        </p:attrNameLst>
                                      </p:cBhvr>
                                      <p:to>
                                        <p:strVal val="true"/>
                                      </p:to>
                                    </p:set>
                                  </p:childTnLst>
                                </p:cTn>
                              </p:par>
                              <p:par>
                                <p:cTn id="512" presetID="7" presetClass="emph" presetSubtype="2" fill="hold" nodeType="withEffect">
                                  <p:stCondLst>
                                    <p:cond delay="0"/>
                                  </p:stCondLst>
                                  <p:childTnLst>
                                    <p:animClr clrSpc="rgb" dir="cw">
                                      <p:cBhvr>
                                        <p:cTn id="513" dur="2000" fill="hold"/>
                                        <p:tgtEl>
                                          <p:spTgt spid="314"/>
                                        </p:tgtEl>
                                        <p:attrNameLst>
                                          <p:attrName>stroke.color</p:attrName>
                                        </p:attrNameLst>
                                      </p:cBhvr>
                                      <p:to>
                                        <a:srgbClr val="FF0000"/>
                                      </p:to>
                                    </p:animClr>
                                    <p:set>
                                      <p:cBhvr>
                                        <p:cTn id="514" dur="2000" fill="hold"/>
                                        <p:tgtEl>
                                          <p:spTgt spid="314"/>
                                        </p:tgtEl>
                                        <p:attrNameLst>
                                          <p:attrName>stroke.on</p:attrName>
                                        </p:attrNameLst>
                                      </p:cBhvr>
                                      <p:to>
                                        <p:strVal val="true"/>
                                      </p:to>
                                    </p:set>
                                  </p:childTnLst>
                                </p:cTn>
                              </p:par>
                              <p:par>
                                <p:cTn id="515" presetID="7" presetClass="emph" presetSubtype="2" fill="hold" nodeType="withEffect">
                                  <p:stCondLst>
                                    <p:cond delay="0"/>
                                  </p:stCondLst>
                                  <p:childTnLst>
                                    <p:animClr clrSpc="rgb" dir="cw">
                                      <p:cBhvr>
                                        <p:cTn id="516" dur="500" fill="hold"/>
                                        <p:tgtEl>
                                          <p:spTgt spid="314"/>
                                        </p:tgtEl>
                                        <p:attrNameLst>
                                          <p:attrName>stroke.color</p:attrName>
                                        </p:attrNameLst>
                                      </p:cBhvr>
                                      <p:to>
                                        <a:srgbClr val="BFBFBF"/>
                                      </p:to>
                                    </p:animClr>
                                    <p:set>
                                      <p:cBhvr>
                                        <p:cTn id="517" dur="500" fill="hold"/>
                                        <p:tgtEl>
                                          <p:spTgt spid="314"/>
                                        </p:tgtEl>
                                        <p:attrNameLst>
                                          <p:attrName>stroke.on</p:attrName>
                                        </p:attrNameLst>
                                      </p:cBhvr>
                                      <p:to>
                                        <p:strVal val="true"/>
                                      </p:to>
                                    </p:set>
                                  </p:childTnLst>
                                </p:cTn>
                              </p:par>
                              <p:par>
                                <p:cTn id="518" presetID="7" presetClass="emph" presetSubtype="2" fill="hold" nodeType="withEffect">
                                  <p:stCondLst>
                                    <p:cond delay="0"/>
                                  </p:stCondLst>
                                  <p:childTnLst>
                                    <p:animClr clrSpc="rgb" dir="cw">
                                      <p:cBhvr>
                                        <p:cTn id="519" dur="2000" fill="hold"/>
                                        <p:tgtEl>
                                          <p:spTgt spid="314"/>
                                        </p:tgtEl>
                                        <p:attrNameLst>
                                          <p:attrName>stroke.color</p:attrName>
                                        </p:attrNameLst>
                                      </p:cBhvr>
                                      <p:to>
                                        <a:srgbClr val="FF0000"/>
                                      </p:to>
                                    </p:animClr>
                                    <p:set>
                                      <p:cBhvr>
                                        <p:cTn id="520" dur="2000" fill="hold"/>
                                        <p:tgtEl>
                                          <p:spTgt spid="314"/>
                                        </p:tgtEl>
                                        <p:attrNameLst>
                                          <p:attrName>stroke.on</p:attrName>
                                        </p:attrNameLst>
                                      </p:cBhvr>
                                      <p:to>
                                        <p:strVal val="true"/>
                                      </p:to>
                                    </p:set>
                                  </p:childTnLst>
                                </p:cTn>
                              </p:par>
                            </p:childTnLst>
                          </p:cTn>
                        </p:par>
                        <p:par>
                          <p:cTn id="521" fill="hold">
                            <p:stCondLst>
                              <p:cond delay="80000"/>
                            </p:stCondLst>
                            <p:childTnLst>
                              <p:par>
                                <p:cTn id="522" presetID="7" presetClass="emph" presetSubtype="2" fill="hold" nodeType="afterEffect">
                                  <p:stCondLst>
                                    <p:cond delay="0"/>
                                  </p:stCondLst>
                                  <p:childTnLst>
                                    <p:animClr clrSpc="rgb" dir="cw">
                                      <p:cBhvr>
                                        <p:cTn id="523" dur="500" fill="hold"/>
                                        <p:tgtEl>
                                          <p:spTgt spid="314"/>
                                        </p:tgtEl>
                                        <p:attrNameLst>
                                          <p:attrName>stroke.color</p:attrName>
                                        </p:attrNameLst>
                                      </p:cBhvr>
                                      <p:to>
                                        <a:srgbClr val="BFBFBF"/>
                                      </p:to>
                                    </p:animClr>
                                    <p:set>
                                      <p:cBhvr>
                                        <p:cTn id="524" dur="500" fill="hold"/>
                                        <p:tgtEl>
                                          <p:spTgt spid="31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结果画图页</a:t>
            </a:r>
            <a:r>
              <a:rPr lang="en-US" altLang="zh-CN" dirty="0" smtClean="0"/>
              <a:t>5</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25</a:t>
            </a:fld>
            <a:endParaRPr lang="zh-CN" altLang="en-US"/>
          </a:p>
        </p:txBody>
      </p:sp>
      <p:grpSp>
        <p:nvGrpSpPr>
          <p:cNvPr id="47" name="Group 12"/>
          <p:cNvGrpSpPr/>
          <p:nvPr/>
        </p:nvGrpSpPr>
        <p:grpSpPr>
          <a:xfrm>
            <a:off x="2054184" y="1864638"/>
            <a:ext cx="223346" cy="223346"/>
            <a:chOff x="9001122" y="2503159"/>
            <a:chExt cx="223346" cy="223346"/>
          </a:xfrm>
        </p:grpSpPr>
        <p:sp>
          <p:nvSpPr>
            <p:cNvPr id="48"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9"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68" name="直接箭头连接符 898"/>
          <p:cNvCxnSpPr/>
          <p:nvPr/>
        </p:nvCxnSpPr>
        <p:spPr>
          <a:xfrm>
            <a:off x="922494" y="145659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69" name="组合 889"/>
          <p:cNvGrpSpPr/>
          <p:nvPr/>
        </p:nvGrpSpPr>
        <p:grpSpPr>
          <a:xfrm rot="16200000">
            <a:off x="1458519" y="1383831"/>
            <a:ext cx="223344" cy="223346"/>
            <a:chOff x="4786797" y="567248"/>
            <a:chExt cx="182241" cy="180002"/>
          </a:xfrm>
        </p:grpSpPr>
        <p:sp>
          <p:nvSpPr>
            <p:cNvPr id="270"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7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72" name="组合 890"/>
          <p:cNvGrpSpPr/>
          <p:nvPr/>
        </p:nvGrpSpPr>
        <p:grpSpPr>
          <a:xfrm rot="16200000">
            <a:off x="670169" y="1383831"/>
            <a:ext cx="223344" cy="223346"/>
            <a:chOff x="4786797" y="567248"/>
            <a:chExt cx="182241" cy="180002"/>
          </a:xfrm>
        </p:grpSpPr>
        <p:sp>
          <p:nvSpPr>
            <p:cNvPr id="273"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74"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75" name="直接箭头连接符 898"/>
          <p:cNvCxnSpPr/>
          <p:nvPr/>
        </p:nvCxnSpPr>
        <p:spPr>
          <a:xfrm rot="-5400000">
            <a:off x="453297" y="189991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6" name="直接箭头连接符 898"/>
          <p:cNvCxnSpPr/>
          <p:nvPr/>
        </p:nvCxnSpPr>
        <p:spPr>
          <a:xfrm rot="5400000">
            <a:off x="553067" y="191270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7" name="直接箭头连接符 898"/>
          <p:cNvCxnSpPr/>
          <p:nvPr/>
        </p:nvCxnSpPr>
        <p:spPr>
          <a:xfrm rot="10800000">
            <a:off x="913436" y="155541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78" name="组合 889"/>
          <p:cNvGrpSpPr/>
          <p:nvPr/>
        </p:nvGrpSpPr>
        <p:grpSpPr>
          <a:xfrm rot="16200000">
            <a:off x="1435743" y="2179321"/>
            <a:ext cx="223344" cy="223346"/>
            <a:chOff x="4786797" y="567248"/>
            <a:chExt cx="182241" cy="180002"/>
          </a:xfrm>
          <a:solidFill>
            <a:srgbClr val="FF0000"/>
          </a:solidFill>
        </p:grpSpPr>
        <p:sp>
          <p:nvSpPr>
            <p:cNvPr id="279"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0"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81" name="组合 890"/>
          <p:cNvGrpSpPr/>
          <p:nvPr/>
        </p:nvGrpSpPr>
        <p:grpSpPr>
          <a:xfrm rot="16200000">
            <a:off x="669925" y="2179321"/>
            <a:ext cx="223344" cy="223346"/>
            <a:chOff x="4786797" y="567248"/>
            <a:chExt cx="182241" cy="180002"/>
          </a:xfrm>
        </p:grpSpPr>
        <p:sp>
          <p:nvSpPr>
            <p:cNvPr id="282"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3"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84" name="直接箭头连接符 898"/>
          <p:cNvCxnSpPr/>
          <p:nvPr/>
        </p:nvCxnSpPr>
        <p:spPr>
          <a:xfrm>
            <a:off x="902328" y="222396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5" name="直接箭头连接符 898"/>
          <p:cNvCxnSpPr/>
          <p:nvPr/>
        </p:nvCxnSpPr>
        <p:spPr>
          <a:xfrm rot="10800000">
            <a:off x="893270" y="232278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6" name="直接箭头连接符 898"/>
          <p:cNvCxnSpPr/>
          <p:nvPr/>
        </p:nvCxnSpPr>
        <p:spPr>
          <a:xfrm rot="2700000">
            <a:off x="1652708" y="167220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7" name="直接箭头连接符 898"/>
          <p:cNvCxnSpPr/>
          <p:nvPr/>
        </p:nvCxnSpPr>
        <p:spPr>
          <a:xfrm rot="-8100000">
            <a:off x="1570657" y="177066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54" name="Group 12"/>
          <p:cNvGrpSpPr/>
          <p:nvPr/>
        </p:nvGrpSpPr>
        <p:grpSpPr>
          <a:xfrm>
            <a:off x="3915123" y="1813292"/>
            <a:ext cx="223346" cy="223346"/>
            <a:chOff x="9001122" y="2503159"/>
            <a:chExt cx="223346" cy="223346"/>
          </a:xfrm>
        </p:grpSpPr>
        <p:sp>
          <p:nvSpPr>
            <p:cNvPr id="155"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2"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73" name="直接箭头连接符 898"/>
          <p:cNvCxnSpPr/>
          <p:nvPr/>
        </p:nvCxnSpPr>
        <p:spPr>
          <a:xfrm>
            <a:off x="2742106" y="150757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74" name="组合 889"/>
          <p:cNvGrpSpPr/>
          <p:nvPr/>
        </p:nvGrpSpPr>
        <p:grpSpPr>
          <a:xfrm rot="16200000">
            <a:off x="3278131" y="1409758"/>
            <a:ext cx="223344" cy="223346"/>
            <a:chOff x="4786797" y="567248"/>
            <a:chExt cx="182241" cy="180002"/>
          </a:xfrm>
        </p:grpSpPr>
        <p:sp>
          <p:nvSpPr>
            <p:cNvPr id="17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77" name="组合 890"/>
          <p:cNvGrpSpPr/>
          <p:nvPr/>
        </p:nvGrpSpPr>
        <p:grpSpPr>
          <a:xfrm rot="16200000">
            <a:off x="2489781" y="1409758"/>
            <a:ext cx="223344" cy="223346"/>
            <a:chOff x="4786797" y="567248"/>
            <a:chExt cx="182241" cy="180002"/>
          </a:xfrm>
        </p:grpSpPr>
        <p:sp>
          <p:nvSpPr>
            <p:cNvPr id="17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80" name="直接箭头连接符 898"/>
          <p:cNvCxnSpPr/>
          <p:nvPr/>
        </p:nvCxnSpPr>
        <p:spPr>
          <a:xfrm rot="-5400000">
            <a:off x="2310487" y="192584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83" name="组合 889"/>
          <p:cNvGrpSpPr/>
          <p:nvPr/>
        </p:nvGrpSpPr>
        <p:grpSpPr>
          <a:xfrm rot="16200000">
            <a:off x="3255355" y="2205248"/>
            <a:ext cx="223344" cy="223346"/>
            <a:chOff x="4786797" y="567248"/>
            <a:chExt cx="182241" cy="180002"/>
          </a:xfrm>
          <a:solidFill>
            <a:srgbClr val="FF0000"/>
          </a:solidFill>
        </p:grpSpPr>
        <p:sp>
          <p:nvSpPr>
            <p:cNvPr id="184"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86" name="组合 890"/>
          <p:cNvGrpSpPr/>
          <p:nvPr/>
        </p:nvGrpSpPr>
        <p:grpSpPr>
          <a:xfrm rot="16200000">
            <a:off x="2489537" y="2205248"/>
            <a:ext cx="223344" cy="223346"/>
            <a:chOff x="4786797" y="567248"/>
            <a:chExt cx="182241" cy="180002"/>
          </a:xfrm>
        </p:grpSpPr>
        <p:sp>
          <p:nvSpPr>
            <p:cNvPr id="18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89" name="直接箭头连接符 898"/>
          <p:cNvCxnSpPr/>
          <p:nvPr/>
        </p:nvCxnSpPr>
        <p:spPr>
          <a:xfrm rot="10800000">
            <a:off x="2701798" y="234530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1" name="直接箭头连接符 898"/>
          <p:cNvCxnSpPr/>
          <p:nvPr/>
        </p:nvCxnSpPr>
        <p:spPr>
          <a:xfrm rot="2700000">
            <a:off x="3472320" y="168561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1" name="直接箭头连接符 898"/>
          <p:cNvCxnSpPr/>
          <p:nvPr/>
        </p:nvCxnSpPr>
        <p:spPr>
          <a:xfrm flipH="1">
            <a:off x="3521326" y="1988762"/>
            <a:ext cx="405872" cy="359574"/>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99" name="直接箭头连接符 898"/>
          <p:cNvCxnSpPr/>
          <p:nvPr/>
        </p:nvCxnSpPr>
        <p:spPr>
          <a:xfrm>
            <a:off x="4457636" y="146068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00" name="组合 889"/>
          <p:cNvGrpSpPr/>
          <p:nvPr/>
        </p:nvGrpSpPr>
        <p:grpSpPr>
          <a:xfrm rot="16200000">
            <a:off x="4993661" y="1362874"/>
            <a:ext cx="223344" cy="223346"/>
            <a:chOff x="4786797" y="567248"/>
            <a:chExt cx="182241" cy="180002"/>
          </a:xfrm>
        </p:grpSpPr>
        <p:sp>
          <p:nvSpPr>
            <p:cNvPr id="301"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03" name="组合 890"/>
          <p:cNvGrpSpPr/>
          <p:nvPr/>
        </p:nvGrpSpPr>
        <p:grpSpPr>
          <a:xfrm rot="16200000">
            <a:off x="4205311" y="1362874"/>
            <a:ext cx="223344" cy="223346"/>
            <a:chOff x="4786797" y="567248"/>
            <a:chExt cx="182241" cy="180002"/>
          </a:xfrm>
        </p:grpSpPr>
        <p:sp>
          <p:nvSpPr>
            <p:cNvPr id="304"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06" name="直接箭头连接符 898"/>
          <p:cNvCxnSpPr/>
          <p:nvPr/>
        </p:nvCxnSpPr>
        <p:spPr>
          <a:xfrm rot="-5400000">
            <a:off x="4026017" y="187895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07" name="组合 889"/>
          <p:cNvGrpSpPr/>
          <p:nvPr/>
        </p:nvGrpSpPr>
        <p:grpSpPr>
          <a:xfrm rot="16200000">
            <a:off x="4970885" y="2158364"/>
            <a:ext cx="223344" cy="223346"/>
            <a:chOff x="4786797" y="567248"/>
            <a:chExt cx="182241" cy="180002"/>
          </a:xfrm>
          <a:solidFill>
            <a:srgbClr val="FFC000"/>
          </a:solidFill>
        </p:grpSpPr>
        <p:sp>
          <p:nvSpPr>
            <p:cNvPr id="308"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9"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10" name="组合 890"/>
          <p:cNvGrpSpPr/>
          <p:nvPr/>
        </p:nvGrpSpPr>
        <p:grpSpPr>
          <a:xfrm rot="16200000">
            <a:off x="4205067" y="2158364"/>
            <a:ext cx="223344" cy="223346"/>
            <a:chOff x="4786797" y="567248"/>
            <a:chExt cx="182241" cy="180002"/>
          </a:xfrm>
        </p:grpSpPr>
        <p:sp>
          <p:nvSpPr>
            <p:cNvPr id="31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1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13" name="直接箭头连接符 898"/>
          <p:cNvCxnSpPr/>
          <p:nvPr/>
        </p:nvCxnSpPr>
        <p:spPr>
          <a:xfrm rot="10800000">
            <a:off x="4417328" y="229842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5" name="直接箭头连接符 898"/>
          <p:cNvCxnSpPr/>
          <p:nvPr/>
        </p:nvCxnSpPr>
        <p:spPr>
          <a:xfrm flipH="1">
            <a:off x="5233712" y="1916826"/>
            <a:ext cx="409016" cy="42848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6" name="直接箭头连接符 898"/>
          <p:cNvCxnSpPr/>
          <p:nvPr/>
        </p:nvCxnSpPr>
        <p:spPr>
          <a:xfrm rot="-2700000">
            <a:off x="5127308" y="201659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7" name="直接箭头连接符 898"/>
          <p:cNvCxnSpPr/>
          <p:nvPr/>
        </p:nvCxnSpPr>
        <p:spPr>
          <a:xfrm rot="5400000">
            <a:off x="4838247" y="189991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10" name="Group 12"/>
          <p:cNvGrpSpPr/>
          <p:nvPr/>
        </p:nvGrpSpPr>
        <p:grpSpPr>
          <a:xfrm>
            <a:off x="1330008" y="3585078"/>
            <a:ext cx="223346" cy="223346"/>
            <a:chOff x="9001122" y="2503159"/>
            <a:chExt cx="223346" cy="223346"/>
          </a:xfrm>
          <a:solidFill>
            <a:srgbClr val="FFC000"/>
          </a:solidFill>
        </p:grpSpPr>
        <p:sp>
          <p:nvSpPr>
            <p:cNvPr id="212" name="椭圆 919"/>
            <p:cNvSpPr/>
            <p:nvPr/>
          </p:nvSpPr>
          <p:spPr>
            <a:xfrm rot="19800000" flipH="1" flipV="1">
              <a:off x="9001122" y="2503159"/>
              <a:ext cx="223346" cy="223346"/>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32" name="椭圆 4"/>
            <p:cNvSpPr/>
            <p:nvPr/>
          </p:nvSpPr>
          <p:spPr>
            <a:xfrm rot="19800000" flipH="1" flipV="1">
              <a:off x="9033831" y="2516412"/>
              <a:ext cx="157929" cy="1579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34" name="组合 889"/>
          <p:cNvGrpSpPr/>
          <p:nvPr/>
        </p:nvGrpSpPr>
        <p:grpSpPr>
          <a:xfrm rot="16200000">
            <a:off x="1916328" y="3172677"/>
            <a:ext cx="223344" cy="223346"/>
            <a:chOff x="4786797" y="567248"/>
            <a:chExt cx="182241" cy="180002"/>
          </a:xfrm>
        </p:grpSpPr>
        <p:sp>
          <p:nvSpPr>
            <p:cNvPr id="23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3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37" name="组合 890"/>
          <p:cNvGrpSpPr/>
          <p:nvPr/>
        </p:nvGrpSpPr>
        <p:grpSpPr>
          <a:xfrm rot="16200000">
            <a:off x="670169" y="3172677"/>
            <a:ext cx="223344" cy="223346"/>
            <a:chOff x="4786797" y="567248"/>
            <a:chExt cx="182241" cy="180002"/>
          </a:xfrm>
        </p:grpSpPr>
        <p:sp>
          <p:nvSpPr>
            <p:cNvPr id="23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3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40" name="直接箭头连接符 898"/>
          <p:cNvCxnSpPr/>
          <p:nvPr/>
        </p:nvCxnSpPr>
        <p:spPr>
          <a:xfrm rot="-5400000">
            <a:off x="522814" y="366403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43" name="组合 889"/>
          <p:cNvGrpSpPr/>
          <p:nvPr/>
        </p:nvGrpSpPr>
        <p:grpSpPr>
          <a:xfrm rot="16200000">
            <a:off x="1893552" y="3968167"/>
            <a:ext cx="223344" cy="223346"/>
            <a:chOff x="4786797" y="567248"/>
            <a:chExt cx="182241" cy="180002"/>
          </a:xfrm>
          <a:solidFill>
            <a:srgbClr val="FF0000"/>
          </a:solidFill>
        </p:grpSpPr>
        <p:sp>
          <p:nvSpPr>
            <p:cNvPr id="244"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4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46" name="组合 890"/>
          <p:cNvGrpSpPr/>
          <p:nvPr/>
        </p:nvGrpSpPr>
        <p:grpSpPr>
          <a:xfrm rot="16200000">
            <a:off x="669925" y="3968167"/>
            <a:ext cx="223344" cy="223346"/>
            <a:chOff x="4786797" y="567248"/>
            <a:chExt cx="182241" cy="180002"/>
          </a:xfrm>
        </p:grpSpPr>
        <p:sp>
          <p:nvSpPr>
            <p:cNvPr id="24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4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53" name="直接箭头连接符 898"/>
          <p:cNvCxnSpPr/>
          <p:nvPr/>
        </p:nvCxnSpPr>
        <p:spPr>
          <a:xfrm rot="-8100000">
            <a:off x="1436026" y="394295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4" name="直接箭头连接符 898"/>
          <p:cNvCxnSpPr/>
          <p:nvPr/>
        </p:nvCxnSpPr>
        <p:spPr>
          <a:xfrm flipH="1">
            <a:off x="932983" y="3732945"/>
            <a:ext cx="405872" cy="359574"/>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5" name="直接箭头连接符 898"/>
          <p:cNvCxnSpPr/>
          <p:nvPr/>
        </p:nvCxnSpPr>
        <p:spPr>
          <a:xfrm rot="2700000">
            <a:off x="854484" y="347452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6" name="直接箭头连接符 898"/>
          <p:cNvCxnSpPr/>
          <p:nvPr/>
        </p:nvCxnSpPr>
        <p:spPr>
          <a:xfrm rot="-2700000">
            <a:off x="1494913" y="342126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7" name="直接箭头连接符 898"/>
          <p:cNvCxnSpPr/>
          <p:nvPr/>
        </p:nvCxnSpPr>
        <p:spPr>
          <a:xfrm rot="5400000">
            <a:off x="1745296" y="370620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58" name="Group 12"/>
          <p:cNvGrpSpPr/>
          <p:nvPr/>
        </p:nvGrpSpPr>
        <p:grpSpPr>
          <a:xfrm>
            <a:off x="7524273" y="1864748"/>
            <a:ext cx="223346" cy="223346"/>
            <a:chOff x="9001122" y="2503159"/>
            <a:chExt cx="223346" cy="223346"/>
          </a:xfrm>
        </p:grpSpPr>
        <p:sp>
          <p:nvSpPr>
            <p:cNvPr id="259"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0"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61" name="直接箭头连接符 898"/>
          <p:cNvCxnSpPr/>
          <p:nvPr/>
        </p:nvCxnSpPr>
        <p:spPr>
          <a:xfrm>
            <a:off x="6392583" y="145670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62" name="组合 889"/>
          <p:cNvGrpSpPr/>
          <p:nvPr/>
        </p:nvGrpSpPr>
        <p:grpSpPr>
          <a:xfrm rot="16200000">
            <a:off x="6928608" y="1383941"/>
            <a:ext cx="223344" cy="223346"/>
            <a:chOff x="4786797" y="567248"/>
            <a:chExt cx="182241" cy="180002"/>
          </a:xfrm>
          <a:solidFill>
            <a:srgbClr val="FFC000"/>
          </a:solidFill>
        </p:grpSpPr>
        <p:sp>
          <p:nvSpPr>
            <p:cNvPr id="263"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4"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65" name="组合 890"/>
          <p:cNvGrpSpPr/>
          <p:nvPr/>
        </p:nvGrpSpPr>
        <p:grpSpPr>
          <a:xfrm rot="16200000">
            <a:off x="6140258" y="1383941"/>
            <a:ext cx="223344" cy="223346"/>
            <a:chOff x="4786797" y="567248"/>
            <a:chExt cx="182241" cy="180002"/>
          </a:xfrm>
        </p:grpSpPr>
        <p:sp>
          <p:nvSpPr>
            <p:cNvPr id="266"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88" name="直接箭头连接符 898"/>
          <p:cNvCxnSpPr/>
          <p:nvPr/>
        </p:nvCxnSpPr>
        <p:spPr>
          <a:xfrm rot="-5400000">
            <a:off x="5973490" y="190002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91" name="组合 889"/>
          <p:cNvGrpSpPr/>
          <p:nvPr/>
        </p:nvGrpSpPr>
        <p:grpSpPr>
          <a:xfrm rot="16200000">
            <a:off x="6905832" y="2179431"/>
            <a:ext cx="223344" cy="223346"/>
            <a:chOff x="4786797" y="567248"/>
            <a:chExt cx="182241" cy="180002"/>
          </a:xfrm>
          <a:solidFill>
            <a:srgbClr val="FF0000"/>
          </a:solidFill>
        </p:grpSpPr>
        <p:sp>
          <p:nvSpPr>
            <p:cNvPr id="292"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9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94" name="组合 890"/>
          <p:cNvGrpSpPr/>
          <p:nvPr/>
        </p:nvGrpSpPr>
        <p:grpSpPr>
          <a:xfrm rot="16200000">
            <a:off x="6140014" y="2179431"/>
            <a:ext cx="223344" cy="223346"/>
            <a:chOff x="4786797" y="567248"/>
            <a:chExt cx="182241" cy="180002"/>
          </a:xfrm>
        </p:grpSpPr>
        <p:sp>
          <p:nvSpPr>
            <p:cNvPr id="295"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14"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20" name="直接箭头连接符 898"/>
          <p:cNvCxnSpPr/>
          <p:nvPr/>
        </p:nvCxnSpPr>
        <p:spPr>
          <a:xfrm rot="2700000">
            <a:off x="7122797" y="167231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5" name="直接箭头连接符 898"/>
          <p:cNvCxnSpPr/>
          <p:nvPr/>
        </p:nvCxnSpPr>
        <p:spPr>
          <a:xfrm rot="-8100000">
            <a:off x="7040746" y="177077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6" name="直接箭头连接符 898"/>
          <p:cNvCxnSpPr/>
          <p:nvPr/>
        </p:nvCxnSpPr>
        <p:spPr>
          <a:xfrm flipH="1">
            <a:off x="6379271" y="1657828"/>
            <a:ext cx="478867" cy="515851"/>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7" name="直接箭头连接符 898"/>
          <p:cNvCxnSpPr/>
          <p:nvPr/>
        </p:nvCxnSpPr>
        <p:spPr>
          <a:xfrm rot="-5400000">
            <a:off x="6712610" y="188712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8" name="直接箭头连接符 898"/>
          <p:cNvCxnSpPr/>
          <p:nvPr/>
        </p:nvCxnSpPr>
        <p:spPr>
          <a:xfrm rot="5400000">
            <a:off x="6812380" y="189991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63" name="Group 12"/>
          <p:cNvGrpSpPr/>
          <p:nvPr/>
        </p:nvGrpSpPr>
        <p:grpSpPr>
          <a:xfrm>
            <a:off x="9774718" y="1691252"/>
            <a:ext cx="223346" cy="223346"/>
            <a:chOff x="9001122" y="2503159"/>
            <a:chExt cx="223346" cy="223346"/>
          </a:xfrm>
          <a:solidFill>
            <a:srgbClr val="FF0000"/>
          </a:solidFill>
        </p:grpSpPr>
        <p:sp>
          <p:nvSpPr>
            <p:cNvPr id="364" name="椭圆 919"/>
            <p:cNvSpPr/>
            <p:nvPr/>
          </p:nvSpPr>
          <p:spPr>
            <a:xfrm rot="19800000" flipH="1" flipV="1">
              <a:off x="9001122" y="2503159"/>
              <a:ext cx="223346" cy="223346"/>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65" name="椭圆 4"/>
            <p:cNvSpPr/>
            <p:nvPr/>
          </p:nvSpPr>
          <p:spPr>
            <a:xfrm rot="19800000" flipH="1" flipV="1">
              <a:off x="9033831" y="2516412"/>
              <a:ext cx="157929" cy="1579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66" name="直接箭头连接符 898"/>
          <p:cNvCxnSpPr/>
          <p:nvPr/>
        </p:nvCxnSpPr>
        <p:spPr>
          <a:xfrm>
            <a:off x="8639279" y="146068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67" name="组合 889"/>
          <p:cNvGrpSpPr/>
          <p:nvPr/>
        </p:nvGrpSpPr>
        <p:grpSpPr>
          <a:xfrm rot="16200000">
            <a:off x="9175304" y="1362874"/>
            <a:ext cx="223344" cy="223346"/>
            <a:chOff x="4786797" y="567248"/>
            <a:chExt cx="182241" cy="180002"/>
          </a:xfrm>
        </p:grpSpPr>
        <p:sp>
          <p:nvSpPr>
            <p:cNvPr id="36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6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70" name="组合 890"/>
          <p:cNvGrpSpPr/>
          <p:nvPr/>
        </p:nvGrpSpPr>
        <p:grpSpPr>
          <a:xfrm rot="16200000">
            <a:off x="8386954" y="1362874"/>
            <a:ext cx="223344" cy="223346"/>
            <a:chOff x="4786797" y="567248"/>
            <a:chExt cx="182241" cy="180002"/>
          </a:xfrm>
        </p:grpSpPr>
        <p:sp>
          <p:nvSpPr>
            <p:cNvPr id="37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7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73" name="直接箭头连接符 898"/>
          <p:cNvCxnSpPr/>
          <p:nvPr/>
        </p:nvCxnSpPr>
        <p:spPr>
          <a:xfrm rot="-5400000">
            <a:off x="8207660" y="187895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74" name="组合 889"/>
          <p:cNvGrpSpPr/>
          <p:nvPr/>
        </p:nvGrpSpPr>
        <p:grpSpPr>
          <a:xfrm rot="16200000">
            <a:off x="9152528" y="2158364"/>
            <a:ext cx="223344" cy="223346"/>
            <a:chOff x="4786797" y="567248"/>
            <a:chExt cx="182241" cy="180002"/>
          </a:xfrm>
          <a:solidFill>
            <a:schemeClr val="tx2"/>
          </a:solidFill>
        </p:grpSpPr>
        <p:sp>
          <p:nvSpPr>
            <p:cNvPr id="375"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76"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77" name="组合 890"/>
          <p:cNvGrpSpPr/>
          <p:nvPr/>
        </p:nvGrpSpPr>
        <p:grpSpPr>
          <a:xfrm rot="16200000">
            <a:off x="8386710" y="2158364"/>
            <a:ext cx="223344" cy="223346"/>
            <a:chOff x="4786797" y="567248"/>
            <a:chExt cx="182241" cy="180002"/>
          </a:xfrm>
          <a:solidFill>
            <a:srgbClr val="FFC000"/>
          </a:solidFill>
        </p:grpSpPr>
        <p:sp>
          <p:nvSpPr>
            <p:cNvPr id="378"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79"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81" name="直接箭头连接符 898"/>
          <p:cNvCxnSpPr/>
          <p:nvPr/>
        </p:nvCxnSpPr>
        <p:spPr>
          <a:xfrm flipH="1">
            <a:off x="9415355" y="1916826"/>
            <a:ext cx="409016" cy="42848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2" name="直接箭头连接符 898"/>
          <p:cNvCxnSpPr/>
          <p:nvPr/>
        </p:nvCxnSpPr>
        <p:spPr>
          <a:xfrm rot="-2700000">
            <a:off x="9308951" y="201659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4" name="直接箭头连接符 898"/>
          <p:cNvCxnSpPr/>
          <p:nvPr/>
        </p:nvCxnSpPr>
        <p:spPr>
          <a:xfrm>
            <a:off x="8619113" y="223152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5" name="直接箭头连接符 898"/>
          <p:cNvCxnSpPr/>
          <p:nvPr/>
        </p:nvCxnSpPr>
        <p:spPr>
          <a:xfrm rot="10800000">
            <a:off x="8610055" y="233034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6" name="直接箭头连接符 898"/>
          <p:cNvCxnSpPr/>
          <p:nvPr/>
        </p:nvCxnSpPr>
        <p:spPr>
          <a:xfrm flipH="1">
            <a:off x="8610938" y="1617198"/>
            <a:ext cx="478867" cy="515851"/>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87" name="Group 12"/>
          <p:cNvGrpSpPr/>
          <p:nvPr/>
        </p:nvGrpSpPr>
        <p:grpSpPr>
          <a:xfrm>
            <a:off x="3874247" y="3548127"/>
            <a:ext cx="223346" cy="223346"/>
            <a:chOff x="9001122" y="2503159"/>
            <a:chExt cx="223346" cy="223346"/>
          </a:xfrm>
        </p:grpSpPr>
        <p:sp>
          <p:nvSpPr>
            <p:cNvPr id="388"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89"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90" name="直接箭头连接符 898"/>
          <p:cNvCxnSpPr/>
          <p:nvPr/>
        </p:nvCxnSpPr>
        <p:spPr>
          <a:xfrm>
            <a:off x="2713932" y="322632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91" name="组合 889"/>
          <p:cNvGrpSpPr/>
          <p:nvPr/>
        </p:nvGrpSpPr>
        <p:grpSpPr>
          <a:xfrm rot="16200000">
            <a:off x="3249957" y="3153565"/>
            <a:ext cx="223344" cy="223346"/>
            <a:chOff x="4786797" y="567248"/>
            <a:chExt cx="182241" cy="180002"/>
          </a:xfrm>
          <a:solidFill>
            <a:srgbClr val="FFC000"/>
          </a:solidFill>
        </p:grpSpPr>
        <p:sp>
          <p:nvSpPr>
            <p:cNvPr id="392"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9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94" name="组合 890"/>
          <p:cNvGrpSpPr/>
          <p:nvPr/>
        </p:nvGrpSpPr>
        <p:grpSpPr>
          <a:xfrm rot="16200000">
            <a:off x="2461607" y="3153565"/>
            <a:ext cx="223344" cy="223346"/>
            <a:chOff x="4786797" y="567248"/>
            <a:chExt cx="182241" cy="180002"/>
          </a:xfrm>
        </p:grpSpPr>
        <p:sp>
          <p:nvSpPr>
            <p:cNvPr id="395"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9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99" name="直接箭头连接符 898"/>
          <p:cNvCxnSpPr/>
          <p:nvPr/>
        </p:nvCxnSpPr>
        <p:spPr>
          <a:xfrm rot="10800000">
            <a:off x="2704874" y="332514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400" name="组合 889"/>
          <p:cNvGrpSpPr/>
          <p:nvPr/>
        </p:nvGrpSpPr>
        <p:grpSpPr>
          <a:xfrm rot="16200000">
            <a:off x="3227181" y="3949055"/>
            <a:ext cx="223344" cy="223346"/>
            <a:chOff x="4786797" y="567248"/>
            <a:chExt cx="182241" cy="180002"/>
          </a:xfrm>
          <a:solidFill>
            <a:schemeClr val="tx2"/>
          </a:solidFill>
        </p:grpSpPr>
        <p:sp>
          <p:nvSpPr>
            <p:cNvPr id="401"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02"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403" name="组合 890"/>
          <p:cNvGrpSpPr/>
          <p:nvPr/>
        </p:nvGrpSpPr>
        <p:grpSpPr>
          <a:xfrm rot="16200000">
            <a:off x="2461363" y="3949055"/>
            <a:ext cx="223344" cy="223346"/>
            <a:chOff x="4786797" y="567248"/>
            <a:chExt cx="182241" cy="180002"/>
          </a:xfrm>
          <a:solidFill>
            <a:srgbClr val="FF0000"/>
          </a:solidFill>
        </p:grpSpPr>
        <p:sp>
          <p:nvSpPr>
            <p:cNvPr id="404"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0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406" name="直接箭头连接符 898"/>
          <p:cNvCxnSpPr/>
          <p:nvPr/>
        </p:nvCxnSpPr>
        <p:spPr>
          <a:xfrm>
            <a:off x="2693766" y="399369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7" name="直接箭头连接符 898"/>
          <p:cNvCxnSpPr/>
          <p:nvPr/>
        </p:nvCxnSpPr>
        <p:spPr>
          <a:xfrm rot="10800000">
            <a:off x="2684708" y="409251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8" name="直接箭头连接符 898"/>
          <p:cNvCxnSpPr/>
          <p:nvPr/>
        </p:nvCxnSpPr>
        <p:spPr>
          <a:xfrm rot="2700000">
            <a:off x="3418958" y="343819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0" name="直接箭头连接符 898"/>
          <p:cNvCxnSpPr/>
          <p:nvPr/>
        </p:nvCxnSpPr>
        <p:spPr>
          <a:xfrm rot="-5400000">
            <a:off x="3093156" y="365980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1" name="直接箭头连接符 898"/>
          <p:cNvCxnSpPr/>
          <p:nvPr/>
        </p:nvCxnSpPr>
        <p:spPr>
          <a:xfrm flipH="1">
            <a:off x="3460113" y="3706203"/>
            <a:ext cx="405872" cy="359574"/>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56" name="组合 889"/>
          <p:cNvGrpSpPr/>
          <p:nvPr/>
        </p:nvGrpSpPr>
        <p:grpSpPr>
          <a:xfrm rot="16200000">
            <a:off x="5593362" y="1689360"/>
            <a:ext cx="223344" cy="223346"/>
            <a:chOff x="4786797" y="567248"/>
            <a:chExt cx="182241" cy="180002"/>
          </a:xfrm>
          <a:solidFill>
            <a:srgbClr val="FF0000"/>
          </a:solidFill>
        </p:grpSpPr>
        <p:sp>
          <p:nvSpPr>
            <p:cNvPr id="157"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8"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Tree>
    <p:extLst>
      <p:ext uri="{BB962C8B-B14F-4D97-AF65-F5344CB8AC3E}">
        <p14:creationId xmlns:p14="http://schemas.microsoft.com/office/powerpoint/2010/main" val="25507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268"/>
                                        </p:tgtEl>
                                        <p:attrNameLst>
                                          <p:attrName>stroke.color</p:attrName>
                                        </p:attrNameLst>
                                      </p:cBhvr>
                                      <p:to>
                                        <a:srgbClr val="FF0000"/>
                                      </p:to>
                                    </p:animClr>
                                    <p:set>
                                      <p:cBhvr>
                                        <p:cTn id="7" dur="2000" fill="hold"/>
                                        <p:tgtEl>
                                          <p:spTgt spid="26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268"/>
                                        </p:tgtEl>
                                        <p:attrNameLst>
                                          <p:attrName>stroke.color</p:attrName>
                                        </p:attrNameLst>
                                      </p:cBhvr>
                                      <p:to>
                                        <a:srgbClr val="BFBFBF"/>
                                      </p:to>
                                    </p:animClr>
                                    <p:set>
                                      <p:cBhvr>
                                        <p:cTn id="10" dur="500" fill="hold"/>
                                        <p:tgtEl>
                                          <p:spTgt spid="268"/>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68"/>
                                        </p:tgtEl>
                                        <p:attrNameLst>
                                          <p:attrName>stroke.color</p:attrName>
                                        </p:attrNameLst>
                                      </p:cBhvr>
                                      <p:to>
                                        <a:srgbClr val="FF0000"/>
                                      </p:to>
                                    </p:animClr>
                                    <p:set>
                                      <p:cBhvr>
                                        <p:cTn id="13" dur="2000" fill="hold"/>
                                        <p:tgtEl>
                                          <p:spTgt spid="268"/>
                                        </p:tgtEl>
                                        <p:attrNameLst>
                                          <p:attrName>stroke.on</p:attrName>
                                        </p:attrNameLst>
                                      </p:cBhvr>
                                      <p:to>
                                        <p:strVal val="true"/>
                                      </p:to>
                                    </p:set>
                                  </p:childTnLst>
                                </p:cTn>
                              </p:par>
                            </p:childTnLst>
                          </p:cTn>
                        </p:par>
                        <p:par>
                          <p:cTn id="14" fill="hold">
                            <p:stCondLst>
                              <p:cond delay="2000"/>
                            </p:stCondLst>
                            <p:childTnLst>
                              <p:par>
                                <p:cTn id="15" presetID="7" presetClass="emph" presetSubtype="2" fill="hold" nodeType="afterEffect">
                                  <p:stCondLst>
                                    <p:cond delay="0"/>
                                  </p:stCondLst>
                                  <p:childTnLst>
                                    <p:animClr clrSpc="rgb" dir="cw">
                                      <p:cBhvr>
                                        <p:cTn id="16" dur="500" fill="hold"/>
                                        <p:tgtEl>
                                          <p:spTgt spid="268"/>
                                        </p:tgtEl>
                                        <p:attrNameLst>
                                          <p:attrName>stroke.color</p:attrName>
                                        </p:attrNameLst>
                                      </p:cBhvr>
                                      <p:to>
                                        <a:srgbClr val="BFBFBF"/>
                                      </p:to>
                                    </p:animClr>
                                    <p:set>
                                      <p:cBhvr>
                                        <p:cTn id="17" dur="500" fill="hold"/>
                                        <p:tgtEl>
                                          <p:spTgt spid="268"/>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2000" fill="hold"/>
                                        <p:tgtEl>
                                          <p:spTgt spid="275"/>
                                        </p:tgtEl>
                                        <p:attrNameLst>
                                          <p:attrName>stroke.color</p:attrName>
                                        </p:attrNameLst>
                                      </p:cBhvr>
                                      <p:to>
                                        <a:srgbClr val="FF0000"/>
                                      </p:to>
                                    </p:animClr>
                                    <p:set>
                                      <p:cBhvr>
                                        <p:cTn id="20" dur="2000" fill="hold"/>
                                        <p:tgtEl>
                                          <p:spTgt spid="275"/>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500" fill="hold"/>
                                        <p:tgtEl>
                                          <p:spTgt spid="275"/>
                                        </p:tgtEl>
                                        <p:attrNameLst>
                                          <p:attrName>stroke.color</p:attrName>
                                        </p:attrNameLst>
                                      </p:cBhvr>
                                      <p:to>
                                        <a:srgbClr val="BFBFBF"/>
                                      </p:to>
                                    </p:animClr>
                                    <p:set>
                                      <p:cBhvr>
                                        <p:cTn id="23" dur="500" fill="hold"/>
                                        <p:tgtEl>
                                          <p:spTgt spid="275"/>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2000" fill="hold"/>
                                        <p:tgtEl>
                                          <p:spTgt spid="275"/>
                                        </p:tgtEl>
                                        <p:attrNameLst>
                                          <p:attrName>stroke.color</p:attrName>
                                        </p:attrNameLst>
                                      </p:cBhvr>
                                      <p:to>
                                        <a:srgbClr val="FF0000"/>
                                      </p:to>
                                    </p:animClr>
                                    <p:set>
                                      <p:cBhvr>
                                        <p:cTn id="26" dur="2000" fill="hold"/>
                                        <p:tgtEl>
                                          <p:spTgt spid="275"/>
                                        </p:tgtEl>
                                        <p:attrNameLst>
                                          <p:attrName>stroke.on</p:attrName>
                                        </p:attrNameLst>
                                      </p:cBhvr>
                                      <p:to>
                                        <p:strVal val="true"/>
                                      </p:to>
                                    </p:set>
                                  </p:childTnLst>
                                </p:cTn>
                              </p:par>
                            </p:childTnLst>
                          </p:cTn>
                        </p:par>
                        <p:par>
                          <p:cTn id="27" fill="hold">
                            <p:stCondLst>
                              <p:cond delay="4000"/>
                            </p:stCondLst>
                            <p:childTnLst>
                              <p:par>
                                <p:cTn id="28" presetID="7" presetClass="emph" presetSubtype="2" fill="hold" nodeType="afterEffect">
                                  <p:stCondLst>
                                    <p:cond delay="0"/>
                                  </p:stCondLst>
                                  <p:childTnLst>
                                    <p:animClr clrSpc="rgb" dir="cw">
                                      <p:cBhvr>
                                        <p:cTn id="29" dur="500" fill="hold"/>
                                        <p:tgtEl>
                                          <p:spTgt spid="275"/>
                                        </p:tgtEl>
                                        <p:attrNameLst>
                                          <p:attrName>stroke.color</p:attrName>
                                        </p:attrNameLst>
                                      </p:cBhvr>
                                      <p:to>
                                        <a:srgbClr val="BFBFBF"/>
                                      </p:to>
                                    </p:animClr>
                                    <p:set>
                                      <p:cBhvr>
                                        <p:cTn id="30" dur="500" fill="hold"/>
                                        <p:tgtEl>
                                          <p:spTgt spid="275"/>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2000" fill="hold"/>
                                        <p:tgtEl>
                                          <p:spTgt spid="276"/>
                                        </p:tgtEl>
                                        <p:attrNameLst>
                                          <p:attrName>stroke.color</p:attrName>
                                        </p:attrNameLst>
                                      </p:cBhvr>
                                      <p:to>
                                        <a:srgbClr val="FF0000"/>
                                      </p:to>
                                    </p:animClr>
                                    <p:set>
                                      <p:cBhvr>
                                        <p:cTn id="33" dur="2000" fill="hold"/>
                                        <p:tgtEl>
                                          <p:spTgt spid="276"/>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276"/>
                                        </p:tgtEl>
                                        <p:attrNameLst>
                                          <p:attrName>stroke.color</p:attrName>
                                        </p:attrNameLst>
                                      </p:cBhvr>
                                      <p:to>
                                        <a:srgbClr val="BFBFBF"/>
                                      </p:to>
                                    </p:animClr>
                                    <p:set>
                                      <p:cBhvr>
                                        <p:cTn id="36" dur="500" fill="hold"/>
                                        <p:tgtEl>
                                          <p:spTgt spid="276"/>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2000" fill="hold"/>
                                        <p:tgtEl>
                                          <p:spTgt spid="276"/>
                                        </p:tgtEl>
                                        <p:attrNameLst>
                                          <p:attrName>stroke.color</p:attrName>
                                        </p:attrNameLst>
                                      </p:cBhvr>
                                      <p:to>
                                        <a:srgbClr val="FF0000"/>
                                      </p:to>
                                    </p:animClr>
                                    <p:set>
                                      <p:cBhvr>
                                        <p:cTn id="39" dur="2000" fill="hold"/>
                                        <p:tgtEl>
                                          <p:spTgt spid="276"/>
                                        </p:tgtEl>
                                        <p:attrNameLst>
                                          <p:attrName>stroke.on</p:attrName>
                                        </p:attrNameLst>
                                      </p:cBhvr>
                                      <p:to>
                                        <p:strVal val="true"/>
                                      </p:to>
                                    </p:set>
                                  </p:childTnLst>
                                </p:cTn>
                              </p:par>
                            </p:childTnLst>
                          </p:cTn>
                        </p:par>
                        <p:par>
                          <p:cTn id="40" fill="hold">
                            <p:stCondLst>
                              <p:cond delay="6000"/>
                            </p:stCondLst>
                            <p:childTnLst>
                              <p:par>
                                <p:cTn id="41" presetID="7" presetClass="emph" presetSubtype="2" fill="hold" nodeType="afterEffect">
                                  <p:stCondLst>
                                    <p:cond delay="0"/>
                                  </p:stCondLst>
                                  <p:childTnLst>
                                    <p:animClr clrSpc="rgb" dir="cw">
                                      <p:cBhvr>
                                        <p:cTn id="42" dur="500" fill="hold"/>
                                        <p:tgtEl>
                                          <p:spTgt spid="276"/>
                                        </p:tgtEl>
                                        <p:attrNameLst>
                                          <p:attrName>stroke.color</p:attrName>
                                        </p:attrNameLst>
                                      </p:cBhvr>
                                      <p:to>
                                        <a:srgbClr val="BFBFBF"/>
                                      </p:to>
                                    </p:animClr>
                                    <p:set>
                                      <p:cBhvr>
                                        <p:cTn id="43" dur="500" fill="hold"/>
                                        <p:tgtEl>
                                          <p:spTgt spid="276"/>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2000" fill="hold"/>
                                        <p:tgtEl>
                                          <p:spTgt spid="277"/>
                                        </p:tgtEl>
                                        <p:attrNameLst>
                                          <p:attrName>stroke.color</p:attrName>
                                        </p:attrNameLst>
                                      </p:cBhvr>
                                      <p:to>
                                        <a:srgbClr val="FF0000"/>
                                      </p:to>
                                    </p:animClr>
                                    <p:set>
                                      <p:cBhvr>
                                        <p:cTn id="46" dur="2000" fill="hold"/>
                                        <p:tgtEl>
                                          <p:spTgt spid="277"/>
                                        </p:tgtEl>
                                        <p:attrNameLst>
                                          <p:attrName>stroke.on</p:attrName>
                                        </p:attrNameLst>
                                      </p:cBhvr>
                                      <p:to>
                                        <p:strVal val="true"/>
                                      </p:to>
                                    </p:set>
                                  </p:childTnLst>
                                </p:cTn>
                              </p:par>
                              <p:par>
                                <p:cTn id="47" presetID="7" presetClass="emph" presetSubtype="2" fill="hold" nodeType="withEffect">
                                  <p:stCondLst>
                                    <p:cond delay="0"/>
                                  </p:stCondLst>
                                  <p:childTnLst>
                                    <p:animClr clrSpc="rgb" dir="cw">
                                      <p:cBhvr>
                                        <p:cTn id="48" dur="500" fill="hold"/>
                                        <p:tgtEl>
                                          <p:spTgt spid="277"/>
                                        </p:tgtEl>
                                        <p:attrNameLst>
                                          <p:attrName>stroke.color</p:attrName>
                                        </p:attrNameLst>
                                      </p:cBhvr>
                                      <p:to>
                                        <a:srgbClr val="BFBFBF"/>
                                      </p:to>
                                    </p:animClr>
                                    <p:set>
                                      <p:cBhvr>
                                        <p:cTn id="49" dur="500" fill="hold"/>
                                        <p:tgtEl>
                                          <p:spTgt spid="277"/>
                                        </p:tgtEl>
                                        <p:attrNameLst>
                                          <p:attrName>stroke.on</p:attrName>
                                        </p:attrNameLst>
                                      </p:cBhvr>
                                      <p:to>
                                        <p:strVal val="true"/>
                                      </p:to>
                                    </p:set>
                                  </p:childTnLst>
                                </p:cTn>
                              </p:par>
                              <p:par>
                                <p:cTn id="50" presetID="7" presetClass="emph" presetSubtype="2" fill="hold" nodeType="withEffect">
                                  <p:stCondLst>
                                    <p:cond delay="0"/>
                                  </p:stCondLst>
                                  <p:childTnLst>
                                    <p:animClr clrSpc="rgb" dir="cw">
                                      <p:cBhvr>
                                        <p:cTn id="51" dur="2000" fill="hold"/>
                                        <p:tgtEl>
                                          <p:spTgt spid="277"/>
                                        </p:tgtEl>
                                        <p:attrNameLst>
                                          <p:attrName>stroke.color</p:attrName>
                                        </p:attrNameLst>
                                      </p:cBhvr>
                                      <p:to>
                                        <a:srgbClr val="FF0000"/>
                                      </p:to>
                                    </p:animClr>
                                    <p:set>
                                      <p:cBhvr>
                                        <p:cTn id="52" dur="2000" fill="hold"/>
                                        <p:tgtEl>
                                          <p:spTgt spid="277"/>
                                        </p:tgtEl>
                                        <p:attrNameLst>
                                          <p:attrName>stroke.on</p:attrName>
                                        </p:attrNameLst>
                                      </p:cBhvr>
                                      <p:to>
                                        <p:strVal val="true"/>
                                      </p:to>
                                    </p:set>
                                  </p:childTnLst>
                                </p:cTn>
                              </p:par>
                            </p:childTnLst>
                          </p:cTn>
                        </p:par>
                        <p:par>
                          <p:cTn id="53" fill="hold">
                            <p:stCondLst>
                              <p:cond delay="8000"/>
                            </p:stCondLst>
                            <p:childTnLst>
                              <p:par>
                                <p:cTn id="54" presetID="7" presetClass="emph" presetSubtype="2" fill="hold" nodeType="afterEffect">
                                  <p:stCondLst>
                                    <p:cond delay="0"/>
                                  </p:stCondLst>
                                  <p:childTnLst>
                                    <p:animClr clrSpc="rgb" dir="cw">
                                      <p:cBhvr>
                                        <p:cTn id="55" dur="500" fill="hold"/>
                                        <p:tgtEl>
                                          <p:spTgt spid="277"/>
                                        </p:tgtEl>
                                        <p:attrNameLst>
                                          <p:attrName>stroke.color</p:attrName>
                                        </p:attrNameLst>
                                      </p:cBhvr>
                                      <p:to>
                                        <a:srgbClr val="BFBFBF"/>
                                      </p:to>
                                    </p:animClr>
                                    <p:set>
                                      <p:cBhvr>
                                        <p:cTn id="56" dur="500" fill="hold"/>
                                        <p:tgtEl>
                                          <p:spTgt spid="277"/>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284"/>
                                        </p:tgtEl>
                                        <p:attrNameLst>
                                          <p:attrName>stroke.color</p:attrName>
                                        </p:attrNameLst>
                                      </p:cBhvr>
                                      <p:to>
                                        <a:srgbClr val="FF0000"/>
                                      </p:to>
                                    </p:animClr>
                                    <p:set>
                                      <p:cBhvr>
                                        <p:cTn id="59" dur="2000" fill="hold"/>
                                        <p:tgtEl>
                                          <p:spTgt spid="284"/>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284"/>
                                        </p:tgtEl>
                                        <p:attrNameLst>
                                          <p:attrName>stroke.color</p:attrName>
                                        </p:attrNameLst>
                                      </p:cBhvr>
                                      <p:to>
                                        <a:srgbClr val="BFBFBF"/>
                                      </p:to>
                                    </p:animClr>
                                    <p:set>
                                      <p:cBhvr>
                                        <p:cTn id="62" dur="500" fill="hold"/>
                                        <p:tgtEl>
                                          <p:spTgt spid="284"/>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2000" fill="hold"/>
                                        <p:tgtEl>
                                          <p:spTgt spid="284"/>
                                        </p:tgtEl>
                                        <p:attrNameLst>
                                          <p:attrName>stroke.color</p:attrName>
                                        </p:attrNameLst>
                                      </p:cBhvr>
                                      <p:to>
                                        <a:srgbClr val="FF0000"/>
                                      </p:to>
                                    </p:animClr>
                                    <p:set>
                                      <p:cBhvr>
                                        <p:cTn id="65" dur="2000" fill="hold"/>
                                        <p:tgtEl>
                                          <p:spTgt spid="284"/>
                                        </p:tgtEl>
                                        <p:attrNameLst>
                                          <p:attrName>stroke.on</p:attrName>
                                        </p:attrNameLst>
                                      </p:cBhvr>
                                      <p:to>
                                        <p:strVal val="true"/>
                                      </p:to>
                                    </p:set>
                                  </p:childTnLst>
                                </p:cTn>
                              </p:par>
                            </p:childTnLst>
                          </p:cTn>
                        </p:par>
                        <p:par>
                          <p:cTn id="66" fill="hold">
                            <p:stCondLst>
                              <p:cond delay="10000"/>
                            </p:stCondLst>
                            <p:childTnLst>
                              <p:par>
                                <p:cTn id="67" presetID="7" presetClass="emph" presetSubtype="2" fill="hold" nodeType="afterEffect">
                                  <p:stCondLst>
                                    <p:cond delay="0"/>
                                  </p:stCondLst>
                                  <p:childTnLst>
                                    <p:animClr clrSpc="rgb" dir="cw">
                                      <p:cBhvr>
                                        <p:cTn id="68" dur="500" fill="hold"/>
                                        <p:tgtEl>
                                          <p:spTgt spid="284"/>
                                        </p:tgtEl>
                                        <p:attrNameLst>
                                          <p:attrName>stroke.color</p:attrName>
                                        </p:attrNameLst>
                                      </p:cBhvr>
                                      <p:to>
                                        <a:srgbClr val="BFBFBF"/>
                                      </p:to>
                                    </p:animClr>
                                    <p:set>
                                      <p:cBhvr>
                                        <p:cTn id="69" dur="500" fill="hold"/>
                                        <p:tgtEl>
                                          <p:spTgt spid="284"/>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285"/>
                                        </p:tgtEl>
                                        <p:attrNameLst>
                                          <p:attrName>stroke.color</p:attrName>
                                        </p:attrNameLst>
                                      </p:cBhvr>
                                      <p:to>
                                        <a:srgbClr val="FF0000"/>
                                      </p:to>
                                    </p:animClr>
                                    <p:set>
                                      <p:cBhvr>
                                        <p:cTn id="72" dur="2000" fill="hold"/>
                                        <p:tgtEl>
                                          <p:spTgt spid="285"/>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500" fill="hold"/>
                                        <p:tgtEl>
                                          <p:spTgt spid="285"/>
                                        </p:tgtEl>
                                        <p:attrNameLst>
                                          <p:attrName>stroke.color</p:attrName>
                                        </p:attrNameLst>
                                      </p:cBhvr>
                                      <p:to>
                                        <a:srgbClr val="BFBFBF"/>
                                      </p:to>
                                    </p:animClr>
                                    <p:set>
                                      <p:cBhvr>
                                        <p:cTn id="75" dur="500" fill="hold"/>
                                        <p:tgtEl>
                                          <p:spTgt spid="285"/>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2000" fill="hold"/>
                                        <p:tgtEl>
                                          <p:spTgt spid="285"/>
                                        </p:tgtEl>
                                        <p:attrNameLst>
                                          <p:attrName>stroke.color</p:attrName>
                                        </p:attrNameLst>
                                      </p:cBhvr>
                                      <p:to>
                                        <a:srgbClr val="FF0000"/>
                                      </p:to>
                                    </p:animClr>
                                    <p:set>
                                      <p:cBhvr>
                                        <p:cTn id="78" dur="2000" fill="hold"/>
                                        <p:tgtEl>
                                          <p:spTgt spid="285"/>
                                        </p:tgtEl>
                                        <p:attrNameLst>
                                          <p:attrName>stroke.on</p:attrName>
                                        </p:attrNameLst>
                                      </p:cBhvr>
                                      <p:to>
                                        <p:strVal val="true"/>
                                      </p:to>
                                    </p:set>
                                  </p:childTnLst>
                                </p:cTn>
                              </p:par>
                            </p:childTnLst>
                          </p:cTn>
                        </p:par>
                        <p:par>
                          <p:cTn id="79" fill="hold">
                            <p:stCondLst>
                              <p:cond delay="12000"/>
                            </p:stCondLst>
                            <p:childTnLst>
                              <p:par>
                                <p:cTn id="80" presetID="7" presetClass="emph" presetSubtype="2" fill="hold" nodeType="afterEffect">
                                  <p:stCondLst>
                                    <p:cond delay="0"/>
                                  </p:stCondLst>
                                  <p:childTnLst>
                                    <p:animClr clrSpc="rgb" dir="cw">
                                      <p:cBhvr>
                                        <p:cTn id="81" dur="500" fill="hold"/>
                                        <p:tgtEl>
                                          <p:spTgt spid="285"/>
                                        </p:tgtEl>
                                        <p:attrNameLst>
                                          <p:attrName>stroke.color</p:attrName>
                                        </p:attrNameLst>
                                      </p:cBhvr>
                                      <p:to>
                                        <a:srgbClr val="BFBFBF"/>
                                      </p:to>
                                    </p:animClr>
                                    <p:set>
                                      <p:cBhvr>
                                        <p:cTn id="82" dur="500" fill="hold"/>
                                        <p:tgtEl>
                                          <p:spTgt spid="285"/>
                                        </p:tgtEl>
                                        <p:attrNameLst>
                                          <p:attrName>stroke.on</p:attrName>
                                        </p:attrNameLst>
                                      </p:cBhvr>
                                      <p:to>
                                        <p:strVal val="true"/>
                                      </p:to>
                                    </p:set>
                                  </p:childTnLst>
                                </p:cTn>
                              </p:par>
                              <p:par>
                                <p:cTn id="83" presetID="7" presetClass="emph" presetSubtype="2" fill="hold" nodeType="withEffect">
                                  <p:stCondLst>
                                    <p:cond delay="0"/>
                                  </p:stCondLst>
                                  <p:childTnLst>
                                    <p:animClr clrSpc="rgb" dir="cw">
                                      <p:cBhvr>
                                        <p:cTn id="84" dur="2000" fill="hold"/>
                                        <p:tgtEl>
                                          <p:spTgt spid="286"/>
                                        </p:tgtEl>
                                        <p:attrNameLst>
                                          <p:attrName>stroke.color</p:attrName>
                                        </p:attrNameLst>
                                      </p:cBhvr>
                                      <p:to>
                                        <a:srgbClr val="FF0000"/>
                                      </p:to>
                                    </p:animClr>
                                    <p:set>
                                      <p:cBhvr>
                                        <p:cTn id="85" dur="2000" fill="hold"/>
                                        <p:tgtEl>
                                          <p:spTgt spid="286"/>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500" fill="hold"/>
                                        <p:tgtEl>
                                          <p:spTgt spid="286"/>
                                        </p:tgtEl>
                                        <p:attrNameLst>
                                          <p:attrName>stroke.color</p:attrName>
                                        </p:attrNameLst>
                                      </p:cBhvr>
                                      <p:to>
                                        <a:srgbClr val="BFBFBF"/>
                                      </p:to>
                                    </p:animClr>
                                    <p:set>
                                      <p:cBhvr>
                                        <p:cTn id="88" dur="500" fill="hold"/>
                                        <p:tgtEl>
                                          <p:spTgt spid="286"/>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2000" fill="hold"/>
                                        <p:tgtEl>
                                          <p:spTgt spid="286"/>
                                        </p:tgtEl>
                                        <p:attrNameLst>
                                          <p:attrName>stroke.color</p:attrName>
                                        </p:attrNameLst>
                                      </p:cBhvr>
                                      <p:to>
                                        <a:srgbClr val="FF0000"/>
                                      </p:to>
                                    </p:animClr>
                                    <p:set>
                                      <p:cBhvr>
                                        <p:cTn id="91" dur="2000" fill="hold"/>
                                        <p:tgtEl>
                                          <p:spTgt spid="286"/>
                                        </p:tgtEl>
                                        <p:attrNameLst>
                                          <p:attrName>stroke.on</p:attrName>
                                        </p:attrNameLst>
                                      </p:cBhvr>
                                      <p:to>
                                        <p:strVal val="true"/>
                                      </p:to>
                                    </p:set>
                                  </p:childTnLst>
                                </p:cTn>
                              </p:par>
                            </p:childTnLst>
                          </p:cTn>
                        </p:par>
                        <p:par>
                          <p:cTn id="92" fill="hold">
                            <p:stCondLst>
                              <p:cond delay="14000"/>
                            </p:stCondLst>
                            <p:childTnLst>
                              <p:par>
                                <p:cTn id="93" presetID="7" presetClass="emph" presetSubtype="2" fill="hold" nodeType="afterEffect">
                                  <p:stCondLst>
                                    <p:cond delay="0"/>
                                  </p:stCondLst>
                                  <p:childTnLst>
                                    <p:animClr clrSpc="rgb" dir="cw">
                                      <p:cBhvr>
                                        <p:cTn id="94" dur="500" fill="hold"/>
                                        <p:tgtEl>
                                          <p:spTgt spid="286"/>
                                        </p:tgtEl>
                                        <p:attrNameLst>
                                          <p:attrName>stroke.color</p:attrName>
                                        </p:attrNameLst>
                                      </p:cBhvr>
                                      <p:to>
                                        <a:srgbClr val="BFBFBF"/>
                                      </p:to>
                                    </p:animClr>
                                    <p:set>
                                      <p:cBhvr>
                                        <p:cTn id="95" dur="500" fill="hold"/>
                                        <p:tgtEl>
                                          <p:spTgt spid="286"/>
                                        </p:tgtEl>
                                        <p:attrNameLst>
                                          <p:attrName>stroke.on</p:attrName>
                                        </p:attrNameLst>
                                      </p:cBhvr>
                                      <p:to>
                                        <p:strVal val="true"/>
                                      </p:to>
                                    </p:set>
                                  </p:childTnLst>
                                </p:cTn>
                              </p:par>
                              <p:par>
                                <p:cTn id="96" presetID="7" presetClass="emph" presetSubtype="2" fill="hold" nodeType="withEffect">
                                  <p:stCondLst>
                                    <p:cond delay="0"/>
                                  </p:stCondLst>
                                  <p:childTnLst>
                                    <p:animClr clrSpc="rgb" dir="cw">
                                      <p:cBhvr>
                                        <p:cTn id="97" dur="2000" fill="hold"/>
                                        <p:tgtEl>
                                          <p:spTgt spid="287"/>
                                        </p:tgtEl>
                                        <p:attrNameLst>
                                          <p:attrName>stroke.color</p:attrName>
                                        </p:attrNameLst>
                                      </p:cBhvr>
                                      <p:to>
                                        <a:srgbClr val="FF0000"/>
                                      </p:to>
                                    </p:animClr>
                                    <p:set>
                                      <p:cBhvr>
                                        <p:cTn id="98" dur="2000" fill="hold"/>
                                        <p:tgtEl>
                                          <p:spTgt spid="287"/>
                                        </p:tgtEl>
                                        <p:attrNameLst>
                                          <p:attrName>stroke.on</p:attrName>
                                        </p:attrNameLst>
                                      </p:cBhvr>
                                      <p:to>
                                        <p:strVal val="true"/>
                                      </p:to>
                                    </p:set>
                                  </p:childTnLst>
                                </p:cTn>
                              </p:par>
                              <p:par>
                                <p:cTn id="99" presetID="7" presetClass="emph" presetSubtype="2" fill="hold" nodeType="withEffect">
                                  <p:stCondLst>
                                    <p:cond delay="0"/>
                                  </p:stCondLst>
                                  <p:childTnLst>
                                    <p:animClr clrSpc="rgb" dir="cw">
                                      <p:cBhvr>
                                        <p:cTn id="100" dur="500" fill="hold"/>
                                        <p:tgtEl>
                                          <p:spTgt spid="287"/>
                                        </p:tgtEl>
                                        <p:attrNameLst>
                                          <p:attrName>stroke.color</p:attrName>
                                        </p:attrNameLst>
                                      </p:cBhvr>
                                      <p:to>
                                        <a:srgbClr val="BFBFBF"/>
                                      </p:to>
                                    </p:animClr>
                                    <p:set>
                                      <p:cBhvr>
                                        <p:cTn id="101" dur="500" fill="hold"/>
                                        <p:tgtEl>
                                          <p:spTgt spid="287"/>
                                        </p:tgtEl>
                                        <p:attrNameLst>
                                          <p:attrName>stroke.on</p:attrName>
                                        </p:attrNameLst>
                                      </p:cBhvr>
                                      <p:to>
                                        <p:strVal val="true"/>
                                      </p:to>
                                    </p:set>
                                  </p:childTnLst>
                                </p:cTn>
                              </p:par>
                              <p:par>
                                <p:cTn id="102" presetID="7" presetClass="emph" presetSubtype="2" fill="hold" nodeType="withEffect">
                                  <p:stCondLst>
                                    <p:cond delay="0"/>
                                  </p:stCondLst>
                                  <p:childTnLst>
                                    <p:animClr clrSpc="rgb" dir="cw">
                                      <p:cBhvr>
                                        <p:cTn id="103" dur="2000" fill="hold"/>
                                        <p:tgtEl>
                                          <p:spTgt spid="287"/>
                                        </p:tgtEl>
                                        <p:attrNameLst>
                                          <p:attrName>stroke.color</p:attrName>
                                        </p:attrNameLst>
                                      </p:cBhvr>
                                      <p:to>
                                        <a:srgbClr val="FF0000"/>
                                      </p:to>
                                    </p:animClr>
                                    <p:set>
                                      <p:cBhvr>
                                        <p:cTn id="104" dur="2000" fill="hold"/>
                                        <p:tgtEl>
                                          <p:spTgt spid="287"/>
                                        </p:tgtEl>
                                        <p:attrNameLst>
                                          <p:attrName>stroke.on</p:attrName>
                                        </p:attrNameLst>
                                      </p:cBhvr>
                                      <p:to>
                                        <p:strVal val="true"/>
                                      </p:to>
                                    </p:set>
                                  </p:childTnLst>
                                </p:cTn>
                              </p:par>
                            </p:childTnLst>
                          </p:cTn>
                        </p:par>
                        <p:par>
                          <p:cTn id="105" fill="hold">
                            <p:stCondLst>
                              <p:cond delay="16000"/>
                            </p:stCondLst>
                            <p:childTnLst>
                              <p:par>
                                <p:cTn id="106" presetID="7" presetClass="emph" presetSubtype="2" fill="hold" nodeType="afterEffect">
                                  <p:stCondLst>
                                    <p:cond delay="0"/>
                                  </p:stCondLst>
                                  <p:childTnLst>
                                    <p:animClr clrSpc="rgb" dir="cw">
                                      <p:cBhvr>
                                        <p:cTn id="107" dur="500" fill="hold"/>
                                        <p:tgtEl>
                                          <p:spTgt spid="287"/>
                                        </p:tgtEl>
                                        <p:attrNameLst>
                                          <p:attrName>stroke.color</p:attrName>
                                        </p:attrNameLst>
                                      </p:cBhvr>
                                      <p:to>
                                        <a:srgbClr val="BFBFBF"/>
                                      </p:to>
                                    </p:animClr>
                                    <p:set>
                                      <p:cBhvr>
                                        <p:cTn id="108" dur="500" fill="hold"/>
                                        <p:tgtEl>
                                          <p:spTgt spid="287"/>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2000" fill="hold"/>
                                        <p:tgtEl>
                                          <p:spTgt spid="173"/>
                                        </p:tgtEl>
                                        <p:attrNameLst>
                                          <p:attrName>stroke.color</p:attrName>
                                        </p:attrNameLst>
                                      </p:cBhvr>
                                      <p:to>
                                        <a:srgbClr val="FF0000"/>
                                      </p:to>
                                    </p:animClr>
                                    <p:set>
                                      <p:cBhvr>
                                        <p:cTn id="111" dur="2000" fill="hold"/>
                                        <p:tgtEl>
                                          <p:spTgt spid="173"/>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173"/>
                                        </p:tgtEl>
                                        <p:attrNameLst>
                                          <p:attrName>stroke.color</p:attrName>
                                        </p:attrNameLst>
                                      </p:cBhvr>
                                      <p:to>
                                        <a:srgbClr val="BFBFBF"/>
                                      </p:to>
                                    </p:animClr>
                                    <p:set>
                                      <p:cBhvr>
                                        <p:cTn id="114" dur="500" fill="hold"/>
                                        <p:tgtEl>
                                          <p:spTgt spid="173"/>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173"/>
                                        </p:tgtEl>
                                        <p:attrNameLst>
                                          <p:attrName>stroke.color</p:attrName>
                                        </p:attrNameLst>
                                      </p:cBhvr>
                                      <p:to>
                                        <a:srgbClr val="FF0000"/>
                                      </p:to>
                                    </p:animClr>
                                    <p:set>
                                      <p:cBhvr>
                                        <p:cTn id="117" dur="2000" fill="hold"/>
                                        <p:tgtEl>
                                          <p:spTgt spid="173"/>
                                        </p:tgtEl>
                                        <p:attrNameLst>
                                          <p:attrName>stroke.on</p:attrName>
                                        </p:attrNameLst>
                                      </p:cBhvr>
                                      <p:to>
                                        <p:strVal val="true"/>
                                      </p:to>
                                    </p:set>
                                  </p:childTnLst>
                                </p:cTn>
                              </p:par>
                            </p:childTnLst>
                          </p:cTn>
                        </p:par>
                        <p:par>
                          <p:cTn id="118" fill="hold">
                            <p:stCondLst>
                              <p:cond delay="18000"/>
                            </p:stCondLst>
                            <p:childTnLst>
                              <p:par>
                                <p:cTn id="119" presetID="7" presetClass="emph" presetSubtype="2" fill="hold" nodeType="afterEffect">
                                  <p:stCondLst>
                                    <p:cond delay="0"/>
                                  </p:stCondLst>
                                  <p:childTnLst>
                                    <p:animClr clrSpc="rgb" dir="cw">
                                      <p:cBhvr>
                                        <p:cTn id="120" dur="500" fill="hold"/>
                                        <p:tgtEl>
                                          <p:spTgt spid="173"/>
                                        </p:tgtEl>
                                        <p:attrNameLst>
                                          <p:attrName>stroke.color</p:attrName>
                                        </p:attrNameLst>
                                      </p:cBhvr>
                                      <p:to>
                                        <a:srgbClr val="BFBFBF"/>
                                      </p:to>
                                    </p:animClr>
                                    <p:set>
                                      <p:cBhvr>
                                        <p:cTn id="121" dur="500" fill="hold"/>
                                        <p:tgtEl>
                                          <p:spTgt spid="173"/>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2000" fill="hold"/>
                                        <p:tgtEl>
                                          <p:spTgt spid="180"/>
                                        </p:tgtEl>
                                        <p:attrNameLst>
                                          <p:attrName>stroke.color</p:attrName>
                                        </p:attrNameLst>
                                      </p:cBhvr>
                                      <p:to>
                                        <a:srgbClr val="FF0000"/>
                                      </p:to>
                                    </p:animClr>
                                    <p:set>
                                      <p:cBhvr>
                                        <p:cTn id="124" dur="2000" fill="hold"/>
                                        <p:tgtEl>
                                          <p:spTgt spid="180"/>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180"/>
                                        </p:tgtEl>
                                        <p:attrNameLst>
                                          <p:attrName>stroke.color</p:attrName>
                                        </p:attrNameLst>
                                      </p:cBhvr>
                                      <p:to>
                                        <a:srgbClr val="BFBFBF"/>
                                      </p:to>
                                    </p:animClr>
                                    <p:set>
                                      <p:cBhvr>
                                        <p:cTn id="127" dur="500" fill="hold"/>
                                        <p:tgtEl>
                                          <p:spTgt spid="180"/>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2000" fill="hold"/>
                                        <p:tgtEl>
                                          <p:spTgt spid="180"/>
                                        </p:tgtEl>
                                        <p:attrNameLst>
                                          <p:attrName>stroke.color</p:attrName>
                                        </p:attrNameLst>
                                      </p:cBhvr>
                                      <p:to>
                                        <a:srgbClr val="FF0000"/>
                                      </p:to>
                                    </p:animClr>
                                    <p:set>
                                      <p:cBhvr>
                                        <p:cTn id="130" dur="2000" fill="hold"/>
                                        <p:tgtEl>
                                          <p:spTgt spid="180"/>
                                        </p:tgtEl>
                                        <p:attrNameLst>
                                          <p:attrName>stroke.on</p:attrName>
                                        </p:attrNameLst>
                                      </p:cBhvr>
                                      <p:to>
                                        <p:strVal val="true"/>
                                      </p:to>
                                    </p:set>
                                  </p:childTnLst>
                                </p:cTn>
                              </p:par>
                            </p:childTnLst>
                          </p:cTn>
                        </p:par>
                        <p:par>
                          <p:cTn id="131" fill="hold">
                            <p:stCondLst>
                              <p:cond delay="20000"/>
                            </p:stCondLst>
                            <p:childTnLst>
                              <p:par>
                                <p:cTn id="132" presetID="7" presetClass="emph" presetSubtype="2" fill="hold" nodeType="afterEffect">
                                  <p:stCondLst>
                                    <p:cond delay="0"/>
                                  </p:stCondLst>
                                  <p:childTnLst>
                                    <p:animClr clrSpc="rgb" dir="cw">
                                      <p:cBhvr>
                                        <p:cTn id="133" dur="500" fill="hold"/>
                                        <p:tgtEl>
                                          <p:spTgt spid="180"/>
                                        </p:tgtEl>
                                        <p:attrNameLst>
                                          <p:attrName>stroke.color</p:attrName>
                                        </p:attrNameLst>
                                      </p:cBhvr>
                                      <p:to>
                                        <a:srgbClr val="BFBFBF"/>
                                      </p:to>
                                    </p:animClr>
                                    <p:set>
                                      <p:cBhvr>
                                        <p:cTn id="134" dur="500" fill="hold"/>
                                        <p:tgtEl>
                                          <p:spTgt spid="180"/>
                                        </p:tgtEl>
                                        <p:attrNameLst>
                                          <p:attrName>stroke.on</p:attrName>
                                        </p:attrNameLst>
                                      </p:cBhvr>
                                      <p:to>
                                        <p:strVal val="true"/>
                                      </p:to>
                                    </p:set>
                                  </p:childTnLst>
                                </p:cTn>
                              </p:par>
                              <p:par>
                                <p:cTn id="135" presetID="7" presetClass="emph" presetSubtype="2" fill="hold" nodeType="withEffect">
                                  <p:stCondLst>
                                    <p:cond delay="0"/>
                                  </p:stCondLst>
                                  <p:childTnLst>
                                    <p:animClr clrSpc="rgb" dir="cw">
                                      <p:cBhvr>
                                        <p:cTn id="136" dur="2000" fill="hold"/>
                                        <p:tgtEl>
                                          <p:spTgt spid="189"/>
                                        </p:tgtEl>
                                        <p:attrNameLst>
                                          <p:attrName>stroke.color</p:attrName>
                                        </p:attrNameLst>
                                      </p:cBhvr>
                                      <p:to>
                                        <a:srgbClr val="FF0000"/>
                                      </p:to>
                                    </p:animClr>
                                    <p:set>
                                      <p:cBhvr>
                                        <p:cTn id="137" dur="2000" fill="hold"/>
                                        <p:tgtEl>
                                          <p:spTgt spid="189"/>
                                        </p:tgtEl>
                                        <p:attrNameLst>
                                          <p:attrName>stroke.on</p:attrName>
                                        </p:attrNameLst>
                                      </p:cBhvr>
                                      <p:to>
                                        <p:strVal val="true"/>
                                      </p:to>
                                    </p:set>
                                  </p:childTnLst>
                                </p:cTn>
                              </p:par>
                              <p:par>
                                <p:cTn id="138" presetID="7" presetClass="emph" presetSubtype="2" fill="hold" nodeType="withEffect">
                                  <p:stCondLst>
                                    <p:cond delay="0"/>
                                  </p:stCondLst>
                                  <p:childTnLst>
                                    <p:animClr clrSpc="rgb" dir="cw">
                                      <p:cBhvr>
                                        <p:cTn id="139" dur="500" fill="hold"/>
                                        <p:tgtEl>
                                          <p:spTgt spid="189"/>
                                        </p:tgtEl>
                                        <p:attrNameLst>
                                          <p:attrName>stroke.color</p:attrName>
                                        </p:attrNameLst>
                                      </p:cBhvr>
                                      <p:to>
                                        <a:srgbClr val="BFBFBF"/>
                                      </p:to>
                                    </p:animClr>
                                    <p:set>
                                      <p:cBhvr>
                                        <p:cTn id="140" dur="500" fill="hold"/>
                                        <p:tgtEl>
                                          <p:spTgt spid="189"/>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2000" fill="hold"/>
                                        <p:tgtEl>
                                          <p:spTgt spid="189"/>
                                        </p:tgtEl>
                                        <p:attrNameLst>
                                          <p:attrName>stroke.color</p:attrName>
                                        </p:attrNameLst>
                                      </p:cBhvr>
                                      <p:to>
                                        <a:srgbClr val="FF0000"/>
                                      </p:to>
                                    </p:animClr>
                                    <p:set>
                                      <p:cBhvr>
                                        <p:cTn id="143" dur="2000" fill="hold"/>
                                        <p:tgtEl>
                                          <p:spTgt spid="189"/>
                                        </p:tgtEl>
                                        <p:attrNameLst>
                                          <p:attrName>stroke.on</p:attrName>
                                        </p:attrNameLst>
                                      </p:cBhvr>
                                      <p:to>
                                        <p:strVal val="true"/>
                                      </p:to>
                                    </p:set>
                                  </p:childTnLst>
                                </p:cTn>
                              </p:par>
                            </p:childTnLst>
                          </p:cTn>
                        </p:par>
                        <p:par>
                          <p:cTn id="144" fill="hold">
                            <p:stCondLst>
                              <p:cond delay="22000"/>
                            </p:stCondLst>
                            <p:childTnLst>
                              <p:par>
                                <p:cTn id="145" presetID="7" presetClass="emph" presetSubtype="2" fill="hold" nodeType="afterEffect">
                                  <p:stCondLst>
                                    <p:cond delay="0"/>
                                  </p:stCondLst>
                                  <p:childTnLst>
                                    <p:animClr clrSpc="rgb" dir="cw">
                                      <p:cBhvr>
                                        <p:cTn id="146" dur="500" fill="hold"/>
                                        <p:tgtEl>
                                          <p:spTgt spid="189"/>
                                        </p:tgtEl>
                                        <p:attrNameLst>
                                          <p:attrName>stroke.color</p:attrName>
                                        </p:attrNameLst>
                                      </p:cBhvr>
                                      <p:to>
                                        <a:srgbClr val="BFBFBF"/>
                                      </p:to>
                                    </p:animClr>
                                    <p:set>
                                      <p:cBhvr>
                                        <p:cTn id="147" dur="500" fill="hold"/>
                                        <p:tgtEl>
                                          <p:spTgt spid="189"/>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2000" fill="hold"/>
                                        <p:tgtEl>
                                          <p:spTgt spid="191"/>
                                        </p:tgtEl>
                                        <p:attrNameLst>
                                          <p:attrName>stroke.color</p:attrName>
                                        </p:attrNameLst>
                                      </p:cBhvr>
                                      <p:to>
                                        <a:srgbClr val="FF0000"/>
                                      </p:to>
                                    </p:animClr>
                                    <p:set>
                                      <p:cBhvr>
                                        <p:cTn id="150" dur="2000" fill="hold"/>
                                        <p:tgtEl>
                                          <p:spTgt spid="191"/>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500" fill="hold"/>
                                        <p:tgtEl>
                                          <p:spTgt spid="191"/>
                                        </p:tgtEl>
                                        <p:attrNameLst>
                                          <p:attrName>stroke.color</p:attrName>
                                        </p:attrNameLst>
                                      </p:cBhvr>
                                      <p:to>
                                        <a:srgbClr val="BFBFBF"/>
                                      </p:to>
                                    </p:animClr>
                                    <p:set>
                                      <p:cBhvr>
                                        <p:cTn id="153" dur="500" fill="hold"/>
                                        <p:tgtEl>
                                          <p:spTgt spid="191"/>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2000" fill="hold"/>
                                        <p:tgtEl>
                                          <p:spTgt spid="191"/>
                                        </p:tgtEl>
                                        <p:attrNameLst>
                                          <p:attrName>stroke.color</p:attrName>
                                        </p:attrNameLst>
                                      </p:cBhvr>
                                      <p:to>
                                        <a:srgbClr val="FF0000"/>
                                      </p:to>
                                    </p:animClr>
                                    <p:set>
                                      <p:cBhvr>
                                        <p:cTn id="156" dur="2000" fill="hold"/>
                                        <p:tgtEl>
                                          <p:spTgt spid="191"/>
                                        </p:tgtEl>
                                        <p:attrNameLst>
                                          <p:attrName>stroke.on</p:attrName>
                                        </p:attrNameLst>
                                      </p:cBhvr>
                                      <p:to>
                                        <p:strVal val="true"/>
                                      </p:to>
                                    </p:set>
                                  </p:childTnLst>
                                </p:cTn>
                              </p:par>
                            </p:childTnLst>
                          </p:cTn>
                        </p:par>
                        <p:par>
                          <p:cTn id="157" fill="hold">
                            <p:stCondLst>
                              <p:cond delay="24000"/>
                            </p:stCondLst>
                            <p:childTnLst>
                              <p:par>
                                <p:cTn id="158" presetID="7" presetClass="emph" presetSubtype="2" fill="hold" nodeType="afterEffect">
                                  <p:stCondLst>
                                    <p:cond delay="0"/>
                                  </p:stCondLst>
                                  <p:childTnLst>
                                    <p:animClr clrSpc="rgb" dir="cw">
                                      <p:cBhvr>
                                        <p:cTn id="159" dur="500" fill="hold"/>
                                        <p:tgtEl>
                                          <p:spTgt spid="191"/>
                                        </p:tgtEl>
                                        <p:attrNameLst>
                                          <p:attrName>stroke.color</p:attrName>
                                        </p:attrNameLst>
                                      </p:cBhvr>
                                      <p:to>
                                        <a:srgbClr val="BFBFBF"/>
                                      </p:to>
                                    </p:animClr>
                                    <p:set>
                                      <p:cBhvr>
                                        <p:cTn id="160" dur="500" fill="hold"/>
                                        <p:tgtEl>
                                          <p:spTgt spid="191"/>
                                        </p:tgtEl>
                                        <p:attrNameLst>
                                          <p:attrName>stroke.on</p:attrName>
                                        </p:attrNameLst>
                                      </p:cBhvr>
                                      <p:to>
                                        <p:strVal val="true"/>
                                      </p:to>
                                    </p:set>
                                  </p:childTnLst>
                                </p:cTn>
                              </p:par>
                              <p:par>
                                <p:cTn id="161" presetID="7" presetClass="emph" presetSubtype="2" fill="hold" nodeType="withEffect">
                                  <p:stCondLst>
                                    <p:cond delay="0"/>
                                  </p:stCondLst>
                                  <p:childTnLst>
                                    <p:animClr clrSpc="rgb" dir="cw">
                                      <p:cBhvr>
                                        <p:cTn id="162" dur="2000" fill="hold"/>
                                        <p:tgtEl>
                                          <p:spTgt spid="211"/>
                                        </p:tgtEl>
                                        <p:attrNameLst>
                                          <p:attrName>stroke.color</p:attrName>
                                        </p:attrNameLst>
                                      </p:cBhvr>
                                      <p:to>
                                        <a:srgbClr val="FF0000"/>
                                      </p:to>
                                    </p:animClr>
                                    <p:set>
                                      <p:cBhvr>
                                        <p:cTn id="163" dur="2000" fill="hold"/>
                                        <p:tgtEl>
                                          <p:spTgt spid="211"/>
                                        </p:tgtEl>
                                        <p:attrNameLst>
                                          <p:attrName>stroke.on</p:attrName>
                                        </p:attrNameLst>
                                      </p:cBhvr>
                                      <p:to>
                                        <p:strVal val="true"/>
                                      </p:to>
                                    </p:set>
                                  </p:childTnLst>
                                </p:cTn>
                              </p:par>
                              <p:par>
                                <p:cTn id="164" presetID="7" presetClass="emph" presetSubtype="2" fill="hold" nodeType="withEffect">
                                  <p:stCondLst>
                                    <p:cond delay="0"/>
                                  </p:stCondLst>
                                  <p:childTnLst>
                                    <p:animClr clrSpc="rgb" dir="cw">
                                      <p:cBhvr>
                                        <p:cTn id="165" dur="500" fill="hold"/>
                                        <p:tgtEl>
                                          <p:spTgt spid="211"/>
                                        </p:tgtEl>
                                        <p:attrNameLst>
                                          <p:attrName>stroke.color</p:attrName>
                                        </p:attrNameLst>
                                      </p:cBhvr>
                                      <p:to>
                                        <a:srgbClr val="BFBFBF"/>
                                      </p:to>
                                    </p:animClr>
                                    <p:set>
                                      <p:cBhvr>
                                        <p:cTn id="166" dur="500" fill="hold"/>
                                        <p:tgtEl>
                                          <p:spTgt spid="211"/>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2000" fill="hold"/>
                                        <p:tgtEl>
                                          <p:spTgt spid="211"/>
                                        </p:tgtEl>
                                        <p:attrNameLst>
                                          <p:attrName>stroke.color</p:attrName>
                                        </p:attrNameLst>
                                      </p:cBhvr>
                                      <p:to>
                                        <a:srgbClr val="FF0000"/>
                                      </p:to>
                                    </p:animClr>
                                    <p:set>
                                      <p:cBhvr>
                                        <p:cTn id="169" dur="2000" fill="hold"/>
                                        <p:tgtEl>
                                          <p:spTgt spid="211"/>
                                        </p:tgtEl>
                                        <p:attrNameLst>
                                          <p:attrName>stroke.on</p:attrName>
                                        </p:attrNameLst>
                                      </p:cBhvr>
                                      <p:to>
                                        <p:strVal val="true"/>
                                      </p:to>
                                    </p:set>
                                  </p:childTnLst>
                                </p:cTn>
                              </p:par>
                            </p:childTnLst>
                          </p:cTn>
                        </p:par>
                        <p:par>
                          <p:cTn id="170" fill="hold">
                            <p:stCondLst>
                              <p:cond delay="26000"/>
                            </p:stCondLst>
                            <p:childTnLst>
                              <p:par>
                                <p:cTn id="171" presetID="7" presetClass="emph" presetSubtype="2" fill="hold" nodeType="afterEffect">
                                  <p:stCondLst>
                                    <p:cond delay="0"/>
                                  </p:stCondLst>
                                  <p:childTnLst>
                                    <p:animClr clrSpc="rgb" dir="cw">
                                      <p:cBhvr>
                                        <p:cTn id="172" dur="500" fill="hold"/>
                                        <p:tgtEl>
                                          <p:spTgt spid="211"/>
                                        </p:tgtEl>
                                        <p:attrNameLst>
                                          <p:attrName>stroke.color</p:attrName>
                                        </p:attrNameLst>
                                      </p:cBhvr>
                                      <p:to>
                                        <a:srgbClr val="BFBFBF"/>
                                      </p:to>
                                    </p:animClr>
                                    <p:set>
                                      <p:cBhvr>
                                        <p:cTn id="173" dur="500" fill="hold"/>
                                        <p:tgtEl>
                                          <p:spTgt spid="211"/>
                                        </p:tgtEl>
                                        <p:attrNameLst>
                                          <p:attrName>stroke.on</p:attrName>
                                        </p:attrNameLst>
                                      </p:cBhvr>
                                      <p:to>
                                        <p:strVal val="true"/>
                                      </p:to>
                                    </p:set>
                                  </p:childTnLst>
                                </p:cTn>
                              </p:par>
                              <p:par>
                                <p:cTn id="174" presetID="7" presetClass="emph" presetSubtype="2" fill="hold" nodeType="withEffect">
                                  <p:stCondLst>
                                    <p:cond delay="0"/>
                                  </p:stCondLst>
                                  <p:childTnLst>
                                    <p:animClr clrSpc="rgb" dir="cw">
                                      <p:cBhvr>
                                        <p:cTn id="175" dur="2000" fill="hold"/>
                                        <p:tgtEl>
                                          <p:spTgt spid="299"/>
                                        </p:tgtEl>
                                        <p:attrNameLst>
                                          <p:attrName>stroke.color</p:attrName>
                                        </p:attrNameLst>
                                      </p:cBhvr>
                                      <p:to>
                                        <a:srgbClr val="FF0000"/>
                                      </p:to>
                                    </p:animClr>
                                    <p:set>
                                      <p:cBhvr>
                                        <p:cTn id="176" dur="2000" fill="hold"/>
                                        <p:tgtEl>
                                          <p:spTgt spid="299"/>
                                        </p:tgtEl>
                                        <p:attrNameLst>
                                          <p:attrName>stroke.on</p:attrName>
                                        </p:attrNameLst>
                                      </p:cBhvr>
                                      <p:to>
                                        <p:strVal val="true"/>
                                      </p:to>
                                    </p:set>
                                  </p:childTnLst>
                                </p:cTn>
                              </p:par>
                              <p:par>
                                <p:cTn id="177" presetID="7" presetClass="emph" presetSubtype="2" fill="hold" nodeType="withEffect">
                                  <p:stCondLst>
                                    <p:cond delay="0"/>
                                  </p:stCondLst>
                                  <p:childTnLst>
                                    <p:animClr clrSpc="rgb" dir="cw">
                                      <p:cBhvr>
                                        <p:cTn id="178" dur="500" fill="hold"/>
                                        <p:tgtEl>
                                          <p:spTgt spid="299"/>
                                        </p:tgtEl>
                                        <p:attrNameLst>
                                          <p:attrName>stroke.color</p:attrName>
                                        </p:attrNameLst>
                                      </p:cBhvr>
                                      <p:to>
                                        <a:srgbClr val="BFBFBF"/>
                                      </p:to>
                                    </p:animClr>
                                    <p:set>
                                      <p:cBhvr>
                                        <p:cTn id="179" dur="500" fill="hold"/>
                                        <p:tgtEl>
                                          <p:spTgt spid="299"/>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2000" fill="hold"/>
                                        <p:tgtEl>
                                          <p:spTgt spid="299"/>
                                        </p:tgtEl>
                                        <p:attrNameLst>
                                          <p:attrName>stroke.color</p:attrName>
                                        </p:attrNameLst>
                                      </p:cBhvr>
                                      <p:to>
                                        <a:srgbClr val="FF0000"/>
                                      </p:to>
                                    </p:animClr>
                                    <p:set>
                                      <p:cBhvr>
                                        <p:cTn id="182" dur="2000" fill="hold"/>
                                        <p:tgtEl>
                                          <p:spTgt spid="299"/>
                                        </p:tgtEl>
                                        <p:attrNameLst>
                                          <p:attrName>stroke.on</p:attrName>
                                        </p:attrNameLst>
                                      </p:cBhvr>
                                      <p:to>
                                        <p:strVal val="true"/>
                                      </p:to>
                                    </p:set>
                                  </p:childTnLst>
                                </p:cTn>
                              </p:par>
                            </p:childTnLst>
                          </p:cTn>
                        </p:par>
                        <p:par>
                          <p:cTn id="183" fill="hold">
                            <p:stCondLst>
                              <p:cond delay="28000"/>
                            </p:stCondLst>
                            <p:childTnLst>
                              <p:par>
                                <p:cTn id="184" presetID="7" presetClass="emph" presetSubtype="2" fill="hold" nodeType="afterEffect">
                                  <p:stCondLst>
                                    <p:cond delay="0"/>
                                  </p:stCondLst>
                                  <p:childTnLst>
                                    <p:animClr clrSpc="rgb" dir="cw">
                                      <p:cBhvr>
                                        <p:cTn id="185" dur="500" fill="hold"/>
                                        <p:tgtEl>
                                          <p:spTgt spid="299"/>
                                        </p:tgtEl>
                                        <p:attrNameLst>
                                          <p:attrName>stroke.color</p:attrName>
                                        </p:attrNameLst>
                                      </p:cBhvr>
                                      <p:to>
                                        <a:srgbClr val="BFBFBF"/>
                                      </p:to>
                                    </p:animClr>
                                    <p:set>
                                      <p:cBhvr>
                                        <p:cTn id="186" dur="500" fill="hold"/>
                                        <p:tgtEl>
                                          <p:spTgt spid="299"/>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000" fill="hold"/>
                                        <p:tgtEl>
                                          <p:spTgt spid="306"/>
                                        </p:tgtEl>
                                        <p:attrNameLst>
                                          <p:attrName>stroke.color</p:attrName>
                                        </p:attrNameLst>
                                      </p:cBhvr>
                                      <p:to>
                                        <a:srgbClr val="FF0000"/>
                                      </p:to>
                                    </p:animClr>
                                    <p:set>
                                      <p:cBhvr>
                                        <p:cTn id="189" dur="2000" fill="hold"/>
                                        <p:tgtEl>
                                          <p:spTgt spid="306"/>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306"/>
                                        </p:tgtEl>
                                        <p:attrNameLst>
                                          <p:attrName>stroke.color</p:attrName>
                                        </p:attrNameLst>
                                      </p:cBhvr>
                                      <p:to>
                                        <a:srgbClr val="BFBFBF"/>
                                      </p:to>
                                    </p:animClr>
                                    <p:set>
                                      <p:cBhvr>
                                        <p:cTn id="192" dur="500" fill="hold"/>
                                        <p:tgtEl>
                                          <p:spTgt spid="306"/>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000" fill="hold"/>
                                        <p:tgtEl>
                                          <p:spTgt spid="306"/>
                                        </p:tgtEl>
                                        <p:attrNameLst>
                                          <p:attrName>stroke.color</p:attrName>
                                        </p:attrNameLst>
                                      </p:cBhvr>
                                      <p:to>
                                        <a:srgbClr val="FF0000"/>
                                      </p:to>
                                    </p:animClr>
                                    <p:set>
                                      <p:cBhvr>
                                        <p:cTn id="195" dur="2000" fill="hold"/>
                                        <p:tgtEl>
                                          <p:spTgt spid="306"/>
                                        </p:tgtEl>
                                        <p:attrNameLst>
                                          <p:attrName>stroke.on</p:attrName>
                                        </p:attrNameLst>
                                      </p:cBhvr>
                                      <p:to>
                                        <p:strVal val="true"/>
                                      </p:to>
                                    </p:set>
                                  </p:childTnLst>
                                </p:cTn>
                              </p:par>
                            </p:childTnLst>
                          </p:cTn>
                        </p:par>
                        <p:par>
                          <p:cTn id="196" fill="hold">
                            <p:stCondLst>
                              <p:cond delay="30000"/>
                            </p:stCondLst>
                            <p:childTnLst>
                              <p:par>
                                <p:cTn id="197" presetID="7" presetClass="emph" presetSubtype="2" fill="hold" nodeType="afterEffect">
                                  <p:stCondLst>
                                    <p:cond delay="0"/>
                                  </p:stCondLst>
                                  <p:childTnLst>
                                    <p:animClr clrSpc="rgb" dir="cw">
                                      <p:cBhvr>
                                        <p:cTn id="198" dur="500" fill="hold"/>
                                        <p:tgtEl>
                                          <p:spTgt spid="306"/>
                                        </p:tgtEl>
                                        <p:attrNameLst>
                                          <p:attrName>stroke.color</p:attrName>
                                        </p:attrNameLst>
                                      </p:cBhvr>
                                      <p:to>
                                        <a:srgbClr val="BFBFBF"/>
                                      </p:to>
                                    </p:animClr>
                                    <p:set>
                                      <p:cBhvr>
                                        <p:cTn id="199" dur="500" fill="hold"/>
                                        <p:tgtEl>
                                          <p:spTgt spid="306"/>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2000" fill="hold"/>
                                        <p:tgtEl>
                                          <p:spTgt spid="313"/>
                                        </p:tgtEl>
                                        <p:attrNameLst>
                                          <p:attrName>stroke.color</p:attrName>
                                        </p:attrNameLst>
                                      </p:cBhvr>
                                      <p:to>
                                        <a:srgbClr val="FF0000"/>
                                      </p:to>
                                    </p:animClr>
                                    <p:set>
                                      <p:cBhvr>
                                        <p:cTn id="202" dur="2000" fill="hold"/>
                                        <p:tgtEl>
                                          <p:spTgt spid="313"/>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13"/>
                                        </p:tgtEl>
                                        <p:attrNameLst>
                                          <p:attrName>stroke.color</p:attrName>
                                        </p:attrNameLst>
                                      </p:cBhvr>
                                      <p:to>
                                        <a:srgbClr val="BFBFBF"/>
                                      </p:to>
                                    </p:animClr>
                                    <p:set>
                                      <p:cBhvr>
                                        <p:cTn id="205" dur="500" fill="hold"/>
                                        <p:tgtEl>
                                          <p:spTgt spid="313"/>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2000" fill="hold"/>
                                        <p:tgtEl>
                                          <p:spTgt spid="313"/>
                                        </p:tgtEl>
                                        <p:attrNameLst>
                                          <p:attrName>stroke.color</p:attrName>
                                        </p:attrNameLst>
                                      </p:cBhvr>
                                      <p:to>
                                        <a:srgbClr val="FF0000"/>
                                      </p:to>
                                    </p:animClr>
                                    <p:set>
                                      <p:cBhvr>
                                        <p:cTn id="208" dur="2000" fill="hold"/>
                                        <p:tgtEl>
                                          <p:spTgt spid="313"/>
                                        </p:tgtEl>
                                        <p:attrNameLst>
                                          <p:attrName>stroke.on</p:attrName>
                                        </p:attrNameLst>
                                      </p:cBhvr>
                                      <p:to>
                                        <p:strVal val="true"/>
                                      </p:to>
                                    </p:set>
                                  </p:childTnLst>
                                </p:cTn>
                              </p:par>
                            </p:childTnLst>
                          </p:cTn>
                        </p:par>
                        <p:par>
                          <p:cTn id="209" fill="hold">
                            <p:stCondLst>
                              <p:cond delay="32000"/>
                            </p:stCondLst>
                            <p:childTnLst>
                              <p:par>
                                <p:cTn id="210" presetID="7" presetClass="emph" presetSubtype="2" fill="hold" nodeType="afterEffect">
                                  <p:stCondLst>
                                    <p:cond delay="0"/>
                                  </p:stCondLst>
                                  <p:childTnLst>
                                    <p:animClr clrSpc="rgb" dir="cw">
                                      <p:cBhvr>
                                        <p:cTn id="211" dur="500" fill="hold"/>
                                        <p:tgtEl>
                                          <p:spTgt spid="313"/>
                                        </p:tgtEl>
                                        <p:attrNameLst>
                                          <p:attrName>stroke.color</p:attrName>
                                        </p:attrNameLst>
                                      </p:cBhvr>
                                      <p:to>
                                        <a:srgbClr val="BFBFBF"/>
                                      </p:to>
                                    </p:animClr>
                                    <p:set>
                                      <p:cBhvr>
                                        <p:cTn id="212" dur="500" fill="hold"/>
                                        <p:tgtEl>
                                          <p:spTgt spid="313"/>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2000" fill="hold"/>
                                        <p:tgtEl>
                                          <p:spTgt spid="315"/>
                                        </p:tgtEl>
                                        <p:attrNameLst>
                                          <p:attrName>stroke.color</p:attrName>
                                        </p:attrNameLst>
                                      </p:cBhvr>
                                      <p:to>
                                        <a:srgbClr val="FF0000"/>
                                      </p:to>
                                    </p:animClr>
                                    <p:set>
                                      <p:cBhvr>
                                        <p:cTn id="215" dur="2000" fill="hold"/>
                                        <p:tgtEl>
                                          <p:spTgt spid="315"/>
                                        </p:tgtEl>
                                        <p:attrNameLst>
                                          <p:attrName>stroke.on</p:attrName>
                                        </p:attrNameLst>
                                      </p:cBhvr>
                                      <p:to>
                                        <p:strVal val="true"/>
                                      </p:to>
                                    </p:set>
                                  </p:childTnLst>
                                </p:cTn>
                              </p:par>
                              <p:par>
                                <p:cTn id="216" presetID="7" presetClass="emph" presetSubtype="2" fill="hold" nodeType="withEffect">
                                  <p:stCondLst>
                                    <p:cond delay="0"/>
                                  </p:stCondLst>
                                  <p:childTnLst>
                                    <p:animClr clrSpc="rgb" dir="cw">
                                      <p:cBhvr>
                                        <p:cTn id="217" dur="500" fill="hold"/>
                                        <p:tgtEl>
                                          <p:spTgt spid="315"/>
                                        </p:tgtEl>
                                        <p:attrNameLst>
                                          <p:attrName>stroke.color</p:attrName>
                                        </p:attrNameLst>
                                      </p:cBhvr>
                                      <p:to>
                                        <a:srgbClr val="BFBFBF"/>
                                      </p:to>
                                    </p:animClr>
                                    <p:set>
                                      <p:cBhvr>
                                        <p:cTn id="218" dur="500" fill="hold"/>
                                        <p:tgtEl>
                                          <p:spTgt spid="315"/>
                                        </p:tgtEl>
                                        <p:attrNameLst>
                                          <p:attrName>stroke.on</p:attrName>
                                        </p:attrNameLst>
                                      </p:cBhvr>
                                      <p:to>
                                        <p:strVal val="true"/>
                                      </p:to>
                                    </p:set>
                                  </p:childTnLst>
                                </p:cTn>
                              </p:par>
                              <p:par>
                                <p:cTn id="219" presetID="7" presetClass="emph" presetSubtype="2" fill="hold" nodeType="withEffect">
                                  <p:stCondLst>
                                    <p:cond delay="0"/>
                                  </p:stCondLst>
                                  <p:childTnLst>
                                    <p:animClr clrSpc="rgb" dir="cw">
                                      <p:cBhvr>
                                        <p:cTn id="220" dur="2000" fill="hold"/>
                                        <p:tgtEl>
                                          <p:spTgt spid="315"/>
                                        </p:tgtEl>
                                        <p:attrNameLst>
                                          <p:attrName>stroke.color</p:attrName>
                                        </p:attrNameLst>
                                      </p:cBhvr>
                                      <p:to>
                                        <a:srgbClr val="FF0000"/>
                                      </p:to>
                                    </p:animClr>
                                    <p:set>
                                      <p:cBhvr>
                                        <p:cTn id="221" dur="2000" fill="hold"/>
                                        <p:tgtEl>
                                          <p:spTgt spid="315"/>
                                        </p:tgtEl>
                                        <p:attrNameLst>
                                          <p:attrName>stroke.on</p:attrName>
                                        </p:attrNameLst>
                                      </p:cBhvr>
                                      <p:to>
                                        <p:strVal val="true"/>
                                      </p:to>
                                    </p:set>
                                  </p:childTnLst>
                                </p:cTn>
                              </p:par>
                            </p:childTnLst>
                          </p:cTn>
                        </p:par>
                        <p:par>
                          <p:cTn id="222" fill="hold">
                            <p:stCondLst>
                              <p:cond delay="34000"/>
                            </p:stCondLst>
                            <p:childTnLst>
                              <p:par>
                                <p:cTn id="223" presetID="7" presetClass="emph" presetSubtype="2" fill="hold" nodeType="afterEffect">
                                  <p:stCondLst>
                                    <p:cond delay="0"/>
                                  </p:stCondLst>
                                  <p:childTnLst>
                                    <p:animClr clrSpc="rgb" dir="cw">
                                      <p:cBhvr>
                                        <p:cTn id="224" dur="500" fill="hold"/>
                                        <p:tgtEl>
                                          <p:spTgt spid="315"/>
                                        </p:tgtEl>
                                        <p:attrNameLst>
                                          <p:attrName>stroke.color</p:attrName>
                                        </p:attrNameLst>
                                      </p:cBhvr>
                                      <p:to>
                                        <a:srgbClr val="BFBFBF"/>
                                      </p:to>
                                    </p:animClr>
                                    <p:set>
                                      <p:cBhvr>
                                        <p:cTn id="225" dur="500" fill="hold"/>
                                        <p:tgtEl>
                                          <p:spTgt spid="315"/>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2000" fill="hold"/>
                                        <p:tgtEl>
                                          <p:spTgt spid="316"/>
                                        </p:tgtEl>
                                        <p:attrNameLst>
                                          <p:attrName>stroke.color</p:attrName>
                                        </p:attrNameLst>
                                      </p:cBhvr>
                                      <p:to>
                                        <a:srgbClr val="FF0000"/>
                                      </p:to>
                                    </p:animClr>
                                    <p:set>
                                      <p:cBhvr>
                                        <p:cTn id="228" dur="2000" fill="hold"/>
                                        <p:tgtEl>
                                          <p:spTgt spid="316"/>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500" fill="hold"/>
                                        <p:tgtEl>
                                          <p:spTgt spid="316"/>
                                        </p:tgtEl>
                                        <p:attrNameLst>
                                          <p:attrName>stroke.color</p:attrName>
                                        </p:attrNameLst>
                                      </p:cBhvr>
                                      <p:to>
                                        <a:srgbClr val="BFBFBF"/>
                                      </p:to>
                                    </p:animClr>
                                    <p:set>
                                      <p:cBhvr>
                                        <p:cTn id="231" dur="500" fill="hold"/>
                                        <p:tgtEl>
                                          <p:spTgt spid="316"/>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2000" fill="hold"/>
                                        <p:tgtEl>
                                          <p:spTgt spid="316"/>
                                        </p:tgtEl>
                                        <p:attrNameLst>
                                          <p:attrName>stroke.color</p:attrName>
                                        </p:attrNameLst>
                                      </p:cBhvr>
                                      <p:to>
                                        <a:srgbClr val="FF0000"/>
                                      </p:to>
                                    </p:animClr>
                                    <p:set>
                                      <p:cBhvr>
                                        <p:cTn id="234" dur="2000" fill="hold"/>
                                        <p:tgtEl>
                                          <p:spTgt spid="316"/>
                                        </p:tgtEl>
                                        <p:attrNameLst>
                                          <p:attrName>stroke.on</p:attrName>
                                        </p:attrNameLst>
                                      </p:cBhvr>
                                      <p:to>
                                        <p:strVal val="true"/>
                                      </p:to>
                                    </p:set>
                                  </p:childTnLst>
                                </p:cTn>
                              </p:par>
                            </p:childTnLst>
                          </p:cTn>
                        </p:par>
                        <p:par>
                          <p:cTn id="235" fill="hold">
                            <p:stCondLst>
                              <p:cond delay="36000"/>
                            </p:stCondLst>
                            <p:childTnLst>
                              <p:par>
                                <p:cTn id="236" presetID="7" presetClass="emph" presetSubtype="2" fill="hold" nodeType="afterEffect">
                                  <p:stCondLst>
                                    <p:cond delay="0"/>
                                  </p:stCondLst>
                                  <p:childTnLst>
                                    <p:animClr clrSpc="rgb" dir="cw">
                                      <p:cBhvr>
                                        <p:cTn id="237" dur="500" fill="hold"/>
                                        <p:tgtEl>
                                          <p:spTgt spid="316"/>
                                        </p:tgtEl>
                                        <p:attrNameLst>
                                          <p:attrName>stroke.color</p:attrName>
                                        </p:attrNameLst>
                                      </p:cBhvr>
                                      <p:to>
                                        <a:srgbClr val="BFBFBF"/>
                                      </p:to>
                                    </p:animClr>
                                    <p:set>
                                      <p:cBhvr>
                                        <p:cTn id="238" dur="500" fill="hold"/>
                                        <p:tgtEl>
                                          <p:spTgt spid="316"/>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2000" fill="hold"/>
                                        <p:tgtEl>
                                          <p:spTgt spid="317"/>
                                        </p:tgtEl>
                                        <p:attrNameLst>
                                          <p:attrName>stroke.color</p:attrName>
                                        </p:attrNameLst>
                                      </p:cBhvr>
                                      <p:to>
                                        <a:srgbClr val="FF0000"/>
                                      </p:to>
                                    </p:animClr>
                                    <p:set>
                                      <p:cBhvr>
                                        <p:cTn id="241" dur="2000" fill="hold"/>
                                        <p:tgtEl>
                                          <p:spTgt spid="317"/>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317"/>
                                        </p:tgtEl>
                                        <p:attrNameLst>
                                          <p:attrName>stroke.color</p:attrName>
                                        </p:attrNameLst>
                                      </p:cBhvr>
                                      <p:to>
                                        <a:srgbClr val="BFBFBF"/>
                                      </p:to>
                                    </p:animClr>
                                    <p:set>
                                      <p:cBhvr>
                                        <p:cTn id="244" dur="500" fill="hold"/>
                                        <p:tgtEl>
                                          <p:spTgt spid="317"/>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2000" fill="hold"/>
                                        <p:tgtEl>
                                          <p:spTgt spid="317"/>
                                        </p:tgtEl>
                                        <p:attrNameLst>
                                          <p:attrName>stroke.color</p:attrName>
                                        </p:attrNameLst>
                                      </p:cBhvr>
                                      <p:to>
                                        <a:srgbClr val="FF0000"/>
                                      </p:to>
                                    </p:animClr>
                                    <p:set>
                                      <p:cBhvr>
                                        <p:cTn id="247" dur="2000" fill="hold"/>
                                        <p:tgtEl>
                                          <p:spTgt spid="317"/>
                                        </p:tgtEl>
                                        <p:attrNameLst>
                                          <p:attrName>stroke.on</p:attrName>
                                        </p:attrNameLst>
                                      </p:cBhvr>
                                      <p:to>
                                        <p:strVal val="true"/>
                                      </p:to>
                                    </p:set>
                                  </p:childTnLst>
                                </p:cTn>
                              </p:par>
                            </p:childTnLst>
                          </p:cTn>
                        </p:par>
                        <p:par>
                          <p:cTn id="248" fill="hold">
                            <p:stCondLst>
                              <p:cond delay="38000"/>
                            </p:stCondLst>
                            <p:childTnLst>
                              <p:par>
                                <p:cTn id="249" presetID="7" presetClass="emph" presetSubtype="2" fill="hold" nodeType="afterEffect">
                                  <p:stCondLst>
                                    <p:cond delay="0"/>
                                  </p:stCondLst>
                                  <p:childTnLst>
                                    <p:animClr clrSpc="rgb" dir="cw">
                                      <p:cBhvr>
                                        <p:cTn id="250" dur="500" fill="hold"/>
                                        <p:tgtEl>
                                          <p:spTgt spid="317"/>
                                        </p:tgtEl>
                                        <p:attrNameLst>
                                          <p:attrName>stroke.color</p:attrName>
                                        </p:attrNameLst>
                                      </p:cBhvr>
                                      <p:to>
                                        <a:srgbClr val="BFBFBF"/>
                                      </p:to>
                                    </p:animClr>
                                    <p:set>
                                      <p:cBhvr>
                                        <p:cTn id="251" dur="500" fill="hold"/>
                                        <p:tgtEl>
                                          <p:spTgt spid="317"/>
                                        </p:tgtEl>
                                        <p:attrNameLst>
                                          <p:attrName>stroke.on</p:attrName>
                                        </p:attrNameLst>
                                      </p:cBhvr>
                                      <p:to>
                                        <p:strVal val="true"/>
                                      </p:to>
                                    </p:set>
                                  </p:childTnLst>
                                </p:cTn>
                              </p:par>
                              <p:par>
                                <p:cTn id="252" presetID="7" presetClass="emph" presetSubtype="2" fill="hold" nodeType="withEffect">
                                  <p:stCondLst>
                                    <p:cond delay="0"/>
                                  </p:stCondLst>
                                  <p:childTnLst>
                                    <p:animClr clrSpc="rgb" dir="cw">
                                      <p:cBhvr>
                                        <p:cTn id="253" dur="2000" fill="hold"/>
                                        <p:tgtEl>
                                          <p:spTgt spid="240"/>
                                        </p:tgtEl>
                                        <p:attrNameLst>
                                          <p:attrName>stroke.color</p:attrName>
                                        </p:attrNameLst>
                                      </p:cBhvr>
                                      <p:to>
                                        <a:srgbClr val="FF0000"/>
                                      </p:to>
                                    </p:animClr>
                                    <p:set>
                                      <p:cBhvr>
                                        <p:cTn id="254" dur="2000" fill="hold"/>
                                        <p:tgtEl>
                                          <p:spTgt spid="240"/>
                                        </p:tgtEl>
                                        <p:attrNameLst>
                                          <p:attrName>stroke.on</p:attrName>
                                        </p:attrNameLst>
                                      </p:cBhvr>
                                      <p:to>
                                        <p:strVal val="true"/>
                                      </p:to>
                                    </p:set>
                                  </p:childTnLst>
                                </p:cTn>
                              </p:par>
                              <p:par>
                                <p:cTn id="255" presetID="7" presetClass="emph" presetSubtype="2" fill="hold" nodeType="withEffect">
                                  <p:stCondLst>
                                    <p:cond delay="0"/>
                                  </p:stCondLst>
                                  <p:childTnLst>
                                    <p:animClr clrSpc="rgb" dir="cw">
                                      <p:cBhvr>
                                        <p:cTn id="256" dur="500" fill="hold"/>
                                        <p:tgtEl>
                                          <p:spTgt spid="240"/>
                                        </p:tgtEl>
                                        <p:attrNameLst>
                                          <p:attrName>stroke.color</p:attrName>
                                        </p:attrNameLst>
                                      </p:cBhvr>
                                      <p:to>
                                        <a:srgbClr val="BFBFBF"/>
                                      </p:to>
                                    </p:animClr>
                                    <p:set>
                                      <p:cBhvr>
                                        <p:cTn id="257" dur="500" fill="hold"/>
                                        <p:tgtEl>
                                          <p:spTgt spid="240"/>
                                        </p:tgtEl>
                                        <p:attrNameLst>
                                          <p:attrName>stroke.on</p:attrName>
                                        </p:attrNameLst>
                                      </p:cBhvr>
                                      <p:to>
                                        <p:strVal val="true"/>
                                      </p:to>
                                    </p:set>
                                  </p:childTnLst>
                                </p:cTn>
                              </p:par>
                              <p:par>
                                <p:cTn id="258" presetID="7" presetClass="emph" presetSubtype="2" fill="hold" nodeType="withEffect">
                                  <p:stCondLst>
                                    <p:cond delay="0"/>
                                  </p:stCondLst>
                                  <p:childTnLst>
                                    <p:animClr clrSpc="rgb" dir="cw">
                                      <p:cBhvr>
                                        <p:cTn id="259" dur="2000" fill="hold"/>
                                        <p:tgtEl>
                                          <p:spTgt spid="240"/>
                                        </p:tgtEl>
                                        <p:attrNameLst>
                                          <p:attrName>stroke.color</p:attrName>
                                        </p:attrNameLst>
                                      </p:cBhvr>
                                      <p:to>
                                        <a:srgbClr val="FF0000"/>
                                      </p:to>
                                    </p:animClr>
                                    <p:set>
                                      <p:cBhvr>
                                        <p:cTn id="260" dur="2000" fill="hold"/>
                                        <p:tgtEl>
                                          <p:spTgt spid="240"/>
                                        </p:tgtEl>
                                        <p:attrNameLst>
                                          <p:attrName>stroke.on</p:attrName>
                                        </p:attrNameLst>
                                      </p:cBhvr>
                                      <p:to>
                                        <p:strVal val="true"/>
                                      </p:to>
                                    </p:set>
                                  </p:childTnLst>
                                </p:cTn>
                              </p:par>
                            </p:childTnLst>
                          </p:cTn>
                        </p:par>
                        <p:par>
                          <p:cTn id="261" fill="hold">
                            <p:stCondLst>
                              <p:cond delay="40000"/>
                            </p:stCondLst>
                            <p:childTnLst>
                              <p:par>
                                <p:cTn id="262" presetID="7" presetClass="emph" presetSubtype="2" fill="hold" nodeType="afterEffect">
                                  <p:stCondLst>
                                    <p:cond delay="0"/>
                                  </p:stCondLst>
                                  <p:childTnLst>
                                    <p:animClr clrSpc="rgb" dir="cw">
                                      <p:cBhvr>
                                        <p:cTn id="263" dur="500" fill="hold"/>
                                        <p:tgtEl>
                                          <p:spTgt spid="240"/>
                                        </p:tgtEl>
                                        <p:attrNameLst>
                                          <p:attrName>stroke.color</p:attrName>
                                        </p:attrNameLst>
                                      </p:cBhvr>
                                      <p:to>
                                        <a:srgbClr val="BFBFBF"/>
                                      </p:to>
                                    </p:animClr>
                                    <p:set>
                                      <p:cBhvr>
                                        <p:cTn id="264" dur="500" fill="hold"/>
                                        <p:tgtEl>
                                          <p:spTgt spid="240"/>
                                        </p:tgtEl>
                                        <p:attrNameLst>
                                          <p:attrName>stroke.on</p:attrName>
                                        </p:attrNameLst>
                                      </p:cBhvr>
                                      <p:to>
                                        <p:strVal val="true"/>
                                      </p:to>
                                    </p:set>
                                  </p:childTnLst>
                                </p:cTn>
                              </p:par>
                              <p:par>
                                <p:cTn id="265" presetID="7" presetClass="emph" presetSubtype="2" fill="hold" nodeType="withEffect">
                                  <p:stCondLst>
                                    <p:cond delay="0"/>
                                  </p:stCondLst>
                                  <p:childTnLst>
                                    <p:animClr clrSpc="rgb" dir="cw">
                                      <p:cBhvr>
                                        <p:cTn id="266" dur="2000" fill="hold"/>
                                        <p:tgtEl>
                                          <p:spTgt spid="253"/>
                                        </p:tgtEl>
                                        <p:attrNameLst>
                                          <p:attrName>stroke.color</p:attrName>
                                        </p:attrNameLst>
                                      </p:cBhvr>
                                      <p:to>
                                        <a:srgbClr val="FF0000"/>
                                      </p:to>
                                    </p:animClr>
                                    <p:set>
                                      <p:cBhvr>
                                        <p:cTn id="267" dur="2000" fill="hold"/>
                                        <p:tgtEl>
                                          <p:spTgt spid="253"/>
                                        </p:tgtEl>
                                        <p:attrNameLst>
                                          <p:attrName>stroke.on</p:attrName>
                                        </p:attrNameLst>
                                      </p:cBhvr>
                                      <p:to>
                                        <p:strVal val="true"/>
                                      </p:to>
                                    </p:set>
                                  </p:childTnLst>
                                </p:cTn>
                              </p:par>
                              <p:par>
                                <p:cTn id="268" presetID="7" presetClass="emph" presetSubtype="2" fill="hold" nodeType="withEffect">
                                  <p:stCondLst>
                                    <p:cond delay="0"/>
                                  </p:stCondLst>
                                  <p:childTnLst>
                                    <p:animClr clrSpc="rgb" dir="cw">
                                      <p:cBhvr>
                                        <p:cTn id="269" dur="500" fill="hold"/>
                                        <p:tgtEl>
                                          <p:spTgt spid="253"/>
                                        </p:tgtEl>
                                        <p:attrNameLst>
                                          <p:attrName>stroke.color</p:attrName>
                                        </p:attrNameLst>
                                      </p:cBhvr>
                                      <p:to>
                                        <a:srgbClr val="BFBFBF"/>
                                      </p:to>
                                    </p:animClr>
                                    <p:set>
                                      <p:cBhvr>
                                        <p:cTn id="270" dur="500" fill="hold"/>
                                        <p:tgtEl>
                                          <p:spTgt spid="253"/>
                                        </p:tgtEl>
                                        <p:attrNameLst>
                                          <p:attrName>stroke.on</p:attrName>
                                        </p:attrNameLst>
                                      </p:cBhvr>
                                      <p:to>
                                        <p:strVal val="true"/>
                                      </p:to>
                                    </p:set>
                                  </p:childTnLst>
                                </p:cTn>
                              </p:par>
                              <p:par>
                                <p:cTn id="271" presetID="7" presetClass="emph" presetSubtype="2" fill="hold" nodeType="withEffect">
                                  <p:stCondLst>
                                    <p:cond delay="0"/>
                                  </p:stCondLst>
                                  <p:childTnLst>
                                    <p:animClr clrSpc="rgb" dir="cw">
                                      <p:cBhvr>
                                        <p:cTn id="272" dur="2000" fill="hold"/>
                                        <p:tgtEl>
                                          <p:spTgt spid="253"/>
                                        </p:tgtEl>
                                        <p:attrNameLst>
                                          <p:attrName>stroke.color</p:attrName>
                                        </p:attrNameLst>
                                      </p:cBhvr>
                                      <p:to>
                                        <a:srgbClr val="FF0000"/>
                                      </p:to>
                                    </p:animClr>
                                    <p:set>
                                      <p:cBhvr>
                                        <p:cTn id="273" dur="2000" fill="hold"/>
                                        <p:tgtEl>
                                          <p:spTgt spid="253"/>
                                        </p:tgtEl>
                                        <p:attrNameLst>
                                          <p:attrName>stroke.on</p:attrName>
                                        </p:attrNameLst>
                                      </p:cBhvr>
                                      <p:to>
                                        <p:strVal val="true"/>
                                      </p:to>
                                    </p:set>
                                  </p:childTnLst>
                                </p:cTn>
                              </p:par>
                            </p:childTnLst>
                          </p:cTn>
                        </p:par>
                        <p:par>
                          <p:cTn id="274" fill="hold">
                            <p:stCondLst>
                              <p:cond delay="42000"/>
                            </p:stCondLst>
                            <p:childTnLst>
                              <p:par>
                                <p:cTn id="275" presetID="7" presetClass="emph" presetSubtype="2" fill="hold" nodeType="afterEffect">
                                  <p:stCondLst>
                                    <p:cond delay="0"/>
                                  </p:stCondLst>
                                  <p:childTnLst>
                                    <p:animClr clrSpc="rgb" dir="cw">
                                      <p:cBhvr>
                                        <p:cTn id="276" dur="500" fill="hold"/>
                                        <p:tgtEl>
                                          <p:spTgt spid="253"/>
                                        </p:tgtEl>
                                        <p:attrNameLst>
                                          <p:attrName>stroke.color</p:attrName>
                                        </p:attrNameLst>
                                      </p:cBhvr>
                                      <p:to>
                                        <a:srgbClr val="BFBFBF"/>
                                      </p:to>
                                    </p:animClr>
                                    <p:set>
                                      <p:cBhvr>
                                        <p:cTn id="277" dur="500" fill="hold"/>
                                        <p:tgtEl>
                                          <p:spTgt spid="253"/>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2000" fill="hold"/>
                                        <p:tgtEl>
                                          <p:spTgt spid="254"/>
                                        </p:tgtEl>
                                        <p:attrNameLst>
                                          <p:attrName>stroke.color</p:attrName>
                                        </p:attrNameLst>
                                      </p:cBhvr>
                                      <p:to>
                                        <a:srgbClr val="FF0000"/>
                                      </p:to>
                                    </p:animClr>
                                    <p:set>
                                      <p:cBhvr>
                                        <p:cTn id="280" dur="2000" fill="hold"/>
                                        <p:tgtEl>
                                          <p:spTgt spid="254"/>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254"/>
                                        </p:tgtEl>
                                        <p:attrNameLst>
                                          <p:attrName>stroke.color</p:attrName>
                                        </p:attrNameLst>
                                      </p:cBhvr>
                                      <p:to>
                                        <a:srgbClr val="BFBFBF"/>
                                      </p:to>
                                    </p:animClr>
                                    <p:set>
                                      <p:cBhvr>
                                        <p:cTn id="283" dur="500" fill="hold"/>
                                        <p:tgtEl>
                                          <p:spTgt spid="254"/>
                                        </p:tgtEl>
                                        <p:attrNameLst>
                                          <p:attrName>stroke.on</p:attrName>
                                        </p:attrNameLst>
                                      </p:cBhvr>
                                      <p:to>
                                        <p:strVal val="true"/>
                                      </p:to>
                                    </p:set>
                                  </p:childTnLst>
                                </p:cTn>
                              </p:par>
                              <p:par>
                                <p:cTn id="284" presetID="7" presetClass="emph" presetSubtype="2" fill="hold" nodeType="withEffect">
                                  <p:stCondLst>
                                    <p:cond delay="0"/>
                                  </p:stCondLst>
                                  <p:childTnLst>
                                    <p:animClr clrSpc="rgb" dir="cw">
                                      <p:cBhvr>
                                        <p:cTn id="285" dur="2000" fill="hold"/>
                                        <p:tgtEl>
                                          <p:spTgt spid="254"/>
                                        </p:tgtEl>
                                        <p:attrNameLst>
                                          <p:attrName>stroke.color</p:attrName>
                                        </p:attrNameLst>
                                      </p:cBhvr>
                                      <p:to>
                                        <a:srgbClr val="FF0000"/>
                                      </p:to>
                                    </p:animClr>
                                    <p:set>
                                      <p:cBhvr>
                                        <p:cTn id="286" dur="2000" fill="hold"/>
                                        <p:tgtEl>
                                          <p:spTgt spid="254"/>
                                        </p:tgtEl>
                                        <p:attrNameLst>
                                          <p:attrName>stroke.on</p:attrName>
                                        </p:attrNameLst>
                                      </p:cBhvr>
                                      <p:to>
                                        <p:strVal val="true"/>
                                      </p:to>
                                    </p:set>
                                  </p:childTnLst>
                                </p:cTn>
                              </p:par>
                            </p:childTnLst>
                          </p:cTn>
                        </p:par>
                        <p:par>
                          <p:cTn id="287" fill="hold">
                            <p:stCondLst>
                              <p:cond delay="44000"/>
                            </p:stCondLst>
                            <p:childTnLst>
                              <p:par>
                                <p:cTn id="288" presetID="7" presetClass="emph" presetSubtype="2" fill="hold" nodeType="afterEffect">
                                  <p:stCondLst>
                                    <p:cond delay="0"/>
                                  </p:stCondLst>
                                  <p:childTnLst>
                                    <p:animClr clrSpc="rgb" dir="cw">
                                      <p:cBhvr>
                                        <p:cTn id="289" dur="500" fill="hold"/>
                                        <p:tgtEl>
                                          <p:spTgt spid="254"/>
                                        </p:tgtEl>
                                        <p:attrNameLst>
                                          <p:attrName>stroke.color</p:attrName>
                                        </p:attrNameLst>
                                      </p:cBhvr>
                                      <p:to>
                                        <a:srgbClr val="BFBFBF"/>
                                      </p:to>
                                    </p:animClr>
                                    <p:set>
                                      <p:cBhvr>
                                        <p:cTn id="290" dur="500" fill="hold"/>
                                        <p:tgtEl>
                                          <p:spTgt spid="254"/>
                                        </p:tgtEl>
                                        <p:attrNameLst>
                                          <p:attrName>stroke.on</p:attrName>
                                        </p:attrNameLst>
                                      </p:cBhvr>
                                      <p:to>
                                        <p:strVal val="true"/>
                                      </p:to>
                                    </p:set>
                                  </p:childTnLst>
                                </p:cTn>
                              </p:par>
                              <p:par>
                                <p:cTn id="291" presetID="7" presetClass="emph" presetSubtype="2" fill="hold" nodeType="withEffect">
                                  <p:stCondLst>
                                    <p:cond delay="0"/>
                                  </p:stCondLst>
                                  <p:childTnLst>
                                    <p:animClr clrSpc="rgb" dir="cw">
                                      <p:cBhvr>
                                        <p:cTn id="292" dur="2000" fill="hold"/>
                                        <p:tgtEl>
                                          <p:spTgt spid="255"/>
                                        </p:tgtEl>
                                        <p:attrNameLst>
                                          <p:attrName>stroke.color</p:attrName>
                                        </p:attrNameLst>
                                      </p:cBhvr>
                                      <p:to>
                                        <a:srgbClr val="FF0000"/>
                                      </p:to>
                                    </p:animClr>
                                    <p:set>
                                      <p:cBhvr>
                                        <p:cTn id="293" dur="2000" fill="hold"/>
                                        <p:tgtEl>
                                          <p:spTgt spid="255"/>
                                        </p:tgtEl>
                                        <p:attrNameLst>
                                          <p:attrName>stroke.on</p:attrName>
                                        </p:attrNameLst>
                                      </p:cBhvr>
                                      <p:to>
                                        <p:strVal val="true"/>
                                      </p:to>
                                    </p:set>
                                  </p:childTnLst>
                                </p:cTn>
                              </p:par>
                              <p:par>
                                <p:cTn id="294" presetID="7" presetClass="emph" presetSubtype="2" fill="hold" nodeType="withEffect">
                                  <p:stCondLst>
                                    <p:cond delay="0"/>
                                  </p:stCondLst>
                                  <p:childTnLst>
                                    <p:animClr clrSpc="rgb" dir="cw">
                                      <p:cBhvr>
                                        <p:cTn id="295" dur="500" fill="hold"/>
                                        <p:tgtEl>
                                          <p:spTgt spid="255"/>
                                        </p:tgtEl>
                                        <p:attrNameLst>
                                          <p:attrName>stroke.color</p:attrName>
                                        </p:attrNameLst>
                                      </p:cBhvr>
                                      <p:to>
                                        <a:srgbClr val="BFBFBF"/>
                                      </p:to>
                                    </p:animClr>
                                    <p:set>
                                      <p:cBhvr>
                                        <p:cTn id="296" dur="500" fill="hold"/>
                                        <p:tgtEl>
                                          <p:spTgt spid="255"/>
                                        </p:tgtEl>
                                        <p:attrNameLst>
                                          <p:attrName>stroke.on</p:attrName>
                                        </p:attrNameLst>
                                      </p:cBhvr>
                                      <p:to>
                                        <p:strVal val="true"/>
                                      </p:to>
                                    </p:set>
                                  </p:childTnLst>
                                </p:cTn>
                              </p:par>
                              <p:par>
                                <p:cTn id="297" presetID="7" presetClass="emph" presetSubtype="2" fill="hold" nodeType="withEffect">
                                  <p:stCondLst>
                                    <p:cond delay="0"/>
                                  </p:stCondLst>
                                  <p:childTnLst>
                                    <p:animClr clrSpc="rgb" dir="cw">
                                      <p:cBhvr>
                                        <p:cTn id="298" dur="2000" fill="hold"/>
                                        <p:tgtEl>
                                          <p:spTgt spid="255"/>
                                        </p:tgtEl>
                                        <p:attrNameLst>
                                          <p:attrName>stroke.color</p:attrName>
                                        </p:attrNameLst>
                                      </p:cBhvr>
                                      <p:to>
                                        <a:srgbClr val="FF0000"/>
                                      </p:to>
                                    </p:animClr>
                                    <p:set>
                                      <p:cBhvr>
                                        <p:cTn id="299" dur="2000" fill="hold"/>
                                        <p:tgtEl>
                                          <p:spTgt spid="255"/>
                                        </p:tgtEl>
                                        <p:attrNameLst>
                                          <p:attrName>stroke.on</p:attrName>
                                        </p:attrNameLst>
                                      </p:cBhvr>
                                      <p:to>
                                        <p:strVal val="true"/>
                                      </p:to>
                                    </p:set>
                                  </p:childTnLst>
                                </p:cTn>
                              </p:par>
                            </p:childTnLst>
                          </p:cTn>
                        </p:par>
                        <p:par>
                          <p:cTn id="300" fill="hold">
                            <p:stCondLst>
                              <p:cond delay="46000"/>
                            </p:stCondLst>
                            <p:childTnLst>
                              <p:par>
                                <p:cTn id="301" presetID="7" presetClass="emph" presetSubtype="2" fill="hold" nodeType="afterEffect">
                                  <p:stCondLst>
                                    <p:cond delay="0"/>
                                  </p:stCondLst>
                                  <p:childTnLst>
                                    <p:animClr clrSpc="rgb" dir="cw">
                                      <p:cBhvr>
                                        <p:cTn id="302" dur="500" fill="hold"/>
                                        <p:tgtEl>
                                          <p:spTgt spid="255"/>
                                        </p:tgtEl>
                                        <p:attrNameLst>
                                          <p:attrName>stroke.color</p:attrName>
                                        </p:attrNameLst>
                                      </p:cBhvr>
                                      <p:to>
                                        <a:srgbClr val="BFBFBF"/>
                                      </p:to>
                                    </p:animClr>
                                    <p:set>
                                      <p:cBhvr>
                                        <p:cTn id="303" dur="500" fill="hold"/>
                                        <p:tgtEl>
                                          <p:spTgt spid="255"/>
                                        </p:tgtEl>
                                        <p:attrNameLst>
                                          <p:attrName>stroke.on</p:attrName>
                                        </p:attrNameLst>
                                      </p:cBhvr>
                                      <p:to>
                                        <p:strVal val="true"/>
                                      </p:to>
                                    </p:set>
                                  </p:childTnLst>
                                </p:cTn>
                              </p:par>
                              <p:par>
                                <p:cTn id="304" presetID="7" presetClass="emph" presetSubtype="2" fill="hold" nodeType="withEffect">
                                  <p:stCondLst>
                                    <p:cond delay="0"/>
                                  </p:stCondLst>
                                  <p:childTnLst>
                                    <p:animClr clrSpc="rgb" dir="cw">
                                      <p:cBhvr>
                                        <p:cTn id="305" dur="2000" fill="hold"/>
                                        <p:tgtEl>
                                          <p:spTgt spid="256"/>
                                        </p:tgtEl>
                                        <p:attrNameLst>
                                          <p:attrName>stroke.color</p:attrName>
                                        </p:attrNameLst>
                                      </p:cBhvr>
                                      <p:to>
                                        <a:srgbClr val="FF0000"/>
                                      </p:to>
                                    </p:animClr>
                                    <p:set>
                                      <p:cBhvr>
                                        <p:cTn id="306" dur="2000" fill="hold"/>
                                        <p:tgtEl>
                                          <p:spTgt spid="256"/>
                                        </p:tgtEl>
                                        <p:attrNameLst>
                                          <p:attrName>stroke.on</p:attrName>
                                        </p:attrNameLst>
                                      </p:cBhvr>
                                      <p:to>
                                        <p:strVal val="true"/>
                                      </p:to>
                                    </p:set>
                                  </p:childTnLst>
                                </p:cTn>
                              </p:par>
                              <p:par>
                                <p:cTn id="307" presetID="7" presetClass="emph" presetSubtype="2" fill="hold" nodeType="withEffect">
                                  <p:stCondLst>
                                    <p:cond delay="0"/>
                                  </p:stCondLst>
                                  <p:childTnLst>
                                    <p:animClr clrSpc="rgb" dir="cw">
                                      <p:cBhvr>
                                        <p:cTn id="308" dur="500" fill="hold"/>
                                        <p:tgtEl>
                                          <p:spTgt spid="256"/>
                                        </p:tgtEl>
                                        <p:attrNameLst>
                                          <p:attrName>stroke.color</p:attrName>
                                        </p:attrNameLst>
                                      </p:cBhvr>
                                      <p:to>
                                        <a:srgbClr val="BFBFBF"/>
                                      </p:to>
                                    </p:animClr>
                                    <p:set>
                                      <p:cBhvr>
                                        <p:cTn id="309" dur="500" fill="hold"/>
                                        <p:tgtEl>
                                          <p:spTgt spid="256"/>
                                        </p:tgtEl>
                                        <p:attrNameLst>
                                          <p:attrName>stroke.on</p:attrName>
                                        </p:attrNameLst>
                                      </p:cBhvr>
                                      <p:to>
                                        <p:strVal val="true"/>
                                      </p:to>
                                    </p:set>
                                  </p:childTnLst>
                                </p:cTn>
                              </p:par>
                              <p:par>
                                <p:cTn id="310" presetID="7" presetClass="emph" presetSubtype="2" fill="hold" nodeType="withEffect">
                                  <p:stCondLst>
                                    <p:cond delay="0"/>
                                  </p:stCondLst>
                                  <p:childTnLst>
                                    <p:animClr clrSpc="rgb" dir="cw">
                                      <p:cBhvr>
                                        <p:cTn id="311" dur="2000" fill="hold"/>
                                        <p:tgtEl>
                                          <p:spTgt spid="256"/>
                                        </p:tgtEl>
                                        <p:attrNameLst>
                                          <p:attrName>stroke.color</p:attrName>
                                        </p:attrNameLst>
                                      </p:cBhvr>
                                      <p:to>
                                        <a:srgbClr val="FF0000"/>
                                      </p:to>
                                    </p:animClr>
                                    <p:set>
                                      <p:cBhvr>
                                        <p:cTn id="312" dur="2000" fill="hold"/>
                                        <p:tgtEl>
                                          <p:spTgt spid="256"/>
                                        </p:tgtEl>
                                        <p:attrNameLst>
                                          <p:attrName>stroke.on</p:attrName>
                                        </p:attrNameLst>
                                      </p:cBhvr>
                                      <p:to>
                                        <p:strVal val="true"/>
                                      </p:to>
                                    </p:set>
                                  </p:childTnLst>
                                </p:cTn>
                              </p:par>
                            </p:childTnLst>
                          </p:cTn>
                        </p:par>
                        <p:par>
                          <p:cTn id="313" fill="hold">
                            <p:stCondLst>
                              <p:cond delay="48000"/>
                            </p:stCondLst>
                            <p:childTnLst>
                              <p:par>
                                <p:cTn id="314" presetID="7" presetClass="emph" presetSubtype="2" fill="hold" nodeType="afterEffect">
                                  <p:stCondLst>
                                    <p:cond delay="0"/>
                                  </p:stCondLst>
                                  <p:childTnLst>
                                    <p:animClr clrSpc="rgb" dir="cw">
                                      <p:cBhvr>
                                        <p:cTn id="315" dur="500" fill="hold"/>
                                        <p:tgtEl>
                                          <p:spTgt spid="256"/>
                                        </p:tgtEl>
                                        <p:attrNameLst>
                                          <p:attrName>stroke.color</p:attrName>
                                        </p:attrNameLst>
                                      </p:cBhvr>
                                      <p:to>
                                        <a:srgbClr val="BFBFBF"/>
                                      </p:to>
                                    </p:animClr>
                                    <p:set>
                                      <p:cBhvr>
                                        <p:cTn id="316" dur="500" fill="hold"/>
                                        <p:tgtEl>
                                          <p:spTgt spid="256"/>
                                        </p:tgtEl>
                                        <p:attrNameLst>
                                          <p:attrName>stroke.on</p:attrName>
                                        </p:attrNameLst>
                                      </p:cBhvr>
                                      <p:to>
                                        <p:strVal val="true"/>
                                      </p:to>
                                    </p:set>
                                  </p:childTnLst>
                                </p:cTn>
                              </p:par>
                              <p:par>
                                <p:cTn id="317" presetID="7" presetClass="emph" presetSubtype="2" fill="hold" nodeType="withEffect">
                                  <p:stCondLst>
                                    <p:cond delay="0"/>
                                  </p:stCondLst>
                                  <p:childTnLst>
                                    <p:animClr clrSpc="rgb" dir="cw">
                                      <p:cBhvr>
                                        <p:cTn id="318" dur="2000" fill="hold"/>
                                        <p:tgtEl>
                                          <p:spTgt spid="257"/>
                                        </p:tgtEl>
                                        <p:attrNameLst>
                                          <p:attrName>stroke.color</p:attrName>
                                        </p:attrNameLst>
                                      </p:cBhvr>
                                      <p:to>
                                        <a:srgbClr val="FF0000"/>
                                      </p:to>
                                    </p:animClr>
                                    <p:set>
                                      <p:cBhvr>
                                        <p:cTn id="319" dur="2000" fill="hold"/>
                                        <p:tgtEl>
                                          <p:spTgt spid="257"/>
                                        </p:tgtEl>
                                        <p:attrNameLst>
                                          <p:attrName>stroke.on</p:attrName>
                                        </p:attrNameLst>
                                      </p:cBhvr>
                                      <p:to>
                                        <p:strVal val="true"/>
                                      </p:to>
                                    </p:set>
                                  </p:childTnLst>
                                </p:cTn>
                              </p:par>
                              <p:par>
                                <p:cTn id="320" presetID="7" presetClass="emph" presetSubtype="2" fill="hold" nodeType="withEffect">
                                  <p:stCondLst>
                                    <p:cond delay="0"/>
                                  </p:stCondLst>
                                  <p:childTnLst>
                                    <p:animClr clrSpc="rgb" dir="cw">
                                      <p:cBhvr>
                                        <p:cTn id="321" dur="500" fill="hold"/>
                                        <p:tgtEl>
                                          <p:spTgt spid="257"/>
                                        </p:tgtEl>
                                        <p:attrNameLst>
                                          <p:attrName>stroke.color</p:attrName>
                                        </p:attrNameLst>
                                      </p:cBhvr>
                                      <p:to>
                                        <a:srgbClr val="BFBFBF"/>
                                      </p:to>
                                    </p:animClr>
                                    <p:set>
                                      <p:cBhvr>
                                        <p:cTn id="322" dur="500" fill="hold"/>
                                        <p:tgtEl>
                                          <p:spTgt spid="257"/>
                                        </p:tgtEl>
                                        <p:attrNameLst>
                                          <p:attrName>stroke.on</p:attrName>
                                        </p:attrNameLst>
                                      </p:cBhvr>
                                      <p:to>
                                        <p:strVal val="true"/>
                                      </p:to>
                                    </p:set>
                                  </p:childTnLst>
                                </p:cTn>
                              </p:par>
                              <p:par>
                                <p:cTn id="323" presetID="7" presetClass="emph" presetSubtype="2" fill="hold" nodeType="withEffect">
                                  <p:stCondLst>
                                    <p:cond delay="0"/>
                                  </p:stCondLst>
                                  <p:childTnLst>
                                    <p:animClr clrSpc="rgb" dir="cw">
                                      <p:cBhvr>
                                        <p:cTn id="324" dur="2000" fill="hold"/>
                                        <p:tgtEl>
                                          <p:spTgt spid="257"/>
                                        </p:tgtEl>
                                        <p:attrNameLst>
                                          <p:attrName>stroke.color</p:attrName>
                                        </p:attrNameLst>
                                      </p:cBhvr>
                                      <p:to>
                                        <a:srgbClr val="FF0000"/>
                                      </p:to>
                                    </p:animClr>
                                    <p:set>
                                      <p:cBhvr>
                                        <p:cTn id="325" dur="2000" fill="hold"/>
                                        <p:tgtEl>
                                          <p:spTgt spid="257"/>
                                        </p:tgtEl>
                                        <p:attrNameLst>
                                          <p:attrName>stroke.on</p:attrName>
                                        </p:attrNameLst>
                                      </p:cBhvr>
                                      <p:to>
                                        <p:strVal val="true"/>
                                      </p:to>
                                    </p:set>
                                  </p:childTnLst>
                                </p:cTn>
                              </p:par>
                            </p:childTnLst>
                          </p:cTn>
                        </p:par>
                        <p:par>
                          <p:cTn id="326" fill="hold">
                            <p:stCondLst>
                              <p:cond delay="50000"/>
                            </p:stCondLst>
                            <p:childTnLst>
                              <p:par>
                                <p:cTn id="327" presetID="7" presetClass="emph" presetSubtype="2" fill="hold" nodeType="afterEffect">
                                  <p:stCondLst>
                                    <p:cond delay="0"/>
                                  </p:stCondLst>
                                  <p:childTnLst>
                                    <p:animClr clrSpc="rgb" dir="cw">
                                      <p:cBhvr>
                                        <p:cTn id="328" dur="500" fill="hold"/>
                                        <p:tgtEl>
                                          <p:spTgt spid="257"/>
                                        </p:tgtEl>
                                        <p:attrNameLst>
                                          <p:attrName>stroke.color</p:attrName>
                                        </p:attrNameLst>
                                      </p:cBhvr>
                                      <p:to>
                                        <a:srgbClr val="BFBFBF"/>
                                      </p:to>
                                    </p:animClr>
                                    <p:set>
                                      <p:cBhvr>
                                        <p:cTn id="329" dur="500" fill="hold"/>
                                        <p:tgtEl>
                                          <p:spTgt spid="257"/>
                                        </p:tgtEl>
                                        <p:attrNameLst>
                                          <p:attrName>stroke.on</p:attrName>
                                        </p:attrNameLst>
                                      </p:cBhvr>
                                      <p:to>
                                        <p:strVal val="true"/>
                                      </p:to>
                                    </p:set>
                                  </p:childTnLst>
                                </p:cTn>
                              </p:par>
                              <p:par>
                                <p:cTn id="330" presetID="7" presetClass="emph" presetSubtype="2" fill="hold" nodeType="withEffect">
                                  <p:stCondLst>
                                    <p:cond delay="0"/>
                                  </p:stCondLst>
                                  <p:childTnLst>
                                    <p:animClr clrSpc="rgb" dir="cw">
                                      <p:cBhvr>
                                        <p:cTn id="331" dur="2000" fill="hold"/>
                                        <p:tgtEl>
                                          <p:spTgt spid="261"/>
                                        </p:tgtEl>
                                        <p:attrNameLst>
                                          <p:attrName>stroke.color</p:attrName>
                                        </p:attrNameLst>
                                      </p:cBhvr>
                                      <p:to>
                                        <a:srgbClr val="FF0000"/>
                                      </p:to>
                                    </p:animClr>
                                    <p:set>
                                      <p:cBhvr>
                                        <p:cTn id="332" dur="2000" fill="hold"/>
                                        <p:tgtEl>
                                          <p:spTgt spid="261"/>
                                        </p:tgtEl>
                                        <p:attrNameLst>
                                          <p:attrName>stroke.on</p:attrName>
                                        </p:attrNameLst>
                                      </p:cBhvr>
                                      <p:to>
                                        <p:strVal val="true"/>
                                      </p:to>
                                    </p:set>
                                  </p:childTnLst>
                                </p:cTn>
                              </p:par>
                              <p:par>
                                <p:cTn id="333" presetID="7" presetClass="emph" presetSubtype="2" fill="hold" nodeType="withEffect">
                                  <p:stCondLst>
                                    <p:cond delay="0"/>
                                  </p:stCondLst>
                                  <p:childTnLst>
                                    <p:animClr clrSpc="rgb" dir="cw">
                                      <p:cBhvr>
                                        <p:cTn id="334" dur="500" fill="hold"/>
                                        <p:tgtEl>
                                          <p:spTgt spid="261"/>
                                        </p:tgtEl>
                                        <p:attrNameLst>
                                          <p:attrName>stroke.color</p:attrName>
                                        </p:attrNameLst>
                                      </p:cBhvr>
                                      <p:to>
                                        <a:srgbClr val="BFBFBF"/>
                                      </p:to>
                                    </p:animClr>
                                    <p:set>
                                      <p:cBhvr>
                                        <p:cTn id="335" dur="500" fill="hold"/>
                                        <p:tgtEl>
                                          <p:spTgt spid="261"/>
                                        </p:tgtEl>
                                        <p:attrNameLst>
                                          <p:attrName>stroke.on</p:attrName>
                                        </p:attrNameLst>
                                      </p:cBhvr>
                                      <p:to>
                                        <p:strVal val="true"/>
                                      </p:to>
                                    </p:set>
                                  </p:childTnLst>
                                </p:cTn>
                              </p:par>
                              <p:par>
                                <p:cTn id="336" presetID="7" presetClass="emph" presetSubtype="2" fill="hold" nodeType="withEffect">
                                  <p:stCondLst>
                                    <p:cond delay="0"/>
                                  </p:stCondLst>
                                  <p:childTnLst>
                                    <p:animClr clrSpc="rgb" dir="cw">
                                      <p:cBhvr>
                                        <p:cTn id="337" dur="2000" fill="hold"/>
                                        <p:tgtEl>
                                          <p:spTgt spid="261"/>
                                        </p:tgtEl>
                                        <p:attrNameLst>
                                          <p:attrName>stroke.color</p:attrName>
                                        </p:attrNameLst>
                                      </p:cBhvr>
                                      <p:to>
                                        <a:srgbClr val="FF0000"/>
                                      </p:to>
                                    </p:animClr>
                                    <p:set>
                                      <p:cBhvr>
                                        <p:cTn id="338" dur="2000" fill="hold"/>
                                        <p:tgtEl>
                                          <p:spTgt spid="261"/>
                                        </p:tgtEl>
                                        <p:attrNameLst>
                                          <p:attrName>stroke.on</p:attrName>
                                        </p:attrNameLst>
                                      </p:cBhvr>
                                      <p:to>
                                        <p:strVal val="true"/>
                                      </p:to>
                                    </p:set>
                                  </p:childTnLst>
                                </p:cTn>
                              </p:par>
                            </p:childTnLst>
                          </p:cTn>
                        </p:par>
                        <p:par>
                          <p:cTn id="339" fill="hold">
                            <p:stCondLst>
                              <p:cond delay="52000"/>
                            </p:stCondLst>
                            <p:childTnLst>
                              <p:par>
                                <p:cTn id="340" presetID="7" presetClass="emph" presetSubtype="2" fill="hold" nodeType="afterEffect">
                                  <p:stCondLst>
                                    <p:cond delay="0"/>
                                  </p:stCondLst>
                                  <p:childTnLst>
                                    <p:animClr clrSpc="rgb" dir="cw">
                                      <p:cBhvr>
                                        <p:cTn id="341" dur="500" fill="hold"/>
                                        <p:tgtEl>
                                          <p:spTgt spid="261"/>
                                        </p:tgtEl>
                                        <p:attrNameLst>
                                          <p:attrName>stroke.color</p:attrName>
                                        </p:attrNameLst>
                                      </p:cBhvr>
                                      <p:to>
                                        <a:srgbClr val="BFBFBF"/>
                                      </p:to>
                                    </p:animClr>
                                    <p:set>
                                      <p:cBhvr>
                                        <p:cTn id="342" dur="500" fill="hold"/>
                                        <p:tgtEl>
                                          <p:spTgt spid="261"/>
                                        </p:tgtEl>
                                        <p:attrNameLst>
                                          <p:attrName>stroke.on</p:attrName>
                                        </p:attrNameLst>
                                      </p:cBhvr>
                                      <p:to>
                                        <p:strVal val="true"/>
                                      </p:to>
                                    </p:set>
                                  </p:childTnLst>
                                </p:cTn>
                              </p:par>
                              <p:par>
                                <p:cTn id="343" presetID="7" presetClass="emph" presetSubtype="2" fill="hold" nodeType="withEffect">
                                  <p:stCondLst>
                                    <p:cond delay="0"/>
                                  </p:stCondLst>
                                  <p:childTnLst>
                                    <p:animClr clrSpc="rgb" dir="cw">
                                      <p:cBhvr>
                                        <p:cTn id="344" dur="2000" fill="hold"/>
                                        <p:tgtEl>
                                          <p:spTgt spid="288"/>
                                        </p:tgtEl>
                                        <p:attrNameLst>
                                          <p:attrName>stroke.color</p:attrName>
                                        </p:attrNameLst>
                                      </p:cBhvr>
                                      <p:to>
                                        <a:srgbClr val="FF0000"/>
                                      </p:to>
                                    </p:animClr>
                                    <p:set>
                                      <p:cBhvr>
                                        <p:cTn id="345" dur="2000" fill="hold"/>
                                        <p:tgtEl>
                                          <p:spTgt spid="288"/>
                                        </p:tgtEl>
                                        <p:attrNameLst>
                                          <p:attrName>stroke.on</p:attrName>
                                        </p:attrNameLst>
                                      </p:cBhvr>
                                      <p:to>
                                        <p:strVal val="true"/>
                                      </p:to>
                                    </p:set>
                                  </p:childTnLst>
                                </p:cTn>
                              </p:par>
                              <p:par>
                                <p:cTn id="346" presetID="7" presetClass="emph" presetSubtype="2" fill="hold" nodeType="withEffect">
                                  <p:stCondLst>
                                    <p:cond delay="0"/>
                                  </p:stCondLst>
                                  <p:childTnLst>
                                    <p:animClr clrSpc="rgb" dir="cw">
                                      <p:cBhvr>
                                        <p:cTn id="347" dur="500" fill="hold"/>
                                        <p:tgtEl>
                                          <p:spTgt spid="288"/>
                                        </p:tgtEl>
                                        <p:attrNameLst>
                                          <p:attrName>stroke.color</p:attrName>
                                        </p:attrNameLst>
                                      </p:cBhvr>
                                      <p:to>
                                        <a:srgbClr val="BFBFBF"/>
                                      </p:to>
                                    </p:animClr>
                                    <p:set>
                                      <p:cBhvr>
                                        <p:cTn id="348" dur="500" fill="hold"/>
                                        <p:tgtEl>
                                          <p:spTgt spid="288"/>
                                        </p:tgtEl>
                                        <p:attrNameLst>
                                          <p:attrName>stroke.on</p:attrName>
                                        </p:attrNameLst>
                                      </p:cBhvr>
                                      <p:to>
                                        <p:strVal val="true"/>
                                      </p:to>
                                    </p:set>
                                  </p:childTnLst>
                                </p:cTn>
                              </p:par>
                              <p:par>
                                <p:cTn id="349" presetID="7" presetClass="emph" presetSubtype="2" fill="hold" nodeType="withEffect">
                                  <p:stCondLst>
                                    <p:cond delay="0"/>
                                  </p:stCondLst>
                                  <p:childTnLst>
                                    <p:animClr clrSpc="rgb" dir="cw">
                                      <p:cBhvr>
                                        <p:cTn id="350" dur="2000" fill="hold"/>
                                        <p:tgtEl>
                                          <p:spTgt spid="288"/>
                                        </p:tgtEl>
                                        <p:attrNameLst>
                                          <p:attrName>stroke.color</p:attrName>
                                        </p:attrNameLst>
                                      </p:cBhvr>
                                      <p:to>
                                        <a:srgbClr val="FF0000"/>
                                      </p:to>
                                    </p:animClr>
                                    <p:set>
                                      <p:cBhvr>
                                        <p:cTn id="351" dur="2000" fill="hold"/>
                                        <p:tgtEl>
                                          <p:spTgt spid="288"/>
                                        </p:tgtEl>
                                        <p:attrNameLst>
                                          <p:attrName>stroke.on</p:attrName>
                                        </p:attrNameLst>
                                      </p:cBhvr>
                                      <p:to>
                                        <p:strVal val="true"/>
                                      </p:to>
                                    </p:set>
                                  </p:childTnLst>
                                </p:cTn>
                              </p:par>
                            </p:childTnLst>
                          </p:cTn>
                        </p:par>
                        <p:par>
                          <p:cTn id="352" fill="hold">
                            <p:stCondLst>
                              <p:cond delay="54000"/>
                            </p:stCondLst>
                            <p:childTnLst>
                              <p:par>
                                <p:cTn id="353" presetID="7" presetClass="emph" presetSubtype="2" fill="hold" nodeType="afterEffect">
                                  <p:stCondLst>
                                    <p:cond delay="0"/>
                                  </p:stCondLst>
                                  <p:childTnLst>
                                    <p:animClr clrSpc="rgb" dir="cw">
                                      <p:cBhvr>
                                        <p:cTn id="354" dur="500" fill="hold"/>
                                        <p:tgtEl>
                                          <p:spTgt spid="288"/>
                                        </p:tgtEl>
                                        <p:attrNameLst>
                                          <p:attrName>stroke.color</p:attrName>
                                        </p:attrNameLst>
                                      </p:cBhvr>
                                      <p:to>
                                        <a:srgbClr val="BFBFBF"/>
                                      </p:to>
                                    </p:animClr>
                                    <p:set>
                                      <p:cBhvr>
                                        <p:cTn id="355" dur="500" fill="hold"/>
                                        <p:tgtEl>
                                          <p:spTgt spid="288"/>
                                        </p:tgtEl>
                                        <p:attrNameLst>
                                          <p:attrName>stroke.on</p:attrName>
                                        </p:attrNameLst>
                                      </p:cBhvr>
                                      <p:to>
                                        <p:strVal val="true"/>
                                      </p:to>
                                    </p:set>
                                  </p:childTnLst>
                                </p:cTn>
                              </p:par>
                              <p:par>
                                <p:cTn id="356" presetID="7" presetClass="emph" presetSubtype="2" fill="hold" nodeType="withEffect">
                                  <p:stCondLst>
                                    <p:cond delay="0"/>
                                  </p:stCondLst>
                                  <p:childTnLst>
                                    <p:animClr clrSpc="rgb" dir="cw">
                                      <p:cBhvr>
                                        <p:cTn id="357" dur="2000" fill="hold"/>
                                        <p:tgtEl>
                                          <p:spTgt spid="320"/>
                                        </p:tgtEl>
                                        <p:attrNameLst>
                                          <p:attrName>stroke.color</p:attrName>
                                        </p:attrNameLst>
                                      </p:cBhvr>
                                      <p:to>
                                        <a:srgbClr val="FF0000"/>
                                      </p:to>
                                    </p:animClr>
                                    <p:set>
                                      <p:cBhvr>
                                        <p:cTn id="358" dur="2000" fill="hold"/>
                                        <p:tgtEl>
                                          <p:spTgt spid="320"/>
                                        </p:tgtEl>
                                        <p:attrNameLst>
                                          <p:attrName>stroke.on</p:attrName>
                                        </p:attrNameLst>
                                      </p:cBhvr>
                                      <p:to>
                                        <p:strVal val="true"/>
                                      </p:to>
                                    </p:set>
                                  </p:childTnLst>
                                </p:cTn>
                              </p:par>
                              <p:par>
                                <p:cTn id="359" presetID="7" presetClass="emph" presetSubtype="2" fill="hold" nodeType="withEffect">
                                  <p:stCondLst>
                                    <p:cond delay="0"/>
                                  </p:stCondLst>
                                  <p:childTnLst>
                                    <p:animClr clrSpc="rgb" dir="cw">
                                      <p:cBhvr>
                                        <p:cTn id="360" dur="500" fill="hold"/>
                                        <p:tgtEl>
                                          <p:spTgt spid="320"/>
                                        </p:tgtEl>
                                        <p:attrNameLst>
                                          <p:attrName>stroke.color</p:attrName>
                                        </p:attrNameLst>
                                      </p:cBhvr>
                                      <p:to>
                                        <a:srgbClr val="BFBFBF"/>
                                      </p:to>
                                    </p:animClr>
                                    <p:set>
                                      <p:cBhvr>
                                        <p:cTn id="361" dur="500" fill="hold"/>
                                        <p:tgtEl>
                                          <p:spTgt spid="320"/>
                                        </p:tgtEl>
                                        <p:attrNameLst>
                                          <p:attrName>stroke.on</p:attrName>
                                        </p:attrNameLst>
                                      </p:cBhvr>
                                      <p:to>
                                        <p:strVal val="true"/>
                                      </p:to>
                                    </p:set>
                                  </p:childTnLst>
                                </p:cTn>
                              </p:par>
                              <p:par>
                                <p:cTn id="362" presetID="7" presetClass="emph" presetSubtype="2" fill="hold" nodeType="withEffect">
                                  <p:stCondLst>
                                    <p:cond delay="0"/>
                                  </p:stCondLst>
                                  <p:childTnLst>
                                    <p:animClr clrSpc="rgb" dir="cw">
                                      <p:cBhvr>
                                        <p:cTn id="363" dur="2000" fill="hold"/>
                                        <p:tgtEl>
                                          <p:spTgt spid="320"/>
                                        </p:tgtEl>
                                        <p:attrNameLst>
                                          <p:attrName>stroke.color</p:attrName>
                                        </p:attrNameLst>
                                      </p:cBhvr>
                                      <p:to>
                                        <a:srgbClr val="FF0000"/>
                                      </p:to>
                                    </p:animClr>
                                    <p:set>
                                      <p:cBhvr>
                                        <p:cTn id="364" dur="2000" fill="hold"/>
                                        <p:tgtEl>
                                          <p:spTgt spid="320"/>
                                        </p:tgtEl>
                                        <p:attrNameLst>
                                          <p:attrName>stroke.on</p:attrName>
                                        </p:attrNameLst>
                                      </p:cBhvr>
                                      <p:to>
                                        <p:strVal val="true"/>
                                      </p:to>
                                    </p:set>
                                  </p:childTnLst>
                                </p:cTn>
                              </p:par>
                            </p:childTnLst>
                          </p:cTn>
                        </p:par>
                        <p:par>
                          <p:cTn id="365" fill="hold">
                            <p:stCondLst>
                              <p:cond delay="56000"/>
                            </p:stCondLst>
                            <p:childTnLst>
                              <p:par>
                                <p:cTn id="366" presetID="7" presetClass="emph" presetSubtype="2" fill="hold" nodeType="afterEffect">
                                  <p:stCondLst>
                                    <p:cond delay="0"/>
                                  </p:stCondLst>
                                  <p:childTnLst>
                                    <p:animClr clrSpc="rgb" dir="cw">
                                      <p:cBhvr>
                                        <p:cTn id="367" dur="500" fill="hold"/>
                                        <p:tgtEl>
                                          <p:spTgt spid="320"/>
                                        </p:tgtEl>
                                        <p:attrNameLst>
                                          <p:attrName>stroke.color</p:attrName>
                                        </p:attrNameLst>
                                      </p:cBhvr>
                                      <p:to>
                                        <a:srgbClr val="BFBFBF"/>
                                      </p:to>
                                    </p:animClr>
                                    <p:set>
                                      <p:cBhvr>
                                        <p:cTn id="368" dur="500" fill="hold"/>
                                        <p:tgtEl>
                                          <p:spTgt spid="320"/>
                                        </p:tgtEl>
                                        <p:attrNameLst>
                                          <p:attrName>stroke.on</p:attrName>
                                        </p:attrNameLst>
                                      </p:cBhvr>
                                      <p:to>
                                        <p:strVal val="true"/>
                                      </p:to>
                                    </p:set>
                                  </p:childTnLst>
                                </p:cTn>
                              </p:par>
                              <p:par>
                                <p:cTn id="369" presetID="7" presetClass="emph" presetSubtype="2" fill="hold" nodeType="withEffect">
                                  <p:stCondLst>
                                    <p:cond delay="0"/>
                                  </p:stCondLst>
                                  <p:childTnLst>
                                    <p:animClr clrSpc="rgb" dir="cw">
                                      <p:cBhvr>
                                        <p:cTn id="370" dur="2000" fill="hold"/>
                                        <p:tgtEl>
                                          <p:spTgt spid="335"/>
                                        </p:tgtEl>
                                        <p:attrNameLst>
                                          <p:attrName>stroke.color</p:attrName>
                                        </p:attrNameLst>
                                      </p:cBhvr>
                                      <p:to>
                                        <a:srgbClr val="FF0000"/>
                                      </p:to>
                                    </p:animClr>
                                    <p:set>
                                      <p:cBhvr>
                                        <p:cTn id="371" dur="2000" fill="hold"/>
                                        <p:tgtEl>
                                          <p:spTgt spid="335"/>
                                        </p:tgtEl>
                                        <p:attrNameLst>
                                          <p:attrName>stroke.on</p:attrName>
                                        </p:attrNameLst>
                                      </p:cBhvr>
                                      <p:to>
                                        <p:strVal val="true"/>
                                      </p:to>
                                    </p:set>
                                  </p:childTnLst>
                                </p:cTn>
                              </p:par>
                              <p:par>
                                <p:cTn id="372" presetID="7" presetClass="emph" presetSubtype="2" fill="hold" nodeType="withEffect">
                                  <p:stCondLst>
                                    <p:cond delay="0"/>
                                  </p:stCondLst>
                                  <p:childTnLst>
                                    <p:animClr clrSpc="rgb" dir="cw">
                                      <p:cBhvr>
                                        <p:cTn id="373" dur="500" fill="hold"/>
                                        <p:tgtEl>
                                          <p:spTgt spid="335"/>
                                        </p:tgtEl>
                                        <p:attrNameLst>
                                          <p:attrName>stroke.color</p:attrName>
                                        </p:attrNameLst>
                                      </p:cBhvr>
                                      <p:to>
                                        <a:srgbClr val="BFBFBF"/>
                                      </p:to>
                                    </p:animClr>
                                    <p:set>
                                      <p:cBhvr>
                                        <p:cTn id="374" dur="500" fill="hold"/>
                                        <p:tgtEl>
                                          <p:spTgt spid="335"/>
                                        </p:tgtEl>
                                        <p:attrNameLst>
                                          <p:attrName>stroke.on</p:attrName>
                                        </p:attrNameLst>
                                      </p:cBhvr>
                                      <p:to>
                                        <p:strVal val="true"/>
                                      </p:to>
                                    </p:set>
                                  </p:childTnLst>
                                </p:cTn>
                              </p:par>
                              <p:par>
                                <p:cTn id="375" presetID="7" presetClass="emph" presetSubtype="2" fill="hold" nodeType="withEffect">
                                  <p:stCondLst>
                                    <p:cond delay="0"/>
                                  </p:stCondLst>
                                  <p:childTnLst>
                                    <p:animClr clrSpc="rgb" dir="cw">
                                      <p:cBhvr>
                                        <p:cTn id="376" dur="2000" fill="hold"/>
                                        <p:tgtEl>
                                          <p:spTgt spid="335"/>
                                        </p:tgtEl>
                                        <p:attrNameLst>
                                          <p:attrName>stroke.color</p:attrName>
                                        </p:attrNameLst>
                                      </p:cBhvr>
                                      <p:to>
                                        <a:srgbClr val="FF0000"/>
                                      </p:to>
                                    </p:animClr>
                                    <p:set>
                                      <p:cBhvr>
                                        <p:cTn id="377" dur="2000" fill="hold"/>
                                        <p:tgtEl>
                                          <p:spTgt spid="335"/>
                                        </p:tgtEl>
                                        <p:attrNameLst>
                                          <p:attrName>stroke.on</p:attrName>
                                        </p:attrNameLst>
                                      </p:cBhvr>
                                      <p:to>
                                        <p:strVal val="true"/>
                                      </p:to>
                                    </p:set>
                                  </p:childTnLst>
                                </p:cTn>
                              </p:par>
                            </p:childTnLst>
                          </p:cTn>
                        </p:par>
                        <p:par>
                          <p:cTn id="378" fill="hold">
                            <p:stCondLst>
                              <p:cond delay="58000"/>
                            </p:stCondLst>
                            <p:childTnLst>
                              <p:par>
                                <p:cTn id="379" presetID="7" presetClass="emph" presetSubtype="2" fill="hold" nodeType="afterEffect">
                                  <p:stCondLst>
                                    <p:cond delay="0"/>
                                  </p:stCondLst>
                                  <p:childTnLst>
                                    <p:animClr clrSpc="rgb" dir="cw">
                                      <p:cBhvr>
                                        <p:cTn id="380" dur="500" fill="hold"/>
                                        <p:tgtEl>
                                          <p:spTgt spid="335"/>
                                        </p:tgtEl>
                                        <p:attrNameLst>
                                          <p:attrName>stroke.color</p:attrName>
                                        </p:attrNameLst>
                                      </p:cBhvr>
                                      <p:to>
                                        <a:srgbClr val="BFBFBF"/>
                                      </p:to>
                                    </p:animClr>
                                    <p:set>
                                      <p:cBhvr>
                                        <p:cTn id="381" dur="500" fill="hold"/>
                                        <p:tgtEl>
                                          <p:spTgt spid="335"/>
                                        </p:tgtEl>
                                        <p:attrNameLst>
                                          <p:attrName>stroke.on</p:attrName>
                                        </p:attrNameLst>
                                      </p:cBhvr>
                                      <p:to>
                                        <p:strVal val="true"/>
                                      </p:to>
                                    </p:set>
                                  </p:childTnLst>
                                </p:cTn>
                              </p:par>
                              <p:par>
                                <p:cTn id="382" presetID="7" presetClass="emph" presetSubtype="2" fill="hold" nodeType="withEffect">
                                  <p:stCondLst>
                                    <p:cond delay="0"/>
                                  </p:stCondLst>
                                  <p:childTnLst>
                                    <p:animClr clrSpc="rgb" dir="cw">
                                      <p:cBhvr>
                                        <p:cTn id="383" dur="2000" fill="hold"/>
                                        <p:tgtEl>
                                          <p:spTgt spid="336"/>
                                        </p:tgtEl>
                                        <p:attrNameLst>
                                          <p:attrName>stroke.color</p:attrName>
                                        </p:attrNameLst>
                                      </p:cBhvr>
                                      <p:to>
                                        <a:srgbClr val="FF0000"/>
                                      </p:to>
                                    </p:animClr>
                                    <p:set>
                                      <p:cBhvr>
                                        <p:cTn id="384" dur="2000" fill="hold"/>
                                        <p:tgtEl>
                                          <p:spTgt spid="336"/>
                                        </p:tgtEl>
                                        <p:attrNameLst>
                                          <p:attrName>stroke.on</p:attrName>
                                        </p:attrNameLst>
                                      </p:cBhvr>
                                      <p:to>
                                        <p:strVal val="true"/>
                                      </p:to>
                                    </p:set>
                                  </p:childTnLst>
                                </p:cTn>
                              </p:par>
                              <p:par>
                                <p:cTn id="385" presetID="7" presetClass="emph" presetSubtype="2" fill="hold" nodeType="withEffect">
                                  <p:stCondLst>
                                    <p:cond delay="0"/>
                                  </p:stCondLst>
                                  <p:childTnLst>
                                    <p:animClr clrSpc="rgb" dir="cw">
                                      <p:cBhvr>
                                        <p:cTn id="386" dur="500" fill="hold"/>
                                        <p:tgtEl>
                                          <p:spTgt spid="336"/>
                                        </p:tgtEl>
                                        <p:attrNameLst>
                                          <p:attrName>stroke.color</p:attrName>
                                        </p:attrNameLst>
                                      </p:cBhvr>
                                      <p:to>
                                        <a:srgbClr val="BFBFBF"/>
                                      </p:to>
                                    </p:animClr>
                                    <p:set>
                                      <p:cBhvr>
                                        <p:cTn id="387" dur="500" fill="hold"/>
                                        <p:tgtEl>
                                          <p:spTgt spid="336"/>
                                        </p:tgtEl>
                                        <p:attrNameLst>
                                          <p:attrName>stroke.on</p:attrName>
                                        </p:attrNameLst>
                                      </p:cBhvr>
                                      <p:to>
                                        <p:strVal val="true"/>
                                      </p:to>
                                    </p:set>
                                  </p:childTnLst>
                                </p:cTn>
                              </p:par>
                              <p:par>
                                <p:cTn id="388" presetID="7" presetClass="emph" presetSubtype="2" fill="hold" nodeType="withEffect">
                                  <p:stCondLst>
                                    <p:cond delay="0"/>
                                  </p:stCondLst>
                                  <p:childTnLst>
                                    <p:animClr clrSpc="rgb" dir="cw">
                                      <p:cBhvr>
                                        <p:cTn id="389" dur="2000" fill="hold"/>
                                        <p:tgtEl>
                                          <p:spTgt spid="336"/>
                                        </p:tgtEl>
                                        <p:attrNameLst>
                                          <p:attrName>stroke.color</p:attrName>
                                        </p:attrNameLst>
                                      </p:cBhvr>
                                      <p:to>
                                        <a:srgbClr val="FF0000"/>
                                      </p:to>
                                    </p:animClr>
                                    <p:set>
                                      <p:cBhvr>
                                        <p:cTn id="390" dur="2000" fill="hold"/>
                                        <p:tgtEl>
                                          <p:spTgt spid="336"/>
                                        </p:tgtEl>
                                        <p:attrNameLst>
                                          <p:attrName>stroke.on</p:attrName>
                                        </p:attrNameLst>
                                      </p:cBhvr>
                                      <p:to>
                                        <p:strVal val="true"/>
                                      </p:to>
                                    </p:set>
                                  </p:childTnLst>
                                </p:cTn>
                              </p:par>
                            </p:childTnLst>
                          </p:cTn>
                        </p:par>
                        <p:par>
                          <p:cTn id="391" fill="hold">
                            <p:stCondLst>
                              <p:cond delay="60000"/>
                            </p:stCondLst>
                            <p:childTnLst>
                              <p:par>
                                <p:cTn id="392" presetID="7" presetClass="emph" presetSubtype="2" fill="hold" nodeType="afterEffect">
                                  <p:stCondLst>
                                    <p:cond delay="0"/>
                                  </p:stCondLst>
                                  <p:childTnLst>
                                    <p:animClr clrSpc="rgb" dir="cw">
                                      <p:cBhvr>
                                        <p:cTn id="393" dur="500" fill="hold"/>
                                        <p:tgtEl>
                                          <p:spTgt spid="336"/>
                                        </p:tgtEl>
                                        <p:attrNameLst>
                                          <p:attrName>stroke.color</p:attrName>
                                        </p:attrNameLst>
                                      </p:cBhvr>
                                      <p:to>
                                        <a:srgbClr val="BFBFBF"/>
                                      </p:to>
                                    </p:animClr>
                                    <p:set>
                                      <p:cBhvr>
                                        <p:cTn id="394" dur="500" fill="hold"/>
                                        <p:tgtEl>
                                          <p:spTgt spid="336"/>
                                        </p:tgtEl>
                                        <p:attrNameLst>
                                          <p:attrName>stroke.on</p:attrName>
                                        </p:attrNameLst>
                                      </p:cBhvr>
                                      <p:to>
                                        <p:strVal val="true"/>
                                      </p:to>
                                    </p:set>
                                  </p:childTnLst>
                                </p:cTn>
                              </p:par>
                              <p:par>
                                <p:cTn id="395" presetID="7" presetClass="emph" presetSubtype="2" fill="hold" nodeType="withEffect">
                                  <p:stCondLst>
                                    <p:cond delay="0"/>
                                  </p:stCondLst>
                                  <p:childTnLst>
                                    <p:animClr clrSpc="rgb" dir="cw">
                                      <p:cBhvr>
                                        <p:cTn id="396" dur="2000" fill="hold"/>
                                        <p:tgtEl>
                                          <p:spTgt spid="337"/>
                                        </p:tgtEl>
                                        <p:attrNameLst>
                                          <p:attrName>stroke.color</p:attrName>
                                        </p:attrNameLst>
                                      </p:cBhvr>
                                      <p:to>
                                        <a:srgbClr val="FF0000"/>
                                      </p:to>
                                    </p:animClr>
                                    <p:set>
                                      <p:cBhvr>
                                        <p:cTn id="397" dur="2000" fill="hold"/>
                                        <p:tgtEl>
                                          <p:spTgt spid="337"/>
                                        </p:tgtEl>
                                        <p:attrNameLst>
                                          <p:attrName>stroke.on</p:attrName>
                                        </p:attrNameLst>
                                      </p:cBhvr>
                                      <p:to>
                                        <p:strVal val="true"/>
                                      </p:to>
                                    </p:set>
                                  </p:childTnLst>
                                </p:cTn>
                              </p:par>
                              <p:par>
                                <p:cTn id="398" presetID="7" presetClass="emph" presetSubtype="2" fill="hold" nodeType="withEffect">
                                  <p:stCondLst>
                                    <p:cond delay="0"/>
                                  </p:stCondLst>
                                  <p:childTnLst>
                                    <p:animClr clrSpc="rgb" dir="cw">
                                      <p:cBhvr>
                                        <p:cTn id="399" dur="500" fill="hold"/>
                                        <p:tgtEl>
                                          <p:spTgt spid="337"/>
                                        </p:tgtEl>
                                        <p:attrNameLst>
                                          <p:attrName>stroke.color</p:attrName>
                                        </p:attrNameLst>
                                      </p:cBhvr>
                                      <p:to>
                                        <a:srgbClr val="BFBFBF"/>
                                      </p:to>
                                    </p:animClr>
                                    <p:set>
                                      <p:cBhvr>
                                        <p:cTn id="400" dur="500" fill="hold"/>
                                        <p:tgtEl>
                                          <p:spTgt spid="337"/>
                                        </p:tgtEl>
                                        <p:attrNameLst>
                                          <p:attrName>stroke.on</p:attrName>
                                        </p:attrNameLst>
                                      </p:cBhvr>
                                      <p:to>
                                        <p:strVal val="true"/>
                                      </p:to>
                                    </p:set>
                                  </p:childTnLst>
                                </p:cTn>
                              </p:par>
                              <p:par>
                                <p:cTn id="401" presetID="7" presetClass="emph" presetSubtype="2" fill="hold" nodeType="withEffect">
                                  <p:stCondLst>
                                    <p:cond delay="0"/>
                                  </p:stCondLst>
                                  <p:childTnLst>
                                    <p:animClr clrSpc="rgb" dir="cw">
                                      <p:cBhvr>
                                        <p:cTn id="402" dur="2000" fill="hold"/>
                                        <p:tgtEl>
                                          <p:spTgt spid="337"/>
                                        </p:tgtEl>
                                        <p:attrNameLst>
                                          <p:attrName>stroke.color</p:attrName>
                                        </p:attrNameLst>
                                      </p:cBhvr>
                                      <p:to>
                                        <a:srgbClr val="FF0000"/>
                                      </p:to>
                                    </p:animClr>
                                    <p:set>
                                      <p:cBhvr>
                                        <p:cTn id="403" dur="2000" fill="hold"/>
                                        <p:tgtEl>
                                          <p:spTgt spid="337"/>
                                        </p:tgtEl>
                                        <p:attrNameLst>
                                          <p:attrName>stroke.on</p:attrName>
                                        </p:attrNameLst>
                                      </p:cBhvr>
                                      <p:to>
                                        <p:strVal val="true"/>
                                      </p:to>
                                    </p:set>
                                  </p:childTnLst>
                                </p:cTn>
                              </p:par>
                            </p:childTnLst>
                          </p:cTn>
                        </p:par>
                        <p:par>
                          <p:cTn id="404" fill="hold">
                            <p:stCondLst>
                              <p:cond delay="62000"/>
                            </p:stCondLst>
                            <p:childTnLst>
                              <p:par>
                                <p:cTn id="405" presetID="7" presetClass="emph" presetSubtype="2" fill="hold" nodeType="afterEffect">
                                  <p:stCondLst>
                                    <p:cond delay="0"/>
                                  </p:stCondLst>
                                  <p:childTnLst>
                                    <p:animClr clrSpc="rgb" dir="cw">
                                      <p:cBhvr>
                                        <p:cTn id="406" dur="500" fill="hold"/>
                                        <p:tgtEl>
                                          <p:spTgt spid="337"/>
                                        </p:tgtEl>
                                        <p:attrNameLst>
                                          <p:attrName>stroke.color</p:attrName>
                                        </p:attrNameLst>
                                      </p:cBhvr>
                                      <p:to>
                                        <a:srgbClr val="BFBFBF"/>
                                      </p:to>
                                    </p:animClr>
                                    <p:set>
                                      <p:cBhvr>
                                        <p:cTn id="407" dur="500" fill="hold"/>
                                        <p:tgtEl>
                                          <p:spTgt spid="337"/>
                                        </p:tgtEl>
                                        <p:attrNameLst>
                                          <p:attrName>stroke.on</p:attrName>
                                        </p:attrNameLst>
                                      </p:cBhvr>
                                      <p:to>
                                        <p:strVal val="true"/>
                                      </p:to>
                                    </p:set>
                                  </p:childTnLst>
                                </p:cTn>
                              </p:par>
                              <p:par>
                                <p:cTn id="408" presetID="7" presetClass="emph" presetSubtype="2" fill="hold" nodeType="withEffect">
                                  <p:stCondLst>
                                    <p:cond delay="0"/>
                                  </p:stCondLst>
                                  <p:childTnLst>
                                    <p:animClr clrSpc="rgb" dir="cw">
                                      <p:cBhvr>
                                        <p:cTn id="409" dur="2000" fill="hold"/>
                                        <p:tgtEl>
                                          <p:spTgt spid="338"/>
                                        </p:tgtEl>
                                        <p:attrNameLst>
                                          <p:attrName>stroke.color</p:attrName>
                                        </p:attrNameLst>
                                      </p:cBhvr>
                                      <p:to>
                                        <a:srgbClr val="FF0000"/>
                                      </p:to>
                                    </p:animClr>
                                    <p:set>
                                      <p:cBhvr>
                                        <p:cTn id="410" dur="2000" fill="hold"/>
                                        <p:tgtEl>
                                          <p:spTgt spid="338"/>
                                        </p:tgtEl>
                                        <p:attrNameLst>
                                          <p:attrName>stroke.on</p:attrName>
                                        </p:attrNameLst>
                                      </p:cBhvr>
                                      <p:to>
                                        <p:strVal val="true"/>
                                      </p:to>
                                    </p:set>
                                  </p:childTnLst>
                                </p:cTn>
                              </p:par>
                              <p:par>
                                <p:cTn id="411" presetID="7" presetClass="emph" presetSubtype="2" fill="hold" nodeType="withEffect">
                                  <p:stCondLst>
                                    <p:cond delay="0"/>
                                  </p:stCondLst>
                                  <p:childTnLst>
                                    <p:animClr clrSpc="rgb" dir="cw">
                                      <p:cBhvr>
                                        <p:cTn id="412" dur="500" fill="hold"/>
                                        <p:tgtEl>
                                          <p:spTgt spid="338"/>
                                        </p:tgtEl>
                                        <p:attrNameLst>
                                          <p:attrName>stroke.color</p:attrName>
                                        </p:attrNameLst>
                                      </p:cBhvr>
                                      <p:to>
                                        <a:srgbClr val="BFBFBF"/>
                                      </p:to>
                                    </p:animClr>
                                    <p:set>
                                      <p:cBhvr>
                                        <p:cTn id="413" dur="500" fill="hold"/>
                                        <p:tgtEl>
                                          <p:spTgt spid="338"/>
                                        </p:tgtEl>
                                        <p:attrNameLst>
                                          <p:attrName>stroke.on</p:attrName>
                                        </p:attrNameLst>
                                      </p:cBhvr>
                                      <p:to>
                                        <p:strVal val="true"/>
                                      </p:to>
                                    </p:set>
                                  </p:childTnLst>
                                </p:cTn>
                              </p:par>
                              <p:par>
                                <p:cTn id="414" presetID="7" presetClass="emph" presetSubtype="2" fill="hold" nodeType="withEffect">
                                  <p:stCondLst>
                                    <p:cond delay="0"/>
                                  </p:stCondLst>
                                  <p:childTnLst>
                                    <p:animClr clrSpc="rgb" dir="cw">
                                      <p:cBhvr>
                                        <p:cTn id="415" dur="2000" fill="hold"/>
                                        <p:tgtEl>
                                          <p:spTgt spid="338"/>
                                        </p:tgtEl>
                                        <p:attrNameLst>
                                          <p:attrName>stroke.color</p:attrName>
                                        </p:attrNameLst>
                                      </p:cBhvr>
                                      <p:to>
                                        <a:srgbClr val="FF0000"/>
                                      </p:to>
                                    </p:animClr>
                                    <p:set>
                                      <p:cBhvr>
                                        <p:cTn id="416" dur="2000" fill="hold"/>
                                        <p:tgtEl>
                                          <p:spTgt spid="338"/>
                                        </p:tgtEl>
                                        <p:attrNameLst>
                                          <p:attrName>stroke.on</p:attrName>
                                        </p:attrNameLst>
                                      </p:cBhvr>
                                      <p:to>
                                        <p:strVal val="true"/>
                                      </p:to>
                                    </p:set>
                                  </p:childTnLst>
                                </p:cTn>
                              </p:par>
                            </p:childTnLst>
                          </p:cTn>
                        </p:par>
                        <p:par>
                          <p:cTn id="417" fill="hold">
                            <p:stCondLst>
                              <p:cond delay="64000"/>
                            </p:stCondLst>
                            <p:childTnLst>
                              <p:par>
                                <p:cTn id="418" presetID="7" presetClass="emph" presetSubtype="2" fill="hold" nodeType="afterEffect">
                                  <p:stCondLst>
                                    <p:cond delay="0"/>
                                  </p:stCondLst>
                                  <p:childTnLst>
                                    <p:animClr clrSpc="rgb" dir="cw">
                                      <p:cBhvr>
                                        <p:cTn id="419" dur="500" fill="hold"/>
                                        <p:tgtEl>
                                          <p:spTgt spid="338"/>
                                        </p:tgtEl>
                                        <p:attrNameLst>
                                          <p:attrName>stroke.color</p:attrName>
                                        </p:attrNameLst>
                                      </p:cBhvr>
                                      <p:to>
                                        <a:srgbClr val="BFBFBF"/>
                                      </p:to>
                                    </p:animClr>
                                    <p:set>
                                      <p:cBhvr>
                                        <p:cTn id="420" dur="500" fill="hold"/>
                                        <p:tgtEl>
                                          <p:spTgt spid="338"/>
                                        </p:tgtEl>
                                        <p:attrNameLst>
                                          <p:attrName>stroke.on</p:attrName>
                                        </p:attrNameLst>
                                      </p:cBhvr>
                                      <p:to>
                                        <p:strVal val="true"/>
                                      </p:to>
                                    </p:set>
                                  </p:childTnLst>
                                </p:cTn>
                              </p:par>
                              <p:par>
                                <p:cTn id="421" presetID="7" presetClass="emph" presetSubtype="2" fill="hold" nodeType="withEffect">
                                  <p:stCondLst>
                                    <p:cond delay="0"/>
                                  </p:stCondLst>
                                  <p:childTnLst>
                                    <p:animClr clrSpc="rgb" dir="cw">
                                      <p:cBhvr>
                                        <p:cTn id="422" dur="2000" fill="hold"/>
                                        <p:tgtEl>
                                          <p:spTgt spid="366"/>
                                        </p:tgtEl>
                                        <p:attrNameLst>
                                          <p:attrName>stroke.color</p:attrName>
                                        </p:attrNameLst>
                                      </p:cBhvr>
                                      <p:to>
                                        <a:srgbClr val="FF0000"/>
                                      </p:to>
                                    </p:animClr>
                                    <p:set>
                                      <p:cBhvr>
                                        <p:cTn id="423" dur="2000" fill="hold"/>
                                        <p:tgtEl>
                                          <p:spTgt spid="366"/>
                                        </p:tgtEl>
                                        <p:attrNameLst>
                                          <p:attrName>stroke.on</p:attrName>
                                        </p:attrNameLst>
                                      </p:cBhvr>
                                      <p:to>
                                        <p:strVal val="true"/>
                                      </p:to>
                                    </p:set>
                                  </p:childTnLst>
                                </p:cTn>
                              </p:par>
                              <p:par>
                                <p:cTn id="424" presetID="7" presetClass="emph" presetSubtype="2" fill="hold" nodeType="withEffect">
                                  <p:stCondLst>
                                    <p:cond delay="0"/>
                                  </p:stCondLst>
                                  <p:childTnLst>
                                    <p:animClr clrSpc="rgb" dir="cw">
                                      <p:cBhvr>
                                        <p:cTn id="425" dur="500" fill="hold"/>
                                        <p:tgtEl>
                                          <p:spTgt spid="366"/>
                                        </p:tgtEl>
                                        <p:attrNameLst>
                                          <p:attrName>stroke.color</p:attrName>
                                        </p:attrNameLst>
                                      </p:cBhvr>
                                      <p:to>
                                        <a:srgbClr val="BFBFBF"/>
                                      </p:to>
                                    </p:animClr>
                                    <p:set>
                                      <p:cBhvr>
                                        <p:cTn id="426" dur="500" fill="hold"/>
                                        <p:tgtEl>
                                          <p:spTgt spid="366"/>
                                        </p:tgtEl>
                                        <p:attrNameLst>
                                          <p:attrName>stroke.on</p:attrName>
                                        </p:attrNameLst>
                                      </p:cBhvr>
                                      <p:to>
                                        <p:strVal val="true"/>
                                      </p:to>
                                    </p:set>
                                  </p:childTnLst>
                                </p:cTn>
                              </p:par>
                              <p:par>
                                <p:cTn id="427" presetID="7" presetClass="emph" presetSubtype="2" fill="hold" nodeType="withEffect">
                                  <p:stCondLst>
                                    <p:cond delay="0"/>
                                  </p:stCondLst>
                                  <p:childTnLst>
                                    <p:animClr clrSpc="rgb" dir="cw">
                                      <p:cBhvr>
                                        <p:cTn id="428" dur="2000" fill="hold"/>
                                        <p:tgtEl>
                                          <p:spTgt spid="366"/>
                                        </p:tgtEl>
                                        <p:attrNameLst>
                                          <p:attrName>stroke.color</p:attrName>
                                        </p:attrNameLst>
                                      </p:cBhvr>
                                      <p:to>
                                        <a:srgbClr val="FF0000"/>
                                      </p:to>
                                    </p:animClr>
                                    <p:set>
                                      <p:cBhvr>
                                        <p:cTn id="429" dur="2000" fill="hold"/>
                                        <p:tgtEl>
                                          <p:spTgt spid="366"/>
                                        </p:tgtEl>
                                        <p:attrNameLst>
                                          <p:attrName>stroke.on</p:attrName>
                                        </p:attrNameLst>
                                      </p:cBhvr>
                                      <p:to>
                                        <p:strVal val="true"/>
                                      </p:to>
                                    </p:set>
                                  </p:childTnLst>
                                </p:cTn>
                              </p:par>
                            </p:childTnLst>
                          </p:cTn>
                        </p:par>
                        <p:par>
                          <p:cTn id="430" fill="hold">
                            <p:stCondLst>
                              <p:cond delay="66000"/>
                            </p:stCondLst>
                            <p:childTnLst>
                              <p:par>
                                <p:cTn id="431" presetID="7" presetClass="emph" presetSubtype="2" fill="hold" nodeType="afterEffect">
                                  <p:stCondLst>
                                    <p:cond delay="0"/>
                                  </p:stCondLst>
                                  <p:childTnLst>
                                    <p:animClr clrSpc="rgb" dir="cw">
                                      <p:cBhvr>
                                        <p:cTn id="432" dur="500" fill="hold"/>
                                        <p:tgtEl>
                                          <p:spTgt spid="366"/>
                                        </p:tgtEl>
                                        <p:attrNameLst>
                                          <p:attrName>stroke.color</p:attrName>
                                        </p:attrNameLst>
                                      </p:cBhvr>
                                      <p:to>
                                        <a:srgbClr val="BFBFBF"/>
                                      </p:to>
                                    </p:animClr>
                                    <p:set>
                                      <p:cBhvr>
                                        <p:cTn id="433" dur="500" fill="hold"/>
                                        <p:tgtEl>
                                          <p:spTgt spid="366"/>
                                        </p:tgtEl>
                                        <p:attrNameLst>
                                          <p:attrName>stroke.on</p:attrName>
                                        </p:attrNameLst>
                                      </p:cBhvr>
                                      <p:to>
                                        <p:strVal val="true"/>
                                      </p:to>
                                    </p:set>
                                  </p:childTnLst>
                                </p:cTn>
                              </p:par>
                              <p:par>
                                <p:cTn id="434" presetID="7" presetClass="emph" presetSubtype="2" fill="hold" nodeType="withEffect">
                                  <p:stCondLst>
                                    <p:cond delay="0"/>
                                  </p:stCondLst>
                                  <p:childTnLst>
                                    <p:animClr clrSpc="rgb" dir="cw">
                                      <p:cBhvr>
                                        <p:cTn id="435" dur="2000" fill="hold"/>
                                        <p:tgtEl>
                                          <p:spTgt spid="373"/>
                                        </p:tgtEl>
                                        <p:attrNameLst>
                                          <p:attrName>stroke.color</p:attrName>
                                        </p:attrNameLst>
                                      </p:cBhvr>
                                      <p:to>
                                        <a:srgbClr val="FF0000"/>
                                      </p:to>
                                    </p:animClr>
                                    <p:set>
                                      <p:cBhvr>
                                        <p:cTn id="436" dur="2000" fill="hold"/>
                                        <p:tgtEl>
                                          <p:spTgt spid="373"/>
                                        </p:tgtEl>
                                        <p:attrNameLst>
                                          <p:attrName>stroke.on</p:attrName>
                                        </p:attrNameLst>
                                      </p:cBhvr>
                                      <p:to>
                                        <p:strVal val="true"/>
                                      </p:to>
                                    </p:set>
                                  </p:childTnLst>
                                </p:cTn>
                              </p:par>
                              <p:par>
                                <p:cTn id="437" presetID="7" presetClass="emph" presetSubtype="2" fill="hold" nodeType="withEffect">
                                  <p:stCondLst>
                                    <p:cond delay="0"/>
                                  </p:stCondLst>
                                  <p:childTnLst>
                                    <p:animClr clrSpc="rgb" dir="cw">
                                      <p:cBhvr>
                                        <p:cTn id="438" dur="500" fill="hold"/>
                                        <p:tgtEl>
                                          <p:spTgt spid="373"/>
                                        </p:tgtEl>
                                        <p:attrNameLst>
                                          <p:attrName>stroke.color</p:attrName>
                                        </p:attrNameLst>
                                      </p:cBhvr>
                                      <p:to>
                                        <a:srgbClr val="BFBFBF"/>
                                      </p:to>
                                    </p:animClr>
                                    <p:set>
                                      <p:cBhvr>
                                        <p:cTn id="439" dur="500" fill="hold"/>
                                        <p:tgtEl>
                                          <p:spTgt spid="373"/>
                                        </p:tgtEl>
                                        <p:attrNameLst>
                                          <p:attrName>stroke.on</p:attrName>
                                        </p:attrNameLst>
                                      </p:cBhvr>
                                      <p:to>
                                        <p:strVal val="true"/>
                                      </p:to>
                                    </p:set>
                                  </p:childTnLst>
                                </p:cTn>
                              </p:par>
                              <p:par>
                                <p:cTn id="440" presetID="7" presetClass="emph" presetSubtype="2" fill="hold" nodeType="withEffect">
                                  <p:stCondLst>
                                    <p:cond delay="0"/>
                                  </p:stCondLst>
                                  <p:childTnLst>
                                    <p:animClr clrSpc="rgb" dir="cw">
                                      <p:cBhvr>
                                        <p:cTn id="441" dur="2000" fill="hold"/>
                                        <p:tgtEl>
                                          <p:spTgt spid="373"/>
                                        </p:tgtEl>
                                        <p:attrNameLst>
                                          <p:attrName>stroke.color</p:attrName>
                                        </p:attrNameLst>
                                      </p:cBhvr>
                                      <p:to>
                                        <a:srgbClr val="FF0000"/>
                                      </p:to>
                                    </p:animClr>
                                    <p:set>
                                      <p:cBhvr>
                                        <p:cTn id="442" dur="2000" fill="hold"/>
                                        <p:tgtEl>
                                          <p:spTgt spid="373"/>
                                        </p:tgtEl>
                                        <p:attrNameLst>
                                          <p:attrName>stroke.on</p:attrName>
                                        </p:attrNameLst>
                                      </p:cBhvr>
                                      <p:to>
                                        <p:strVal val="true"/>
                                      </p:to>
                                    </p:set>
                                  </p:childTnLst>
                                </p:cTn>
                              </p:par>
                            </p:childTnLst>
                          </p:cTn>
                        </p:par>
                        <p:par>
                          <p:cTn id="443" fill="hold">
                            <p:stCondLst>
                              <p:cond delay="68000"/>
                            </p:stCondLst>
                            <p:childTnLst>
                              <p:par>
                                <p:cTn id="444" presetID="7" presetClass="emph" presetSubtype="2" fill="hold" nodeType="afterEffect">
                                  <p:stCondLst>
                                    <p:cond delay="0"/>
                                  </p:stCondLst>
                                  <p:childTnLst>
                                    <p:animClr clrSpc="rgb" dir="cw">
                                      <p:cBhvr>
                                        <p:cTn id="445" dur="500" fill="hold"/>
                                        <p:tgtEl>
                                          <p:spTgt spid="373"/>
                                        </p:tgtEl>
                                        <p:attrNameLst>
                                          <p:attrName>stroke.color</p:attrName>
                                        </p:attrNameLst>
                                      </p:cBhvr>
                                      <p:to>
                                        <a:srgbClr val="BFBFBF"/>
                                      </p:to>
                                    </p:animClr>
                                    <p:set>
                                      <p:cBhvr>
                                        <p:cTn id="446" dur="500" fill="hold"/>
                                        <p:tgtEl>
                                          <p:spTgt spid="373"/>
                                        </p:tgtEl>
                                        <p:attrNameLst>
                                          <p:attrName>stroke.on</p:attrName>
                                        </p:attrNameLst>
                                      </p:cBhvr>
                                      <p:to>
                                        <p:strVal val="true"/>
                                      </p:to>
                                    </p:set>
                                  </p:childTnLst>
                                </p:cTn>
                              </p:par>
                              <p:par>
                                <p:cTn id="447" presetID="7" presetClass="emph" presetSubtype="2" fill="hold" nodeType="withEffect">
                                  <p:stCondLst>
                                    <p:cond delay="0"/>
                                  </p:stCondLst>
                                  <p:childTnLst>
                                    <p:animClr clrSpc="rgb" dir="cw">
                                      <p:cBhvr>
                                        <p:cTn id="448" dur="2000" fill="hold"/>
                                        <p:tgtEl>
                                          <p:spTgt spid="381"/>
                                        </p:tgtEl>
                                        <p:attrNameLst>
                                          <p:attrName>stroke.color</p:attrName>
                                        </p:attrNameLst>
                                      </p:cBhvr>
                                      <p:to>
                                        <a:srgbClr val="FF0000"/>
                                      </p:to>
                                    </p:animClr>
                                    <p:set>
                                      <p:cBhvr>
                                        <p:cTn id="449" dur="2000" fill="hold"/>
                                        <p:tgtEl>
                                          <p:spTgt spid="381"/>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500" fill="hold"/>
                                        <p:tgtEl>
                                          <p:spTgt spid="381"/>
                                        </p:tgtEl>
                                        <p:attrNameLst>
                                          <p:attrName>stroke.color</p:attrName>
                                        </p:attrNameLst>
                                      </p:cBhvr>
                                      <p:to>
                                        <a:srgbClr val="BFBFBF"/>
                                      </p:to>
                                    </p:animClr>
                                    <p:set>
                                      <p:cBhvr>
                                        <p:cTn id="452" dur="500" fill="hold"/>
                                        <p:tgtEl>
                                          <p:spTgt spid="381"/>
                                        </p:tgtEl>
                                        <p:attrNameLst>
                                          <p:attrName>stroke.on</p:attrName>
                                        </p:attrNameLst>
                                      </p:cBhvr>
                                      <p:to>
                                        <p:strVal val="true"/>
                                      </p:to>
                                    </p:set>
                                  </p:childTnLst>
                                </p:cTn>
                              </p:par>
                              <p:par>
                                <p:cTn id="453" presetID="7" presetClass="emph" presetSubtype="2" fill="hold" nodeType="withEffect">
                                  <p:stCondLst>
                                    <p:cond delay="0"/>
                                  </p:stCondLst>
                                  <p:childTnLst>
                                    <p:animClr clrSpc="rgb" dir="cw">
                                      <p:cBhvr>
                                        <p:cTn id="454" dur="2000" fill="hold"/>
                                        <p:tgtEl>
                                          <p:spTgt spid="381"/>
                                        </p:tgtEl>
                                        <p:attrNameLst>
                                          <p:attrName>stroke.color</p:attrName>
                                        </p:attrNameLst>
                                      </p:cBhvr>
                                      <p:to>
                                        <a:srgbClr val="FF0000"/>
                                      </p:to>
                                    </p:animClr>
                                    <p:set>
                                      <p:cBhvr>
                                        <p:cTn id="455" dur="2000" fill="hold"/>
                                        <p:tgtEl>
                                          <p:spTgt spid="381"/>
                                        </p:tgtEl>
                                        <p:attrNameLst>
                                          <p:attrName>stroke.on</p:attrName>
                                        </p:attrNameLst>
                                      </p:cBhvr>
                                      <p:to>
                                        <p:strVal val="true"/>
                                      </p:to>
                                    </p:set>
                                  </p:childTnLst>
                                </p:cTn>
                              </p:par>
                            </p:childTnLst>
                          </p:cTn>
                        </p:par>
                        <p:par>
                          <p:cTn id="456" fill="hold">
                            <p:stCondLst>
                              <p:cond delay="70000"/>
                            </p:stCondLst>
                            <p:childTnLst>
                              <p:par>
                                <p:cTn id="457" presetID="7" presetClass="emph" presetSubtype="2" fill="hold" nodeType="afterEffect">
                                  <p:stCondLst>
                                    <p:cond delay="0"/>
                                  </p:stCondLst>
                                  <p:childTnLst>
                                    <p:animClr clrSpc="rgb" dir="cw">
                                      <p:cBhvr>
                                        <p:cTn id="458" dur="500" fill="hold"/>
                                        <p:tgtEl>
                                          <p:spTgt spid="381"/>
                                        </p:tgtEl>
                                        <p:attrNameLst>
                                          <p:attrName>stroke.color</p:attrName>
                                        </p:attrNameLst>
                                      </p:cBhvr>
                                      <p:to>
                                        <a:srgbClr val="BFBFBF"/>
                                      </p:to>
                                    </p:animClr>
                                    <p:set>
                                      <p:cBhvr>
                                        <p:cTn id="459" dur="500" fill="hold"/>
                                        <p:tgtEl>
                                          <p:spTgt spid="381"/>
                                        </p:tgtEl>
                                        <p:attrNameLst>
                                          <p:attrName>stroke.on</p:attrName>
                                        </p:attrNameLst>
                                      </p:cBhvr>
                                      <p:to>
                                        <p:strVal val="true"/>
                                      </p:to>
                                    </p:set>
                                  </p:childTnLst>
                                </p:cTn>
                              </p:par>
                              <p:par>
                                <p:cTn id="460" presetID="7" presetClass="emph" presetSubtype="2" fill="hold" nodeType="withEffect">
                                  <p:stCondLst>
                                    <p:cond delay="0"/>
                                  </p:stCondLst>
                                  <p:childTnLst>
                                    <p:animClr clrSpc="rgb" dir="cw">
                                      <p:cBhvr>
                                        <p:cTn id="461" dur="2000" fill="hold"/>
                                        <p:tgtEl>
                                          <p:spTgt spid="382"/>
                                        </p:tgtEl>
                                        <p:attrNameLst>
                                          <p:attrName>stroke.color</p:attrName>
                                        </p:attrNameLst>
                                      </p:cBhvr>
                                      <p:to>
                                        <a:srgbClr val="FF0000"/>
                                      </p:to>
                                    </p:animClr>
                                    <p:set>
                                      <p:cBhvr>
                                        <p:cTn id="462" dur="2000" fill="hold"/>
                                        <p:tgtEl>
                                          <p:spTgt spid="382"/>
                                        </p:tgtEl>
                                        <p:attrNameLst>
                                          <p:attrName>stroke.on</p:attrName>
                                        </p:attrNameLst>
                                      </p:cBhvr>
                                      <p:to>
                                        <p:strVal val="true"/>
                                      </p:to>
                                    </p:set>
                                  </p:childTnLst>
                                </p:cTn>
                              </p:par>
                              <p:par>
                                <p:cTn id="463" presetID="7" presetClass="emph" presetSubtype="2" fill="hold" nodeType="withEffect">
                                  <p:stCondLst>
                                    <p:cond delay="0"/>
                                  </p:stCondLst>
                                  <p:childTnLst>
                                    <p:animClr clrSpc="rgb" dir="cw">
                                      <p:cBhvr>
                                        <p:cTn id="464" dur="500" fill="hold"/>
                                        <p:tgtEl>
                                          <p:spTgt spid="382"/>
                                        </p:tgtEl>
                                        <p:attrNameLst>
                                          <p:attrName>stroke.color</p:attrName>
                                        </p:attrNameLst>
                                      </p:cBhvr>
                                      <p:to>
                                        <a:srgbClr val="BFBFBF"/>
                                      </p:to>
                                    </p:animClr>
                                    <p:set>
                                      <p:cBhvr>
                                        <p:cTn id="465" dur="500" fill="hold"/>
                                        <p:tgtEl>
                                          <p:spTgt spid="382"/>
                                        </p:tgtEl>
                                        <p:attrNameLst>
                                          <p:attrName>stroke.on</p:attrName>
                                        </p:attrNameLst>
                                      </p:cBhvr>
                                      <p:to>
                                        <p:strVal val="true"/>
                                      </p:to>
                                    </p:set>
                                  </p:childTnLst>
                                </p:cTn>
                              </p:par>
                              <p:par>
                                <p:cTn id="466" presetID="7" presetClass="emph" presetSubtype="2" fill="hold" nodeType="withEffect">
                                  <p:stCondLst>
                                    <p:cond delay="0"/>
                                  </p:stCondLst>
                                  <p:childTnLst>
                                    <p:animClr clrSpc="rgb" dir="cw">
                                      <p:cBhvr>
                                        <p:cTn id="467" dur="2000" fill="hold"/>
                                        <p:tgtEl>
                                          <p:spTgt spid="382"/>
                                        </p:tgtEl>
                                        <p:attrNameLst>
                                          <p:attrName>stroke.color</p:attrName>
                                        </p:attrNameLst>
                                      </p:cBhvr>
                                      <p:to>
                                        <a:srgbClr val="FF0000"/>
                                      </p:to>
                                    </p:animClr>
                                    <p:set>
                                      <p:cBhvr>
                                        <p:cTn id="468" dur="2000" fill="hold"/>
                                        <p:tgtEl>
                                          <p:spTgt spid="382"/>
                                        </p:tgtEl>
                                        <p:attrNameLst>
                                          <p:attrName>stroke.on</p:attrName>
                                        </p:attrNameLst>
                                      </p:cBhvr>
                                      <p:to>
                                        <p:strVal val="true"/>
                                      </p:to>
                                    </p:set>
                                  </p:childTnLst>
                                </p:cTn>
                              </p:par>
                            </p:childTnLst>
                          </p:cTn>
                        </p:par>
                        <p:par>
                          <p:cTn id="469" fill="hold">
                            <p:stCondLst>
                              <p:cond delay="72000"/>
                            </p:stCondLst>
                            <p:childTnLst>
                              <p:par>
                                <p:cTn id="470" presetID="7" presetClass="emph" presetSubtype="2" fill="hold" nodeType="afterEffect">
                                  <p:stCondLst>
                                    <p:cond delay="0"/>
                                  </p:stCondLst>
                                  <p:childTnLst>
                                    <p:animClr clrSpc="rgb" dir="cw">
                                      <p:cBhvr>
                                        <p:cTn id="471" dur="500" fill="hold"/>
                                        <p:tgtEl>
                                          <p:spTgt spid="382"/>
                                        </p:tgtEl>
                                        <p:attrNameLst>
                                          <p:attrName>stroke.color</p:attrName>
                                        </p:attrNameLst>
                                      </p:cBhvr>
                                      <p:to>
                                        <a:srgbClr val="BFBFBF"/>
                                      </p:to>
                                    </p:animClr>
                                    <p:set>
                                      <p:cBhvr>
                                        <p:cTn id="472" dur="500" fill="hold"/>
                                        <p:tgtEl>
                                          <p:spTgt spid="382"/>
                                        </p:tgtEl>
                                        <p:attrNameLst>
                                          <p:attrName>stroke.on</p:attrName>
                                        </p:attrNameLst>
                                      </p:cBhvr>
                                      <p:to>
                                        <p:strVal val="true"/>
                                      </p:to>
                                    </p:set>
                                  </p:childTnLst>
                                </p:cTn>
                              </p:par>
                              <p:par>
                                <p:cTn id="473" presetID="7" presetClass="emph" presetSubtype="2" fill="hold" nodeType="withEffect">
                                  <p:stCondLst>
                                    <p:cond delay="0"/>
                                  </p:stCondLst>
                                  <p:childTnLst>
                                    <p:animClr clrSpc="rgb" dir="cw">
                                      <p:cBhvr>
                                        <p:cTn id="474" dur="2000" fill="hold"/>
                                        <p:tgtEl>
                                          <p:spTgt spid="384"/>
                                        </p:tgtEl>
                                        <p:attrNameLst>
                                          <p:attrName>stroke.color</p:attrName>
                                        </p:attrNameLst>
                                      </p:cBhvr>
                                      <p:to>
                                        <a:srgbClr val="FF0000"/>
                                      </p:to>
                                    </p:animClr>
                                    <p:set>
                                      <p:cBhvr>
                                        <p:cTn id="475" dur="2000" fill="hold"/>
                                        <p:tgtEl>
                                          <p:spTgt spid="384"/>
                                        </p:tgtEl>
                                        <p:attrNameLst>
                                          <p:attrName>stroke.on</p:attrName>
                                        </p:attrNameLst>
                                      </p:cBhvr>
                                      <p:to>
                                        <p:strVal val="true"/>
                                      </p:to>
                                    </p:set>
                                  </p:childTnLst>
                                </p:cTn>
                              </p:par>
                              <p:par>
                                <p:cTn id="476" presetID="7" presetClass="emph" presetSubtype="2" fill="hold" nodeType="withEffect">
                                  <p:stCondLst>
                                    <p:cond delay="0"/>
                                  </p:stCondLst>
                                  <p:childTnLst>
                                    <p:animClr clrSpc="rgb" dir="cw">
                                      <p:cBhvr>
                                        <p:cTn id="477" dur="500" fill="hold"/>
                                        <p:tgtEl>
                                          <p:spTgt spid="384"/>
                                        </p:tgtEl>
                                        <p:attrNameLst>
                                          <p:attrName>stroke.color</p:attrName>
                                        </p:attrNameLst>
                                      </p:cBhvr>
                                      <p:to>
                                        <a:srgbClr val="BFBFBF"/>
                                      </p:to>
                                    </p:animClr>
                                    <p:set>
                                      <p:cBhvr>
                                        <p:cTn id="478" dur="500" fill="hold"/>
                                        <p:tgtEl>
                                          <p:spTgt spid="384"/>
                                        </p:tgtEl>
                                        <p:attrNameLst>
                                          <p:attrName>stroke.on</p:attrName>
                                        </p:attrNameLst>
                                      </p:cBhvr>
                                      <p:to>
                                        <p:strVal val="true"/>
                                      </p:to>
                                    </p:set>
                                  </p:childTnLst>
                                </p:cTn>
                              </p:par>
                              <p:par>
                                <p:cTn id="479" presetID="7" presetClass="emph" presetSubtype="2" fill="hold" nodeType="withEffect">
                                  <p:stCondLst>
                                    <p:cond delay="0"/>
                                  </p:stCondLst>
                                  <p:childTnLst>
                                    <p:animClr clrSpc="rgb" dir="cw">
                                      <p:cBhvr>
                                        <p:cTn id="480" dur="2000" fill="hold"/>
                                        <p:tgtEl>
                                          <p:spTgt spid="384"/>
                                        </p:tgtEl>
                                        <p:attrNameLst>
                                          <p:attrName>stroke.color</p:attrName>
                                        </p:attrNameLst>
                                      </p:cBhvr>
                                      <p:to>
                                        <a:srgbClr val="FF0000"/>
                                      </p:to>
                                    </p:animClr>
                                    <p:set>
                                      <p:cBhvr>
                                        <p:cTn id="481" dur="2000" fill="hold"/>
                                        <p:tgtEl>
                                          <p:spTgt spid="384"/>
                                        </p:tgtEl>
                                        <p:attrNameLst>
                                          <p:attrName>stroke.on</p:attrName>
                                        </p:attrNameLst>
                                      </p:cBhvr>
                                      <p:to>
                                        <p:strVal val="true"/>
                                      </p:to>
                                    </p:set>
                                  </p:childTnLst>
                                </p:cTn>
                              </p:par>
                            </p:childTnLst>
                          </p:cTn>
                        </p:par>
                        <p:par>
                          <p:cTn id="482" fill="hold">
                            <p:stCondLst>
                              <p:cond delay="74000"/>
                            </p:stCondLst>
                            <p:childTnLst>
                              <p:par>
                                <p:cTn id="483" presetID="7" presetClass="emph" presetSubtype="2" fill="hold" nodeType="afterEffect">
                                  <p:stCondLst>
                                    <p:cond delay="0"/>
                                  </p:stCondLst>
                                  <p:childTnLst>
                                    <p:animClr clrSpc="rgb" dir="cw">
                                      <p:cBhvr>
                                        <p:cTn id="484" dur="500" fill="hold"/>
                                        <p:tgtEl>
                                          <p:spTgt spid="384"/>
                                        </p:tgtEl>
                                        <p:attrNameLst>
                                          <p:attrName>stroke.color</p:attrName>
                                        </p:attrNameLst>
                                      </p:cBhvr>
                                      <p:to>
                                        <a:srgbClr val="BFBFBF"/>
                                      </p:to>
                                    </p:animClr>
                                    <p:set>
                                      <p:cBhvr>
                                        <p:cTn id="485" dur="500" fill="hold"/>
                                        <p:tgtEl>
                                          <p:spTgt spid="384"/>
                                        </p:tgtEl>
                                        <p:attrNameLst>
                                          <p:attrName>stroke.on</p:attrName>
                                        </p:attrNameLst>
                                      </p:cBhvr>
                                      <p:to>
                                        <p:strVal val="true"/>
                                      </p:to>
                                    </p:set>
                                  </p:childTnLst>
                                </p:cTn>
                              </p:par>
                              <p:par>
                                <p:cTn id="486" presetID="7" presetClass="emph" presetSubtype="2" fill="hold" nodeType="withEffect">
                                  <p:stCondLst>
                                    <p:cond delay="0"/>
                                  </p:stCondLst>
                                  <p:childTnLst>
                                    <p:animClr clrSpc="rgb" dir="cw">
                                      <p:cBhvr>
                                        <p:cTn id="487" dur="2000" fill="hold"/>
                                        <p:tgtEl>
                                          <p:spTgt spid="385"/>
                                        </p:tgtEl>
                                        <p:attrNameLst>
                                          <p:attrName>stroke.color</p:attrName>
                                        </p:attrNameLst>
                                      </p:cBhvr>
                                      <p:to>
                                        <a:srgbClr val="FF0000"/>
                                      </p:to>
                                    </p:animClr>
                                    <p:set>
                                      <p:cBhvr>
                                        <p:cTn id="488" dur="2000" fill="hold"/>
                                        <p:tgtEl>
                                          <p:spTgt spid="385"/>
                                        </p:tgtEl>
                                        <p:attrNameLst>
                                          <p:attrName>stroke.on</p:attrName>
                                        </p:attrNameLst>
                                      </p:cBhvr>
                                      <p:to>
                                        <p:strVal val="true"/>
                                      </p:to>
                                    </p:set>
                                  </p:childTnLst>
                                </p:cTn>
                              </p:par>
                              <p:par>
                                <p:cTn id="489" presetID="7" presetClass="emph" presetSubtype="2" fill="hold" nodeType="withEffect">
                                  <p:stCondLst>
                                    <p:cond delay="0"/>
                                  </p:stCondLst>
                                  <p:childTnLst>
                                    <p:animClr clrSpc="rgb" dir="cw">
                                      <p:cBhvr>
                                        <p:cTn id="490" dur="500" fill="hold"/>
                                        <p:tgtEl>
                                          <p:spTgt spid="385"/>
                                        </p:tgtEl>
                                        <p:attrNameLst>
                                          <p:attrName>stroke.color</p:attrName>
                                        </p:attrNameLst>
                                      </p:cBhvr>
                                      <p:to>
                                        <a:srgbClr val="BFBFBF"/>
                                      </p:to>
                                    </p:animClr>
                                    <p:set>
                                      <p:cBhvr>
                                        <p:cTn id="491" dur="500" fill="hold"/>
                                        <p:tgtEl>
                                          <p:spTgt spid="385"/>
                                        </p:tgtEl>
                                        <p:attrNameLst>
                                          <p:attrName>stroke.on</p:attrName>
                                        </p:attrNameLst>
                                      </p:cBhvr>
                                      <p:to>
                                        <p:strVal val="true"/>
                                      </p:to>
                                    </p:set>
                                  </p:childTnLst>
                                </p:cTn>
                              </p:par>
                              <p:par>
                                <p:cTn id="492" presetID="7" presetClass="emph" presetSubtype="2" fill="hold" nodeType="withEffect">
                                  <p:stCondLst>
                                    <p:cond delay="0"/>
                                  </p:stCondLst>
                                  <p:childTnLst>
                                    <p:animClr clrSpc="rgb" dir="cw">
                                      <p:cBhvr>
                                        <p:cTn id="493" dur="2000" fill="hold"/>
                                        <p:tgtEl>
                                          <p:spTgt spid="385"/>
                                        </p:tgtEl>
                                        <p:attrNameLst>
                                          <p:attrName>stroke.color</p:attrName>
                                        </p:attrNameLst>
                                      </p:cBhvr>
                                      <p:to>
                                        <a:srgbClr val="FF0000"/>
                                      </p:to>
                                    </p:animClr>
                                    <p:set>
                                      <p:cBhvr>
                                        <p:cTn id="494" dur="2000" fill="hold"/>
                                        <p:tgtEl>
                                          <p:spTgt spid="385"/>
                                        </p:tgtEl>
                                        <p:attrNameLst>
                                          <p:attrName>stroke.on</p:attrName>
                                        </p:attrNameLst>
                                      </p:cBhvr>
                                      <p:to>
                                        <p:strVal val="true"/>
                                      </p:to>
                                    </p:set>
                                  </p:childTnLst>
                                </p:cTn>
                              </p:par>
                            </p:childTnLst>
                          </p:cTn>
                        </p:par>
                        <p:par>
                          <p:cTn id="495" fill="hold">
                            <p:stCondLst>
                              <p:cond delay="76000"/>
                            </p:stCondLst>
                            <p:childTnLst>
                              <p:par>
                                <p:cTn id="496" presetID="7" presetClass="emph" presetSubtype="2" fill="hold" nodeType="afterEffect">
                                  <p:stCondLst>
                                    <p:cond delay="0"/>
                                  </p:stCondLst>
                                  <p:childTnLst>
                                    <p:animClr clrSpc="rgb" dir="cw">
                                      <p:cBhvr>
                                        <p:cTn id="497" dur="500" fill="hold"/>
                                        <p:tgtEl>
                                          <p:spTgt spid="385"/>
                                        </p:tgtEl>
                                        <p:attrNameLst>
                                          <p:attrName>stroke.color</p:attrName>
                                        </p:attrNameLst>
                                      </p:cBhvr>
                                      <p:to>
                                        <a:srgbClr val="BFBFBF"/>
                                      </p:to>
                                    </p:animClr>
                                    <p:set>
                                      <p:cBhvr>
                                        <p:cTn id="498" dur="500" fill="hold"/>
                                        <p:tgtEl>
                                          <p:spTgt spid="385"/>
                                        </p:tgtEl>
                                        <p:attrNameLst>
                                          <p:attrName>stroke.on</p:attrName>
                                        </p:attrNameLst>
                                      </p:cBhvr>
                                      <p:to>
                                        <p:strVal val="true"/>
                                      </p:to>
                                    </p:set>
                                  </p:childTnLst>
                                </p:cTn>
                              </p:par>
                              <p:par>
                                <p:cTn id="499" presetID="7" presetClass="emph" presetSubtype="2" fill="hold" nodeType="withEffect">
                                  <p:stCondLst>
                                    <p:cond delay="0"/>
                                  </p:stCondLst>
                                  <p:childTnLst>
                                    <p:animClr clrSpc="rgb" dir="cw">
                                      <p:cBhvr>
                                        <p:cTn id="500" dur="2000" fill="hold"/>
                                        <p:tgtEl>
                                          <p:spTgt spid="386"/>
                                        </p:tgtEl>
                                        <p:attrNameLst>
                                          <p:attrName>stroke.color</p:attrName>
                                        </p:attrNameLst>
                                      </p:cBhvr>
                                      <p:to>
                                        <a:srgbClr val="FF0000"/>
                                      </p:to>
                                    </p:animClr>
                                    <p:set>
                                      <p:cBhvr>
                                        <p:cTn id="501" dur="2000" fill="hold"/>
                                        <p:tgtEl>
                                          <p:spTgt spid="386"/>
                                        </p:tgtEl>
                                        <p:attrNameLst>
                                          <p:attrName>stroke.on</p:attrName>
                                        </p:attrNameLst>
                                      </p:cBhvr>
                                      <p:to>
                                        <p:strVal val="true"/>
                                      </p:to>
                                    </p:set>
                                  </p:childTnLst>
                                </p:cTn>
                              </p:par>
                              <p:par>
                                <p:cTn id="502" presetID="7" presetClass="emph" presetSubtype="2" fill="hold" nodeType="withEffect">
                                  <p:stCondLst>
                                    <p:cond delay="0"/>
                                  </p:stCondLst>
                                  <p:childTnLst>
                                    <p:animClr clrSpc="rgb" dir="cw">
                                      <p:cBhvr>
                                        <p:cTn id="503" dur="500" fill="hold"/>
                                        <p:tgtEl>
                                          <p:spTgt spid="386"/>
                                        </p:tgtEl>
                                        <p:attrNameLst>
                                          <p:attrName>stroke.color</p:attrName>
                                        </p:attrNameLst>
                                      </p:cBhvr>
                                      <p:to>
                                        <a:srgbClr val="BFBFBF"/>
                                      </p:to>
                                    </p:animClr>
                                    <p:set>
                                      <p:cBhvr>
                                        <p:cTn id="504" dur="500" fill="hold"/>
                                        <p:tgtEl>
                                          <p:spTgt spid="386"/>
                                        </p:tgtEl>
                                        <p:attrNameLst>
                                          <p:attrName>stroke.on</p:attrName>
                                        </p:attrNameLst>
                                      </p:cBhvr>
                                      <p:to>
                                        <p:strVal val="true"/>
                                      </p:to>
                                    </p:set>
                                  </p:childTnLst>
                                </p:cTn>
                              </p:par>
                              <p:par>
                                <p:cTn id="505" presetID="7" presetClass="emph" presetSubtype="2" fill="hold" nodeType="withEffect">
                                  <p:stCondLst>
                                    <p:cond delay="0"/>
                                  </p:stCondLst>
                                  <p:childTnLst>
                                    <p:animClr clrSpc="rgb" dir="cw">
                                      <p:cBhvr>
                                        <p:cTn id="506" dur="2000" fill="hold"/>
                                        <p:tgtEl>
                                          <p:spTgt spid="386"/>
                                        </p:tgtEl>
                                        <p:attrNameLst>
                                          <p:attrName>stroke.color</p:attrName>
                                        </p:attrNameLst>
                                      </p:cBhvr>
                                      <p:to>
                                        <a:srgbClr val="FF0000"/>
                                      </p:to>
                                    </p:animClr>
                                    <p:set>
                                      <p:cBhvr>
                                        <p:cTn id="507" dur="2000" fill="hold"/>
                                        <p:tgtEl>
                                          <p:spTgt spid="386"/>
                                        </p:tgtEl>
                                        <p:attrNameLst>
                                          <p:attrName>stroke.on</p:attrName>
                                        </p:attrNameLst>
                                      </p:cBhvr>
                                      <p:to>
                                        <p:strVal val="true"/>
                                      </p:to>
                                    </p:set>
                                  </p:childTnLst>
                                </p:cTn>
                              </p:par>
                            </p:childTnLst>
                          </p:cTn>
                        </p:par>
                        <p:par>
                          <p:cTn id="508" fill="hold">
                            <p:stCondLst>
                              <p:cond delay="78000"/>
                            </p:stCondLst>
                            <p:childTnLst>
                              <p:par>
                                <p:cTn id="509" presetID="7" presetClass="emph" presetSubtype="2" fill="hold" nodeType="afterEffect">
                                  <p:stCondLst>
                                    <p:cond delay="0"/>
                                  </p:stCondLst>
                                  <p:childTnLst>
                                    <p:animClr clrSpc="rgb" dir="cw">
                                      <p:cBhvr>
                                        <p:cTn id="510" dur="500" fill="hold"/>
                                        <p:tgtEl>
                                          <p:spTgt spid="386"/>
                                        </p:tgtEl>
                                        <p:attrNameLst>
                                          <p:attrName>stroke.color</p:attrName>
                                        </p:attrNameLst>
                                      </p:cBhvr>
                                      <p:to>
                                        <a:srgbClr val="BFBFBF"/>
                                      </p:to>
                                    </p:animClr>
                                    <p:set>
                                      <p:cBhvr>
                                        <p:cTn id="511" dur="500" fill="hold"/>
                                        <p:tgtEl>
                                          <p:spTgt spid="386"/>
                                        </p:tgtEl>
                                        <p:attrNameLst>
                                          <p:attrName>stroke.on</p:attrName>
                                        </p:attrNameLst>
                                      </p:cBhvr>
                                      <p:to>
                                        <p:strVal val="true"/>
                                      </p:to>
                                    </p:set>
                                  </p:childTnLst>
                                </p:cTn>
                              </p:par>
                              <p:par>
                                <p:cTn id="512" presetID="7" presetClass="emph" presetSubtype="2" fill="hold" nodeType="withEffect">
                                  <p:stCondLst>
                                    <p:cond delay="0"/>
                                  </p:stCondLst>
                                  <p:childTnLst>
                                    <p:animClr clrSpc="rgb" dir="cw">
                                      <p:cBhvr>
                                        <p:cTn id="513" dur="2000" fill="hold"/>
                                        <p:tgtEl>
                                          <p:spTgt spid="390"/>
                                        </p:tgtEl>
                                        <p:attrNameLst>
                                          <p:attrName>stroke.color</p:attrName>
                                        </p:attrNameLst>
                                      </p:cBhvr>
                                      <p:to>
                                        <a:srgbClr val="FF0000"/>
                                      </p:to>
                                    </p:animClr>
                                    <p:set>
                                      <p:cBhvr>
                                        <p:cTn id="514" dur="2000" fill="hold"/>
                                        <p:tgtEl>
                                          <p:spTgt spid="390"/>
                                        </p:tgtEl>
                                        <p:attrNameLst>
                                          <p:attrName>stroke.on</p:attrName>
                                        </p:attrNameLst>
                                      </p:cBhvr>
                                      <p:to>
                                        <p:strVal val="true"/>
                                      </p:to>
                                    </p:set>
                                  </p:childTnLst>
                                </p:cTn>
                              </p:par>
                              <p:par>
                                <p:cTn id="515" presetID="7" presetClass="emph" presetSubtype="2" fill="hold" nodeType="withEffect">
                                  <p:stCondLst>
                                    <p:cond delay="0"/>
                                  </p:stCondLst>
                                  <p:childTnLst>
                                    <p:animClr clrSpc="rgb" dir="cw">
                                      <p:cBhvr>
                                        <p:cTn id="516" dur="500" fill="hold"/>
                                        <p:tgtEl>
                                          <p:spTgt spid="390"/>
                                        </p:tgtEl>
                                        <p:attrNameLst>
                                          <p:attrName>stroke.color</p:attrName>
                                        </p:attrNameLst>
                                      </p:cBhvr>
                                      <p:to>
                                        <a:srgbClr val="BFBFBF"/>
                                      </p:to>
                                    </p:animClr>
                                    <p:set>
                                      <p:cBhvr>
                                        <p:cTn id="517" dur="500" fill="hold"/>
                                        <p:tgtEl>
                                          <p:spTgt spid="390"/>
                                        </p:tgtEl>
                                        <p:attrNameLst>
                                          <p:attrName>stroke.on</p:attrName>
                                        </p:attrNameLst>
                                      </p:cBhvr>
                                      <p:to>
                                        <p:strVal val="true"/>
                                      </p:to>
                                    </p:set>
                                  </p:childTnLst>
                                </p:cTn>
                              </p:par>
                              <p:par>
                                <p:cTn id="518" presetID="7" presetClass="emph" presetSubtype="2" fill="hold" nodeType="withEffect">
                                  <p:stCondLst>
                                    <p:cond delay="0"/>
                                  </p:stCondLst>
                                  <p:childTnLst>
                                    <p:animClr clrSpc="rgb" dir="cw">
                                      <p:cBhvr>
                                        <p:cTn id="519" dur="2000" fill="hold"/>
                                        <p:tgtEl>
                                          <p:spTgt spid="390"/>
                                        </p:tgtEl>
                                        <p:attrNameLst>
                                          <p:attrName>stroke.color</p:attrName>
                                        </p:attrNameLst>
                                      </p:cBhvr>
                                      <p:to>
                                        <a:srgbClr val="FF0000"/>
                                      </p:to>
                                    </p:animClr>
                                    <p:set>
                                      <p:cBhvr>
                                        <p:cTn id="520" dur="2000" fill="hold"/>
                                        <p:tgtEl>
                                          <p:spTgt spid="390"/>
                                        </p:tgtEl>
                                        <p:attrNameLst>
                                          <p:attrName>stroke.on</p:attrName>
                                        </p:attrNameLst>
                                      </p:cBhvr>
                                      <p:to>
                                        <p:strVal val="true"/>
                                      </p:to>
                                    </p:set>
                                  </p:childTnLst>
                                </p:cTn>
                              </p:par>
                            </p:childTnLst>
                          </p:cTn>
                        </p:par>
                        <p:par>
                          <p:cTn id="521" fill="hold">
                            <p:stCondLst>
                              <p:cond delay="80000"/>
                            </p:stCondLst>
                            <p:childTnLst>
                              <p:par>
                                <p:cTn id="522" presetID="7" presetClass="emph" presetSubtype="2" fill="hold" nodeType="afterEffect">
                                  <p:stCondLst>
                                    <p:cond delay="0"/>
                                  </p:stCondLst>
                                  <p:childTnLst>
                                    <p:animClr clrSpc="rgb" dir="cw">
                                      <p:cBhvr>
                                        <p:cTn id="523" dur="500" fill="hold"/>
                                        <p:tgtEl>
                                          <p:spTgt spid="390"/>
                                        </p:tgtEl>
                                        <p:attrNameLst>
                                          <p:attrName>stroke.color</p:attrName>
                                        </p:attrNameLst>
                                      </p:cBhvr>
                                      <p:to>
                                        <a:srgbClr val="BFBFBF"/>
                                      </p:to>
                                    </p:animClr>
                                    <p:set>
                                      <p:cBhvr>
                                        <p:cTn id="524" dur="500" fill="hold"/>
                                        <p:tgtEl>
                                          <p:spTgt spid="390"/>
                                        </p:tgtEl>
                                        <p:attrNameLst>
                                          <p:attrName>stroke.on</p:attrName>
                                        </p:attrNameLst>
                                      </p:cBhvr>
                                      <p:to>
                                        <p:strVal val="true"/>
                                      </p:to>
                                    </p:set>
                                  </p:childTnLst>
                                </p:cTn>
                              </p:par>
                              <p:par>
                                <p:cTn id="525" presetID="7" presetClass="emph" presetSubtype="2" fill="hold" nodeType="withEffect">
                                  <p:stCondLst>
                                    <p:cond delay="0"/>
                                  </p:stCondLst>
                                  <p:childTnLst>
                                    <p:animClr clrSpc="rgb" dir="cw">
                                      <p:cBhvr>
                                        <p:cTn id="526" dur="2000" fill="hold"/>
                                        <p:tgtEl>
                                          <p:spTgt spid="399"/>
                                        </p:tgtEl>
                                        <p:attrNameLst>
                                          <p:attrName>stroke.color</p:attrName>
                                        </p:attrNameLst>
                                      </p:cBhvr>
                                      <p:to>
                                        <a:srgbClr val="FF0000"/>
                                      </p:to>
                                    </p:animClr>
                                    <p:set>
                                      <p:cBhvr>
                                        <p:cTn id="527" dur="2000" fill="hold"/>
                                        <p:tgtEl>
                                          <p:spTgt spid="399"/>
                                        </p:tgtEl>
                                        <p:attrNameLst>
                                          <p:attrName>stroke.on</p:attrName>
                                        </p:attrNameLst>
                                      </p:cBhvr>
                                      <p:to>
                                        <p:strVal val="true"/>
                                      </p:to>
                                    </p:set>
                                  </p:childTnLst>
                                </p:cTn>
                              </p:par>
                              <p:par>
                                <p:cTn id="528" presetID="7" presetClass="emph" presetSubtype="2" fill="hold" nodeType="withEffect">
                                  <p:stCondLst>
                                    <p:cond delay="0"/>
                                  </p:stCondLst>
                                  <p:childTnLst>
                                    <p:animClr clrSpc="rgb" dir="cw">
                                      <p:cBhvr>
                                        <p:cTn id="529" dur="500" fill="hold"/>
                                        <p:tgtEl>
                                          <p:spTgt spid="399"/>
                                        </p:tgtEl>
                                        <p:attrNameLst>
                                          <p:attrName>stroke.color</p:attrName>
                                        </p:attrNameLst>
                                      </p:cBhvr>
                                      <p:to>
                                        <a:srgbClr val="BFBFBF"/>
                                      </p:to>
                                    </p:animClr>
                                    <p:set>
                                      <p:cBhvr>
                                        <p:cTn id="530" dur="500" fill="hold"/>
                                        <p:tgtEl>
                                          <p:spTgt spid="399"/>
                                        </p:tgtEl>
                                        <p:attrNameLst>
                                          <p:attrName>stroke.on</p:attrName>
                                        </p:attrNameLst>
                                      </p:cBhvr>
                                      <p:to>
                                        <p:strVal val="true"/>
                                      </p:to>
                                    </p:set>
                                  </p:childTnLst>
                                </p:cTn>
                              </p:par>
                              <p:par>
                                <p:cTn id="531" presetID="7" presetClass="emph" presetSubtype="2" fill="hold" nodeType="withEffect">
                                  <p:stCondLst>
                                    <p:cond delay="0"/>
                                  </p:stCondLst>
                                  <p:childTnLst>
                                    <p:animClr clrSpc="rgb" dir="cw">
                                      <p:cBhvr>
                                        <p:cTn id="532" dur="2000" fill="hold"/>
                                        <p:tgtEl>
                                          <p:spTgt spid="399"/>
                                        </p:tgtEl>
                                        <p:attrNameLst>
                                          <p:attrName>stroke.color</p:attrName>
                                        </p:attrNameLst>
                                      </p:cBhvr>
                                      <p:to>
                                        <a:srgbClr val="FF0000"/>
                                      </p:to>
                                    </p:animClr>
                                    <p:set>
                                      <p:cBhvr>
                                        <p:cTn id="533" dur="2000" fill="hold"/>
                                        <p:tgtEl>
                                          <p:spTgt spid="399"/>
                                        </p:tgtEl>
                                        <p:attrNameLst>
                                          <p:attrName>stroke.on</p:attrName>
                                        </p:attrNameLst>
                                      </p:cBhvr>
                                      <p:to>
                                        <p:strVal val="true"/>
                                      </p:to>
                                    </p:set>
                                  </p:childTnLst>
                                </p:cTn>
                              </p:par>
                            </p:childTnLst>
                          </p:cTn>
                        </p:par>
                        <p:par>
                          <p:cTn id="534" fill="hold">
                            <p:stCondLst>
                              <p:cond delay="82000"/>
                            </p:stCondLst>
                            <p:childTnLst>
                              <p:par>
                                <p:cTn id="535" presetID="7" presetClass="emph" presetSubtype="2" fill="hold" nodeType="afterEffect">
                                  <p:stCondLst>
                                    <p:cond delay="0"/>
                                  </p:stCondLst>
                                  <p:childTnLst>
                                    <p:animClr clrSpc="rgb" dir="cw">
                                      <p:cBhvr>
                                        <p:cTn id="536" dur="500" fill="hold"/>
                                        <p:tgtEl>
                                          <p:spTgt spid="399"/>
                                        </p:tgtEl>
                                        <p:attrNameLst>
                                          <p:attrName>stroke.color</p:attrName>
                                        </p:attrNameLst>
                                      </p:cBhvr>
                                      <p:to>
                                        <a:srgbClr val="BFBFBF"/>
                                      </p:to>
                                    </p:animClr>
                                    <p:set>
                                      <p:cBhvr>
                                        <p:cTn id="537" dur="500" fill="hold"/>
                                        <p:tgtEl>
                                          <p:spTgt spid="399"/>
                                        </p:tgtEl>
                                        <p:attrNameLst>
                                          <p:attrName>stroke.on</p:attrName>
                                        </p:attrNameLst>
                                      </p:cBhvr>
                                      <p:to>
                                        <p:strVal val="true"/>
                                      </p:to>
                                    </p:set>
                                  </p:childTnLst>
                                </p:cTn>
                              </p:par>
                              <p:par>
                                <p:cTn id="538" presetID="7" presetClass="emph" presetSubtype="2" fill="hold" nodeType="withEffect">
                                  <p:stCondLst>
                                    <p:cond delay="0"/>
                                  </p:stCondLst>
                                  <p:childTnLst>
                                    <p:animClr clrSpc="rgb" dir="cw">
                                      <p:cBhvr>
                                        <p:cTn id="539" dur="2000" fill="hold"/>
                                        <p:tgtEl>
                                          <p:spTgt spid="406"/>
                                        </p:tgtEl>
                                        <p:attrNameLst>
                                          <p:attrName>stroke.color</p:attrName>
                                        </p:attrNameLst>
                                      </p:cBhvr>
                                      <p:to>
                                        <a:srgbClr val="FF0000"/>
                                      </p:to>
                                    </p:animClr>
                                    <p:set>
                                      <p:cBhvr>
                                        <p:cTn id="540" dur="2000" fill="hold"/>
                                        <p:tgtEl>
                                          <p:spTgt spid="406"/>
                                        </p:tgtEl>
                                        <p:attrNameLst>
                                          <p:attrName>stroke.on</p:attrName>
                                        </p:attrNameLst>
                                      </p:cBhvr>
                                      <p:to>
                                        <p:strVal val="true"/>
                                      </p:to>
                                    </p:set>
                                  </p:childTnLst>
                                </p:cTn>
                              </p:par>
                              <p:par>
                                <p:cTn id="541" presetID="7" presetClass="emph" presetSubtype="2" fill="hold" nodeType="withEffect">
                                  <p:stCondLst>
                                    <p:cond delay="0"/>
                                  </p:stCondLst>
                                  <p:childTnLst>
                                    <p:animClr clrSpc="rgb" dir="cw">
                                      <p:cBhvr>
                                        <p:cTn id="542" dur="500" fill="hold"/>
                                        <p:tgtEl>
                                          <p:spTgt spid="406"/>
                                        </p:tgtEl>
                                        <p:attrNameLst>
                                          <p:attrName>stroke.color</p:attrName>
                                        </p:attrNameLst>
                                      </p:cBhvr>
                                      <p:to>
                                        <a:srgbClr val="BFBFBF"/>
                                      </p:to>
                                    </p:animClr>
                                    <p:set>
                                      <p:cBhvr>
                                        <p:cTn id="543" dur="500" fill="hold"/>
                                        <p:tgtEl>
                                          <p:spTgt spid="406"/>
                                        </p:tgtEl>
                                        <p:attrNameLst>
                                          <p:attrName>stroke.on</p:attrName>
                                        </p:attrNameLst>
                                      </p:cBhvr>
                                      <p:to>
                                        <p:strVal val="true"/>
                                      </p:to>
                                    </p:set>
                                  </p:childTnLst>
                                </p:cTn>
                              </p:par>
                              <p:par>
                                <p:cTn id="544" presetID="7" presetClass="emph" presetSubtype="2" fill="hold" nodeType="withEffect">
                                  <p:stCondLst>
                                    <p:cond delay="0"/>
                                  </p:stCondLst>
                                  <p:childTnLst>
                                    <p:animClr clrSpc="rgb" dir="cw">
                                      <p:cBhvr>
                                        <p:cTn id="545" dur="2000" fill="hold"/>
                                        <p:tgtEl>
                                          <p:spTgt spid="406"/>
                                        </p:tgtEl>
                                        <p:attrNameLst>
                                          <p:attrName>stroke.color</p:attrName>
                                        </p:attrNameLst>
                                      </p:cBhvr>
                                      <p:to>
                                        <a:srgbClr val="FF0000"/>
                                      </p:to>
                                    </p:animClr>
                                    <p:set>
                                      <p:cBhvr>
                                        <p:cTn id="546" dur="2000" fill="hold"/>
                                        <p:tgtEl>
                                          <p:spTgt spid="406"/>
                                        </p:tgtEl>
                                        <p:attrNameLst>
                                          <p:attrName>stroke.on</p:attrName>
                                        </p:attrNameLst>
                                      </p:cBhvr>
                                      <p:to>
                                        <p:strVal val="true"/>
                                      </p:to>
                                    </p:set>
                                  </p:childTnLst>
                                </p:cTn>
                              </p:par>
                            </p:childTnLst>
                          </p:cTn>
                        </p:par>
                        <p:par>
                          <p:cTn id="547" fill="hold">
                            <p:stCondLst>
                              <p:cond delay="84000"/>
                            </p:stCondLst>
                            <p:childTnLst>
                              <p:par>
                                <p:cTn id="548" presetID="7" presetClass="emph" presetSubtype="2" fill="hold" nodeType="afterEffect">
                                  <p:stCondLst>
                                    <p:cond delay="0"/>
                                  </p:stCondLst>
                                  <p:childTnLst>
                                    <p:animClr clrSpc="rgb" dir="cw">
                                      <p:cBhvr>
                                        <p:cTn id="549" dur="500" fill="hold"/>
                                        <p:tgtEl>
                                          <p:spTgt spid="406"/>
                                        </p:tgtEl>
                                        <p:attrNameLst>
                                          <p:attrName>stroke.color</p:attrName>
                                        </p:attrNameLst>
                                      </p:cBhvr>
                                      <p:to>
                                        <a:srgbClr val="BFBFBF"/>
                                      </p:to>
                                    </p:animClr>
                                    <p:set>
                                      <p:cBhvr>
                                        <p:cTn id="550" dur="500" fill="hold"/>
                                        <p:tgtEl>
                                          <p:spTgt spid="406"/>
                                        </p:tgtEl>
                                        <p:attrNameLst>
                                          <p:attrName>stroke.on</p:attrName>
                                        </p:attrNameLst>
                                      </p:cBhvr>
                                      <p:to>
                                        <p:strVal val="true"/>
                                      </p:to>
                                    </p:set>
                                  </p:childTnLst>
                                </p:cTn>
                              </p:par>
                              <p:par>
                                <p:cTn id="551" presetID="7" presetClass="emph" presetSubtype="2" fill="hold" nodeType="withEffect">
                                  <p:stCondLst>
                                    <p:cond delay="0"/>
                                  </p:stCondLst>
                                  <p:childTnLst>
                                    <p:animClr clrSpc="rgb" dir="cw">
                                      <p:cBhvr>
                                        <p:cTn id="552" dur="2000" fill="hold"/>
                                        <p:tgtEl>
                                          <p:spTgt spid="407"/>
                                        </p:tgtEl>
                                        <p:attrNameLst>
                                          <p:attrName>stroke.color</p:attrName>
                                        </p:attrNameLst>
                                      </p:cBhvr>
                                      <p:to>
                                        <a:srgbClr val="FF0000"/>
                                      </p:to>
                                    </p:animClr>
                                    <p:set>
                                      <p:cBhvr>
                                        <p:cTn id="553" dur="2000" fill="hold"/>
                                        <p:tgtEl>
                                          <p:spTgt spid="407"/>
                                        </p:tgtEl>
                                        <p:attrNameLst>
                                          <p:attrName>stroke.on</p:attrName>
                                        </p:attrNameLst>
                                      </p:cBhvr>
                                      <p:to>
                                        <p:strVal val="true"/>
                                      </p:to>
                                    </p:set>
                                  </p:childTnLst>
                                </p:cTn>
                              </p:par>
                              <p:par>
                                <p:cTn id="554" presetID="7" presetClass="emph" presetSubtype="2" fill="hold" nodeType="withEffect">
                                  <p:stCondLst>
                                    <p:cond delay="0"/>
                                  </p:stCondLst>
                                  <p:childTnLst>
                                    <p:animClr clrSpc="rgb" dir="cw">
                                      <p:cBhvr>
                                        <p:cTn id="555" dur="500" fill="hold"/>
                                        <p:tgtEl>
                                          <p:spTgt spid="407"/>
                                        </p:tgtEl>
                                        <p:attrNameLst>
                                          <p:attrName>stroke.color</p:attrName>
                                        </p:attrNameLst>
                                      </p:cBhvr>
                                      <p:to>
                                        <a:srgbClr val="BFBFBF"/>
                                      </p:to>
                                    </p:animClr>
                                    <p:set>
                                      <p:cBhvr>
                                        <p:cTn id="556" dur="500" fill="hold"/>
                                        <p:tgtEl>
                                          <p:spTgt spid="407"/>
                                        </p:tgtEl>
                                        <p:attrNameLst>
                                          <p:attrName>stroke.on</p:attrName>
                                        </p:attrNameLst>
                                      </p:cBhvr>
                                      <p:to>
                                        <p:strVal val="true"/>
                                      </p:to>
                                    </p:set>
                                  </p:childTnLst>
                                </p:cTn>
                              </p:par>
                              <p:par>
                                <p:cTn id="557" presetID="7" presetClass="emph" presetSubtype="2" fill="hold" nodeType="withEffect">
                                  <p:stCondLst>
                                    <p:cond delay="0"/>
                                  </p:stCondLst>
                                  <p:childTnLst>
                                    <p:animClr clrSpc="rgb" dir="cw">
                                      <p:cBhvr>
                                        <p:cTn id="558" dur="2000" fill="hold"/>
                                        <p:tgtEl>
                                          <p:spTgt spid="407"/>
                                        </p:tgtEl>
                                        <p:attrNameLst>
                                          <p:attrName>stroke.color</p:attrName>
                                        </p:attrNameLst>
                                      </p:cBhvr>
                                      <p:to>
                                        <a:srgbClr val="FF0000"/>
                                      </p:to>
                                    </p:animClr>
                                    <p:set>
                                      <p:cBhvr>
                                        <p:cTn id="559" dur="2000" fill="hold"/>
                                        <p:tgtEl>
                                          <p:spTgt spid="407"/>
                                        </p:tgtEl>
                                        <p:attrNameLst>
                                          <p:attrName>stroke.on</p:attrName>
                                        </p:attrNameLst>
                                      </p:cBhvr>
                                      <p:to>
                                        <p:strVal val="true"/>
                                      </p:to>
                                    </p:set>
                                  </p:childTnLst>
                                </p:cTn>
                              </p:par>
                            </p:childTnLst>
                          </p:cTn>
                        </p:par>
                        <p:par>
                          <p:cTn id="560" fill="hold">
                            <p:stCondLst>
                              <p:cond delay="86000"/>
                            </p:stCondLst>
                            <p:childTnLst>
                              <p:par>
                                <p:cTn id="561" presetID="7" presetClass="emph" presetSubtype="2" fill="hold" nodeType="afterEffect">
                                  <p:stCondLst>
                                    <p:cond delay="0"/>
                                  </p:stCondLst>
                                  <p:childTnLst>
                                    <p:animClr clrSpc="rgb" dir="cw">
                                      <p:cBhvr>
                                        <p:cTn id="562" dur="500" fill="hold"/>
                                        <p:tgtEl>
                                          <p:spTgt spid="407"/>
                                        </p:tgtEl>
                                        <p:attrNameLst>
                                          <p:attrName>stroke.color</p:attrName>
                                        </p:attrNameLst>
                                      </p:cBhvr>
                                      <p:to>
                                        <a:srgbClr val="BFBFBF"/>
                                      </p:to>
                                    </p:animClr>
                                    <p:set>
                                      <p:cBhvr>
                                        <p:cTn id="563" dur="500" fill="hold"/>
                                        <p:tgtEl>
                                          <p:spTgt spid="407"/>
                                        </p:tgtEl>
                                        <p:attrNameLst>
                                          <p:attrName>stroke.on</p:attrName>
                                        </p:attrNameLst>
                                      </p:cBhvr>
                                      <p:to>
                                        <p:strVal val="true"/>
                                      </p:to>
                                    </p:set>
                                  </p:childTnLst>
                                </p:cTn>
                              </p:par>
                              <p:par>
                                <p:cTn id="564" presetID="7" presetClass="emph" presetSubtype="2" fill="hold" nodeType="withEffect">
                                  <p:stCondLst>
                                    <p:cond delay="0"/>
                                  </p:stCondLst>
                                  <p:childTnLst>
                                    <p:animClr clrSpc="rgb" dir="cw">
                                      <p:cBhvr>
                                        <p:cTn id="565" dur="2000" fill="hold"/>
                                        <p:tgtEl>
                                          <p:spTgt spid="408"/>
                                        </p:tgtEl>
                                        <p:attrNameLst>
                                          <p:attrName>stroke.color</p:attrName>
                                        </p:attrNameLst>
                                      </p:cBhvr>
                                      <p:to>
                                        <a:srgbClr val="FF0000"/>
                                      </p:to>
                                    </p:animClr>
                                    <p:set>
                                      <p:cBhvr>
                                        <p:cTn id="566" dur="2000" fill="hold"/>
                                        <p:tgtEl>
                                          <p:spTgt spid="408"/>
                                        </p:tgtEl>
                                        <p:attrNameLst>
                                          <p:attrName>stroke.on</p:attrName>
                                        </p:attrNameLst>
                                      </p:cBhvr>
                                      <p:to>
                                        <p:strVal val="true"/>
                                      </p:to>
                                    </p:set>
                                  </p:childTnLst>
                                </p:cTn>
                              </p:par>
                              <p:par>
                                <p:cTn id="567" presetID="7" presetClass="emph" presetSubtype="2" fill="hold" nodeType="withEffect">
                                  <p:stCondLst>
                                    <p:cond delay="0"/>
                                  </p:stCondLst>
                                  <p:childTnLst>
                                    <p:animClr clrSpc="rgb" dir="cw">
                                      <p:cBhvr>
                                        <p:cTn id="568" dur="500" fill="hold"/>
                                        <p:tgtEl>
                                          <p:spTgt spid="408"/>
                                        </p:tgtEl>
                                        <p:attrNameLst>
                                          <p:attrName>stroke.color</p:attrName>
                                        </p:attrNameLst>
                                      </p:cBhvr>
                                      <p:to>
                                        <a:srgbClr val="BFBFBF"/>
                                      </p:to>
                                    </p:animClr>
                                    <p:set>
                                      <p:cBhvr>
                                        <p:cTn id="569" dur="500" fill="hold"/>
                                        <p:tgtEl>
                                          <p:spTgt spid="408"/>
                                        </p:tgtEl>
                                        <p:attrNameLst>
                                          <p:attrName>stroke.on</p:attrName>
                                        </p:attrNameLst>
                                      </p:cBhvr>
                                      <p:to>
                                        <p:strVal val="true"/>
                                      </p:to>
                                    </p:set>
                                  </p:childTnLst>
                                </p:cTn>
                              </p:par>
                              <p:par>
                                <p:cTn id="570" presetID="7" presetClass="emph" presetSubtype="2" fill="hold" nodeType="withEffect">
                                  <p:stCondLst>
                                    <p:cond delay="0"/>
                                  </p:stCondLst>
                                  <p:childTnLst>
                                    <p:animClr clrSpc="rgb" dir="cw">
                                      <p:cBhvr>
                                        <p:cTn id="571" dur="2000" fill="hold"/>
                                        <p:tgtEl>
                                          <p:spTgt spid="408"/>
                                        </p:tgtEl>
                                        <p:attrNameLst>
                                          <p:attrName>stroke.color</p:attrName>
                                        </p:attrNameLst>
                                      </p:cBhvr>
                                      <p:to>
                                        <a:srgbClr val="FF0000"/>
                                      </p:to>
                                    </p:animClr>
                                    <p:set>
                                      <p:cBhvr>
                                        <p:cTn id="572" dur="2000" fill="hold"/>
                                        <p:tgtEl>
                                          <p:spTgt spid="408"/>
                                        </p:tgtEl>
                                        <p:attrNameLst>
                                          <p:attrName>stroke.on</p:attrName>
                                        </p:attrNameLst>
                                      </p:cBhvr>
                                      <p:to>
                                        <p:strVal val="true"/>
                                      </p:to>
                                    </p:set>
                                  </p:childTnLst>
                                </p:cTn>
                              </p:par>
                            </p:childTnLst>
                          </p:cTn>
                        </p:par>
                        <p:par>
                          <p:cTn id="573" fill="hold">
                            <p:stCondLst>
                              <p:cond delay="88000"/>
                            </p:stCondLst>
                            <p:childTnLst>
                              <p:par>
                                <p:cTn id="574" presetID="7" presetClass="emph" presetSubtype="2" fill="hold" nodeType="afterEffect">
                                  <p:stCondLst>
                                    <p:cond delay="0"/>
                                  </p:stCondLst>
                                  <p:childTnLst>
                                    <p:animClr clrSpc="rgb" dir="cw">
                                      <p:cBhvr>
                                        <p:cTn id="575" dur="500" fill="hold"/>
                                        <p:tgtEl>
                                          <p:spTgt spid="408"/>
                                        </p:tgtEl>
                                        <p:attrNameLst>
                                          <p:attrName>stroke.color</p:attrName>
                                        </p:attrNameLst>
                                      </p:cBhvr>
                                      <p:to>
                                        <a:srgbClr val="BFBFBF"/>
                                      </p:to>
                                    </p:animClr>
                                    <p:set>
                                      <p:cBhvr>
                                        <p:cTn id="576" dur="500" fill="hold"/>
                                        <p:tgtEl>
                                          <p:spTgt spid="408"/>
                                        </p:tgtEl>
                                        <p:attrNameLst>
                                          <p:attrName>stroke.on</p:attrName>
                                        </p:attrNameLst>
                                      </p:cBhvr>
                                      <p:to>
                                        <p:strVal val="true"/>
                                      </p:to>
                                    </p:set>
                                  </p:childTnLst>
                                </p:cTn>
                              </p:par>
                              <p:par>
                                <p:cTn id="577" presetID="7" presetClass="emph" presetSubtype="2" fill="hold" nodeType="withEffect">
                                  <p:stCondLst>
                                    <p:cond delay="0"/>
                                  </p:stCondLst>
                                  <p:childTnLst>
                                    <p:animClr clrSpc="rgb" dir="cw">
                                      <p:cBhvr>
                                        <p:cTn id="578" dur="2000" fill="hold"/>
                                        <p:tgtEl>
                                          <p:spTgt spid="410"/>
                                        </p:tgtEl>
                                        <p:attrNameLst>
                                          <p:attrName>stroke.color</p:attrName>
                                        </p:attrNameLst>
                                      </p:cBhvr>
                                      <p:to>
                                        <a:srgbClr val="FF0000"/>
                                      </p:to>
                                    </p:animClr>
                                    <p:set>
                                      <p:cBhvr>
                                        <p:cTn id="579" dur="2000" fill="hold"/>
                                        <p:tgtEl>
                                          <p:spTgt spid="410"/>
                                        </p:tgtEl>
                                        <p:attrNameLst>
                                          <p:attrName>stroke.on</p:attrName>
                                        </p:attrNameLst>
                                      </p:cBhvr>
                                      <p:to>
                                        <p:strVal val="true"/>
                                      </p:to>
                                    </p:set>
                                  </p:childTnLst>
                                </p:cTn>
                              </p:par>
                              <p:par>
                                <p:cTn id="580" presetID="7" presetClass="emph" presetSubtype="2" fill="hold" nodeType="withEffect">
                                  <p:stCondLst>
                                    <p:cond delay="0"/>
                                  </p:stCondLst>
                                  <p:childTnLst>
                                    <p:animClr clrSpc="rgb" dir="cw">
                                      <p:cBhvr>
                                        <p:cTn id="581" dur="500" fill="hold"/>
                                        <p:tgtEl>
                                          <p:spTgt spid="410"/>
                                        </p:tgtEl>
                                        <p:attrNameLst>
                                          <p:attrName>stroke.color</p:attrName>
                                        </p:attrNameLst>
                                      </p:cBhvr>
                                      <p:to>
                                        <a:srgbClr val="BFBFBF"/>
                                      </p:to>
                                    </p:animClr>
                                    <p:set>
                                      <p:cBhvr>
                                        <p:cTn id="582" dur="500" fill="hold"/>
                                        <p:tgtEl>
                                          <p:spTgt spid="410"/>
                                        </p:tgtEl>
                                        <p:attrNameLst>
                                          <p:attrName>stroke.on</p:attrName>
                                        </p:attrNameLst>
                                      </p:cBhvr>
                                      <p:to>
                                        <p:strVal val="true"/>
                                      </p:to>
                                    </p:set>
                                  </p:childTnLst>
                                </p:cTn>
                              </p:par>
                              <p:par>
                                <p:cTn id="583" presetID="7" presetClass="emph" presetSubtype="2" fill="hold" nodeType="withEffect">
                                  <p:stCondLst>
                                    <p:cond delay="0"/>
                                  </p:stCondLst>
                                  <p:childTnLst>
                                    <p:animClr clrSpc="rgb" dir="cw">
                                      <p:cBhvr>
                                        <p:cTn id="584" dur="2000" fill="hold"/>
                                        <p:tgtEl>
                                          <p:spTgt spid="410"/>
                                        </p:tgtEl>
                                        <p:attrNameLst>
                                          <p:attrName>stroke.color</p:attrName>
                                        </p:attrNameLst>
                                      </p:cBhvr>
                                      <p:to>
                                        <a:srgbClr val="FF0000"/>
                                      </p:to>
                                    </p:animClr>
                                    <p:set>
                                      <p:cBhvr>
                                        <p:cTn id="585" dur="2000" fill="hold"/>
                                        <p:tgtEl>
                                          <p:spTgt spid="410"/>
                                        </p:tgtEl>
                                        <p:attrNameLst>
                                          <p:attrName>stroke.on</p:attrName>
                                        </p:attrNameLst>
                                      </p:cBhvr>
                                      <p:to>
                                        <p:strVal val="true"/>
                                      </p:to>
                                    </p:set>
                                  </p:childTnLst>
                                </p:cTn>
                              </p:par>
                            </p:childTnLst>
                          </p:cTn>
                        </p:par>
                        <p:par>
                          <p:cTn id="586" fill="hold">
                            <p:stCondLst>
                              <p:cond delay="90000"/>
                            </p:stCondLst>
                            <p:childTnLst>
                              <p:par>
                                <p:cTn id="587" presetID="7" presetClass="emph" presetSubtype="2" fill="hold" nodeType="afterEffect">
                                  <p:stCondLst>
                                    <p:cond delay="0"/>
                                  </p:stCondLst>
                                  <p:childTnLst>
                                    <p:animClr clrSpc="rgb" dir="cw">
                                      <p:cBhvr>
                                        <p:cTn id="588" dur="500" fill="hold"/>
                                        <p:tgtEl>
                                          <p:spTgt spid="410"/>
                                        </p:tgtEl>
                                        <p:attrNameLst>
                                          <p:attrName>stroke.color</p:attrName>
                                        </p:attrNameLst>
                                      </p:cBhvr>
                                      <p:to>
                                        <a:srgbClr val="BFBFBF"/>
                                      </p:to>
                                    </p:animClr>
                                    <p:set>
                                      <p:cBhvr>
                                        <p:cTn id="589" dur="500" fill="hold"/>
                                        <p:tgtEl>
                                          <p:spTgt spid="410"/>
                                        </p:tgtEl>
                                        <p:attrNameLst>
                                          <p:attrName>stroke.on</p:attrName>
                                        </p:attrNameLst>
                                      </p:cBhvr>
                                      <p:to>
                                        <p:strVal val="true"/>
                                      </p:to>
                                    </p:set>
                                  </p:childTnLst>
                                </p:cTn>
                              </p:par>
                              <p:par>
                                <p:cTn id="590" presetID="7" presetClass="emph" presetSubtype="2" fill="hold" nodeType="withEffect">
                                  <p:stCondLst>
                                    <p:cond delay="0"/>
                                  </p:stCondLst>
                                  <p:childTnLst>
                                    <p:animClr clrSpc="rgb" dir="cw">
                                      <p:cBhvr>
                                        <p:cTn id="591" dur="2000" fill="hold"/>
                                        <p:tgtEl>
                                          <p:spTgt spid="411"/>
                                        </p:tgtEl>
                                        <p:attrNameLst>
                                          <p:attrName>stroke.color</p:attrName>
                                        </p:attrNameLst>
                                      </p:cBhvr>
                                      <p:to>
                                        <a:srgbClr val="FF0000"/>
                                      </p:to>
                                    </p:animClr>
                                    <p:set>
                                      <p:cBhvr>
                                        <p:cTn id="592" dur="2000" fill="hold"/>
                                        <p:tgtEl>
                                          <p:spTgt spid="411"/>
                                        </p:tgtEl>
                                        <p:attrNameLst>
                                          <p:attrName>stroke.on</p:attrName>
                                        </p:attrNameLst>
                                      </p:cBhvr>
                                      <p:to>
                                        <p:strVal val="true"/>
                                      </p:to>
                                    </p:set>
                                  </p:childTnLst>
                                </p:cTn>
                              </p:par>
                              <p:par>
                                <p:cTn id="593" presetID="7" presetClass="emph" presetSubtype="2" fill="hold" nodeType="withEffect">
                                  <p:stCondLst>
                                    <p:cond delay="0"/>
                                  </p:stCondLst>
                                  <p:childTnLst>
                                    <p:animClr clrSpc="rgb" dir="cw">
                                      <p:cBhvr>
                                        <p:cTn id="594" dur="500" fill="hold"/>
                                        <p:tgtEl>
                                          <p:spTgt spid="411"/>
                                        </p:tgtEl>
                                        <p:attrNameLst>
                                          <p:attrName>stroke.color</p:attrName>
                                        </p:attrNameLst>
                                      </p:cBhvr>
                                      <p:to>
                                        <a:srgbClr val="BFBFBF"/>
                                      </p:to>
                                    </p:animClr>
                                    <p:set>
                                      <p:cBhvr>
                                        <p:cTn id="595" dur="500" fill="hold"/>
                                        <p:tgtEl>
                                          <p:spTgt spid="411"/>
                                        </p:tgtEl>
                                        <p:attrNameLst>
                                          <p:attrName>stroke.on</p:attrName>
                                        </p:attrNameLst>
                                      </p:cBhvr>
                                      <p:to>
                                        <p:strVal val="true"/>
                                      </p:to>
                                    </p:set>
                                  </p:childTnLst>
                                </p:cTn>
                              </p:par>
                              <p:par>
                                <p:cTn id="596" presetID="7" presetClass="emph" presetSubtype="2" fill="hold" nodeType="withEffect">
                                  <p:stCondLst>
                                    <p:cond delay="0"/>
                                  </p:stCondLst>
                                  <p:childTnLst>
                                    <p:animClr clrSpc="rgb" dir="cw">
                                      <p:cBhvr>
                                        <p:cTn id="597" dur="2000" fill="hold"/>
                                        <p:tgtEl>
                                          <p:spTgt spid="411"/>
                                        </p:tgtEl>
                                        <p:attrNameLst>
                                          <p:attrName>stroke.color</p:attrName>
                                        </p:attrNameLst>
                                      </p:cBhvr>
                                      <p:to>
                                        <a:srgbClr val="FF0000"/>
                                      </p:to>
                                    </p:animClr>
                                    <p:set>
                                      <p:cBhvr>
                                        <p:cTn id="598" dur="2000" fill="hold"/>
                                        <p:tgtEl>
                                          <p:spTgt spid="411"/>
                                        </p:tgtEl>
                                        <p:attrNameLst>
                                          <p:attrName>stroke.on</p:attrName>
                                        </p:attrNameLst>
                                      </p:cBhvr>
                                      <p:to>
                                        <p:strVal val="true"/>
                                      </p:to>
                                    </p:set>
                                  </p:childTnLst>
                                </p:cTn>
                              </p:par>
                            </p:childTnLst>
                          </p:cTn>
                        </p:par>
                        <p:par>
                          <p:cTn id="599" fill="hold">
                            <p:stCondLst>
                              <p:cond delay="92000"/>
                            </p:stCondLst>
                            <p:childTnLst>
                              <p:par>
                                <p:cTn id="600" presetID="7" presetClass="emph" presetSubtype="2" fill="hold" nodeType="afterEffect">
                                  <p:stCondLst>
                                    <p:cond delay="0"/>
                                  </p:stCondLst>
                                  <p:childTnLst>
                                    <p:animClr clrSpc="rgb" dir="cw">
                                      <p:cBhvr>
                                        <p:cTn id="601" dur="500" fill="hold"/>
                                        <p:tgtEl>
                                          <p:spTgt spid="411"/>
                                        </p:tgtEl>
                                        <p:attrNameLst>
                                          <p:attrName>stroke.color</p:attrName>
                                        </p:attrNameLst>
                                      </p:cBhvr>
                                      <p:to>
                                        <a:srgbClr val="BFBFBF"/>
                                      </p:to>
                                    </p:animClr>
                                    <p:set>
                                      <p:cBhvr>
                                        <p:cTn id="602" dur="500" fill="hold"/>
                                        <p:tgtEl>
                                          <p:spTgt spid="4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结果画图页</a:t>
            </a:r>
            <a:r>
              <a:rPr lang="en-US" altLang="zh-CN" dirty="0" smtClean="0"/>
              <a:t>6-7</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26</a:t>
            </a:fld>
            <a:endParaRPr lang="zh-CN" altLang="en-US"/>
          </a:p>
        </p:txBody>
      </p:sp>
      <p:grpSp>
        <p:nvGrpSpPr>
          <p:cNvPr id="154" name="Group 12"/>
          <p:cNvGrpSpPr/>
          <p:nvPr/>
        </p:nvGrpSpPr>
        <p:grpSpPr>
          <a:xfrm>
            <a:off x="2278683" y="1189001"/>
            <a:ext cx="223346" cy="223346"/>
            <a:chOff x="9001122" y="2503159"/>
            <a:chExt cx="223346" cy="223346"/>
          </a:xfrm>
        </p:grpSpPr>
        <p:sp>
          <p:nvSpPr>
            <p:cNvPr id="155"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2"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73" name="直接箭头连接符 898"/>
          <p:cNvCxnSpPr/>
          <p:nvPr/>
        </p:nvCxnSpPr>
        <p:spPr>
          <a:xfrm>
            <a:off x="904967" y="129299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74" name="组合 889"/>
          <p:cNvGrpSpPr/>
          <p:nvPr/>
        </p:nvGrpSpPr>
        <p:grpSpPr>
          <a:xfrm rot="16200000">
            <a:off x="1440992" y="1195177"/>
            <a:ext cx="223344" cy="223346"/>
            <a:chOff x="4786797" y="567248"/>
            <a:chExt cx="182241" cy="180002"/>
          </a:xfrm>
        </p:grpSpPr>
        <p:sp>
          <p:nvSpPr>
            <p:cNvPr id="175"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77" name="组合 890"/>
          <p:cNvGrpSpPr/>
          <p:nvPr/>
        </p:nvGrpSpPr>
        <p:grpSpPr>
          <a:xfrm rot="16200000">
            <a:off x="652642" y="1195177"/>
            <a:ext cx="223344" cy="223346"/>
            <a:chOff x="4786797" y="567248"/>
            <a:chExt cx="182241" cy="180002"/>
          </a:xfrm>
        </p:grpSpPr>
        <p:sp>
          <p:nvSpPr>
            <p:cNvPr id="178"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7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80" name="直接箭头连接符 898"/>
          <p:cNvCxnSpPr/>
          <p:nvPr/>
        </p:nvCxnSpPr>
        <p:spPr>
          <a:xfrm rot="-5400000">
            <a:off x="473348" y="171125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83" name="组合 889"/>
          <p:cNvGrpSpPr/>
          <p:nvPr/>
        </p:nvGrpSpPr>
        <p:grpSpPr>
          <a:xfrm rot="16200000">
            <a:off x="1418216" y="1990667"/>
            <a:ext cx="223344" cy="223346"/>
            <a:chOff x="4786797" y="567248"/>
            <a:chExt cx="182241" cy="180002"/>
          </a:xfrm>
          <a:solidFill>
            <a:schemeClr val="tx2"/>
          </a:solidFill>
        </p:grpSpPr>
        <p:sp>
          <p:nvSpPr>
            <p:cNvPr id="184"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86" name="组合 890"/>
          <p:cNvGrpSpPr/>
          <p:nvPr/>
        </p:nvGrpSpPr>
        <p:grpSpPr>
          <a:xfrm rot="16200000">
            <a:off x="652398" y="1990667"/>
            <a:ext cx="223344" cy="223346"/>
            <a:chOff x="4786797" y="567248"/>
            <a:chExt cx="182241" cy="180002"/>
          </a:xfrm>
        </p:grpSpPr>
        <p:sp>
          <p:nvSpPr>
            <p:cNvPr id="18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89" name="直接箭头连接符 898"/>
          <p:cNvCxnSpPr/>
          <p:nvPr/>
        </p:nvCxnSpPr>
        <p:spPr>
          <a:xfrm rot="10800000">
            <a:off x="864659" y="213072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56" name="Group 12"/>
          <p:cNvGrpSpPr/>
          <p:nvPr/>
        </p:nvGrpSpPr>
        <p:grpSpPr>
          <a:xfrm>
            <a:off x="2274879" y="1983397"/>
            <a:ext cx="223346" cy="223346"/>
            <a:chOff x="9001122" y="2503159"/>
            <a:chExt cx="223346" cy="223346"/>
          </a:xfrm>
          <a:solidFill>
            <a:srgbClr val="FF0000"/>
          </a:solidFill>
        </p:grpSpPr>
        <p:sp>
          <p:nvSpPr>
            <p:cNvPr id="157" name="椭圆 919"/>
            <p:cNvSpPr/>
            <p:nvPr/>
          </p:nvSpPr>
          <p:spPr>
            <a:xfrm rot="19800000" flipH="1" flipV="1">
              <a:off x="9001122" y="2503159"/>
              <a:ext cx="223346" cy="223346"/>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8" name="椭圆 4"/>
            <p:cNvSpPr/>
            <p:nvPr/>
          </p:nvSpPr>
          <p:spPr>
            <a:xfrm rot="19800000" flipH="1" flipV="1">
              <a:off x="9033831" y="2516412"/>
              <a:ext cx="157929" cy="1579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59" name="直接箭头连接符 898"/>
          <p:cNvCxnSpPr/>
          <p:nvPr/>
        </p:nvCxnSpPr>
        <p:spPr>
          <a:xfrm rot="10800000">
            <a:off x="1664337" y="209507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898"/>
          <p:cNvCxnSpPr/>
          <p:nvPr/>
        </p:nvCxnSpPr>
        <p:spPr>
          <a:xfrm>
            <a:off x="1697979" y="128719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2" name="直接箭头连接符 898"/>
          <p:cNvCxnSpPr/>
          <p:nvPr/>
        </p:nvCxnSpPr>
        <p:spPr>
          <a:xfrm rot="5400000">
            <a:off x="2118540" y="171125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63" name="Group 12"/>
          <p:cNvGrpSpPr/>
          <p:nvPr/>
        </p:nvGrpSpPr>
        <p:grpSpPr>
          <a:xfrm>
            <a:off x="2859925" y="3438567"/>
            <a:ext cx="223346" cy="223346"/>
            <a:chOff x="9001122" y="2503159"/>
            <a:chExt cx="223346" cy="223346"/>
          </a:xfrm>
        </p:grpSpPr>
        <p:sp>
          <p:nvSpPr>
            <p:cNvPr id="164"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5"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66" name="直接箭头连接符 898"/>
          <p:cNvCxnSpPr/>
          <p:nvPr/>
        </p:nvCxnSpPr>
        <p:spPr>
          <a:xfrm>
            <a:off x="1686908" y="313284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67" name="组合 889"/>
          <p:cNvGrpSpPr/>
          <p:nvPr/>
        </p:nvGrpSpPr>
        <p:grpSpPr>
          <a:xfrm rot="16200000">
            <a:off x="2222933" y="3035033"/>
            <a:ext cx="223344" cy="223346"/>
            <a:chOff x="4786797" y="567248"/>
            <a:chExt cx="182241" cy="180002"/>
          </a:xfrm>
        </p:grpSpPr>
        <p:sp>
          <p:nvSpPr>
            <p:cNvPr id="168"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9"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70" name="组合 890"/>
          <p:cNvGrpSpPr/>
          <p:nvPr/>
        </p:nvGrpSpPr>
        <p:grpSpPr>
          <a:xfrm rot="16200000">
            <a:off x="1434583" y="3035033"/>
            <a:ext cx="223344" cy="223346"/>
            <a:chOff x="4786797" y="567248"/>
            <a:chExt cx="182241" cy="180002"/>
          </a:xfrm>
        </p:grpSpPr>
        <p:sp>
          <p:nvSpPr>
            <p:cNvPr id="17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90" name="组合 889"/>
          <p:cNvGrpSpPr/>
          <p:nvPr/>
        </p:nvGrpSpPr>
        <p:grpSpPr>
          <a:xfrm rot="16200000">
            <a:off x="2200157" y="3830523"/>
            <a:ext cx="223344" cy="223346"/>
            <a:chOff x="4786797" y="567248"/>
            <a:chExt cx="182241" cy="180002"/>
          </a:xfrm>
          <a:solidFill>
            <a:srgbClr val="FF0000"/>
          </a:solidFill>
        </p:grpSpPr>
        <p:sp>
          <p:nvSpPr>
            <p:cNvPr id="192"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3"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94" name="组合 890"/>
          <p:cNvGrpSpPr/>
          <p:nvPr/>
        </p:nvGrpSpPr>
        <p:grpSpPr>
          <a:xfrm rot="16200000">
            <a:off x="1434339" y="3830523"/>
            <a:ext cx="223344" cy="223346"/>
            <a:chOff x="4786797" y="567248"/>
            <a:chExt cx="182241" cy="180002"/>
          </a:xfrm>
        </p:grpSpPr>
        <p:sp>
          <p:nvSpPr>
            <p:cNvPr id="195"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97" name="直接箭头连接符 898"/>
          <p:cNvCxnSpPr/>
          <p:nvPr/>
        </p:nvCxnSpPr>
        <p:spPr>
          <a:xfrm rot="10800000">
            <a:off x="1646600" y="397058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8" name="直接箭头连接符 898"/>
          <p:cNvCxnSpPr/>
          <p:nvPr/>
        </p:nvCxnSpPr>
        <p:spPr>
          <a:xfrm rot="2700000">
            <a:off x="2417122" y="331088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9" name="直接箭头连接符 898"/>
          <p:cNvCxnSpPr/>
          <p:nvPr/>
        </p:nvCxnSpPr>
        <p:spPr>
          <a:xfrm flipH="1">
            <a:off x="2466128" y="3614037"/>
            <a:ext cx="405872" cy="359574"/>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0" name="直接箭头连接符 898"/>
          <p:cNvCxnSpPr/>
          <p:nvPr/>
        </p:nvCxnSpPr>
        <p:spPr>
          <a:xfrm>
            <a:off x="872258" y="311360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01" name="组合 890"/>
          <p:cNvGrpSpPr/>
          <p:nvPr/>
        </p:nvGrpSpPr>
        <p:grpSpPr>
          <a:xfrm rot="16200000">
            <a:off x="619933" y="3015793"/>
            <a:ext cx="223344" cy="223346"/>
            <a:chOff x="4786797" y="567248"/>
            <a:chExt cx="182241" cy="180002"/>
          </a:xfrm>
        </p:grpSpPr>
        <p:sp>
          <p:nvSpPr>
            <p:cNvPr id="202"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3"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04" name="直接箭头连接符 898"/>
          <p:cNvCxnSpPr/>
          <p:nvPr/>
        </p:nvCxnSpPr>
        <p:spPr>
          <a:xfrm rot="-5400000">
            <a:off x="440639" y="3531875"/>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05" name="组合 890"/>
          <p:cNvGrpSpPr/>
          <p:nvPr/>
        </p:nvGrpSpPr>
        <p:grpSpPr>
          <a:xfrm rot="16200000">
            <a:off x="619689" y="3811283"/>
            <a:ext cx="223344" cy="223346"/>
            <a:chOff x="4786797" y="567248"/>
            <a:chExt cx="182241" cy="180002"/>
          </a:xfrm>
        </p:grpSpPr>
        <p:sp>
          <p:nvSpPr>
            <p:cNvPr id="206"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7"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08" name="直接箭头连接符 898"/>
          <p:cNvCxnSpPr/>
          <p:nvPr/>
        </p:nvCxnSpPr>
        <p:spPr>
          <a:xfrm rot="10800000">
            <a:off x="831950" y="395134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09" name="Group 12"/>
          <p:cNvGrpSpPr/>
          <p:nvPr/>
        </p:nvGrpSpPr>
        <p:grpSpPr>
          <a:xfrm>
            <a:off x="4910311" y="1141948"/>
            <a:ext cx="223346" cy="223346"/>
            <a:chOff x="9001122" y="2503159"/>
            <a:chExt cx="223346" cy="223346"/>
          </a:xfrm>
        </p:grpSpPr>
        <p:sp>
          <p:nvSpPr>
            <p:cNvPr id="213"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4"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15" name="直接箭头连接符 898"/>
          <p:cNvCxnSpPr/>
          <p:nvPr/>
        </p:nvCxnSpPr>
        <p:spPr>
          <a:xfrm>
            <a:off x="3536595" y="124593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16" name="组合 889"/>
          <p:cNvGrpSpPr/>
          <p:nvPr/>
        </p:nvGrpSpPr>
        <p:grpSpPr>
          <a:xfrm rot="16200000">
            <a:off x="4072620" y="1148124"/>
            <a:ext cx="223344" cy="223346"/>
            <a:chOff x="4786797" y="567248"/>
            <a:chExt cx="182241" cy="180002"/>
          </a:xfrm>
        </p:grpSpPr>
        <p:sp>
          <p:nvSpPr>
            <p:cNvPr id="217"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19" name="组合 890"/>
          <p:cNvGrpSpPr/>
          <p:nvPr/>
        </p:nvGrpSpPr>
        <p:grpSpPr>
          <a:xfrm rot="16200000">
            <a:off x="3284270" y="1148124"/>
            <a:ext cx="223344" cy="223346"/>
            <a:chOff x="4786797" y="567248"/>
            <a:chExt cx="182241" cy="180002"/>
          </a:xfrm>
        </p:grpSpPr>
        <p:sp>
          <p:nvSpPr>
            <p:cNvPr id="220"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1"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22" name="直接箭头连接符 898"/>
          <p:cNvCxnSpPr/>
          <p:nvPr/>
        </p:nvCxnSpPr>
        <p:spPr>
          <a:xfrm rot="-5400000">
            <a:off x="3104976" y="166420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23" name="组合 889"/>
          <p:cNvGrpSpPr/>
          <p:nvPr/>
        </p:nvGrpSpPr>
        <p:grpSpPr>
          <a:xfrm rot="16200000">
            <a:off x="4049844" y="1943614"/>
            <a:ext cx="223344" cy="223346"/>
            <a:chOff x="4786797" y="567248"/>
            <a:chExt cx="182241" cy="180002"/>
          </a:xfrm>
          <a:solidFill>
            <a:srgbClr val="FFC000"/>
          </a:solidFill>
        </p:grpSpPr>
        <p:sp>
          <p:nvSpPr>
            <p:cNvPr id="224"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226" name="组合 890"/>
          <p:cNvGrpSpPr/>
          <p:nvPr/>
        </p:nvGrpSpPr>
        <p:grpSpPr>
          <a:xfrm rot="16200000">
            <a:off x="3284026" y="1943614"/>
            <a:ext cx="223344" cy="223346"/>
            <a:chOff x="4786797" y="567248"/>
            <a:chExt cx="182241" cy="180002"/>
          </a:xfrm>
        </p:grpSpPr>
        <p:sp>
          <p:nvSpPr>
            <p:cNvPr id="22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29" name="直接箭头连接符 898"/>
          <p:cNvCxnSpPr/>
          <p:nvPr/>
        </p:nvCxnSpPr>
        <p:spPr>
          <a:xfrm rot="10800000">
            <a:off x="3506015" y="207394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30" name="Group 12"/>
          <p:cNvGrpSpPr/>
          <p:nvPr/>
        </p:nvGrpSpPr>
        <p:grpSpPr>
          <a:xfrm>
            <a:off x="4906507" y="1936344"/>
            <a:ext cx="223346" cy="223346"/>
            <a:chOff x="9001122" y="2503159"/>
            <a:chExt cx="223346" cy="223346"/>
          </a:xfrm>
          <a:solidFill>
            <a:srgbClr val="FF0000"/>
          </a:solidFill>
        </p:grpSpPr>
        <p:sp>
          <p:nvSpPr>
            <p:cNvPr id="231" name="椭圆 919"/>
            <p:cNvSpPr/>
            <p:nvPr/>
          </p:nvSpPr>
          <p:spPr>
            <a:xfrm rot="19800000" flipH="1" flipV="1">
              <a:off x="9001122" y="2503159"/>
              <a:ext cx="223346" cy="223346"/>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33" name="椭圆 4"/>
            <p:cNvSpPr/>
            <p:nvPr/>
          </p:nvSpPr>
          <p:spPr>
            <a:xfrm rot="19800000" flipH="1" flipV="1">
              <a:off x="9033831" y="2516412"/>
              <a:ext cx="157929" cy="1579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41" name="直接箭头连接符 898"/>
          <p:cNvCxnSpPr/>
          <p:nvPr/>
        </p:nvCxnSpPr>
        <p:spPr>
          <a:xfrm rot="10800000">
            <a:off x="4295965" y="198964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2" name="直接箭头连接符 898"/>
          <p:cNvCxnSpPr/>
          <p:nvPr/>
        </p:nvCxnSpPr>
        <p:spPr>
          <a:xfrm>
            <a:off x="4329607" y="124013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0" name="直接箭头连接符 898"/>
          <p:cNvCxnSpPr/>
          <p:nvPr/>
        </p:nvCxnSpPr>
        <p:spPr>
          <a:xfrm>
            <a:off x="4329607" y="210859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1" name="直接箭头连接符 898"/>
          <p:cNvCxnSpPr/>
          <p:nvPr/>
        </p:nvCxnSpPr>
        <p:spPr>
          <a:xfrm flipH="1">
            <a:off x="4353466" y="1386214"/>
            <a:ext cx="512165" cy="440453"/>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52" name="Group 12"/>
          <p:cNvGrpSpPr/>
          <p:nvPr/>
        </p:nvGrpSpPr>
        <p:grpSpPr>
          <a:xfrm>
            <a:off x="7233036" y="1148123"/>
            <a:ext cx="223346" cy="223346"/>
            <a:chOff x="9001122" y="2503159"/>
            <a:chExt cx="223346" cy="223346"/>
          </a:xfrm>
        </p:grpSpPr>
        <p:sp>
          <p:nvSpPr>
            <p:cNvPr id="289" name="椭圆 919"/>
            <p:cNvSpPr/>
            <p:nvPr/>
          </p:nvSpPr>
          <p:spPr>
            <a:xfrm rot="19800000" flipH="1" flipV="1">
              <a:off x="9001122" y="2503159"/>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90"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18" name="直接箭头连接符 898"/>
          <p:cNvCxnSpPr/>
          <p:nvPr/>
        </p:nvCxnSpPr>
        <p:spPr>
          <a:xfrm>
            <a:off x="5859320" y="125211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19" name="组合 889"/>
          <p:cNvGrpSpPr/>
          <p:nvPr/>
        </p:nvGrpSpPr>
        <p:grpSpPr>
          <a:xfrm rot="16200000">
            <a:off x="6395345" y="1154299"/>
            <a:ext cx="223344" cy="223346"/>
            <a:chOff x="4786797" y="567248"/>
            <a:chExt cx="182241" cy="180002"/>
          </a:xfrm>
        </p:grpSpPr>
        <p:sp>
          <p:nvSpPr>
            <p:cNvPr id="321"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23" name="组合 890"/>
          <p:cNvGrpSpPr/>
          <p:nvPr/>
        </p:nvGrpSpPr>
        <p:grpSpPr>
          <a:xfrm rot="16200000">
            <a:off x="5606995" y="1154299"/>
            <a:ext cx="223344" cy="223346"/>
            <a:chOff x="4786797" y="567248"/>
            <a:chExt cx="182241" cy="180002"/>
          </a:xfrm>
          <a:solidFill>
            <a:srgbClr val="FF0000"/>
          </a:solidFill>
        </p:grpSpPr>
        <p:sp>
          <p:nvSpPr>
            <p:cNvPr id="324" name="椭圆 905"/>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5"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26" name="直接箭头连接符 898"/>
          <p:cNvCxnSpPr/>
          <p:nvPr/>
        </p:nvCxnSpPr>
        <p:spPr>
          <a:xfrm rot="-5400000">
            <a:off x="5427701" y="1670381"/>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27" name="组合 889"/>
          <p:cNvGrpSpPr/>
          <p:nvPr/>
        </p:nvGrpSpPr>
        <p:grpSpPr>
          <a:xfrm rot="16200000">
            <a:off x="6372569" y="1949789"/>
            <a:ext cx="223344" cy="223346"/>
            <a:chOff x="4786797" y="567248"/>
            <a:chExt cx="182241" cy="180002"/>
          </a:xfrm>
          <a:solidFill>
            <a:schemeClr val="tx2"/>
          </a:solidFill>
        </p:grpSpPr>
        <p:sp>
          <p:nvSpPr>
            <p:cNvPr id="328" name="椭圆 907"/>
            <p:cNvSpPr/>
            <p:nvPr/>
          </p:nvSpPr>
          <p:spPr>
            <a:xfrm>
              <a:off x="4786797" y="567248"/>
              <a:ext cx="182241" cy="180002"/>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9" name="椭圆 4"/>
            <p:cNvSpPr/>
            <p:nvPr/>
          </p:nvSpPr>
          <p:spPr>
            <a:xfrm>
              <a:off x="4813159" y="593609"/>
              <a:ext cx="127280" cy="1272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30" name="组合 890"/>
          <p:cNvGrpSpPr/>
          <p:nvPr/>
        </p:nvGrpSpPr>
        <p:grpSpPr>
          <a:xfrm rot="16200000">
            <a:off x="5606751" y="1949789"/>
            <a:ext cx="223344" cy="223346"/>
            <a:chOff x="4786797" y="567248"/>
            <a:chExt cx="182241" cy="180002"/>
          </a:xfrm>
        </p:grpSpPr>
        <p:sp>
          <p:nvSpPr>
            <p:cNvPr id="331"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3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33" name="直接箭头连接符 898"/>
          <p:cNvCxnSpPr/>
          <p:nvPr/>
        </p:nvCxnSpPr>
        <p:spPr>
          <a:xfrm rot="10800000">
            <a:off x="5828740" y="208011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34" name="Group 12"/>
          <p:cNvGrpSpPr/>
          <p:nvPr/>
        </p:nvGrpSpPr>
        <p:grpSpPr>
          <a:xfrm>
            <a:off x="7229232" y="1942519"/>
            <a:ext cx="223346" cy="223346"/>
            <a:chOff x="9001122" y="2503159"/>
            <a:chExt cx="223346" cy="223346"/>
          </a:xfrm>
          <a:solidFill>
            <a:schemeClr val="tx2"/>
          </a:solidFill>
        </p:grpSpPr>
        <p:sp>
          <p:nvSpPr>
            <p:cNvPr id="339" name="椭圆 919"/>
            <p:cNvSpPr/>
            <p:nvPr/>
          </p:nvSpPr>
          <p:spPr>
            <a:xfrm rot="19800000" flipH="1" flipV="1">
              <a:off x="9001122" y="2503159"/>
              <a:ext cx="223346" cy="223346"/>
            </a:xfrm>
            <a:prstGeom prst="ellipse">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40" name="椭圆 4"/>
            <p:cNvSpPr/>
            <p:nvPr/>
          </p:nvSpPr>
          <p:spPr>
            <a:xfrm rot="19800000" flipH="1" flipV="1">
              <a:off x="9033831" y="2516412"/>
              <a:ext cx="157929" cy="15792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341" name="直接箭头连接符 898"/>
          <p:cNvCxnSpPr/>
          <p:nvPr/>
        </p:nvCxnSpPr>
        <p:spPr>
          <a:xfrm rot="10800000">
            <a:off x="6618690" y="199582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2" name="直接箭头连接符 898"/>
          <p:cNvCxnSpPr/>
          <p:nvPr/>
        </p:nvCxnSpPr>
        <p:spPr>
          <a:xfrm>
            <a:off x="6652332" y="124631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3" name="直接箭头连接符 898"/>
          <p:cNvCxnSpPr/>
          <p:nvPr/>
        </p:nvCxnSpPr>
        <p:spPr>
          <a:xfrm>
            <a:off x="6652332" y="2114766"/>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4" name="直接箭头连接符 898"/>
          <p:cNvCxnSpPr/>
          <p:nvPr/>
        </p:nvCxnSpPr>
        <p:spPr>
          <a:xfrm flipH="1">
            <a:off x="6676191" y="1392389"/>
            <a:ext cx="512165" cy="440453"/>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233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173"/>
                                        </p:tgtEl>
                                        <p:attrNameLst>
                                          <p:attrName>stroke.color</p:attrName>
                                        </p:attrNameLst>
                                      </p:cBhvr>
                                      <p:to>
                                        <a:srgbClr val="FF0000"/>
                                      </p:to>
                                    </p:animClr>
                                    <p:set>
                                      <p:cBhvr>
                                        <p:cTn id="7" dur="2000" fill="hold"/>
                                        <p:tgtEl>
                                          <p:spTgt spid="17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173"/>
                                        </p:tgtEl>
                                        <p:attrNameLst>
                                          <p:attrName>stroke.color</p:attrName>
                                        </p:attrNameLst>
                                      </p:cBhvr>
                                      <p:to>
                                        <a:srgbClr val="BFBFBF"/>
                                      </p:to>
                                    </p:animClr>
                                    <p:set>
                                      <p:cBhvr>
                                        <p:cTn id="10" dur="500" fill="hold"/>
                                        <p:tgtEl>
                                          <p:spTgt spid="17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73"/>
                                        </p:tgtEl>
                                        <p:attrNameLst>
                                          <p:attrName>stroke.color</p:attrName>
                                        </p:attrNameLst>
                                      </p:cBhvr>
                                      <p:to>
                                        <a:srgbClr val="FF0000"/>
                                      </p:to>
                                    </p:animClr>
                                    <p:set>
                                      <p:cBhvr>
                                        <p:cTn id="13" dur="2000" fill="hold"/>
                                        <p:tgtEl>
                                          <p:spTgt spid="173"/>
                                        </p:tgtEl>
                                        <p:attrNameLst>
                                          <p:attrName>stroke.on</p:attrName>
                                        </p:attrNameLst>
                                      </p:cBhvr>
                                      <p:to>
                                        <p:strVal val="true"/>
                                      </p:to>
                                    </p:set>
                                  </p:childTnLst>
                                </p:cTn>
                              </p:par>
                            </p:childTnLst>
                          </p:cTn>
                        </p:par>
                        <p:par>
                          <p:cTn id="14" fill="hold">
                            <p:stCondLst>
                              <p:cond delay="2000"/>
                            </p:stCondLst>
                            <p:childTnLst>
                              <p:par>
                                <p:cTn id="15" presetID="7" presetClass="emph" presetSubtype="2" fill="hold" nodeType="afterEffect">
                                  <p:stCondLst>
                                    <p:cond delay="0"/>
                                  </p:stCondLst>
                                  <p:childTnLst>
                                    <p:animClr clrSpc="rgb" dir="cw">
                                      <p:cBhvr>
                                        <p:cTn id="16" dur="500" fill="hold"/>
                                        <p:tgtEl>
                                          <p:spTgt spid="173"/>
                                        </p:tgtEl>
                                        <p:attrNameLst>
                                          <p:attrName>stroke.color</p:attrName>
                                        </p:attrNameLst>
                                      </p:cBhvr>
                                      <p:to>
                                        <a:srgbClr val="BFBFBF"/>
                                      </p:to>
                                    </p:animClr>
                                    <p:set>
                                      <p:cBhvr>
                                        <p:cTn id="17" dur="500" fill="hold"/>
                                        <p:tgtEl>
                                          <p:spTgt spid="173"/>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2000" fill="hold"/>
                                        <p:tgtEl>
                                          <p:spTgt spid="180"/>
                                        </p:tgtEl>
                                        <p:attrNameLst>
                                          <p:attrName>stroke.color</p:attrName>
                                        </p:attrNameLst>
                                      </p:cBhvr>
                                      <p:to>
                                        <a:srgbClr val="FF0000"/>
                                      </p:to>
                                    </p:animClr>
                                    <p:set>
                                      <p:cBhvr>
                                        <p:cTn id="20" dur="2000" fill="hold"/>
                                        <p:tgtEl>
                                          <p:spTgt spid="180"/>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500" fill="hold"/>
                                        <p:tgtEl>
                                          <p:spTgt spid="180"/>
                                        </p:tgtEl>
                                        <p:attrNameLst>
                                          <p:attrName>stroke.color</p:attrName>
                                        </p:attrNameLst>
                                      </p:cBhvr>
                                      <p:to>
                                        <a:srgbClr val="BFBFBF"/>
                                      </p:to>
                                    </p:animClr>
                                    <p:set>
                                      <p:cBhvr>
                                        <p:cTn id="23" dur="500" fill="hold"/>
                                        <p:tgtEl>
                                          <p:spTgt spid="180"/>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2000" fill="hold"/>
                                        <p:tgtEl>
                                          <p:spTgt spid="180"/>
                                        </p:tgtEl>
                                        <p:attrNameLst>
                                          <p:attrName>stroke.color</p:attrName>
                                        </p:attrNameLst>
                                      </p:cBhvr>
                                      <p:to>
                                        <a:srgbClr val="FF0000"/>
                                      </p:to>
                                    </p:animClr>
                                    <p:set>
                                      <p:cBhvr>
                                        <p:cTn id="26" dur="2000" fill="hold"/>
                                        <p:tgtEl>
                                          <p:spTgt spid="180"/>
                                        </p:tgtEl>
                                        <p:attrNameLst>
                                          <p:attrName>stroke.on</p:attrName>
                                        </p:attrNameLst>
                                      </p:cBhvr>
                                      <p:to>
                                        <p:strVal val="true"/>
                                      </p:to>
                                    </p:set>
                                  </p:childTnLst>
                                </p:cTn>
                              </p:par>
                            </p:childTnLst>
                          </p:cTn>
                        </p:par>
                        <p:par>
                          <p:cTn id="27" fill="hold">
                            <p:stCondLst>
                              <p:cond delay="4000"/>
                            </p:stCondLst>
                            <p:childTnLst>
                              <p:par>
                                <p:cTn id="28" presetID="7" presetClass="emph" presetSubtype="2" fill="hold" nodeType="afterEffect">
                                  <p:stCondLst>
                                    <p:cond delay="0"/>
                                  </p:stCondLst>
                                  <p:childTnLst>
                                    <p:animClr clrSpc="rgb" dir="cw">
                                      <p:cBhvr>
                                        <p:cTn id="29" dur="500" fill="hold"/>
                                        <p:tgtEl>
                                          <p:spTgt spid="180"/>
                                        </p:tgtEl>
                                        <p:attrNameLst>
                                          <p:attrName>stroke.color</p:attrName>
                                        </p:attrNameLst>
                                      </p:cBhvr>
                                      <p:to>
                                        <a:srgbClr val="BFBFBF"/>
                                      </p:to>
                                    </p:animClr>
                                    <p:set>
                                      <p:cBhvr>
                                        <p:cTn id="30" dur="500" fill="hold"/>
                                        <p:tgtEl>
                                          <p:spTgt spid="180"/>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2000" fill="hold"/>
                                        <p:tgtEl>
                                          <p:spTgt spid="189"/>
                                        </p:tgtEl>
                                        <p:attrNameLst>
                                          <p:attrName>stroke.color</p:attrName>
                                        </p:attrNameLst>
                                      </p:cBhvr>
                                      <p:to>
                                        <a:srgbClr val="FF0000"/>
                                      </p:to>
                                    </p:animClr>
                                    <p:set>
                                      <p:cBhvr>
                                        <p:cTn id="33" dur="2000" fill="hold"/>
                                        <p:tgtEl>
                                          <p:spTgt spid="189"/>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189"/>
                                        </p:tgtEl>
                                        <p:attrNameLst>
                                          <p:attrName>stroke.color</p:attrName>
                                        </p:attrNameLst>
                                      </p:cBhvr>
                                      <p:to>
                                        <a:srgbClr val="BFBFBF"/>
                                      </p:to>
                                    </p:animClr>
                                    <p:set>
                                      <p:cBhvr>
                                        <p:cTn id="36" dur="500" fill="hold"/>
                                        <p:tgtEl>
                                          <p:spTgt spid="189"/>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2000" fill="hold"/>
                                        <p:tgtEl>
                                          <p:spTgt spid="189"/>
                                        </p:tgtEl>
                                        <p:attrNameLst>
                                          <p:attrName>stroke.color</p:attrName>
                                        </p:attrNameLst>
                                      </p:cBhvr>
                                      <p:to>
                                        <a:srgbClr val="FF0000"/>
                                      </p:to>
                                    </p:animClr>
                                    <p:set>
                                      <p:cBhvr>
                                        <p:cTn id="39" dur="2000" fill="hold"/>
                                        <p:tgtEl>
                                          <p:spTgt spid="189"/>
                                        </p:tgtEl>
                                        <p:attrNameLst>
                                          <p:attrName>stroke.on</p:attrName>
                                        </p:attrNameLst>
                                      </p:cBhvr>
                                      <p:to>
                                        <p:strVal val="true"/>
                                      </p:to>
                                    </p:set>
                                  </p:childTnLst>
                                </p:cTn>
                              </p:par>
                            </p:childTnLst>
                          </p:cTn>
                        </p:par>
                        <p:par>
                          <p:cTn id="40" fill="hold">
                            <p:stCondLst>
                              <p:cond delay="6000"/>
                            </p:stCondLst>
                            <p:childTnLst>
                              <p:par>
                                <p:cTn id="41" presetID="7" presetClass="emph" presetSubtype="2" fill="hold" nodeType="afterEffect">
                                  <p:stCondLst>
                                    <p:cond delay="0"/>
                                  </p:stCondLst>
                                  <p:childTnLst>
                                    <p:animClr clrSpc="rgb" dir="cw">
                                      <p:cBhvr>
                                        <p:cTn id="42" dur="500" fill="hold"/>
                                        <p:tgtEl>
                                          <p:spTgt spid="189"/>
                                        </p:tgtEl>
                                        <p:attrNameLst>
                                          <p:attrName>stroke.color</p:attrName>
                                        </p:attrNameLst>
                                      </p:cBhvr>
                                      <p:to>
                                        <a:srgbClr val="BFBFBF"/>
                                      </p:to>
                                    </p:animClr>
                                    <p:set>
                                      <p:cBhvr>
                                        <p:cTn id="43" dur="500" fill="hold"/>
                                        <p:tgtEl>
                                          <p:spTgt spid="189"/>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2000" fill="hold"/>
                                        <p:tgtEl>
                                          <p:spTgt spid="159"/>
                                        </p:tgtEl>
                                        <p:attrNameLst>
                                          <p:attrName>stroke.color</p:attrName>
                                        </p:attrNameLst>
                                      </p:cBhvr>
                                      <p:to>
                                        <a:srgbClr val="FF0000"/>
                                      </p:to>
                                    </p:animClr>
                                    <p:set>
                                      <p:cBhvr>
                                        <p:cTn id="46" dur="2000" fill="hold"/>
                                        <p:tgtEl>
                                          <p:spTgt spid="159"/>
                                        </p:tgtEl>
                                        <p:attrNameLst>
                                          <p:attrName>stroke.on</p:attrName>
                                        </p:attrNameLst>
                                      </p:cBhvr>
                                      <p:to>
                                        <p:strVal val="true"/>
                                      </p:to>
                                    </p:set>
                                  </p:childTnLst>
                                </p:cTn>
                              </p:par>
                              <p:par>
                                <p:cTn id="47" presetID="7" presetClass="emph" presetSubtype="2" fill="hold" nodeType="withEffect">
                                  <p:stCondLst>
                                    <p:cond delay="0"/>
                                  </p:stCondLst>
                                  <p:childTnLst>
                                    <p:animClr clrSpc="rgb" dir="cw">
                                      <p:cBhvr>
                                        <p:cTn id="48" dur="500" fill="hold"/>
                                        <p:tgtEl>
                                          <p:spTgt spid="159"/>
                                        </p:tgtEl>
                                        <p:attrNameLst>
                                          <p:attrName>stroke.color</p:attrName>
                                        </p:attrNameLst>
                                      </p:cBhvr>
                                      <p:to>
                                        <a:srgbClr val="BFBFBF"/>
                                      </p:to>
                                    </p:animClr>
                                    <p:set>
                                      <p:cBhvr>
                                        <p:cTn id="49" dur="500" fill="hold"/>
                                        <p:tgtEl>
                                          <p:spTgt spid="159"/>
                                        </p:tgtEl>
                                        <p:attrNameLst>
                                          <p:attrName>stroke.on</p:attrName>
                                        </p:attrNameLst>
                                      </p:cBhvr>
                                      <p:to>
                                        <p:strVal val="true"/>
                                      </p:to>
                                    </p:set>
                                  </p:childTnLst>
                                </p:cTn>
                              </p:par>
                              <p:par>
                                <p:cTn id="50" presetID="7" presetClass="emph" presetSubtype="2" fill="hold" nodeType="withEffect">
                                  <p:stCondLst>
                                    <p:cond delay="0"/>
                                  </p:stCondLst>
                                  <p:childTnLst>
                                    <p:animClr clrSpc="rgb" dir="cw">
                                      <p:cBhvr>
                                        <p:cTn id="51" dur="2000" fill="hold"/>
                                        <p:tgtEl>
                                          <p:spTgt spid="159"/>
                                        </p:tgtEl>
                                        <p:attrNameLst>
                                          <p:attrName>stroke.color</p:attrName>
                                        </p:attrNameLst>
                                      </p:cBhvr>
                                      <p:to>
                                        <a:srgbClr val="FF0000"/>
                                      </p:to>
                                    </p:animClr>
                                    <p:set>
                                      <p:cBhvr>
                                        <p:cTn id="52" dur="2000" fill="hold"/>
                                        <p:tgtEl>
                                          <p:spTgt spid="159"/>
                                        </p:tgtEl>
                                        <p:attrNameLst>
                                          <p:attrName>stroke.on</p:attrName>
                                        </p:attrNameLst>
                                      </p:cBhvr>
                                      <p:to>
                                        <p:strVal val="true"/>
                                      </p:to>
                                    </p:set>
                                  </p:childTnLst>
                                </p:cTn>
                              </p:par>
                            </p:childTnLst>
                          </p:cTn>
                        </p:par>
                        <p:par>
                          <p:cTn id="53" fill="hold">
                            <p:stCondLst>
                              <p:cond delay="8000"/>
                            </p:stCondLst>
                            <p:childTnLst>
                              <p:par>
                                <p:cTn id="54" presetID="7" presetClass="emph" presetSubtype="2" fill="hold" nodeType="afterEffect">
                                  <p:stCondLst>
                                    <p:cond delay="0"/>
                                  </p:stCondLst>
                                  <p:childTnLst>
                                    <p:animClr clrSpc="rgb" dir="cw">
                                      <p:cBhvr>
                                        <p:cTn id="55" dur="500" fill="hold"/>
                                        <p:tgtEl>
                                          <p:spTgt spid="159"/>
                                        </p:tgtEl>
                                        <p:attrNameLst>
                                          <p:attrName>stroke.color</p:attrName>
                                        </p:attrNameLst>
                                      </p:cBhvr>
                                      <p:to>
                                        <a:srgbClr val="BFBFBF"/>
                                      </p:to>
                                    </p:animClr>
                                    <p:set>
                                      <p:cBhvr>
                                        <p:cTn id="56" dur="500" fill="hold"/>
                                        <p:tgtEl>
                                          <p:spTgt spid="159"/>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161"/>
                                        </p:tgtEl>
                                        <p:attrNameLst>
                                          <p:attrName>stroke.color</p:attrName>
                                        </p:attrNameLst>
                                      </p:cBhvr>
                                      <p:to>
                                        <a:srgbClr val="FF0000"/>
                                      </p:to>
                                    </p:animClr>
                                    <p:set>
                                      <p:cBhvr>
                                        <p:cTn id="59" dur="2000" fill="hold"/>
                                        <p:tgtEl>
                                          <p:spTgt spid="161"/>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161"/>
                                        </p:tgtEl>
                                        <p:attrNameLst>
                                          <p:attrName>stroke.color</p:attrName>
                                        </p:attrNameLst>
                                      </p:cBhvr>
                                      <p:to>
                                        <a:srgbClr val="BFBFBF"/>
                                      </p:to>
                                    </p:animClr>
                                    <p:set>
                                      <p:cBhvr>
                                        <p:cTn id="62" dur="500" fill="hold"/>
                                        <p:tgtEl>
                                          <p:spTgt spid="161"/>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2000" fill="hold"/>
                                        <p:tgtEl>
                                          <p:spTgt spid="161"/>
                                        </p:tgtEl>
                                        <p:attrNameLst>
                                          <p:attrName>stroke.color</p:attrName>
                                        </p:attrNameLst>
                                      </p:cBhvr>
                                      <p:to>
                                        <a:srgbClr val="FF0000"/>
                                      </p:to>
                                    </p:animClr>
                                    <p:set>
                                      <p:cBhvr>
                                        <p:cTn id="65" dur="2000" fill="hold"/>
                                        <p:tgtEl>
                                          <p:spTgt spid="161"/>
                                        </p:tgtEl>
                                        <p:attrNameLst>
                                          <p:attrName>stroke.on</p:attrName>
                                        </p:attrNameLst>
                                      </p:cBhvr>
                                      <p:to>
                                        <p:strVal val="true"/>
                                      </p:to>
                                    </p:set>
                                  </p:childTnLst>
                                </p:cTn>
                              </p:par>
                            </p:childTnLst>
                          </p:cTn>
                        </p:par>
                        <p:par>
                          <p:cTn id="66" fill="hold">
                            <p:stCondLst>
                              <p:cond delay="10000"/>
                            </p:stCondLst>
                            <p:childTnLst>
                              <p:par>
                                <p:cTn id="67" presetID="7" presetClass="emph" presetSubtype="2" fill="hold" nodeType="afterEffect">
                                  <p:stCondLst>
                                    <p:cond delay="0"/>
                                  </p:stCondLst>
                                  <p:childTnLst>
                                    <p:animClr clrSpc="rgb" dir="cw">
                                      <p:cBhvr>
                                        <p:cTn id="68" dur="500" fill="hold"/>
                                        <p:tgtEl>
                                          <p:spTgt spid="161"/>
                                        </p:tgtEl>
                                        <p:attrNameLst>
                                          <p:attrName>stroke.color</p:attrName>
                                        </p:attrNameLst>
                                      </p:cBhvr>
                                      <p:to>
                                        <a:srgbClr val="BFBFBF"/>
                                      </p:to>
                                    </p:animClr>
                                    <p:set>
                                      <p:cBhvr>
                                        <p:cTn id="69" dur="500" fill="hold"/>
                                        <p:tgtEl>
                                          <p:spTgt spid="161"/>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162"/>
                                        </p:tgtEl>
                                        <p:attrNameLst>
                                          <p:attrName>stroke.color</p:attrName>
                                        </p:attrNameLst>
                                      </p:cBhvr>
                                      <p:to>
                                        <a:srgbClr val="FF0000"/>
                                      </p:to>
                                    </p:animClr>
                                    <p:set>
                                      <p:cBhvr>
                                        <p:cTn id="72" dur="2000" fill="hold"/>
                                        <p:tgtEl>
                                          <p:spTgt spid="162"/>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500" fill="hold"/>
                                        <p:tgtEl>
                                          <p:spTgt spid="162"/>
                                        </p:tgtEl>
                                        <p:attrNameLst>
                                          <p:attrName>stroke.color</p:attrName>
                                        </p:attrNameLst>
                                      </p:cBhvr>
                                      <p:to>
                                        <a:srgbClr val="BFBFBF"/>
                                      </p:to>
                                    </p:animClr>
                                    <p:set>
                                      <p:cBhvr>
                                        <p:cTn id="75" dur="500" fill="hold"/>
                                        <p:tgtEl>
                                          <p:spTgt spid="162"/>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2000" fill="hold"/>
                                        <p:tgtEl>
                                          <p:spTgt spid="162"/>
                                        </p:tgtEl>
                                        <p:attrNameLst>
                                          <p:attrName>stroke.color</p:attrName>
                                        </p:attrNameLst>
                                      </p:cBhvr>
                                      <p:to>
                                        <a:srgbClr val="FF0000"/>
                                      </p:to>
                                    </p:animClr>
                                    <p:set>
                                      <p:cBhvr>
                                        <p:cTn id="78" dur="2000" fill="hold"/>
                                        <p:tgtEl>
                                          <p:spTgt spid="162"/>
                                        </p:tgtEl>
                                        <p:attrNameLst>
                                          <p:attrName>stroke.on</p:attrName>
                                        </p:attrNameLst>
                                      </p:cBhvr>
                                      <p:to>
                                        <p:strVal val="true"/>
                                      </p:to>
                                    </p:set>
                                  </p:childTnLst>
                                </p:cTn>
                              </p:par>
                            </p:childTnLst>
                          </p:cTn>
                        </p:par>
                        <p:par>
                          <p:cTn id="79" fill="hold">
                            <p:stCondLst>
                              <p:cond delay="12000"/>
                            </p:stCondLst>
                            <p:childTnLst>
                              <p:par>
                                <p:cTn id="80" presetID="7" presetClass="emph" presetSubtype="2" fill="hold" nodeType="afterEffect">
                                  <p:stCondLst>
                                    <p:cond delay="0"/>
                                  </p:stCondLst>
                                  <p:childTnLst>
                                    <p:animClr clrSpc="rgb" dir="cw">
                                      <p:cBhvr>
                                        <p:cTn id="81" dur="500" fill="hold"/>
                                        <p:tgtEl>
                                          <p:spTgt spid="162"/>
                                        </p:tgtEl>
                                        <p:attrNameLst>
                                          <p:attrName>stroke.color</p:attrName>
                                        </p:attrNameLst>
                                      </p:cBhvr>
                                      <p:to>
                                        <a:srgbClr val="BFBFBF"/>
                                      </p:to>
                                    </p:animClr>
                                    <p:set>
                                      <p:cBhvr>
                                        <p:cTn id="82" dur="500" fill="hold"/>
                                        <p:tgtEl>
                                          <p:spTgt spid="162"/>
                                        </p:tgtEl>
                                        <p:attrNameLst>
                                          <p:attrName>stroke.on</p:attrName>
                                        </p:attrNameLst>
                                      </p:cBhvr>
                                      <p:to>
                                        <p:strVal val="true"/>
                                      </p:to>
                                    </p:set>
                                  </p:childTnLst>
                                </p:cTn>
                              </p:par>
                              <p:par>
                                <p:cTn id="83" presetID="7" presetClass="emph" presetSubtype="2" fill="hold" nodeType="withEffect">
                                  <p:stCondLst>
                                    <p:cond delay="0"/>
                                  </p:stCondLst>
                                  <p:childTnLst>
                                    <p:animClr clrSpc="rgb" dir="cw">
                                      <p:cBhvr>
                                        <p:cTn id="84" dur="2000" fill="hold"/>
                                        <p:tgtEl>
                                          <p:spTgt spid="166"/>
                                        </p:tgtEl>
                                        <p:attrNameLst>
                                          <p:attrName>stroke.color</p:attrName>
                                        </p:attrNameLst>
                                      </p:cBhvr>
                                      <p:to>
                                        <a:srgbClr val="FF0000"/>
                                      </p:to>
                                    </p:animClr>
                                    <p:set>
                                      <p:cBhvr>
                                        <p:cTn id="85" dur="2000" fill="hold"/>
                                        <p:tgtEl>
                                          <p:spTgt spid="166"/>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500" fill="hold"/>
                                        <p:tgtEl>
                                          <p:spTgt spid="166"/>
                                        </p:tgtEl>
                                        <p:attrNameLst>
                                          <p:attrName>stroke.color</p:attrName>
                                        </p:attrNameLst>
                                      </p:cBhvr>
                                      <p:to>
                                        <a:srgbClr val="BFBFBF"/>
                                      </p:to>
                                    </p:animClr>
                                    <p:set>
                                      <p:cBhvr>
                                        <p:cTn id="88" dur="500" fill="hold"/>
                                        <p:tgtEl>
                                          <p:spTgt spid="166"/>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2000" fill="hold"/>
                                        <p:tgtEl>
                                          <p:spTgt spid="166"/>
                                        </p:tgtEl>
                                        <p:attrNameLst>
                                          <p:attrName>stroke.color</p:attrName>
                                        </p:attrNameLst>
                                      </p:cBhvr>
                                      <p:to>
                                        <a:srgbClr val="FF0000"/>
                                      </p:to>
                                    </p:animClr>
                                    <p:set>
                                      <p:cBhvr>
                                        <p:cTn id="91" dur="2000" fill="hold"/>
                                        <p:tgtEl>
                                          <p:spTgt spid="166"/>
                                        </p:tgtEl>
                                        <p:attrNameLst>
                                          <p:attrName>stroke.on</p:attrName>
                                        </p:attrNameLst>
                                      </p:cBhvr>
                                      <p:to>
                                        <p:strVal val="true"/>
                                      </p:to>
                                    </p:set>
                                  </p:childTnLst>
                                </p:cTn>
                              </p:par>
                            </p:childTnLst>
                          </p:cTn>
                        </p:par>
                        <p:par>
                          <p:cTn id="92" fill="hold">
                            <p:stCondLst>
                              <p:cond delay="14000"/>
                            </p:stCondLst>
                            <p:childTnLst>
                              <p:par>
                                <p:cTn id="93" presetID="7" presetClass="emph" presetSubtype="2" fill="hold" nodeType="afterEffect">
                                  <p:stCondLst>
                                    <p:cond delay="0"/>
                                  </p:stCondLst>
                                  <p:childTnLst>
                                    <p:animClr clrSpc="rgb" dir="cw">
                                      <p:cBhvr>
                                        <p:cTn id="94" dur="500" fill="hold"/>
                                        <p:tgtEl>
                                          <p:spTgt spid="166"/>
                                        </p:tgtEl>
                                        <p:attrNameLst>
                                          <p:attrName>stroke.color</p:attrName>
                                        </p:attrNameLst>
                                      </p:cBhvr>
                                      <p:to>
                                        <a:srgbClr val="BFBFBF"/>
                                      </p:to>
                                    </p:animClr>
                                    <p:set>
                                      <p:cBhvr>
                                        <p:cTn id="95" dur="500" fill="hold"/>
                                        <p:tgtEl>
                                          <p:spTgt spid="166"/>
                                        </p:tgtEl>
                                        <p:attrNameLst>
                                          <p:attrName>stroke.on</p:attrName>
                                        </p:attrNameLst>
                                      </p:cBhvr>
                                      <p:to>
                                        <p:strVal val="true"/>
                                      </p:to>
                                    </p:set>
                                  </p:childTnLst>
                                </p:cTn>
                              </p:par>
                              <p:par>
                                <p:cTn id="96" presetID="7" presetClass="emph" presetSubtype="2" fill="hold" nodeType="withEffect">
                                  <p:stCondLst>
                                    <p:cond delay="0"/>
                                  </p:stCondLst>
                                  <p:childTnLst>
                                    <p:animClr clrSpc="rgb" dir="cw">
                                      <p:cBhvr>
                                        <p:cTn id="97" dur="2000" fill="hold"/>
                                        <p:tgtEl>
                                          <p:spTgt spid="197"/>
                                        </p:tgtEl>
                                        <p:attrNameLst>
                                          <p:attrName>stroke.color</p:attrName>
                                        </p:attrNameLst>
                                      </p:cBhvr>
                                      <p:to>
                                        <a:srgbClr val="FF0000"/>
                                      </p:to>
                                    </p:animClr>
                                    <p:set>
                                      <p:cBhvr>
                                        <p:cTn id="98" dur="2000" fill="hold"/>
                                        <p:tgtEl>
                                          <p:spTgt spid="197"/>
                                        </p:tgtEl>
                                        <p:attrNameLst>
                                          <p:attrName>stroke.on</p:attrName>
                                        </p:attrNameLst>
                                      </p:cBhvr>
                                      <p:to>
                                        <p:strVal val="true"/>
                                      </p:to>
                                    </p:set>
                                  </p:childTnLst>
                                </p:cTn>
                              </p:par>
                              <p:par>
                                <p:cTn id="99" presetID="7" presetClass="emph" presetSubtype="2" fill="hold" nodeType="withEffect">
                                  <p:stCondLst>
                                    <p:cond delay="0"/>
                                  </p:stCondLst>
                                  <p:childTnLst>
                                    <p:animClr clrSpc="rgb" dir="cw">
                                      <p:cBhvr>
                                        <p:cTn id="100" dur="500" fill="hold"/>
                                        <p:tgtEl>
                                          <p:spTgt spid="197"/>
                                        </p:tgtEl>
                                        <p:attrNameLst>
                                          <p:attrName>stroke.color</p:attrName>
                                        </p:attrNameLst>
                                      </p:cBhvr>
                                      <p:to>
                                        <a:srgbClr val="BFBFBF"/>
                                      </p:to>
                                    </p:animClr>
                                    <p:set>
                                      <p:cBhvr>
                                        <p:cTn id="101" dur="500" fill="hold"/>
                                        <p:tgtEl>
                                          <p:spTgt spid="197"/>
                                        </p:tgtEl>
                                        <p:attrNameLst>
                                          <p:attrName>stroke.on</p:attrName>
                                        </p:attrNameLst>
                                      </p:cBhvr>
                                      <p:to>
                                        <p:strVal val="true"/>
                                      </p:to>
                                    </p:set>
                                  </p:childTnLst>
                                </p:cTn>
                              </p:par>
                              <p:par>
                                <p:cTn id="102" presetID="7" presetClass="emph" presetSubtype="2" fill="hold" nodeType="withEffect">
                                  <p:stCondLst>
                                    <p:cond delay="0"/>
                                  </p:stCondLst>
                                  <p:childTnLst>
                                    <p:animClr clrSpc="rgb" dir="cw">
                                      <p:cBhvr>
                                        <p:cTn id="103" dur="2000" fill="hold"/>
                                        <p:tgtEl>
                                          <p:spTgt spid="197"/>
                                        </p:tgtEl>
                                        <p:attrNameLst>
                                          <p:attrName>stroke.color</p:attrName>
                                        </p:attrNameLst>
                                      </p:cBhvr>
                                      <p:to>
                                        <a:srgbClr val="FF0000"/>
                                      </p:to>
                                    </p:animClr>
                                    <p:set>
                                      <p:cBhvr>
                                        <p:cTn id="104" dur="2000" fill="hold"/>
                                        <p:tgtEl>
                                          <p:spTgt spid="197"/>
                                        </p:tgtEl>
                                        <p:attrNameLst>
                                          <p:attrName>stroke.on</p:attrName>
                                        </p:attrNameLst>
                                      </p:cBhvr>
                                      <p:to>
                                        <p:strVal val="true"/>
                                      </p:to>
                                    </p:set>
                                  </p:childTnLst>
                                </p:cTn>
                              </p:par>
                            </p:childTnLst>
                          </p:cTn>
                        </p:par>
                        <p:par>
                          <p:cTn id="105" fill="hold">
                            <p:stCondLst>
                              <p:cond delay="16000"/>
                            </p:stCondLst>
                            <p:childTnLst>
                              <p:par>
                                <p:cTn id="106" presetID="7" presetClass="emph" presetSubtype="2" fill="hold" nodeType="afterEffect">
                                  <p:stCondLst>
                                    <p:cond delay="0"/>
                                  </p:stCondLst>
                                  <p:childTnLst>
                                    <p:animClr clrSpc="rgb" dir="cw">
                                      <p:cBhvr>
                                        <p:cTn id="107" dur="500" fill="hold"/>
                                        <p:tgtEl>
                                          <p:spTgt spid="197"/>
                                        </p:tgtEl>
                                        <p:attrNameLst>
                                          <p:attrName>stroke.color</p:attrName>
                                        </p:attrNameLst>
                                      </p:cBhvr>
                                      <p:to>
                                        <a:srgbClr val="BFBFBF"/>
                                      </p:to>
                                    </p:animClr>
                                    <p:set>
                                      <p:cBhvr>
                                        <p:cTn id="108" dur="500" fill="hold"/>
                                        <p:tgtEl>
                                          <p:spTgt spid="197"/>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2000" fill="hold"/>
                                        <p:tgtEl>
                                          <p:spTgt spid="198"/>
                                        </p:tgtEl>
                                        <p:attrNameLst>
                                          <p:attrName>stroke.color</p:attrName>
                                        </p:attrNameLst>
                                      </p:cBhvr>
                                      <p:to>
                                        <a:srgbClr val="FF0000"/>
                                      </p:to>
                                    </p:animClr>
                                    <p:set>
                                      <p:cBhvr>
                                        <p:cTn id="111" dur="2000" fill="hold"/>
                                        <p:tgtEl>
                                          <p:spTgt spid="198"/>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198"/>
                                        </p:tgtEl>
                                        <p:attrNameLst>
                                          <p:attrName>stroke.color</p:attrName>
                                        </p:attrNameLst>
                                      </p:cBhvr>
                                      <p:to>
                                        <a:srgbClr val="BFBFBF"/>
                                      </p:to>
                                    </p:animClr>
                                    <p:set>
                                      <p:cBhvr>
                                        <p:cTn id="114" dur="500" fill="hold"/>
                                        <p:tgtEl>
                                          <p:spTgt spid="19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198"/>
                                        </p:tgtEl>
                                        <p:attrNameLst>
                                          <p:attrName>stroke.color</p:attrName>
                                        </p:attrNameLst>
                                      </p:cBhvr>
                                      <p:to>
                                        <a:srgbClr val="FF0000"/>
                                      </p:to>
                                    </p:animClr>
                                    <p:set>
                                      <p:cBhvr>
                                        <p:cTn id="117" dur="2000" fill="hold"/>
                                        <p:tgtEl>
                                          <p:spTgt spid="198"/>
                                        </p:tgtEl>
                                        <p:attrNameLst>
                                          <p:attrName>stroke.on</p:attrName>
                                        </p:attrNameLst>
                                      </p:cBhvr>
                                      <p:to>
                                        <p:strVal val="true"/>
                                      </p:to>
                                    </p:set>
                                  </p:childTnLst>
                                </p:cTn>
                              </p:par>
                            </p:childTnLst>
                          </p:cTn>
                        </p:par>
                        <p:par>
                          <p:cTn id="118" fill="hold">
                            <p:stCondLst>
                              <p:cond delay="18000"/>
                            </p:stCondLst>
                            <p:childTnLst>
                              <p:par>
                                <p:cTn id="119" presetID="7" presetClass="emph" presetSubtype="2" fill="hold" nodeType="afterEffect">
                                  <p:stCondLst>
                                    <p:cond delay="0"/>
                                  </p:stCondLst>
                                  <p:childTnLst>
                                    <p:animClr clrSpc="rgb" dir="cw">
                                      <p:cBhvr>
                                        <p:cTn id="120" dur="500" fill="hold"/>
                                        <p:tgtEl>
                                          <p:spTgt spid="198"/>
                                        </p:tgtEl>
                                        <p:attrNameLst>
                                          <p:attrName>stroke.color</p:attrName>
                                        </p:attrNameLst>
                                      </p:cBhvr>
                                      <p:to>
                                        <a:srgbClr val="BFBFBF"/>
                                      </p:to>
                                    </p:animClr>
                                    <p:set>
                                      <p:cBhvr>
                                        <p:cTn id="121" dur="500" fill="hold"/>
                                        <p:tgtEl>
                                          <p:spTgt spid="198"/>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2000" fill="hold"/>
                                        <p:tgtEl>
                                          <p:spTgt spid="199"/>
                                        </p:tgtEl>
                                        <p:attrNameLst>
                                          <p:attrName>stroke.color</p:attrName>
                                        </p:attrNameLst>
                                      </p:cBhvr>
                                      <p:to>
                                        <a:srgbClr val="FF0000"/>
                                      </p:to>
                                    </p:animClr>
                                    <p:set>
                                      <p:cBhvr>
                                        <p:cTn id="124" dur="2000" fill="hold"/>
                                        <p:tgtEl>
                                          <p:spTgt spid="199"/>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199"/>
                                        </p:tgtEl>
                                        <p:attrNameLst>
                                          <p:attrName>stroke.color</p:attrName>
                                        </p:attrNameLst>
                                      </p:cBhvr>
                                      <p:to>
                                        <a:srgbClr val="BFBFBF"/>
                                      </p:to>
                                    </p:animClr>
                                    <p:set>
                                      <p:cBhvr>
                                        <p:cTn id="127" dur="500" fill="hold"/>
                                        <p:tgtEl>
                                          <p:spTgt spid="199"/>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2000" fill="hold"/>
                                        <p:tgtEl>
                                          <p:spTgt spid="199"/>
                                        </p:tgtEl>
                                        <p:attrNameLst>
                                          <p:attrName>stroke.color</p:attrName>
                                        </p:attrNameLst>
                                      </p:cBhvr>
                                      <p:to>
                                        <a:srgbClr val="FF0000"/>
                                      </p:to>
                                    </p:animClr>
                                    <p:set>
                                      <p:cBhvr>
                                        <p:cTn id="130" dur="2000" fill="hold"/>
                                        <p:tgtEl>
                                          <p:spTgt spid="199"/>
                                        </p:tgtEl>
                                        <p:attrNameLst>
                                          <p:attrName>stroke.on</p:attrName>
                                        </p:attrNameLst>
                                      </p:cBhvr>
                                      <p:to>
                                        <p:strVal val="true"/>
                                      </p:to>
                                    </p:set>
                                  </p:childTnLst>
                                </p:cTn>
                              </p:par>
                            </p:childTnLst>
                          </p:cTn>
                        </p:par>
                        <p:par>
                          <p:cTn id="131" fill="hold">
                            <p:stCondLst>
                              <p:cond delay="20000"/>
                            </p:stCondLst>
                            <p:childTnLst>
                              <p:par>
                                <p:cTn id="132" presetID="7" presetClass="emph" presetSubtype="2" fill="hold" nodeType="afterEffect">
                                  <p:stCondLst>
                                    <p:cond delay="0"/>
                                  </p:stCondLst>
                                  <p:childTnLst>
                                    <p:animClr clrSpc="rgb" dir="cw">
                                      <p:cBhvr>
                                        <p:cTn id="133" dur="500" fill="hold"/>
                                        <p:tgtEl>
                                          <p:spTgt spid="199"/>
                                        </p:tgtEl>
                                        <p:attrNameLst>
                                          <p:attrName>stroke.color</p:attrName>
                                        </p:attrNameLst>
                                      </p:cBhvr>
                                      <p:to>
                                        <a:srgbClr val="BFBFBF"/>
                                      </p:to>
                                    </p:animClr>
                                    <p:set>
                                      <p:cBhvr>
                                        <p:cTn id="134" dur="500" fill="hold"/>
                                        <p:tgtEl>
                                          <p:spTgt spid="199"/>
                                        </p:tgtEl>
                                        <p:attrNameLst>
                                          <p:attrName>stroke.on</p:attrName>
                                        </p:attrNameLst>
                                      </p:cBhvr>
                                      <p:to>
                                        <p:strVal val="true"/>
                                      </p:to>
                                    </p:set>
                                  </p:childTnLst>
                                </p:cTn>
                              </p:par>
                              <p:par>
                                <p:cTn id="135" presetID="7" presetClass="emph" presetSubtype="2" fill="hold" nodeType="withEffect">
                                  <p:stCondLst>
                                    <p:cond delay="0"/>
                                  </p:stCondLst>
                                  <p:childTnLst>
                                    <p:animClr clrSpc="rgb" dir="cw">
                                      <p:cBhvr>
                                        <p:cTn id="136" dur="2000" fill="hold"/>
                                        <p:tgtEl>
                                          <p:spTgt spid="200"/>
                                        </p:tgtEl>
                                        <p:attrNameLst>
                                          <p:attrName>stroke.color</p:attrName>
                                        </p:attrNameLst>
                                      </p:cBhvr>
                                      <p:to>
                                        <a:srgbClr val="FF0000"/>
                                      </p:to>
                                    </p:animClr>
                                    <p:set>
                                      <p:cBhvr>
                                        <p:cTn id="137" dur="2000" fill="hold"/>
                                        <p:tgtEl>
                                          <p:spTgt spid="200"/>
                                        </p:tgtEl>
                                        <p:attrNameLst>
                                          <p:attrName>stroke.on</p:attrName>
                                        </p:attrNameLst>
                                      </p:cBhvr>
                                      <p:to>
                                        <p:strVal val="true"/>
                                      </p:to>
                                    </p:set>
                                  </p:childTnLst>
                                </p:cTn>
                              </p:par>
                              <p:par>
                                <p:cTn id="138" presetID="7" presetClass="emph" presetSubtype="2" fill="hold" nodeType="withEffect">
                                  <p:stCondLst>
                                    <p:cond delay="0"/>
                                  </p:stCondLst>
                                  <p:childTnLst>
                                    <p:animClr clrSpc="rgb" dir="cw">
                                      <p:cBhvr>
                                        <p:cTn id="139" dur="500" fill="hold"/>
                                        <p:tgtEl>
                                          <p:spTgt spid="200"/>
                                        </p:tgtEl>
                                        <p:attrNameLst>
                                          <p:attrName>stroke.color</p:attrName>
                                        </p:attrNameLst>
                                      </p:cBhvr>
                                      <p:to>
                                        <a:srgbClr val="BFBFBF"/>
                                      </p:to>
                                    </p:animClr>
                                    <p:set>
                                      <p:cBhvr>
                                        <p:cTn id="140" dur="500" fill="hold"/>
                                        <p:tgtEl>
                                          <p:spTgt spid="200"/>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2000" fill="hold"/>
                                        <p:tgtEl>
                                          <p:spTgt spid="200"/>
                                        </p:tgtEl>
                                        <p:attrNameLst>
                                          <p:attrName>stroke.color</p:attrName>
                                        </p:attrNameLst>
                                      </p:cBhvr>
                                      <p:to>
                                        <a:srgbClr val="FF0000"/>
                                      </p:to>
                                    </p:animClr>
                                    <p:set>
                                      <p:cBhvr>
                                        <p:cTn id="143" dur="2000" fill="hold"/>
                                        <p:tgtEl>
                                          <p:spTgt spid="200"/>
                                        </p:tgtEl>
                                        <p:attrNameLst>
                                          <p:attrName>stroke.on</p:attrName>
                                        </p:attrNameLst>
                                      </p:cBhvr>
                                      <p:to>
                                        <p:strVal val="true"/>
                                      </p:to>
                                    </p:set>
                                  </p:childTnLst>
                                </p:cTn>
                              </p:par>
                            </p:childTnLst>
                          </p:cTn>
                        </p:par>
                        <p:par>
                          <p:cTn id="144" fill="hold">
                            <p:stCondLst>
                              <p:cond delay="22000"/>
                            </p:stCondLst>
                            <p:childTnLst>
                              <p:par>
                                <p:cTn id="145" presetID="7" presetClass="emph" presetSubtype="2" fill="hold" nodeType="afterEffect">
                                  <p:stCondLst>
                                    <p:cond delay="0"/>
                                  </p:stCondLst>
                                  <p:childTnLst>
                                    <p:animClr clrSpc="rgb" dir="cw">
                                      <p:cBhvr>
                                        <p:cTn id="146" dur="500" fill="hold"/>
                                        <p:tgtEl>
                                          <p:spTgt spid="200"/>
                                        </p:tgtEl>
                                        <p:attrNameLst>
                                          <p:attrName>stroke.color</p:attrName>
                                        </p:attrNameLst>
                                      </p:cBhvr>
                                      <p:to>
                                        <a:srgbClr val="BFBFBF"/>
                                      </p:to>
                                    </p:animClr>
                                    <p:set>
                                      <p:cBhvr>
                                        <p:cTn id="147" dur="500" fill="hold"/>
                                        <p:tgtEl>
                                          <p:spTgt spid="200"/>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2000" fill="hold"/>
                                        <p:tgtEl>
                                          <p:spTgt spid="204"/>
                                        </p:tgtEl>
                                        <p:attrNameLst>
                                          <p:attrName>stroke.color</p:attrName>
                                        </p:attrNameLst>
                                      </p:cBhvr>
                                      <p:to>
                                        <a:srgbClr val="FF0000"/>
                                      </p:to>
                                    </p:animClr>
                                    <p:set>
                                      <p:cBhvr>
                                        <p:cTn id="150" dur="2000" fill="hold"/>
                                        <p:tgtEl>
                                          <p:spTgt spid="204"/>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500" fill="hold"/>
                                        <p:tgtEl>
                                          <p:spTgt spid="204"/>
                                        </p:tgtEl>
                                        <p:attrNameLst>
                                          <p:attrName>stroke.color</p:attrName>
                                        </p:attrNameLst>
                                      </p:cBhvr>
                                      <p:to>
                                        <a:srgbClr val="BFBFBF"/>
                                      </p:to>
                                    </p:animClr>
                                    <p:set>
                                      <p:cBhvr>
                                        <p:cTn id="153" dur="500" fill="hold"/>
                                        <p:tgtEl>
                                          <p:spTgt spid="204"/>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2000" fill="hold"/>
                                        <p:tgtEl>
                                          <p:spTgt spid="204"/>
                                        </p:tgtEl>
                                        <p:attrNameLst>
                                          <p:attrName>stroke.color</p:attrName>
                                        </p:attrNameLst>
                                      </p:cBhvr>
                                      <p:to>
                                        <a:srgbClr val="FF0000"/>
                                      </p:to>
                                    </p:animClr>
                                    <p:set>
                                      <p:cBhvr>
                                        <p:cTn id="156" dur="2000" fill="hold"/>
                                        <p:tgtEl>
                                          <p:spTgt spid="204"/>
                                        </p:tgtEl>
                                        <p:attrNameLst>
                                          <p:attrName>stroke.on</p:attrName>
                                        </p:attrNameLst>
                                      </p:cBhvr>
                                      <p:to>
                                        <p:strVal val="true"/>
                                      </p:to>
                                    </p:set>
                                  </p:childTnLst>
                                </p:cTn>
                              </p:par>
                            </p:childTnLst>
                          </p:cTn>
                        </p:par>
                        <p:par>
                          <p:cTn id="157" fill="hold">
                            <p:stCondLst>
                              <p:cond delay="24000"/>
                            </p:stCondLst>
                            <p:childTnLst>
                              <p:par>
                                <p:cTn id="158" presetID="7" presetClass="emph" presetSubtype="2" fill="hold" nodeType="afterEffect">
                                  <p:stCondLst>
                                    <p:cond delay="0"/>
                                  </p:stCondLst>
                                  <p:childTnLst>
                                    <p:animClr clrSpc="rgb" dir="cw">
                                      <p:cBhvr>
                                        <p:cTn id="159" dur="500" fill="hold"/>
                                        <p:tgtEl>
                                          <p:spTgt spid="204"/>
                                        </p:tgtEl>
                                        <p:attrNameLst>
                                          <p:attrName>stroke.color</p:attrName>
                                        </p:attrNameLst>
                                      </p:cBhvr>
                                      <p:to>
                                        <a:srgbClr val="BFBFBF"/>
                                      </p:to>
                                    </p:animClr>
                                    <p:set>
                                      <p:cBhvr>
                                        <p:cTn id="160" dur="500" fill="hold"/>
                                        <p:tgtEl>
                                          <p:spTgt spid="204"/>
                                        </p:tgtEl>
                                        <p:attrNameLst>
                                          <p:attrName>stroke.on</p:attrName>
                                        </p:attrNameLst>
                                      </p:cBhvr>
                                      <p:to>
                                        <p:strVal val="true"/>
                                      </p:to>
                                    </p:set>
                                  </p:childTnLst>
                                </p:cTn>
                              </p:par>
                              <p:par>
                                <p:cTn id="161" presetID="7" presetClass="emph" presetSubtype="2" fill="hold" nodeType="withEffect">
                                  <p:stCondLst>
                                    <p:cond delay="0"/>
                                  </p:stCondLst>
                                  <p:childTnLst>
                                    <p:animClr clrSpc="rgb" dir="cw">
                                      <p:cBhvr>
                                        <p:cTn id="162" dur="2000" fill="hold"/>
                                        <p:tgtEl>
                                          <p:spTgt spid="208"/>
                                        </p:tgtEl>
                                        <p:attrNameLst>
                                          <p:attrName>stroke.color</p:attrName>
                                        </p:attrNameLst>
                                      </p:cBhvr>
                                      <p:to>
                                        <a:srgbClr val="FF0000"/>
                                      </p:to>
                                    </p:animClr>
                                    <p:set>
                                      <p:cBhvr>
                                        <p:cTn id="163" dur="2000" fill="hold"/>
                                        <p:tgtEl>
                                          <p:spTgt spid="208"/>
                                        </p:tgtEl>
                                        <p:attrNameLst>
                                          <p:attrName>stroke.on</p:attrName>
                                        </p:attrNameLst>
                                      </p:cBhvr>
                                      <p:to>
                                        <p:strVal val="true"/>
                                      </p:to>
                                    </p:set>
                                  </p:childTnLst>
                                </p:cTn>
                              </p:par>
                              <p:par>
                                <p:cTn id="164" presetID="7" presetClass="emph" presetSubtype="2" fill="hold" nodeType="withEffect">
                                  <p:stCondLst>
                                    <p:cond delay="0"/>
                                  </p:stCondLst>
                                  <p:childTnLst>
                                    <p:animClr clrSpc="rgb" dir="cw">
                                      <p:cBhvr>
                                        <p:cTn id="165" dur="500" fill="hold"/>
                                        <p:tgtEl>
                                          <p:spTgt spid="208"/>
                                        </p:tgtEl>
                                        <p:attrNameLst>
                                          <p:attrName>stroke.color</p:attrName>
                                        </p:attrNameLst>
                                      </p:cBhvr>
                                      <p:to>
                                        <a:srgbClr val="BFBFBF"/>
                                      </p:to>
                                    </p:animClr>
                                    <p:set>
                                      <p:cBhvr>
                                        <p:cTn id="166" dur="500" fill="hold"/>
                                        <p:tgtEl>
                                          <p:spTgt spid="208"/>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2000" fill="hold"/>
                                        <p:tgtEl>
                                          <p:spTgt spid="208"/>
                                        </p:tgtEl>
                                        <p:attrNameLst>
                                          <p:attrName>stroke.color</p:attrName>
                                        </p:attrNameLst>
                                      </p:cBhvr>
                                      <p:to>
                                        <a:srgbClr val="FF0000"/>
                                      </p:to>
                                    </p:animClr>
                                    <p:set>
                                      <p:cBhvr>
                                        <p:cTn id="169" dur="2000" fill="hold"/>
                                        <p:tgtEl>
                                          <p:spTgt spid="208"/>
                                        </p:tgtEl>
                                        <p:attrNameLst>
                                          <p:attrName>stroke.on</p:attrName>
                                        </p:attrNameLst>
                                      </p:cBhvr>
                                      <p:to>
                                        <p:strVal val="true"/>
                                      </p:to>
                                    </p:set>
                                  </p:childTnLst>
                                </p:cTn>
                              </p:par>
                            </p:childTnLst>
                          </p:cTn>
                        </p:par>
                        <p:par>
                          <p:cTn id="170" fill="hold">
                            <p:stCondLst>
                              <p:cond delay="26000"/>
                            </p:stCondLst>
                            <p:childTnLst>
                              <p:par>
                                <p:cTn id="171" presetID="7" presetClass="emph" presetSubtype="2" fill="hold" nodeType="afterEffect">
                                  <p:stCondLst>
                                    <p:cond delay="0"/>
                                  </p:stCondLst>
                                  <p:childTnLst>
                                    <p:animClr clrSpc="rgb" dir="cw">
                                      <p:cBhvr>
                                        <p:cTn id="172" dur="500" fill="hold"/>
                                        <p:tgtEl>
                                          <p:spTgt spid="208"/>
                                        </p:tgtEl>
                                        <p:attrNameLst>
                                          <p:attrName>stroke.color</p:attrName>
                                        </p:attrNameLst>
                                      </p:cBhvr>
                                      <p:to>
                                        <a:srgbClr val="BFBFBF"/>
                                      </p:to>
                                    </p:animClr>
                                    <p:set>
                                      <p:cBhvr>
                                        <p:cTn id="173" dur="500" fill="hold"/>
                                        <p:tgtEl>
                                          <p:spTgt spid="208"/>
                                        </p:tgtEl>
                                        <p:attrNameLst>
                                          <p:attrName>stroke.on</p:attrName>
                                        </p:attrNameLst>
                                      </p:cBhvr>
                                      <p:to>
                                        <p:strVal val="true"/>
                                      </p:to>
                                    </p:set>
                                  </p:childTnLst>
                                </p:cTn>
                              </p:par>
                              <p:par>
                                <p:cTn id="174" presetID="7" presetClass="emph" presetSubtype="2" fill="hold" nodeType="withEffect">
                                  <p:stCondLst>
                                    <p:cond delay="0"/>
                                  </p:stCondLst>
                                  <p:childTnLst>
                                    <p:animClr clrSpc="rgb" dir="cw">
                                      <p:cBhvr>
                                        <p:cTn id="175" dur="2000" fill="hold"/>
                                        <p:tgtEl>
                                          <p:spTgt spid="215"/>
                                        </p:tgtEl>
                                        <p:attrNameLst>
                                          <p:attrName>stroke.color</p:attrName>
                                        </p:attrNameLst>
                                      </p:cBhvr>
                                      <p:to>
                                        <a:srgbClr val="FF0000"/>
                                      </p:to>
                                    </p:animClr>
                                    <p:set>
                                      <p:cBhvr>
                                        <p:cTn id="176" dur="2000" fill="hold"/>
                                        <p:tgtEl>
                                          <p:spTgt spid="215"/>
                                        </p:tgtEl>
                                        <p:attrNameLst>
                                          <p:attrName>stroke.on</p:attrName>
                                        </p:attrNameLst>
                                      </p:cBhvr>
                                      <p:to>
                                        <p:strVal val="true"/>
                                      </p:to>
                                    </p:set>
                                  </p:childTnLst>
                                </p:cTn>
                              </p:par>
                              <p:par>
                                <p:cTn id="177" presetID="7" presetClass="emph" presetSubtype="2" fill="hold" nodeType="withEffect">
                                  <p:stCondLst>
                                    <p:cond delay="0"/>
                                  </p:stCondLst>
                                  <p:childTnLst>
                                    <p:animClr clrSpc="rgb" dir="cw">
                                      <p:cBhvr>
                                        <p:cTn id="178" dur="500" fill="hold"/>
                                        <p:tgtEl>
                                          <p:spTgt spid="215"/>
                                        </p:tgtEl>
                                        <p:attrNameLst>
                                          <p:attrName>stroke.color</p:attrName>
                                        </p:attrNameLst>
                                      </p:cBhvr>
                                      <p:to>
                                        <a:srgbClr val="BFBFBF"/>
                                      </p:to>
                                    </p:animClr>
                                    <p:set>
                                      <p:cBhvr>
                                        <p:cTn id="179" dur="500" fill="hold"/>
                                        <p:tgtEl>
                                          <p:spTgt spid="215"/>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2000" fill="hold"/>
                                        <p:tgtEl>
                                          <p:spTgt spid="215"/>
                                        </p:tgtEl>
                                        <p:attrNameLst>
                                          <p:attrName>stroke.color</p:attrName>
                                        </p:attrNameLst>
                                      </p:cBhvr>
                                      <p:to>
                                        <a:srgbClr val="FF0000"/>
                                      </p:to>
                                    </p:animClr>
                                    <p:set>
                                      <p:cBhvr>
                                        <p:cTn id="182" dur="2000" fill="hold"/>
                                        <p:tgtEl>
                                          <p:spTgt spid="215"/>
                                        </p:tgtEl>
                                        <p:attrNameLst>
                                          <p:attrName>stroke.on</p:attrName>
                                        </p:attrNameLst>
                                      </p:cBhvr>
                                      <p:to>
                                        <p:strVal val="true"/>
                                      </p:to>
                                    </p:set>
                                  </p:childTnLst>
                                </p:cTn>
                              </p:par>
                            </p:childTnLst>
                          </p:cTn>
                        </p:par>
                        <p:par>
                          <p:cTn id="183" fill="hold">
                            <p:stCondLst>
                              <p:cond delay="28000"/>
                            </p:stCondLst>
                            <p:childTnLst>
                              <p:par>
                                <p:cTn id="184" presetID="7" presetClass="emph" presetSubtype="2" fill="hold" nodeType="afterEffect">
                                  <p:stCondLst>
                                    <p:cond delay="0"/>
                                  </p:stCondLst>
                                  <p:childTnLst>
                                    <p:animClr clrSpc="rgb" dir="cw">
                                      <p:cBhvr>
                                        <p:cTn id="185" dur="500" fill="hold"/>
                                        <p:tgtEl>
                                          <p:spTgt spid="215"/>
                                        </p:tgtEl>
                                        <p:attrNameLst>
                                          <p:attrName>stroke.color</p:attrName>
                                        </p:attrNameLst>
                                      </p:cBhvr>
                                      <p:to>
                                        <a:srgbClr val="BFBFBF"/>
                                      </p:to>
                                    </p:animClr>
                                    <p:set>
                                      <p:cBhvr>
                                        <p:cTn id="186" dur="500" fill="hold"/>
                                        <p:tgtEl>
                                          <p:spTgt spid="215"/>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000" fill="hold"/>
                                        <p:tgtEl>
                                          <p:spTgt spid="222"/>
                                        </p:tgtEl>
                                        <p:attrNameLst>
                                          <p:attrName>stroke.color</p:attrName>
                                        </p:attrNameLst>
                                      </p:cBhvr>
                                      <p:to>
                                        <a:srgbClr val="FF0000"/>
                                      </p:to>
                                    </p:animClr>
                                    <p:set>
                                      <p:cBhvr>
                                        <p:cTn id="189" dur="2000" fill="hold"/>
                                        <p:tgtEl>
                                          <p:spTgt spid="222"/>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222"/>
                                        </p:tgtEl>
                                        <p:attrNameLst>
                                          <p:attrName>stroke.color</p:attrName>
                                        </p:attrNameLst>
                                      </p:cBhvr>
                                      <p:to>
                                        <a:srgbClr val="BFBFBF"/>
                                      </p:to>
                                    </p:animClr>
                                    <p:set>
                                      <p:cBhvr>
                                        <p:cTn id="192" dur="500" fill="hold"/>
                                        <p:tgtEl>
                                          <p:spTgt spid="222"/>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000" fill="hold"/>
                                        <p:tgtEl>
                                          <p:spTgt spid="222"/>
                                        </p:tgtEl>
                                        <p:attrNameLst>
                                          <p:attrName>stroke.color</p:attrName>
                                        </p:attrNameLst>
                                      </p:cBhvr>
                                      <p:to>
                                        <a:srgbClr val="FF0000"/>
                                      </p:to>
                                    </p:animClr>
                                    <p:set>
                                      <p:cBhvr>
                                        <p:cTn id="195" dur="2000" fill="hold"/>
                                        <p:tgtEl>
                                          <p:spTgt spid="222"/>
                                        </p:tgtEl>
                                        <p:attrNameLst>
                                          <p:attrName>stroke.on</p:attrName>
                                        </p:attrNameLst>
                                      </p:cBhvr>
                                      <p:to>
                                        <p:strVal val="true"/>
                                      </p:to>
                                    </p:set>
                                  </p:childTnLst>
                                </p:cTn>
                              </p:par>
                            </p:childTnLst>
                          </p:cTn>
                        </p:par>
                        <p:par>
                          <p:cTn id="196" fill="hold">
                            <p:stCondLst>
                              <p:cond delay="30000"/>
                            </p:stCondLst>
                            <p:childTnLst>
                              <p:par>
                                <p:cTn id="197" presetID="7" presetClass="emph" presetSubtype="2" fill="hold" nodeType="afterEffect">
                                  <p:stCondLst>
                                    <p:cond delay="0"/>
                                  </p:stCondLst>
                                  <p:childTnLst>
                                    <p:animClr clrSpc="rgb" dir="cw">
                                      <p:cBhvr>
                                        <p:cTn id="198" dur="500" fill="hold"/>
                                        <p:tgtEl>
                                          <p:spTgt spid="222"/>
                                        </p:tgtEl>
                                        <p:attrNameLst>
                                          <p:attrName>stroke.color</p:attrName>
                                        </p:attrNameLst>
                                      </p:cBhvr>
                                      <p:to>
                                        <a:srgbClr val="BFBFBF"/>
                                      </p:to>
                                    </p:animClr>
                                    <p:set>
                                      <p:cBhvr>
                                        <p:cTn id="199" dur="500" fill="hold"/>
                                        <p:tgtEl>
                                          <p:spTgt spid="222"/>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2000" fill="hold"/>
                                        <p:tgtEl>
                                          <p:spTgt spid="229"/>
                                        </p:tgtEl>
                                        <p:attrNameLst>
                                          <p:attrName>stroke.color</p:attrName>
                                        </p:attrNameLst>
                                      </p:cBhvr>
                                      <p:to>
                                        <a:srgbClr val="FF0000"/>
                                      </p:to>
                                    </p:animClr>
                                    <p:set>
                                      <p:cBhvr>
                                        <p:cTn id="202" dur="2000" fill="hold"/>
                                        <p:tgtEl>
                                          <p:spTgt spid="229"/>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229"/>
                                        </p:tgtEl>
                                        <p:attrNameLst>
                                          <p:attrName>stroke.color</p:attrName>
                                        </p:attrNameLst>
                                      </p:cBhvr>
                                      <p:to>
                                        <a:srgbClr val="BFBFBF"/>
                                      </p:to>
                                    </p:animClr>
                                    <p:set>
                                      <p:cBhvr>
                                        <p:cTn id="205" dur="500" fill="hold"/>
                                        <p:tgtEl>
                                          <p:spTgt spid="229"/>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2000" fill="hold"/>
                                        <p:tgtEl>
                                          <p:spTgt spid="229"/>
                                        </p:tgtEl>
                                        <p:attrNameLst>
                                          <p:attrName>stroke.color</p:attrName>
                                        </p:attrNameLst>
                                      </p:cBhvr>
                                      <p:to>
                                        <a:srgbClr val="FF0000"/>
                                      </p:to>
                                    </p:animClr>
                                    <p:set>
                                      <p:cBhvr>
                                        <p:cTn id="208" dur="2000" fill="hold"/>
                                        <p:tgtEl>
                                          <p:spTgt spid="229"/>
                                        </p:tgtEl>
                                        <p:attrNameLst>
                                          <p:attrName>stroke.on</p:attrName>
                                        </p:attrNameLst>
                                      </p:cBhvr>
                                      <p:to>
                                        <p:strVal val="true"/>
                                      </p:to>
                                    </p:set>
                                  </p:childTnLst>
                                </p:cTn>
                              </p:par>
                            </p:childTnLst>
                          </p:cTn>
                        </p:par>
                        <p:par>
                          <p:cTn id="209" fill="hold">
                            <p:stCondLst>
                              <p:cond delay="32000"/>
                            </p:stCondLst>
                            <p:childTnLst>
                              <p:par>
                                <p:cTn id="210" presetID="7" presetClass="emph" presetSubtype="2" fill="hold" nodeType="afterEffect">
                                  <p:stCondLst>
                                    <p:cond delay="0"/>
                                  </p:stCondLst>
                                  <p:childTnLst>
                                    <p:animClr clrSpc="rgb" dir="cw">
                                      <p:cBhvr>
                                        <p:cTn id="211" dur="500" fill="hold"/>
                                        <p:tgtEl>
                                          <p:spTgt spid="229"/>
                                        </p:tgtEl>
                                        <p:attrNameLst>
                                          <p:attrName>stroke.color</p:attrName>
                                        </p:attrNameLst>
                                      </p:cBhvr>
                                      <p:to>
                                        <a:srgbClr val="BFBFBF"/>
                                      </p:to>
                                    </p:animClr>
                                    <p:set>
                                      <p:cBhvr>
                                        <p:cTn id="212" dur="500" fill="hold"/>
                                        <p:tgtEl>
                                          <p:spTgt spid="229"/>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2000" fill="hold"/>
                                        <p:tgtEl>
                                          <p:spTgt spid="241"/>
                                        </p:tgtEl>
                                        <p:attrNameLst>
                                          <p:attrName>stroke.color</p:attrName>
                                        </p:attrNameLst>
                                      </p:cBhvr>
                                      <p:to>
                                        <a:srgbClr val="FF0000"/>
                                      </p:to>
                                    </p:animClr>
                                    <p:set>
                                      <p:cBhvr>
                                        <p:cTn id="215" dur="2000" fill="hold"/>
                                        <p:tgtEl>
                                          <p:spTgt spid="241"/>
                                        </p:tgtEl>
                                        <p:attrNameLst>
                                          <p:attrName>stroke.on</p:attrName>
                                        </p:attrNameLst>
                                      </p:cBhvr>
                                      <p:to>
                                        <p:strVal val="true"/>
                                      </p:to>
                                    </p:set>
                                  </p:childTnLst>
                                </p:cTn>
                              </p:par>
                              <p:par>
                                <p:cTn id="216" presetID="7" presetClass="emph" presetSubtype="2" fill="hold" nodeType="withEffect">
                                  <p:stCondLst>
                                    <p:cond delay="0"/>
                                  </p:stCondLst>
                                  <p:childTnLst>
                                    <p:animClr clrSpc="rgb" dir="cw">
                                      <p:cBhvr>
                                        <p:cTn id="217" dur="500" fill="hold"/>
                                        <p:tgtEl>
                                          <p:spTgt spid="241"/>
                                        </p:tgtEl>
                                        <p:attrNameLst>
                                          <p:attrName>stroke.color</p:attrName>
                                        </p:attrNameLst>
                                      </p:cBhvr>
                                      <p:to>
                                        <a:srgbClr val="BFBFBF"/>
                                      </p:to>
                                    </p:animClr>
                                    <p:set>
                                      <p:cBhvr>
                                        <p:cTn id="218" dur="500" fill="hold"/>
                                        <p:tgtEl>
                                          <p:spTgt spid="241"/>
                                        </p:tgtEl>
                                        <p:attrNameLst>
                                          <p:attrName>stroke.on</p:attrName>
                                        </p:attrNameLst>
                                      </p:cBhvr>
                                      <p:to>
                                        <p:strVal val="true"/>
                                      </p:to>
                                    </p:set>
                                  </p:childTnLst>
                                </p:cTn>
                              </p:par>
                              <p:par>
                                <p:cTn id="219" presetID="7" presetClass="emph" presetSubtype="2" fill="hold" nodeType="withEffect">
                                  <p:stCondLst>
                                    <p:cond delay="0"/>
                                  </p:stCondLst>
                                  <p:childTnLst>
                                    <p:animClr clrSpc="rgb" dir="cw">
                                      <p:cBhvr>
                                        <p:cTn id="220" dur="2000" fill="hold"/>
                                        <p:tgtEl>
                                          <p:spTgt spid="241"/>
                                        </p:tgtEl>
                                        <p:attrNameLst>
                                          <p:attrName>stroke.color</p:attrName>
                                        </p:attrNameLst>
                                      </p:cBhvr>
                                      <p:to>
                                        <a:srgbClr val="FF0000"/>
                                      </p:to>
                                    </p:animClr>
                                    <p:set>
                                      <p:cBhvr>
                                        <p:cTn id="221" dur="2000" fill="hold"/>
                                        <p:tgtEl>
                                          <p:spTgt spid="241"/>
                                        </p:tgtEl>
                                        <p:attrNameLst>
                                          <p:attrName>stroke.on</p:attrName>
                                        </p:attrNameLst>
                                      </p:cBhvr>
                                      <p:to>
                                        <p:strVal val="true"/>
                                      </p:to>
                                    </p:set>
                                  </p:childTnLst>
                                </p:cTn>
                              </p:par>
                            </p:childTnLst>
                          </p:cTn>
                        </p:par>
                        <p:par>
                          <p:cTn id="222" fill="hold">
                            <p:stCondLst>
                              <p:cond delay="34000"/>
                            </p:stCondLst>
                            <p:childTnLst>
                              <p:par>
                                <p:cTn id="223" presetID="7" presetClass="emph" presetSubtype="2" fill="hold" nodeType="afterEffect">
                                  <p:stCondLst>
                                    <p:cond delay="0"/>
                                  </p:stCondLst>
                                  <p:childTnLst>
                                    <p:animClr clrSpc="rgb" dir="cw">
                                      <p:cBhvr>
                                        <p:cTn id="224" dur="500" fill="hold"/>
                                        <p:tgtEl>
                                          <p:spTgt spid="241"/>
                                        </p:tgtEl>
                                        <p:attrNameLst>
                                          <p:attrName>stroke.color</p:attrName>
                                        </p:attrNameLst>
                                      </p:cBhvr>
                                      <p:to>
                                        <a:srgbClr val="BFBFBF"/>
                                      </p:to>
                                    </p:animClr>
                                    <p:set>
                                      <p:cBhvr>
                                        <p:cTn id="225" dur="500" fill="hold"/>
                                        <p:tgtEl>
                                          <p:spTgt spid="241"/>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2000" fill="hold"/>
                                        <p:tgtEl>
                                          <p:spTgt spid="242"/>
                                        </p:tgtEl>
                                        <p:attrNameLst>
                                          <p:attrName>stroke.color</p:attrName>
                                        </p:attrNameLst>
                                      </p:cBhvr>
                                      <p:to>
                                        <a:srgbClr val="FF0000"/>
                                      </p:to>
                                    </p:animClr>
                                    <p:set>
                                      <p:cBhvr>
                                        <p:cTn id="228" dur="2000" fill="hold"/>
                                        <p:tgtEl>
                                          <p:spTgt spid="242"/>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500" fill="hold"/>
                                        <p:tgtEl>
                                          <p:spTgt spid="242"/>
                                        </p:tgtEl>
                                        <p:attrNameLst>
                                          <p:attrName>stroke.color</p:attrName>
                                        </p:attrNameLst>
                                      </p:cBhvr>
                                      <p:to>
                                        <a:srgbClr val="BFBFBF"/>
                                      </p:to>
                                    </p:animClr>
                                    <p:set>
                                      <p:cBhvr>
                                        <p:cTn id="231" dur="500" fill="hold"/>
                                        <p:tgtEl>
                                          <p:spTgt spid="242"/>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2000" fill="hold"/>
                                        <p:tgtEl>
                                          <p:spTgt spid="242"/>
                                        </p:tgtEl>
                                        <p:attrNameLst>
                                          <p:attrName>stroke.color</p:attrName>
                                        </p:attrNameLst>
                                      </p:cBhvr>
                                      <p:to>
                                        <a:srgbClr val="FF0000"/>
                                      </p:to>
                                    </p:animClr>
                                    <p:set>
                                      <p:cBhvr>
                                        <p:cTn id="234" dur="2000" fill="hold"/>
                                        <p:tgtEl>
                                          <p:spTgt spid="242"/>
                                        </p:tgtEl>
                                        <p:attrNameLst>
                                          <p:attrName>stroke.on</p:attrName>
                                        </p:attrNameLst>
                                      </p:cBhvr>
                                      <p:to>
                                        <p:strVal val="true"/>
                                      </p:to>
                                    </p:set>
                                  </p:childTnLst>
                                </p:cTn>
                              </p:par>
                            </p:childTnLst>
                          </p:cTn>
                        </p:par>
                        <p:par>
                          <p:cTn id="235" fill="hold">
                            <p:stCondLst>
                              <p:cond delay="36000"/>
                            </p:stCondLst>
                            <p:childTnLst>
                              <p:par>
                                <p:cTn id="236" presetID="7" presetClass="emph" presetSubtype="2" fill="hold" nodeType="afterEffect">
                                  <p:stCondLst>
                                    <p:cond delay="0"/>
                                  </p:stCondLst>
                                  <p:childTnLst>
                                    <p:animClr clrSpc="rgb" dir="cw">
                                      <p:cBhvr>
                                        <p:cTn id="237" dur="500" fill="hold"/>
                                        <p:tgtEl>
                                          <p:spTgt spid="242"/>
                                        </p:tgtEl>
                                        <p:attrNameLst>
                                          <p:attrName>stroke.color</p:attrName>
                                        </p:attrNameLst>
                                      </p:cBhvr>
                                      <p:to>
                                        <a:srgbClr val="BFBFBF"/>
                                      </p:to>
                                    </p:animClr>
                                    <p:set>
                                      <p:cBhvr>
                                        <p:cTn id="238" dur="500" fill="hold"/>
                                        <p:tgtEl>
                                          <p:spTgt spid="242"/>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2000" fill="hold"/>
                                        <p:tgtEl>
                                          <p:spTgt spid="250"/>
                                        </p:tgtEl>
                                        <p:attrNameLst>
                                          <p:attrName>stroke.color</p:attrName>
                                        </p:attrNameLst>
                                      </p:cBhvr>
                                      <p:to>
                                        <a:srgbClr val="FF0000"/>
                                      </p:to>
                                    </p:animClr>
                                    <p:set>
                                      <p:cBhvr>
                                        <p:cTn id="241" dur="2000" fill="hold"/>
                                        <p:tgtEl>
                                          <p:spTgt spid="250"/>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250"/>
                                        </p:tgtEl>
                                        <p:attrNameLst>
                                          <p:attrName>stroke.color</p:attrName>
                                        </p:attrNameLst>
                                      </p:cBhvr>
                                      <p:to>
                                        <a:srgbClr val="BFBFBF"/>
                                      </p:to>
                                    </p:animClr>
                                    <p:set>
                                      <p:cBhvr>
                                        <p:cTn id="244" dur="500" fill="hold"/>
                                        <p:tgtEl>
                                          <p:spTgt spid="250"/>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2000" fill="hold"/>
                                        <p:tgtEl>
                                          <p:spTgt spid="250"/>
                                        </p:tgtEl>
                                        <p:attrNameLst>
                                          <p:attrName>stroke.color</p:attrName>
                                        </p:attrNameLst>
                                      </p:cBhvr>
                                      <p:to>
                                        <a:srgbClr val="FF0000"/>
                                      </p:to>
                                    </p:animClr>
                                    <p:set>
                                      <p:cBhvr>
                                        <p:cTn id="247" dur="2000" fill="hold"/>
                                        <p:tgtEl>
                                          <p:spTgt spid="250"/>
                                        </p:tgtEl>
                                        <p:attrNameLst>
                                          <p:attrName>stroke.on</p:attrName>
                                        </p:attrNameLst>
                                      </p:cBhvr>
                                      <p:to>
                                        <p:strVal val="true"/>
                                      </p:to>
                                    </p:set>
                                  </p:childTnLst>
                                </p:cTn>
                              </p:par>
                            </p:childTnLst>
                          </p:cTn>
                        </p:par>
                        <p:par>
                          <p:cTn id="248" fill="hold">
                            <p:stCondLst>
                              <p:cond delay="38000"/>
                            </p:stCondLst>
                            <p:childTnLst>
                              <p:par>
                                <p:cTn id="249" presetID="7" presetClass="emph" presetSubtype="2" fill="hold" nodeType="afterEffect">
                                  <p:stCondLst>
                                    <p:cond delay="0"/>
                                  </p:stCondLst>
                                  <p:childTnLst>
                                    <p:animClr clrSpc="rgb" dir="cw">
                                      <p:cBhvr>
                                        <p:cTn id="250" dur="500" fill="hold"/>
                                        <p:tgtEl>
                                          <p:spTgt spid="250"/>
                                        </p:tgtEl>
                                        <p:attrNameLst>
                                          <p:attrName>stroke.color</p:attrName>
                                        </p:attrNameLst>
                                      </p:cBhvr>
                                      <p:to>
                                        <a:srgbClr val="BFBFBF"/>
                                      </p:to>
                                    </p:animClr>
                                    <p:set>
                                      <p:cBhvr>
                                        <p:cTn id="251" dur="500" fill="hold"/>
                                        <p:tgtEl>
                                          <p:spTgt spid="250"/>
                                        </p:tgtEl>
                                        <p:attrNameLst>
                                          <p:attrName>stroke.on</p:attrName>
                                        </p:attrNameLst>
                                      </p:cBhvr>
                                      <p:to>
                                        <p:strVal val="true"/>
                                      </p:to>
                                    </p:set>
                                  </p:childTnLst>
                                </p:cTn>
                              </p:par>
                              <p:par>
                                <p:cTn id="252" presetID="7" presetClass="emph" presetSubtype="2" fill="hold" nodeType="withEffect">
                                  <p:stCondLst>
                                    <p:cond delay="0"/>
                                  </p:stCondLst>
                                  <p:childTnLst>
                                    <p:animClr clrSpc="rgb" dir="cw">
                                      <p:cBhvr>
                                        <p:cTn id="253" dur="2000" fill="hold"/>
                                        <p:tgtEl>
                                          <p:spTgt spid="251"/>
                                        </p:tgtEl>
                                        <p:attrNameLst>
                                          <p:attrName>stroke.color</p:attrName>
                                        </p:attrNameLst>
                                      </p:cBhvr>
                                      <p:to>
                                        <a:srgbClr val="FF0000"/>
                                      </p:to>
                                    </p:animClr>
                                    <p:set>
                                      <p:cBhvr>
                                        <p:cTn id="254" dur="2000" fill="hold"/>
                                        <p:tgtEl>
                                          <p:spTgt spid="251"/>
                                        </p:tgtEl>
                                        <p:attrNameLst>
                                          <p:attrName>stroke.on</p:attrName>
                                        </p:attrNameLst>
                                      </p:cBhvr>
                                      <p:to>
                                        <p:strVal val="true"/>
                                      </p:to>
                                    </p:set>
                                  </p:childTnLst>
                                </p:cTn>
                              </p:par>
                              <p:par>
                                <p:cTn id="255" presetID="7" presetClass="emph" presetSubtype="2" fill="hold" nodeType="withEffect">
                                  <p:stCondLst>
                                    <p:cond delay="0"/>
                                  </p:stCondLst>
                                  <p:childTnLst>
                                    <p:animClr clrSpc="rgb" dir="cw">
                                      <p:cBhvr>
                                        <p:cTn id="256" dur="500" fill="hold"/>
                                        <p:tgtEl>
                                          <p:spTgt spid="251"/>
                                        </p:tgtEl>
                                        <p:attrNameLst>
                                          <p:attrName>stroke.color</p:attrName>
                                        </p:attrNameLst>
                                      </p:cBhvr>
                                      <p:to>
                                        <a:srgbClr val="BFBFBF"/>
                                      </p:to>
                                    </p:animClr>
                                    <p:set>
                                      <p:cBhvr>
                                        <p:cTn id="257" dur="500" fill="hold"/>
                                        <p:tgtEl>
                                          <p:spTgt spid="251"/>
                                        </p:tgtEl>
                                        <p:attrNameLst>
                                          <p:attrName>stroke.on</p:attrName>
                                        </p:attrNameLst>
                                      </p:cBhvr>
                                      <p:to>
                                        <p:strVal val="true"/>
                                      </p:to>
                                    </p:set>
                                  </p:childTnLst>
                                </p:cTn>
                              </p:par>
                              <p:par>
                                <p:cTn id="258" presetID="7" presetClass="emph" presetSubtype="2" fill="hold" nodeType="withEffect">
                                  <p:stCondLst>
                                    <p:cond delay="0"/>
                                  </p:stCondLst>
                                  <p:childTnLst>
                                    <p:animClr clrSpc="rgb" dir="cw">
                                      <p:cBhvr>
                                        <p:cTn id="259" dur="2000" fill="hold"/>
                                        <p:tgtEl>
                                          <p:spTgt spid="251"/>
                                        </p:tgtEl>
                                        <p:attrNameLst>
                                          <p:attrName>stroke.color</p:attrName>
                                        </p:attrNameLst>
                                      </p:cBhvr>
                                      <p:to>
                                        <a:srgbClr val="FF0000"/>
                                      </p:to>
                                    </p:animClr>
                                    <p:set>
                                      <p:cBhvr>
                                        <p:cTn id="260" dur="2000" fill="hold"/>
                                        <p:tgtEl>
                                          <p:spTgt spid="251"/>
                                        </p:tgtEl>
                                        <p:attrNameLst>
                                          <p:attrName>stroke.on</p:attrName>
                                        </p:attrNameLst>
                                      </p:cBhvr>
                                      <p:to>
                                        <p:strVal val="true"/>
                                      </p:to>
                                    </p:set>
                                  </p:childTnLst>
                                </p:cTn>
                              </p:par>
                            </p:childTnLst>
                          </p:cTn>
                        </p:par>
                        <p:par>
                          <p:cTn id="261" fill="hold">
                            <p:stCondLst>
                              <p:cond delay="40000"/>
                            </p:stCondLst>
                            <p:childTnLst>
                              <p:par>
                                <p:cTn id="262" presetID="7" presetClass="emph" presetSubtype="2" fill="hold" nodeType="afterEffect">
                                  <p:stCondLst>
                                    <p:cond delay="0"/>
                                  </p:stCondLst>
                                  <p:childTnLst>
                                    <p:animClr clrSpc="rgb" dir="cw">
                                      <p:cBhvr>
                                        <p:cTn id="263" dur="500" fill="hold"/>
                                        <p:tgtEl>
                                          <p:spTgt spid="251"/>
                                        </p:tgtEl>
                                        <p:attrNameLst>
                                          <p:attrName>stroke.color</p:attrName>
                                        </p:attrNameLst>
                                      </p:cBhvr>
                                      <p:to>
                                        <a:srgbClr val="BFBFBF"/>
                                      </p:to>
                                    </p:animClr>
                                    <p:set>
                                      <p:cBhvr>
                                        <p:cTn id="264" dur="500" fill="hold"/>
                                        <p:tgtEl>
                                          <p:spTgt spid="251"/>
                                        </p:tgtEl>
                                        <p:attrNameLst>
                                          <p:attrName>stroke.on</p:attrName>
                                        </p:attrNameLst>
                                      </p:cBhvr>
                                      <p:to>
                                        <p:strVal val="true"/>
                                      </p:to>
                                    </p:set>
                                  </p:childTnLst>
                                </p:cTn>
                              </p:par>
                              <p:par>
                                <p:cTn id="265" presetID="7" presetClass="emph" presetSubtype="2" fill="hold" nodeType="withEffect">
                                  <p:stCondLst>
                                    <p:cond delay="0"/>
                                  </p:stCondLst>
                                  <p:childTnLst>
                                    <p:animClr clrSpc="rgb" dir="cw">
                                      <p:cBhvr>
                                        <p:cTn id="266" dur="2000" fill="hold"/>
                                        <p:tgtEl>
                                          <p:spTgt spid="318"/>
                                        </p:tgtEl>
                                        <p:attrNameLst>
                                          <p:attrName>stroke.color</p:attrName>
                                        </p:attrNameLst>
                                      </p:cBhvr>
                                      <p:to>
                                        <a:srgbClr val="FF0000"/>
                                      </p:to>
                                    </p:animClr>
                                    <p:set>
                                      <p:cBhvr>
                                        <p:cTn id="267" dur="2000" fill="hold"/>
                                        <p:tgtEl>
                                          <p:spTgt spid="318"/>
                                        </p:tgtEl>
                                        <p:attrNameLst>
                                          <p:attrName>stroke.on</p:attrName>
                                        </p:attrNameLst>
                                      </p:cBhvr>
                                      <p:to>
                                        <p:strVal val="true"/>
                                      </p:to>
                                    </p:set>
                                  </p:childTnLst>
                                </p:cTn>
                              </p:par>
                              <p:par>
                                <p:cTn id="268" presetID="7" presetClass="emph" presetSubtype="2" fill="hold" nodeType="withEffect">
                                  <p:stCondLst>
                                    <p:cond delay="0"/>
                                  </p:stCondLst>
                                  <p:childTnLst>
                                    <p:animClr clrSpc="rgb" dir="cw">
                                      <p:cBhvr>
                                        <p:cTn id="269" dur="500" fill="hold"/>
                                        <p:tgtEl>
                                          <p:spTgt spid="318"/>
                                        </p:tgtEl>
                                        <p:attrNameLst>
                                          <p:attrName>stroke.color</p:attrName>
                                        </p:attrNameLst>
                                      </p:cBhvr>
                                      <p:to>
                                        <a:srgbClr val="BFBFBF"/>
                                      </p:to>
                                    </p:animClr>
                                    <p:set>
                                      <p:cBhvr>
                                        <p:cTn id="270" dur="500" fill="hold"/>
                                        <p:tgtEl>
                                          <p:spTgt spid="318"/>
                                        </p:tgtEl>
                                        <p:attrNameLst>
                                          <p:attrName>stroke.on</p:attrName>
                                        </p:attrNameLst>
                                      </p:cBhvr>
                                      <p:to>
                                        <p:strVal val="true"/>
                                      </p:to>
                                    </p:set>
                                  </p:childTnLst>
                                </p:cTn>
                              </p:par>
                              <p:par>
                                <p:cTn id="271" presetID="7" presetClass="emph" presetSubtype="2" fill="hold" nodeType="withEffect">
                                  <p:stCondLst>
                                    <p:cond delay="0"/>
                                  </p:stCondLst>
                                  <p:childTnLst>
                                    <p:animClr clrSpc="rgb" dir="cw">
                                      <p:cBhvr>
                                        <p:cTn id="272" dur="2000" fill="hold"/>
                                        <p:tgtEl>
                                          <p:spTgt spid="318"/>
                                        </p:tgtEl>
                                        <p:attrNameLst>
                                          <p:attrName>stroke.color</p:attrName>
                                        </p:attrNameLst>
                                      </p:cBhvr>
                                      <p:to>
                                        <a:srgbClr val="FF0000"/>
                                      </p:to>
                                    </p:animClr>
                                    <p:set>
                                      <p:cBhvr>
                                        <p:cTn id="273" dur="2000" fill="hold"/>
                                        <p:tgtEl>
                                          <p:spTgt spid="318"/>
                                        </p:tgtEl>
                                        <p:attrNameLst>
                                          <p:attrName>stroke.on</p:attrName>
                                        </p:attrNameLst>
                                      </p:cBhvr>
                                      <p:to>
                                        <p:strVal val="true"/>
                                      </p:to>
                                    </p:set>
                                  </p:childTnLst>
                                </p:cTn>
                              </p:par>
                            </p:childTnLst>
                          </p:cTn>
                        </p:par>
                        <p:par>
                          <p:cTn id="274" fill="hold">
                            <p:stCondLst>
                              <p:cond delay="42000"/>
                            </p:stCondLst>
                            <p:childTnLst>
                              <p:par>
                                <p:cTn id="275" presetID="7" presetClass="emph" presetSubtype="2" fill="hold" nodeType="afterEffect">
                                  <p:stCondLst>
                                    <p:cond delay="0"/>
                                  </p:stCondLst>
                                  <p:childTnLst>
                                    <p:animClr clrSpc="rgb" dir="cw">
                                      <p:cBhvr>
                                        <p:cTn id="276" dur="500" fill="hold"/>
                                        <p:tgtEl>
                                          <p:spTgt spid="318"/>
                                        </p:tgtEl>
                                        <p:attrNameLst>
                                          <p:attrName>stroke.color</p:attrName>
                                        </p:attrNameLst>
                                      </p:cBhvr>
                                      <p:to>
                                        <a:srgbClr val="BFBFBF"/>
                                      </p:to>
                                    </p:animClr>
                                    <p:set>
                                      <p:cBhvr>
                                        <p:cTn id="277" dur="500" fill="hold"/>
                                        <p:tgtEl>
                                          <p:spTgt spid="318"/>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2000" fill="hold"/>
                                        <p:tgtEl>
                                          <p:spTgt spid="326"/>
                                        </p:tgtEl>
                                        <p:attrNameLst>
                                          <p:attrName>stroke.color</p:attrName>
                                        </p:attrNameLst>
                                      </p:cBhvr>
                                      <p:to>
                                        <a:srgbClr val="FF0000"/>
                                      </p:to>
                                    </p:animClr>
                                    <p:set>
                                      <p:cBhvr>
                                        <p:cTn id="280" dur="2000" fill="hold"/>
                                        <p:tgtEl>
                                          <p:spTgt spid="326"/>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326"/>
                                        </p:tgtEl>
                                        <p:attrNameLst>
                                          <p:attrName>stroke.color</p:attrName>
                                        </p:attrNameLst>
                                      </p:cBhvr>
                                      <p:to>
                                        <a:srgbClr val="BFBFBF"/>
                                      </p:to>
                                    </p:animClr>
                                    <p:set>
                                      <p:cBhvr>
                                        <p:cTn id="283" dur="500" fill="hold"/>
                                        <p:tgtEl>
                                          <p:spTgt spid="326"/>
                                        </p:tgtEl>
                                        <p:attrNameLst>
                                          <p:attrName>stroke.on</p:attrName>
                                        </p:attrNameLst>
                                      </p:cBhvr>
                                      <p:to>
                                        <p:strVal val="true"/>
                                      </p:to>
                                    </p:set>
                                  </p:childTnLst>
                                </p:cTn>
                              </p:par>
                              <p:par>
                                <p:cTn id="284" presetID="7" presetClass="emph" presetSubtype="2" fill="hold" nodeType="withEffect">
                                  <p:stCondLst>
                                    <p:cond delay="0"/>
                                  </p:stCondLst>
                                  <p:childTnLst>
                                    <p:animClr clrSpc="rgb" dir="cw">
                                      <p:cBhvr>
                                        <p:cTn id="285" dur="2000" fill="hold"/>
                                        <p:tgtEl>
                                          <p:spTgt spid="326"/>
                                        </p:tgtEl>
                                        <p:attrNameLst>
                                          <p:attrName>stroke.color</p:attrName>
                                        </p:attrNameLst>
                                      </p:cBhvr>
                                      <p:to>
                                        <a:srgbClr val="FF0000"/>
                                      </p:to>
                                    </p:animClr>
                                    <p:set>
                                      <p:cBhvr>
                                        <p:cTn id="286" dur="2000" fill="hold"/>
                                        <p:tgtEl>
                                          <p:spTgt spid="326"/>
                                        </p:tgtEl>
                                        <p:attrNameLst>
                                          <p:attrName>stroke.on</p:attrName>
                                        </p:attrNameLst>
                                      </p:cBhvr>
                                      <p:to>
                                        <p:strVal val="true"/>
                                      </p:to>
                                    </p:set>
                                  </p:childTnLst>
                                </p:cTn>
                              </p:par>
                            </p:childTnLst>
                          </p:cTn>
                        </p:par>
                        <p:par>
                          <p:cTn id="287" fill="hold">
                            <p:stCondLst>
                              <p:cond delay="44000"/>
                            </p:stCondLst>
                            <p:childTnLst>
                              <p:par>
                                <p:cTn id="288" presetID="7" presetClass="emph" presetSubtype="2" fill="hold" nodeType="afterEffect">
                                  <p:stCondLst>
                                    <p:cond delay="0"/>
                                  </p:stCondLst>
                                  <p:childTnLst>
                                    <p:animClr clrSpc="rgb" dir="cw">
                                      <p:cBhvr>
                                        <p:cTn id="289" dur="500" fill="hold"/>
                                        <p:tgtEl>
                                          <p:spTgt spid="326"/>
                                        </p:tgtEl>
                                        <p:attrNameLst>
                                          <p:attrName>stroke.color</p:attrName>
                                        </p:attrNameLst>
                                      </p:cBhvr>
                                      <p:to>
                                        <a:srgbClr val="BFBFBF"/>
                                      </p:to>
                                    </p:animClr>
                                    <p:set>
                                      <p:cBhvr>
                                        <p:cTn id="290" dur="500" fill="hold"/>
                                        <p:tgtEl>
                                          <p:spTgt spid="326"/>
                                        </p:tgtEl>
                                        <p:attrNameLst>
                                          <p:attrName>stroke.on</p:attrName>
                                        </p:attrNameLst>
                                      </p:cBhvr>
                                      <p:to>
                                        <p:strVal val="true"/>
                                      </p:to>
                                    </p:set>
                                  </p:childTnLst>
                                </p:cTn>
                              </p:par>
                              <p:par>
                                <p:cTn id="291" presetID="7" presetClass="emph" presetSubtype="2" fill="hold" nodeType="withEffect">
                                  <p:stCondLst>
                                    <p:cond delay="0"/>
                                  </p:stCondLst>
                                  <p:childTnLst>
                                    <p:animClr clrSpc="rgb" dir="cw">
                                      <p:cBhvr>
                                        <p:cTn id="292" dur="2000" fill="hold"/>
                                        <p:tgtEl>
                                          <p:spTgt spid="333"/>
                                        </p:tgtEl>
                                        <p:attrNameLst>
                                          <p:attrName>stroke.color</p:attrName>
                                        </p:attrNameLst>
                                      </p:cBhvr>
                                      <p:to>
                                        <a:srgbClr val="FF0000"/>
                                      </p:to>
                                    </p:animClr>
                                    <p:set>
                                      <p:cBhvr>
                                        <p:cTn id="293" dur="2000" fill="hold"/>
                                        <p:tgtEl>
                                          <p:spTgt spid="333"/>
                                        </p:tgtEl>
                                        <p:attrNameLst>
                                          <p:attrName>stroke.on</p:attrName>
                                        </p:attrNameLst>
                                      </p:cBhvr>
                                      <p:to>
                                        <p:strVal val="true"/>
                                      </p:to>
                                    </p:set>
                                  </p:childTnLst>
                                </p:cTn>
                              </p:par>
                              <p:par>
                                <p:cTn id="294" presetID="7" presetClass="emph" presetSubtype="2" fill="hold" nodeType="withEffect">
                                  <p:stCondLst>
                                    <p:cond delay="0"/>
                                  </p:stCondLst>
                                  <p:childTnLst>
                                    <p:animClr clrSpc="rgb" dir="cw">
                                      <p:cBhvr>
                                        <p:cTn id="295" dur="500" fill="hold"/>
                                        <p:tgtEl>
                                          <p:spTgt spid="333"/>
                                        </p:tgtEl>
                                        <p:attrNameLst>
                                          <p:attrName>stroke.color</p:attrName>
                                        </p:attrNameLst>
                                      </p:cBhvr>
                                      <p:to>
                                        <a:srgbClr val="BFBFBF"/>
                                      </p:to>
                                    </p:animClr>
                                    <p:set>
                                      <p:cBhvr>
                                        <p:cTn id="296" dur="500" fill="hold"/>
                                        <p:tgtEl>
                                          <p:spTgt spid="333"/>
                                        </p:tgtEl>
                                        <p:attrNameLst>
                                          <p:attrName>stroke.on</p:attrName>
                                        </p:attrNameLst>
                                      </p:cBhvr>
                                      <p:to>
                                        <p:strVal val="true"/>
                                      </p:to>
                                    </p:set>
                                  </p:childTnLst>
                                </p:cTn>
                              </p:par>
                              <p:par>
                                <p:cTn id="297" presetID="7" presetClass="emph" presetSubtype="2" fill="hold" nodeType="withEffect">
                                  <p:stCondLst>
                                    <p:cond delay="0"/>
                                  </p:stCondLst>
                                  <p:childTnLst>
                                    <p:animClr clrSpc="rgb" dir="cw">
                                      <p:cBhvr>
                                        <p:cTn id="298" dur="2000" fill="hold"/>
                                        <p:tgtEl>
                                          <p:spTgt spid="333"/>
                                        </p:tgtEl>
                                        <p:attrNameLst>
                                          <p:attrName>stroke.color</p:attrName>
                                        </p:attrNameLst>
                                      </p:cBhvr>
                                      <p:to>
                                        <a:srgbClr val="FF0000"/>
                                      </p:to>
                                    </p:animClr>
                                    <p:set>
                                      <p:cBhvr>
                                        <p:cTn id="299" dur="2000" fill="hold"/>
                                        <p:tgtEl>
                                          <p:spTgt spid="333"/>
                                        </p:tgtEl>
                                        <p:attrNameLst>
                                          <p:attrName>stroke.on</p:attrName>
                                        </p:attrNameLst>
                                      </p:cBhvr>
                                      <p:to>
                                        <p:strVal val="true"/>
                                      </p:to>
                                    </p:set>
                                  </p:childTnLst>
                                </p:cTn>
                              </p:par>
                            </p:childTnLst>
                          </p:cTn>
                        </p:par>
                        <p:par>
                          <p:cTn id="300" fill="hold">
                            <p:stCondLst>
                              <p:cond delay="46000"/>
                            </p:stCondLst>
                            <p:childTnLst>
                              <p:par>
                                <p:cTn id="301" presetID="7" presetClass="emph" presetSubtype="2" fill="hold" nodeType="afterEffect">
                                  <p:stCondLst>
                                    <p:cond delay="0"/>
                                  </p:stCondLst>
                                  <p:childTnLst>
                                    <p:animClr clrSpc="rgb" dir="cw">
                                      <p:cBhvr>
                                        <p:cTn id="302" dur="500" fill="hold"/>
                                        <p:tgtEl>
                                          <p:spTgt spid="333"/>
                                        </p:tgtEl>
                                        <p:attrNameLst>
                                          <p:attrName>stroke.color</p:attrName>
                                        </p:attrNameLst>
                                      </p:cBhvr>
                                      <p:to>
                                        <a:srgbClr val="BFBFBF"/>
                                      </p:to>
                                    </p:animClr>
                                    <p:set>
                                      <p:cBhvr>
                                        <p:cTn id="303" dur="500" fill="hold"/>
                                        <p:tgtEl>
                                          <p:spTgt spid="333"/>
                                        </p:tgtEl>
                                        <p:attrNameLst>
                                          <p:attrName>stroke.on</p:attrName>
                                        </p:attrNameLst>
                                      </p:cBhvr>
                                      <p:to>
                                        <p:strVal val="true"/>
                                      </p:to>
                                    </p:set>
                                  </p:childTnLst>
                                </p:cTn>
                              </p:par>
                              <p:par>
                                <p:cTn id="304" presetID="7" presetClass="emph" presetSubtype="2" fill="hold" nodeType="withEffect">
                                  <p:stCondLst>
                                    <p:cond delay="0"/>
                                  </p:stCondLst>
                                  <p:childTnLst>
                                    <p:animClr clrSpc="rgb" dir="cw">
                                      <p:cBhvr>
                                        <p:cTn id="305" dur="2000" fill="hold"/>
                                        <p:tgtEl>
                                          <p:spTgt spid="341"/>
                                        </p:tgtEl>
                                        <p:attrNameLst>
                                          <p:attrName>stroke.color</p:attrName>
                                        </p:attrNameLst>
                                      </p:cBhvr>
                                      <p:to>
                                        <a:srgbClr val="FF0000"/>
                                      </p:to>
                                    </p:animClr>
                                    <p:set>
                                      <p:cBhvr>
                                        <p:cTn id="306" dur="2000" fill="hold"/>
                                        <p:tgtEl>
                                          <p:spTgt spid="341"/>
                                        </p:tgtEl>
                                        <p:attrNameLst>
                                          <p:attrName>stroke.on</p:attrName>
                                        </p:attrNameLst>
                                      </p:cBhvr>
                                      <p:to>
                                        <p:strVal val="true"/>
                                      </p:to>
                                    </p:set>
                                  </p:childTnLst>
                                </p:cTn>
                              </p:par>
                              <p:par>
                                <p:cTn id="307" presetID="7" presetClass="emph" presetSubtype="2" fill="hold" nodeType="withEffect">
                                  <p:stCondLst>
                                    <p:cond delay="0"/>
                                  </p:stCondLst>
                                  <p:childTnLst>
                                    <p:animClr clrSpc="rgb" dir="cw">
                                      <p:cBhvr>
                                        <p:cTn id="308" dur="500" fill="hold"/>
                                        <p:tgtEl>
                                          <p:spTgt spid="341"/>
                                        </p:tgtEl>
                                        <p:attrNameLst>
                                          <p:attrName>stroke.color</p:attrName>
                                        </p:attrNameLst>
                                      </p:cBhvr>
                                      <p:to>
                                        <a:srgbClr val="BFBFBF"/>
                                      </p:to>
                                    </p:animClr>
                                    <p:set>
                                      <p:cBhvr>
                                        <p:cTn id="309" dur="500" fill="hold"/>
                                        <p:tgtEl>
                                          <p:spTgt spid="341"/>
                                        </p:tgtEl>
                                        <p:attrNameLst>
                                          <p:attrName>stroke.on</p:attrName>
                                        </p:attrNameLst>
                                      </p:cBhvr>
                                      <p:to>
                                        <p:strVal val="true"/>
                                      </p:to>
                                    </p:set>
                                  </p:childTnLst>
                                </p:cTn>
                              </p:par>
                              <p:par>
                                <p:cTn id="310" presetID="7" presetClass="emph" presetSubtype="2" fill="hold" nodeType="withEffect">
                                  <p:stCondLst>
                                    <p:cond delay="0"/>
                                  </p:stCondLst>
                                  <p:childTnLst>
                                    <p:animClr clrSpc="rgb" dir="cw">
                                      <p:cBhvr>
                                        <p:cTn id="311" dur="2000" fill="hold"/>
                                        <p:tgtEl>
                                          <p:spTgt spid="341"/>
                                        </p:tgtEl>
                                        <p:attrNameLst>
                                          <p:attrName>stroke.color</p:attrName>
                                        </p:attrNameLst>
                                      </p:cBhvr>
                                      <p:to>
                                        <a:srgbClr val="FF0000"/>
                                      </p:to>
                                    </p:animClr>
                                    <p:set>
                                      <p:cBhvr>
                                        <p:cTn id="312" dur="2000" fill="hold"/>
                                        <p:tgtEl>
                                          <p:spTgt spid="341"/>
                                        </p:tgtEl>
                                        <p:attrNameLst>
                                          <p:attrName>stroke.on</p:attrName>
                                        </p:attrNameLst>
                                      </p:cBhvr>
                                      <p:to>
                                        <p:strVal val="true"/>
                                      </p:to>
                                    </p:set>
                                  </p:childTnLst>
                                </p:cTn>
                              </p:par>
                            </p:childTnLst>
                          </p:cTn>
                        </p:par>
                        <p:par>
                          <p:cTn id="313" fill="hold">
                            <p:stCondLst>
                              <p:cond delay="48000"/>
                            </p:stCondLst>
                            <p:childTnLst>
                              <p:par>
                                <p:cTn id="314" presetID="7" presetClass="emph" presetSubtype="2" fill="hold" nodeType="afterEffect">
                                  <p:stCondLst>
                                    <p:cond delay="0"/>
                                  </p:stCondLst>
                                  <p:childTnLst>
                                    <p:animClr clrSpc="rgb" dir="cw">
                                      <p:cBhvr>
                                        <p:cTn id="315" dur="500" fill="hold"/>
                                        <p:tgtEl>
                                          <p:spTgt spid="341"/>
                                        </p:tgtEl>
                                        <p:attrNameLst>
                                          <p:attrName>stroke.color</p:attrName>
                                        </p:attrNameLst>
                                      </p:cBhvr>
                                      <p:to>
                                        <a:srgbClr val="BFBFBF"/>
                                      </p:to>
                                    </p:animClr>
                                    <p:set>
                                      <p:cBhvr>
                                        <p:cTn id="316" dur="500" fill="hold"/>
                                        <p:tgtEl>
                                          <p:spTgt spid="341"/>
                                        </p:tgtEl>
                                        <p:attrNameLst>
                                          <p:attrName>stroke.on</p:attrName>
                                        </p:attrNameLst>
                                      </p:cBhvr>
                                      <p:to>
                                        <p:strVal val="true"/>
                                      </p:to>
                                    </p:set>
                                  </p:childTnLst>
                                </p:cTn>
                              </p:par>
                              <p:par>
                                <p:cTn id="317" presetID="7" presetClass="emph" presetSubtype="2" fill="hold" nodeType="withEffect">
                                  <p:stCondLst>
                                    <p:cond delay="0"/>
                                  </p:stCondLst>
                                  <p:childTnLst>
                                    <p:animClr clrSpc="rgb" dir="cw">
                                      <p:cBhvr>
                                        <p:cTn id="318" dur="2000" fill="hold"/>
                                        <p:tgtEl>
                                          <p:spTgt spid="342"/>
                                        </p:tgtEl>
                                        <p:attrNameLst>
                                          <p:attrName>stroke.color</p:attrName>
                                        </p:attrNameLst>
                                      </p:cBhvr>
                                      <p:to>
                                        <a:srgbClr val="FF0000"/>
                                      </p:to>
                                    </p:animClr>
                                    <p:set>
                                      <p:cBhvr>
                                        <p:cTn id="319" dur="2000" fill="hold"/>
                                        <p:tgtEl>
                                          <p:spTgt spid="342"/>
                                        </p:tgtEl>
                                        <p:attrNameLst>
                                          <p:attrName>stroke.on</p:attrName>
                                        </p:attrNameLst>
                                      </p:cBhvr>
                                      <p:to>
                                        <p:strVal val="true"/>
                                      </p:to>
                                    </p:set>
                                  </p:childTnLst>
                                </p:cTn>
                              </p:par>
                              <p:par>
                                <p:cTn id="320" presetID="7" presetClass="emph" presetSubtype="2" fill="hold" nodeType="withEffect">
                                  <p:stCondLst>
                                    <p:cond delay="0"/>
                                  </p:stCondLst>
                                  <p:childTnLst>
                                    <p:animClr clrSpc="rgb" dir="cw">
                                      <p:cBhvr>
                                        <p:cTn id="321" dur="500" fill="hold"/>
                                        <p:tgtEl>
                                          <p:spTgt spid="342"/>
                                        </p:tgtEl>
                                        <p:attrNameLst>
                                          <p:attrName>stroke.color</p:attrName>
                                        </p:attrNameLst>
                                      </p:cBhvr>
                                      <p:to>
                                        <a:srgbClr val="BFBFBF"/>
                                      </p:to>
                                    </p:animClr>
                                    <p:set>
                                      <p:cBhvr>
                                        <p:cTn id="322" dur="500" fill="hold"/>
                                        <p:tgtEl>
                                          <p:spTgt spid="342"/>
                                        </p:tgtEl>
                                        <p:attrNameLst>
                                          <p:attrName>stroke.on</p:attrName>
                                        </p:attrNameLst>
                                      </p:cBhvr>
                                      <p:to>
                                        <p:strVal val="true"/>
                                      </p:to>
                                    </p:set>
                                  </p:childTnLst>
                                </p:cTn>
                              </p:par>
                              <p:par>
                                <p:cTn id="323" presetID="7" presetClass="emph" presetSubtype="2" fill="hold" nodeType="withEffect">
                                  <p:stCondLst>
                                    <p:cond delay="0"/>
                                  </p:stCondLst>
                                  <p:childTnLst>
                                    <p:animClr clrSpc="rgb" dir="cw">
                                      <p:cBhvr>
                                        <p:cTn id="324" dur="2000" fill="hold"/>
                                        <p:tgtEl>
                                          <p:spTgt spid="342"/>
                                        </p:tgtEl>
                                        <p:attrNameLst>
                                          <p:attrName>stroke.color</p:attrName>
                                        </p:attrNameLst>
                                      </p:cBhvr>
                                      <p:to>
                                        <a:srgbClr val="FF0000"/>
                                      </p:to>
                                    </p:animClr>
                                    <p:set>
                                      <p:cBhvr>
                                        <p:cTn id="325" dur="2000" fill="hold"/>
                                        <p:tgtEl>
                                          <p:spTgt spid="342"/>
                                        </p:tgtEl>
                                        <p:attrNameLst>
                                          <p:attrName>stroke.on</p:attrName>
                                        </p:attrNameLst>
                                      </p:cBhvr>
                                      <p:to>
                                        <p:strVal val="true"/>
                                      </p:to>
                                    </p:set>
                                  </p:childTnLst>
                                </p:cTn>
                              </p:par>
                            </p:childTnLst>
                          </p:cTn>
                        </p:par>
                        <p:par>
                          <p:cTn id="326" fill="hold">
                            <p:stCondLst>
                              <p:cond delay="50000"/>
                            </p:stCondLst>
                            <p:childTnLst>
                              <p:par>
                                <p:cTn id="327" presetID="7" presetClass="emph" presetSubtype="2" fill="hold" nodeType="afterEffect">
                                  <p:stCondLst>
                                    <p:cond delay="0"/>
                                  </p:stCondLst>
                                  <p:childTnLst>
                                    <p:animClr clrSpc="rgb" dir="cw">
                                      <p:cBhvr>
                                        <p:cTn id="328" dur="500" fill="hold"/>
                                        <p:tgtEl>
                                          <p:spTgt spid="342"/>
                                        </p:tgtEl>
                                        <p:attrNameLst>
                                          <p:attrName>stroke.color</p:attrName>
                                        </p:attrNameLst>
                                      </p:cBhvr>
                                      <p:to>
                                        <a:srgbClr val="BFBFBF"/>
                                      </p:to>
                                    </p:animClr>
                                    <p:set>
                                      <p:cBhvr>
                                        <p:cTn id="329" dur="500" fill="hold"/>
                                        <p:tgtEl>
                                          <p:spTgt spid="342"/>
                                        </p:tgtEl>
                                        <p:attrNameLst>
                                          <p:attrName>stroke.on</p:attrName>
                                        </p:attrNameLst>
                                      </p:cBhvr>
                                      <p:to>
                                        <p:strVal val="true"/>
                                      </p:to>
                                    </p:set>
                                  </p:childTnLst>
                                </p:cTn>
                              </p:par>
                              <p:par>
                                <p:cTn id="330" presetID="7" presetClass="emph" presetSubtype="2" fill="hold" nodeType="withEffect">
                                  <p:stCondLst>
                                    <p:cond delay="0"/>
                                  </p:stCondLst>
                                  <p:childTnLst>
                                    <p:animClr clrSpc="rgb" dir="cw">
                                      <p:cBhvr>
                                        <p:cTn id="331" dur="2000" fill="hold"/>
                                        <p:tgtEl>
                                          <p:spTgt spid="343"/>
                                        </p:tgtEl>
                                        <p:attrNameLst>
                                          <p:attrName>stroke.color</p:attrName>
                                        </p:attrNameLst>
                                      </p:cBhvr>
                                      <p:to>
                                        <a:srgbClr val="FF0000"/>
                                      </p:to>
                                    </p:animClr>
                                    <p:set>
                                      <p:cBhvr>
                                        <p:cTn id="332" dur="2000" fill="hold"/>
                                        <p:tgtEl>
                                          <p:spTgt spid="343"/>
                                        </p:tgtEl>
                                        <p:attrNameLst>
                                          <p:attrName>stroke.on</p:attrName>
                                        </p:attrNameLst>
                                      </p:cBhvr>
                                      <p:to>
                                        <p:strVal val="true"/>
                                      </p:to>
                                    </p:set>
                                  </p:childTnLst>
                                </p:cTn>
                              </p:par>
                              <p:par>
                                <p:cTn id="333" presetID="7" presetClass="emph" presetSubtype="2" fill="hold" nodeType="withEffect">
                                  <p:stCondLst>
                                    <p:cond delay="0"/>
                                  </p:stCondLst>
                                  <p:childTnLst>
                                    <p:animClr clrSpc="rgb" dir="cw">
                                      <p:cBhvr>
                                        <p:cTn id="334" dur="500" fill="hold"/>
                                        <p:tgtEl>
                                          <p:spTgt spid="343"/>
                                        </p:tgtEl>
                                        <p:attrNameLst>
                                          <p:attrName>stroke.color</p:attrName>
                                        </p:attrNameLst>
                                      </p:cBhvr>
                                      <p:to>
                                        <a:srgbClr val="BFBFBF"/>
                                      </p:to>
                                    </p:animClr>
                                    <p:set>
                                      <p:cBhvr>
                                        <p:cTn id="335" dur="500" fill="hold"/>
                                        <p:tgtEl>
                                          <p:spTgt spid="343"/>
                                        </p:tgtEl>
                                        <p:attrNameLst>
                                          <p:attrName>stroke.on</p:attrName>
                                        </p:attrNameLst>
                                      </p:cBhvr>
                                      <p:to>
                                        <p:strVal val="true"/>
                                      </p:to>
                                    </p:set>
                                  </p:childTnLst>
                                </p:cTn>
                              </p:par>
                              <p:par>
                                <p:cTn id="336" presetID="7" presetClass="emph" presetSubtype="2" fill="hold" nodeType="withEffect">
                                  <p:stCondLst>
                                    <p:cond delay="0"/>
                                  </p:stCondLst>
                                  <p:childTnLst>
                                    <p:animClr clrSpc="rgb" dir="cw">
                                      <p:cBhvr>
                                        <p:cTn id="337" dur="2000" fill="hold"/>
                                        <p:tgtEl>
                                          <p:spTgt spid="343"/>
                                        </p:tgtEl>
                                        <p:attrNameLst>
                                          <p:attrName>stroke.color</p:attrName>
                                        </p:attrNameLst>
                                      </p:cBhvr>
                                      <p:to>
                                        <a:srgbClr val="FF0000"/>
                                      </p:to>
                                    </p:animClr>
                                    <p:set>
                                      <p:cBhvr>
                                        <p:cTn id="338" dur="2000" fill="hold"/>
                                        <p:tgtEl>
                                          <p:spTgt spid="343"/>
                                        </p:tgtEl>
                                        <p:attrNameLst>
                                          <p:attrName>stroke.on</p:attrName>
                                        </p:attrNameLst>
                                      </p:cBhvr>
                                      <p:to>
                                        <p:strVal val="true"/>
                                      </p:to>
                                    </p:set>
                                  </p:childTnLst>
                                </p:cTn>
                              </p:par>
                            </p:childTnLst>
                          </p:cTn>
                        </p:par>
                        <p:par>
                          <p:cTn id="339" fill="hold">
                            <p:stCondLst>
                              <p:cond delay="52000"/>
                            </p:stCondLst>
                            <p:childTnLst>
                              <p:par>
                                <p:cTn id="340" presetID="7" presetClass="emph" presetSubtype="2" fill="hold" nodeType="afterEffect">
                                  <p:stCondLst>
                                    <p:cond delay="0"/>
                                  </p:stCondLst>
                                  <p:childTnLst>
                                    <p:animClr clrSpc="rgb" dir="cw">
                                      <p:cBhvr>
                                        <p:cTn id="341" dur="500" fill="hold"/>
                                        <p:tgtEl>
                                          <p:spTgt spid="343"/>
                                        </p:tgtEl>
                                        <p:attrNameLst>
                                          <p:attrName>stroke.color</p:attrName>
                                        </p:attrNameLst>
                                      </p:cBhvr>
                                      <p:to>
                                        <a:srgbClr val="BFBFBF"/>
                                      </p:to>
                                    </p:animClr>
                                    <p:set>
                                      <p:cBhvr>
                                        <p:cTn id="342" dur="500" fill="hold"/>
                                        <p:tgtEl>
                                          <p:spTgt spid="343"/>
                                        </p:tgtEl>
                                        <p:attrNameLst>
                                          <p:attrName>stroke.on</p:attrName>
                                        </p:attrNameLst>
                                      </p:cBhvr>
                                      <p:to>
                                        <p:strVal val="true"/>
                                      </p:to>
                                    </p:set>
                                  </p:childTnLst>
                                </p:cTn>
                              </p:par>
                              <p:par>
                                <p:cTn id="343" presetID="7" presetClass="emph" presetSubtype="2" fill="hold" nodeType="withEffect">
                                  <p:stCondLst>
                                    <p:cond delay="0"/>
                                  </p:stCondLst>
                                  <p:childTnLst>
                                    <p:animClr clrSpc="rgb" dir="cw">
                                      <p:cBhvr>
                                        <p:cTn id="344" dur="2000" fill="hold"/>
                                        <p:tgtEl>
                                          <p:spTgt spid="344"/>
                                        </p:tgtEl>
                                        <p:attrNameLst>
                                          <p:attrName>stroke.color</p:attrName>
                                        </p:attrNameLst>
                                      </p:cBhvr>
                                      <p:to>
                                        <a:srgbClr val="FF0000"/>
                                      </p:to>
                                    </p:animClr>
                                    <p:set>
                                      <p:cBhvr>
                                        <p:cTn id="345" dur="2000" fill="hold"/>
                                        <p:tgtEl>
                                          <p:spTgt spid="344"/>
                                        </p:tgtEl>
                                        <p:attrNameLst>
                                          <p:attrName>stroke.on</p:attrName>
                                        </p:attrNameLst>
                                      </p:cBhvr>
                                      <p:to>
                                        <p:strVal val="true"/>
                                      </p:to>
                                    </p:set>
                                  </p:childTnLst>
                                </p:cTn>
                              </p:par>
                              <p:par>
                                <p:cTn id="346" presetID="7" presetClass="emph" presetSubtype="2" fill="hold" nodeType="withEffect">
                                  <p:stCondLst>
                                    <p:cond delay="0"/>
                                  </p:stCondLst>
                                  <p:childTnLst>
                                    <p:animClr clrSpc="rgb" dir="cw">
                                      <p:cBhvr>
                                        <p:cTn id="347" dur="500" fill="hold"/>
                                        <p:tgtEl>
                                          <p:spTgt spid="344"/>
                                        </p:tgtEl>
                                        <p:attrNameLst>
                                          <p:attrName>stroke.color</p:attrName>
                                        </p:attrNameLst>
                                      </p:cBhvr>
                                      <p:to>
                                        <a:srgbClr val="BFBFBF"/>
                                      </p:to>
                                    </p:animClr>
                                    <p:set>
                                      <p:cBhvr>
                                        <p:cTn id="348" dur="500" fill="hold"/>
                                        <p:tgtEl>
                                          <p:spTgt spid="344"/>
                                        </p:tgtEl>
                                        <p:attrNameLst>
                                          <p:attrName>stroke.on</p:attrName>
                                        </p:attrNameLst>
                                      </p:cBhvr>
                                      <p:to>
                                        <p:strVal val="true"/>
                                      </p:to>
                                    </p:set>
                                  </p:childTnLst>
                                </p:cTn>
                              </p:par>
                              <p:par>
                                <p:cTn id="349" presetID="7" presetClass="emph" presetSubtype="2" fill="hold" nodeType="withEffect">
                                  <p:stCondLst>
                                    <p:cond delay="0"/>
                                  </p:stCondLst>
                                  <p:childTnLst>
                                    <p:animClr clrSpc="rgb" dir="cw">
                                      <p:cBhvr>
                                        <p:cTn id="350" dur="2000" fill="hold"/>
                                        <p:tgtEl>
                                          <p:spTgt spid="344"/>
                                        </p:tgtEl>
                                        <p:attrNameLst>
                                          <p:attrName>stroke.color</p:attrName>
                                        </p:attrNameLst>
                                      </p:cBhvr>
                                      <p:to>
                                        <a:srgbClr val="FF0000"/>
                                      </p:to>
                                    </p:animClr>
                                    <p:set>
                                      <p:cBhvr>
                                        <p:cTn id="351" dur="2000" fill="hold"/>
                                        <p:tgtEl>
                                          <p:spTgt spid="344"/>
                                        </p:tgtEl>
                                        <p:attrNameLst>
                                          <p:attrName>stroke.on</p:attrName>
                                        </p:attrNameLst>
                                      </p:cBhvr>
                                      <p:to>
                                        <p:strVal val="true"/>
                                      </p:to>
                                    </p:set>
                                  </p:childTnLst>
                                </p:cTn>
                              </p:par>
                            </p:childTnLst>
                          </p:cTn>
                        </p:par>
                        <p:par>
                          <p:cTn id="352" fill="hold">
                            <p:stCondLst>
                              <p:cond delay="54000"/>
                            </p:stCondLst>
                            <p:childTnLst>
                              <p:par>
                                <p:cTn id="353" presetID="7" presetClass="emph" presetSubtype="2" fill="hold" nodeType="afterEffect">
                                  <p:stCondLst>
                                    <p:cond delay="0"/>
                                  </p:stCondLst>
                                  <p:childTnLst>
                                    <p:animClr clrSpc="rgb" dir="cw">
                                      <p:cBhvr>
                                        <p:cTn id="354" dur="500" fill="hold"/>
                                        <p:tgtEl>
                                          <p:spTgt spid="344"/>
                                        </p:tgtEl>
                                        <p:attrNameLst>
                                          <p:attrName>stroke.color</p:attrName>
                                        </p:attrNameLst>
                                      </p:cBhvr>
                                      <p:to>
                                        <a:srgbClr val="BFBFBF"/>
                                      </p:to>
                                    </p:animClr>
                                    <p:set>
                                      <p:cBhvr>
                                        <p:cTn id="355" dur="500" fill="hold"/>
                                        <p:tgtEl>
                                          <p:spTgt spid="34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2761618" y="1123950"/>
            <a:ext cx="6667177" cy="5019675"/>
          </a:xfrm>
          <a:prstGeom prst="rect">
            <a:avLst/>
          </a:prstGeom>
        </p:spPr>
      </p:pic>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27</a:t>
            </a:fld>
            <a:endParaRPr lang="zh-CN" altLang="en-US"/>
          </a:p>
        </p:txBody>
      </p:sp>
    </p:spTree>
    <p:extLst>
      <p:ext uri="{BB962C8B-B14F-4D97-AF65-F5344CB8AC3E}">
        <p14:creationId xmlns:p14="http://schemas.microsoft.com/office/powerpoint/2010/main" val="77668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城市间</a:t>
            </a:r>
            <a:r>
              <a:rPr lang="en-US" altLang="zh-CN" dirty="0"/>
              <a:t>motifs</a:t>
            </a:r>
            <a:r>
              <a:rPr lang="zh-CN" altLang="en-US" dirty="0"/>
              <a:t>提取</a:t>
            </a:r>
            <a:r>
              <a:rPr lang="zh-CN" altLang="en-US" dirty="0" smtClean="0"/>
              <a:t>结果</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20" name="椭圆 4"/>
          <p:cNvSpPr/>
          <p:nvPr/>
        </p:nvSpPr>
        <p:spPr>
          <a:xfrm>
            <a:off x="9749060" y="2000444"/>
            <a:ext cx="96768" cy="167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1" name="椭圆 4"/>
          <p:cNvSpPr/>
          <p:nvPr/>
        </p:nvSpPr>
        <p:spPr>
          <a:xfrm>
            <a:off x="9257158"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23" name="组合 893"/>
          <p:cNvGrpSpPr/>
          <p:nvPr/>
        </p:nvGrpSpPr>
        <p:grpSpPr>
          <a:xfrm>
            <a:off x="8374661" y="2775990"/>
            <a:ext cx="1051402" cy="155987"/>
            <a:chOff x="1368246" y="2375241"/>
            <a:chExt cx="847360" cy="127280"/>
          </a:xfrm>
        </p:grpSpPr>
        <p:sp>
          <p:nvSpPr>
            <p:cNvPr id="24"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5"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26" name="椭圆 4"/>
          <p:cNvSpPr/>
          <p:nvPr/>
        </p:nvSpPr>
        <p:spPr>
          <a:xfrm rot="16200000">
            <a:off x="9315489" y="278416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7" name="椭圆 4"/>
          <p:cNvSpPr/>
          <p:nvPr/>
        </p:nvSpPr>
        <p:spPr>
          <a:xfrm rot="16200000">
            <a:off x="9315489" y="189068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4" name="椭圆 4"/>
          <p:cNvSpPr/>
          <p:nvPr/>
        </p:nvSpPr>
        <p:spPr>
          <a:xfrm rot="16200000" flipH="1" flipV="1">
            <a:off x="9276978" y="1876162"/>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5" name="椭圆 4"/>
          <p:cNvSpPr/>
          <p:nvPr/>
        </p:nvSpPr>
        <p:spPr>
          <a:xfrm rot="16200000" flipH="1" flipV="1">
            <a:off x="9276978" y="2772280"/>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36" name="组合 925"/>
          <p:cNvGrpSpPr/>
          <p:nvPr/>
        </p:nvGrpSpPr>
        <p:grpSpPr>
          <a:xfrm rot="16200000" flipH="1" flipV="1">
            <a:off x="9259292" y="2474229"/>
            <a:ext cx="1114000" cy="96770"/>
            <a:chOff x="1368245" y="2375242"/>
            <a:chExt cx="847361" cy="127280"/>
          </a:xfrm>
        </p:grpSpPr>
        <p:sp>
          <p:nvSpPr>
            <p:cNvPr id="37"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8"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9" name="组合 926"/>
          <p:cNvGrpSpPr/>
          <p:nvPr/>
        </p:nvGrpSpPr>
        <p:grpSpPr>
          <a:xfrm flipH="1" flipV="1">
            <a:off x="8382531" y="2773250"/>
            <a:ext cx="1051402" cy="155987"/>
            <a:chOff x="1368246" y="2375241"/>
            <a:chExt cx="847360" cy="127280"/>
          </a:xfrm>
        </p:grpSpPr>
        <p:sp>
          <p:nvSpPr>
            <p:cNvPr id="40"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41"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45" name="椭圆 4"/>
          <p:cNvSpPr/>
          <p:nvPr/>
        </p:nvSpPr>
        <p:spPr>
          <a:xfrm rot="16200000" flipH="1" flipV="1">
            <a:off x="9673251" y="2023840"/>
            <a:ext cx="169414" cy="967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46" name="椭圆 4"/>
          <p:cNvSpPr/>
          <p:nvPr/>
        </p:nvSpPr>
        <p:spPr>
          <a:xfrm rot="16200000" flipH="1" flipV="1">
            <a:off x="9673251" y="2917312"/>
            <a:ext cx="169414" cy="967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9945" y="4142589"/>
            <a:ext cx="2805130" cy="2103848"/>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413" y="1491974"/>
            <a:ext cx="2890866" cy="21681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368" y="1297363"/>
            <a:ext cx="3883050" cy="291228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0744" y="3536183"/>
            <a:ext cx="3337680" cy="2503262"/>
          </a:xfrm>
          <a:prstGeom prst="rect">
            <a:avLst/>
          </a:prstGeom>
        </p:spPr>
      </p:pic>
    </p:spTree>
    <p:extLst>
      <p:ext uri="{BB962C8B-B14F-4D97-AF65-F5344CB8AC3E}">
        <p14:creationId xmlns:p14="http://schemas.microsoft.com/office/powerpoint/2010/main" val="2065622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motifs</a:t>
            </a:r>
            <a:r>
              <a:rPr lang="zh-CN" altLang="en-US" dirty="0"/>
              <a:t>与游客出行空间模式理论的验证</a:t>
            </a:r>
            <a:endParaRPr lang="en-US" altLang="zh-CN"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29</a:t>
            </a:fld>
            <a:endParaRPr lang="zh-CN" altLang="en-US"/>
          </a:p>
        </p:txBody>
      </p:sp>
    </p:spTree>
    <p:extLst>
      <p:ext uri="{BB962C8B-B14F-4D97-AF65-F5344CB8AC3E}">
        <p14:creationId xmlns:p14="http://schemas.microsoft.com/office/powerpoint/2010/main" val="1359483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研究背景与意义</a:t>
            </a:r>
          </a:p>
        </p:txBody>
      </p:sp>
      <p:sp>
        <p:nvSpPr>
          <p:cNvPr id="3" name="内容占位符 2"/>
          <p:cNvSpPr>
            <a:spLocks noGrp="1"/>
          </p:cNvSpPr>
          <p:nvPr>
            <p:ph idx="1"/>
          </p:nvPr>
        </p:nvSpPr>
        <p:spPr/>
        <p:txBody>
          <a:bodyPr/>
          <a:lstStyle/>
          <a:p>
            <a:r>
              <a:rPr lang="zh-CN" altLang="en-US" dirty="0" smtClean="0"/>
              <a:t>背景：游客出行空间模式是描述游客在旅游活动空间活动规律的模式，不同个体在空间行为上有较大的差异，经过多年的研究与发展，形成了以下几个主要的模式：单一目的地旅游、线型旅游、基营式旅游、环形旅游、链式旅游。这些模式经过提出之后，大多数停留在理论阶段，只有少量进行了实际的研究证实，而且这些所谓的研究证实很大一部分是使用问卷等调研形式进行的，说服力不足。</a:t>
            </a:r>
            <a:endParaRPr lang="en-US" altLang="zh-CN" dirty="0" smtClean="0"/>
          </a:p>
          <a:p>
            <a:r>
              <a:rPr lang="zh-CN" altLang="en-US" dirty="0" smtClean="0"/>
              <a:t>游客出行空间模式研究的重要性：是研究旅游空间结构的重要构成，游客的出行模式对于旅游区空间的组织和管理具有指导意义，有利于旅游区对自身功能有更深的理解，从而做出调整，使空间结构得到高效利用。（</a:t>
            </a:r>
            <a:r>
              <a:rPr lang="zh-CN" altLang="en-US" sz="1600" b="1" dirty="0"/>
              <a:t>旅游行为空间模式及其</a:t>
            </a:r>
            <a:r>
              <a:rPr lang="zh-CN" altLang="en-US" sz="1600" b="1" dirty="0" smtClean="0"/>
              <a:t>评价</a:t>
            </a:r>
            <a:r>
              <a:rPr lang="en-US" altLang="zh-CN" sz="1600" b="1" dirty="0"/>
              <a:t>——</a:t>
            </a:r>
            <a:r>
              <a:rPr lang="zh-CN" altLang="en-US" sz="1200" dirty="0" smtClean="0"/>
              <a:t>杨新军，牛</a:t>
            </a:r>
            <a:r>
              <a:rPr lang="zh-CN" altLang="en-US" sz="1200" dirty="0"/>
              <a:t>　</a:t>
            </a:r>
            <a:r>
              <a:rPr lang="zh-CN" altLang="en-US" sz="1200" dirty="0" smtClean="0"/>
              <a:t>栋</a:t>
            </a:r>
            <a:r>
              <a:rPr lang="zh-CN" altLang="en-US" sz="1200" dirty="0"/>
              <a:t>，</a:t>
            </a:r>
            <a:r>
              <a:rPr lang="zh-CN" altLang="en-US" sz="1200" dirty="0" smtClean="0"/>
              <a:t>吴必虎</a:t>
            </a:r>
            <a:r>
              <a:rPr lang="zh-CN" altLang="en-US" dirty="0" smtClean="0"/>
              <a:t>）</a:t>
            </a:r>
            <a:endParaRPr lang="en-US" altLang="zh-CN" dirty="0" smtClean="0"/>
          </a:p>
          <a:p>
            <a:r>
              <a:rPr lang="zh-CN" altLang="en-US" dirty="0" smtClean="0"/>
              <a:t>大数据时代到来给验证游客出行空间模式提供了新的思路。社交媒体平台，如</a:t>
            </a:r>
            <a:r>
              <a:rPr lang="zh-CN" altLang="en-US" dirty="0"/>
              <a:t>微博、</a:t>
            </a:r>
            <a:r>
              <a:rPr lang="en-US" altLang="zh-CN" dirty="0"/>
              <a:t>QQ</a:t>
            </a:r>
            <a:r>
              <a:rPr lang="zh-CN" altLang="en-US" dirty="0"/>
              <a:t>、微信等，</a:t>
            </a:r>
            <a:r>
              <a:rPr lang="zh-CN" altLang="en-US" dirty="0" smtClean="0"/>
              <a:t>能够提供游客的许多信息，通过挖掘，可以找出这些信息中包含的诸如用户的位置、时间等信息，通过这些信息，我们可以把用户的轨迹找出来，通过一定的途径验证游客出行的空间模式。使用大数据进行分析，比传统使用调研问卷的方式更加合理，更有说服力。在数据量和准确性上都有保障。</a:t>
            </a:r>
            <a:endParaRPr lang="en-US" altLang="zh-CN"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3</a:t>
            </a:fld>
            <a:endParaRPr lang="zh-CN" altLang="en-US"/>
          </a:p>
        </p:txBody>
      </p:sp>
    </p:spTree>
    <p:extLst>
      <p:ext uri="{BB962C8B-B14F-4D97-AF65-F5344CB8AC3E}">
        <p14:creationId xmlns:p14="http://schemas.microsoft.com/office/powerpoint/2010/main" val="1773241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城市尺度应用：城市功能分析</a:t>
            </a:r>
            <a:endParaRPr lang="en-US" altLang="zh-CN"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30</a:t>
            </a:fld>
            <a:endParaRPr lang="zh-CN" altLang="en-US"/>
          </a:p>
        </p:txBody>
      </p:sp>
    </p:spTree>
    <p:extLst>
      <p:ext uri="{BB962C8B-B14F-4D97-AF65-F5344CB8AC3E}">
        <p14:creationId xmlns:p14="http://schemas.microsoft.com/office/powerpoint/2010/main" val="1299190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城市内景点尺度的应用：不同客源的偏好</a:t>
            </a:r>
            <a:r>
              <a:rPr lang="en-US" altLang="zh-CN" dirty="0"/>
              <a:t>——</a:t>
            </a:r>
            <a:r>
              <a:rPr lang="zh-CN" altLang="en-US" dirty="0"/>
              <a:t>优势路线与兴趣类型</a:t>
            </a:r>
            <a:endParaRPr lang="en-US" altLang="zh-CN"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31</a:t>
            </a:fld>
            <a:endParaRPr lang="zh-CN" altLang="en-US"/>
          </a:p>
        </p:txBody>
      </p:sp>
    </p:spTree>
    <p:extLst>
      <p:ext uri="{BB962C8B-B14F-4D97-AF65-F5344CB8AC3E}">
        <p14:creationId xmlns:p14="http://schemas.microsoft.com/office/powerpoint/2010/main" val="2615513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第五章 结论与展望</a:t>
            </a:r>
            <a:endParaRPr lang="zh-CN" altLang="en-US" dirty="0"/>
          </a:p>
        </p:txBody>
      </p:sp>
      <p:sp>
        <p:nvSpPr>
          <p:cNvPr id="8" name="文本占位符 7"/>
          <p:cNvSpPr>
            <a:spLocks noGrp="1"/>
          </p:cNvSpPr>
          <p:nvPr>
            <p:ph type="body" idx="1"/>
          </p:nvPr>
        </p:nvSpPr>
        <p:spPr/>
        <p:txBody>
          <a:bodyPr/>
          <a:lstStyle/>
          <a:p>
            <a:r>
              <a:rPr lang="zh-CN" altLang="en-US" dirty="0" smtClean="0"/>
              <a:t>结论</a:t>
            </a:r>
            <a:endParaRPr lang="en-US" altLang="zh-CN" dirty="0" smtClean="0"/>
          </a:p>
          <a:p>
            <a:r>
              <a:rPr lang="zh-CN" altLang="en-US" dirty="0" smtClean="0"/>
              <a:t>局限与不足</a:t>
            </a:r>
            <a:endParaRPr lang="en-US" altLang="zh-CN" dirty="0" smtClean="0"/>
          </a:p>
          <a:p>
            <a:r>
              <a:rPr lang="zh-CN" altLang="en-US" dirty="0"/>
              <a:t>展望</a:t>
            </a:r>
            <a:endParaRPr lang="en-US" altLang="zh-CN"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659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a:t>
            </a:r>
            <a:endParaRPr lang="en-US" altLang="zh-CN"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33</a:t>
            </a:fld>
            <a:endParaRPr lang="zh-CN" altLang="en-US"/>
          </a:p>
        </p:txBody>
      </p:sp>
    </p:spTree>
    <p:extLst>
      <p:ext uri="{BB962C8B-B14F-4D97-AF65-F5344CB8AC3E}">
        <p14:creationId xmlns:p14="http://schemas.microsoft.com/office/powerpoint/2010/main" val="1250387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局限与不足</a:t>
            </a:r>
            <a:endParaRPr lang="en-US" altLang="zh-CN"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34</a:t>
            </a:fld>
            <a:endParaRPr lang="zh-CN" altLang="en-US"/>
          </a:p>
        </p:txBody>
      </p:sp>
    </p:spTree>
    <p:extLst>
      <p:ext uri="{BB962C8B-B14F-4D97-AF65-F5344CB8AC3E}">
        <p14:creationId xmlns:p14="http://schemas.microsoft.com/office/powerpoint/2010/main" val="558819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展望</a:t>
            </a:r>
            <a:endParaRPr lang="en-US" altLang="zh-CN"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35</a:t>
            </a:fld>
            <a:endParaRPr lang="zh-CN" altLang="en-US"/>
          </a:p>
        </p:txBody>
      </p:sp>
    </p:spTree>
    <p:extLst>
      <p:ext uri="{BB962C8B-B14F-4D97-AF65-F5344CB8AC3E}">
        <p14:creationId xmlns:p14="http://schemas.microsoft.com/office/powerpoint/2010/main" val="302363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2F9C-1FAD-41F9-9FA8-4F4D76681529}"/>
              </a:ext>
            </a:extLst>
          </p:cNvPr>
          <p:cNvSpPr>
            <a:spLocks noGrp="1"/>
          </p:cNvSpPr>
          <p:nvPr>
            <p:ph type="title"/>
          </p:nvPr>
        </p:nvSpPr>
        <p:spPr/>
        <p:txBody>
          <a:bodyPr/>
          <a:lstStyle/>
          <a:p>
            <a:r>
              <a:rPr lang="en-US" altLang="zh-CN"/>
              <a:t>Use "Title Only" Layout</a:t>
            </a:r>
            <a:endParaRPr lang="zh-CN" altLang="en-US"/>
          </a:p>
        </p:txBody>
      </p:sp>
      <p:sp>
        <p:nvSpPr>
          <p:cNvPr id="3" name="页脚占位符 2">
            <a:extLst>
              <a:ext uri="{FF2B5EF4-FFF2-40B4-BE49-F238E27FC236}">
                <a16:creationId xmlns:a16="http://schemas.microsoft.com/office/drawing/2014/main" id="{246BB254-EF4A-4656-8CDC-B0B61C815F1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6AD78C2-2410-40BD-A8D6-211DD4CD0F07}"/>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a:p>
        </p:txBody>
      </p:sp>
    </p:spTree>
    <p:extLst>
      <p:ext uri="{BB962C8B-B14F-4D97-AF65-F5344CB8AC3E}">
        <p14:creationId xmlns:p14="http://schemas.microsoft.com/office/powerpoint/2010/main" val="935744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p:txBody>
          <a:bodyPr>
            <a:normAutofit fontScale="90000"/>
          </a:bodyPr>
          <a:lstStyle/>
          <a:p>
            <a:r>
              <a:rPr lang="en-US" altLang="zh-CN" dirty="0"/>
              <a:t>Thanks.</a:t>
            </a:r>
            <a:br>
              <a:rPr lang="en-US" altLang="zh-CN" dirty="0"/>
            </a:br>
            <a:r>
              <a:rPr lang="en-US" altLang="zh-CN" b="0" dirty="0"/>
              <a:t>And Your Slogan Here.</a:t>
            </a:r>
            <a:endParaRPr lang="zh-CN" altLang="en-US" b="0" dirty="0"/>
          </a:p>
        </p:txBody>
      </p:sp>
      <p:sp>
        <p:nvSpPr>
          <p:cNvPr id="13" name="文本占位符 12"/>
          <p:cNvSpPr>
            <a:spLocks noGrp="1"/>
          </p:cNvSpPr>
          <p:nvPr>
            <p:ph type="body" sz="quarter" idx="17"/>
          </p:nvPr>
        </p:nvSpPr>
        <p:spPr/>
        <p:txBody>
          <a:bodyPr>
            <a:normAutofit lnSpcReduction="10000"/>
          </a:bodyPr>
          <a:lstStyle/>
          <a:p>
            <a:r>
              <a:rPr lang="en-US" altLang="zh-CN"/>
              <a:t>Speaker name and title</a:t>
            </a:r>
            <a:endParaRPr lang="en-US" altLang="zh-CN" dirty="0"/>
          </a:p>
        </p:txBody>
      </p:sp>
      <p:sp>
        <p:nvSpPr>
          <p:cNvPr id="14" name="文本占位符 13"/>
          <p:cNvSpPr>
            <a:spLocks noGrp="1"/>
          </p:cNvSpPr>
          <p:nvPr>
            <p:ph type="body" sz="quarter" idx="18"/>
          </p:nvPr>
        </p:nvSpPr>
        <p:spPr/>
        <p:txBody>
          <a:bodyPr>
            <a:normAutofit lnSpcReduction="10000"/>
          </a:bodyPr>
          <a:lstStyle/>
          <a:p>
            <a:r>
              <a:rPr lang="en-US" altLang="zh-CN"/>
              <a:t>www.islide.cc</a:t>
            </a:r>
            <a:endParaRPr lang="zh-CN" altLang="en-US" dirty="0"/>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09" y="2128458"/>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9927" y="1512847"/>
            <a:ext cx="5852173" cy="338554"/>
          </a:xfrm>
          <a:prstGeom prst="rect">
            <a:avLst/>
          </a:prstGeom>
          <a:noFill/>
        </p:spPr>
        <p:txBody>
          <a:bodyPr wrap="square" rtlCol="0">
            <a:spAutoFit/>
          </a:bodyPr>
          <a:lstStyle/>
          <a:p>
            <a:r>
              <a:rPr lang="zh-CN" altLang="en-US" sz="1600" dirty="0"/>
              <a:t>主题色彩 </a:t>
            </a:r>
            <a:r>
              <a:rPr lang="en-US" altLang="zh-CN" sz="1600" dirty="0"/>
              <a:t>THEME COLORS</a:t>
            </a:r>
            <a:endParaRPr lang="zh-CN" altLang="en-US" sz="1600" dirty="0"/>
          </a:p>
        </p:txBody>
      </p:sp>
      <p:cxnSp>
        <p:nvCxnSpPr>
          <p:cNvPr id="20" name="直接连接符 19"/>
          <p:cNvCxnSpPr/>
          <p:nvPr/>
        </p:nvCxnSpPr>
        <p:spPr>
          <a:xfrm>
            <a:off x="669926" y="1843079"/>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7" y="2689502"/>
            <a:ext cx="2161443" cy="276999"/>
          </a:xfrm>
          <a:prstGeom prst="rect">
            <a:avLst/>
          </a:prstGeom>
          <a:noFill/>
        </p:spPr>
        <p:txBody>
          <a:bodyPr wrap="square" rtlCol="0">
            <a:spAutoFit/>
          </a:bodyPr>
          <a:lstStyle/>
          <a:p>
            <a:pPr algn="ctr"/>
            <a:r>
              <a:rPr lang="zh-CN" altLang="en-US" sz="1200" dirty="0">
                <a:solidFill>
                  <a:schemeClr val="tx1">
                    <a:lumMod val="50000"/>
                    <a:lumOff val="50000"/>
                  </a:schemeClr>
                </a:solidFill>
              </a:rPr>
              <a:t>文字</a:t>
            </a:r>
            <a:r>
              <a:rPr lang="en-US" altLang="zh-CN" sz="1200">
                <a:solidFill>
                  <a:schemeClr val="tx1">
                    <a:lumMod val="50000"/>
                    <a:lumOff val="50000"/>
                  </a:schemeClr>
                </a:solidFill>
              </a:rPr>
              <a:t>/</a:t>
            </a:r>
            <a:r>
              <a:rPr lang="zh-CN" altLang="en-US" sz="1200">
                <a:solidFill>
                  <a:schemeClr val="tx1">
                    <a:lumMod val="50000"/>
                    <a:lumOff val="50000"/>
                  </a:schemeClr>
                </a:solidFill>
              </a:rPr>
              <a:t>背景 </a:t>
            </a:r>
            <a:r>
              <a:rPr lang="en-US" altLang="zh-CN" sz="1200">
                <a:solidFill>
                  <a:schemeClr val="tx1">
                    <a:lumMod val="50000"/>
                    <a:lumOff val="50000"/>
                  </a:schemeClr>
                </a:solidFill>
              </a:rPr>
              <a:t>Text/Background</a:t>
            </a:r>
            <a:endParaRPr lang="zh-CN" altLang="en-US" sz="1200" dirty="0">
              <a:solidFill>
                <a:schemeClr val="tx1">
                  <a:lumMod val="50000"/>
                  <a:lumOff val="50000"/>
                </a:schemeClr>
              </a:solidFill>
            </a:endParaRPr>
          </a:p>
        </p:txBody>
      </p:sp>
      <p:sp>
        <p:nvSpPr>
          <p:cNvPr id="22" name="文本框 21"/>
          <p:cNvSpPr txBox="1"/>
          <p:nvPr/>
        </p:nvSpPr>
        <p:spPr>
          <a:xfrm>
            <a:off x="2841869" y="2689502"/>
            <a:ext cx="2876627" cy="276999"/>
          </a:xfrm>
          <a:prstGeom prst="rect">
            <a:avLst/>
          </a:prstGeom>
          <a:noFill/>
        </p:spPr>
        <p:txBody>
          <a:bodyPr wrap="square" rtlCol="0">
            <a:spAutoFit/>
          </a:bodyPr>
          <a:lstStyle/>
          <a:p>
            <a:pPr algn="ctr"/>
            <a:r>
              <a:rPr lang="zh-CN" altLang="en-US" sz="1200">
                <a:solidFill>
                  <a:schemeClr val="tx1">
                    <a:lumMod val="50000"/>
                    <a:lumOff val="50000"/>
                  </a:schemeClr>
                </a:solidFill>
              </a:rPr>
              <a:t>填充色 </a:t>
            </a:r>
            <a:r>
              <a:rPr lang="en-US" altLang="zh-CN" sz="1200">
                <a:solidFill>
                  <a:schemeClr val="tx1">
                    <a:lumMod val="50000"/>
                    <a:lumOff val="50000"/>
                  </a:schemeClr>
                </a:solidFill>
              </a:rPr>
              <a:t>Accents</a:t>
            </a:r>
            <a:endParaRPr lang="zh-CN" altLang="en-US" sz="1200" dirty="0">
              <a:solidFill>
                <a:schemeClr val="tx1">
                  <a:lumMod val="50000"/>
                  <a:lumOff val="50000"/>
                </a:schemeClr>
              </a:solidFill>
            </a:endParaRPr>
          </a:p>
        </p:txBody>
      </p:sp>
      <p:sp>
        <p:nvSpPr>
          <p:cNvPr id="25" name="文本框 24"/>
          <p:cNvSpPr txBox="1"/>
          <p:nvPr/>
        </p:nvSpPr>
        <p:spPr>
          <a:xfrm>
            <a:off x="669927" y="3943131"/>
            <a:ext cx="5852173" cy="338554"/>
          </a:xfrm>
          <a:prstGeom prst="rect">
            <a:avLst/>
          </a:prstGeom>
          <a:noFill/>
        </p:spPr>
        <p:txBody>
          <a:bodyPr wrap="square" rtlCol="0">
            <a:spAutoFit/>
          </a:bodyPr>
          <a:lstStyle/>
          <a:p>
            <a:r>
              <a:rPr lang="zh-CN" altLang="en-US" sz="1600" dirty="0"/>
              <a:t>主题字体 </a:t>
            </a:r>
            <a:r>
              <a:rPr lang="en-US" altLang="zh-CN" sz="1600" dirty="0"/>
              <a:t>THEME FONTS</a:t>
            </a:r>
            <a:endParaRPr lang="zh-CN" altLang="en-US" sz="1600" dirty="0"/>
          </a:p>
        </p:txBody>
      </p:sp>
      <p:cxnSp>
        <p:nvCxnSpPr>
          <p:cNvPr id="26" name="直接连接符 25"/>
          <p:cNvCxnSpPr/>
          <p:nvPr/>
        </p:nvCxnSpPr>
        <p:spPr>
          <a:xfrm>
            <a:off x="669926" y="4273363"/>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9928" y="4407101"/>
            <a:ext cx="5048569" cy="834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solidFill>
                  <a:schemeClr val="tx1">
                    <a:lumMod val="50000"/>
                    <a:lumOff val="50000"/>
                  </a:schemeClr>
                </a:solidFill>
              </a:rPr>
              <a:t>中文字体：微软</a:t>
            </a:r>
            <a:r>
              <a:rPr lang="zh-CN" altLang="en-US" sz="1200">
                <a:solidFill>
                  <a:schemeClr val="tx1">
                    <a:lumMod val="50000"/>
                    <a:lumOff val="50000"/>
                  </a:schemeClr>
                </a:solidFill>
              </a:rPr>
              <a:t>雅黑  </a:t>
            </a:r>
            <a:r>
              <a:rPr lang="en-US" altLang="zh-CN" sz="1200">
                <a:solidFill>
                  <a:schemeClr val="tx1">
                    <a:lumMod val="50000"/>
                    <a:lumOff val="50000"/>
                  </a:schemeClr>
                </a:solidFill>
              </a:rPr>
              <a:t>Asian Font: Microsoft Yahei</a:t>
            </a:r>
          </a:p>
          <a:p>
            <a:endParaRPr lang="en-US" altLang="zh-CN" sz="1200">
              <a:solidFill>
                <a:schemeClr val="tx1">
                  <a:lumMod val="50000"/>
                  <a:lumOff val="50000"/>
                </a:schemeClr>
              </a:solidFill>
            </a:endParaRPr>
          </a:p>
          <a:p>
            <a:r>
              <a:rPr lang="zh-CN" altLang="en-US" sz="1200">
                <a:solidFill>
                  <a:schemeClr val="tx1">
                    <a:lumMod val="50000"/>
                    <a:lumOff val="50000"/>
                  </a:schemeClr>
                </a:solidFill>
              </a:rPr>
              <a:t>英文字体：</a:t>
            </a:r>
            <a:r>
              <a:rPr lang="en-US" altLang="zh-CN" sz="1200">
                <a:solidFill>
                  <a:schemeClr val="tx1">
                    <a:lumMod val="50000"/>
                    <a:lumOff val="50000"/>
                  </a:schemeClr>
                </a:solidFill>
              </a:rPr>
              <a:t>Arial  Lation Font: Arial</a:t>
            </a:r>
            <a:endParaRPr lang="zh-CN" altLang="en-US" sz="1200">
              <a:solidFill>
                <a:schemeClr val="tx1">
                  <a:lumMod val="50000"/>
                  <a:lumOff val="50000"/>
                </a:schemeClr>
              </a:solidFill>
            </a:endParaRPr>
          </a:p>
        </p:txBody>
      </p:sp>
      <p:sp>
        <p:nvSpPr>
          <p:cNvPr id="32" name="文本框 31"/>
          <p:cNvSpPr txBox="1"/>
          <p:nvPr/>
        </p:nvSpPr>
        <p:spPr>
          <a:xfrm>
            <a:off x="7070727" y="1512847"/>
            <a:ext cx="4449763" cy="338554"/>
          </a:xfrm>
          <a:prstGeom prst="rect">
            <a:avLst/>
          </a:prstGeom>
          <a:noFill/>
        </p:spPr>
        <p:txBody>
          <a:bodyPr wrap="square" rtlCol="0">
            <a:spAutoFit/>
          </a:bodyPr>
          <a:lstStyle/>
          <a:p>
            <a:r>
              <a:rPr lang="zh-CN" altLang="en-US" sz="1600" dirty="0"/>
              <a:t>预设参考线（</a:t>
            </a:r>
            <a:r>
              <a:rPr lang="en-US" altLang="zh-CN" sz="1600" dirty="0"/>
              <a:t>2013</a:t>
            </a:r>
            <a:r>
              <a:rPr lang="zh-CN" altLang="en-US" sz="1600" dirty="0"/>
              <a:t>版本及以上）</a:t>
            </a:r>
            <a:r>
              <a:rPr lang="en-US" altLang="zh-CN" sz="1600" dirty="0"/>
              <a:t> GUIDES</a:t>
            </a:r>
            <a:endParaRPr lang="zh-CN" altLang="en-US" sz="1600" dirty="0"/>
          </a:p>
        </p:txBody>
      </p:sp>
      <p:cxnSp>
        <p:nvCxnSpPr>
          <p:cNvPr id="33" name="直接连接符 32"/>
          <p:cNvCxnSpPr/>
          <p:nvPr/>
        </p:nvCxnSpPr>
        <p:spPr>
          <a:xfrm>
            <a:off x="7070725" y="1843079"/>
            <a:ext cx="44497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979298" y="2204128"/>
            <a:ext cx="4541191" cy="3084493"/>
            <a:chOff x="6979298" y="2204127"/>
            <a:chExt cx="4541190" cy="3084493"/>
          </a:xfrm>
        </p:grpSpPr>
        <p:sp>
          <p:nvSpPr>
            <p:cNvPr id="35" name="矩形 34"/>
            <p:cNvSpPr/>
            <p:nvPr/>
          </p:nvSpPr>
          <p:spPr>
            <a:xfrm>
              <a:off x="7070725" y="2240059"/>
              <a:ext cx="4449762" cy="2502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lumMod val="50000"/>
                    <a:lumOff val="50000"/>
                  </a:schemeClr>
                </a:solidFill>
              </a:endParaRPr>
            </a:p>
          </p:txBody>
        </p:sp>
        <p:cxnSp>
          <p:nvCxnSpPr>
            <p:cNvPr id="37" name="直接连接符 36"/>
            <p:cNvCxnSpPr/>
            <p:nvPr/>
          </p:nvCxnSpPr>
          <p:spPr>
            <a:xfrm>
              <a:off x="7333861"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80709"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79298" y="2667246"/>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979298" y="2746562"/>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979298" y="4443008"/>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79298" y="4517653"/>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3860" y="2741891"/>
              <a:ext cx="3946848" cy="17011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070725" y="4822365"/>
              <a:ext cx="4449763" cy="46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100" dirty="0">
                  <a:solidFill>
                    <a:schemeClr val="tx1">
                      <a:lumMod val="50000"/>
                      <a:lumOff val="50000"/>
                    </a:schemeClr>
                  </a:solidFill>
                </a:rPr>
                <a:t>ALT+F9 </a:t>
              </a:r>
              <a:r>
                <a:rPr lang="zh-CN" altLang="en-US" sz="1100" dirty="0">
                  <a:solidFill>
                    <a:schemeClr val="tx1">
                      <a:lumMod val="50000"/>
                      <a:lumOff val="50000"/>
                    </a:schemeClr>
                  </a:solidFill>
                </a:rPr>
                <a:t>开启和查看本主题预设的</a:t>
              </a:r>
              <a:r>
                <a:rPr lang="zh-CN" altLang="en-US" sz="1100">
                  <a:solidFill>
                    <a:schemeClr val="tx1">
                      <a:lumMod val="50000"/>
                      <a:lumOff val="50000"/>
                    </a:schemeClr>
                  </a:solidFill>
                </a:rPr>
                <a:t>参考线</a:t>
              </a:r>
              <a:endParaRPr lang="en-US" altLang="zh-CN" sz="1100">
                <a:solidFill>
                  <a:schemeClr val="tx1">
                    <a:lumMod val="50000"/>
                    <a:lumOff val="50000"/>
                  </a:schemeClr>
                </a:solidFill>
              </a:endParaRPr>
            </a:p>
            <a:p>
              <a:r>
                <a:rPr lang="en-US" altLang="zh-CN" sz="1000">
                  <a:solidFill>
                    <a:schemeClr val="tx1">
                      <a:lumMod val="50000"/>
                      <a:lumOff val="50000"/>
                    </a:schemeClr>
                  </a:solidFill>
                </a:rPr>
                <a:t>Use Alt + F9 to</a:t>
              </a:r>
              <a:r>
                <a:rPr lang="zh-CN" altLang="en-US" sz="1000">
                  <a:solidFill>
                    <a:schemeClr val="tx1">
                      <a:lumMod val="50000"/>
                      <a:lumOff val="50000"/>
                    </a:schemeClr>
                  </a:solidFill>
                </a:rPr>
                <a:t> </a:t>
              </a:r>
              <a:r>
                <a:rPr lang="en-US" altLang="zh-CN" sz="1000">
                  <a:solidFill>
                    <a:schemeClr val="tx1">
                      <a:lumMod val="50000"/>
                      <a:lumOff val="50000"/>
                    </a:schemeClr>
                  </a:solidFill>
                </a:rPr>
                <a:t>display/hidden guides.</a:t>
              </a:r>
              <a:endParaRPr lang="en-US" altLang="zh-CN" sz="1000" dirty="0">
                <a:solidFill>
                  <a:schemeClr val="tx1">
                    <a:lumMod val="50000"/>
                    <a:lumOff val="50000"/>
                  </a:schemeClr>
                </a:solidFill>
              </a:endParaRPr>
            </a:p>
            <a:p>
              <a:endParaRPr lang="zh-CN" altLang="en-US" sz="1100" dirty="0">
                <a:solidFill>
                  <a:srgbClr val="CC4A4A"/>
                </a:solidFill>
              </a:endParaRPr>
            </a:p>
          </p:txBody>
        </p:sp>
      </p:grpSp>
      <p:sp>
        <p:nvSpPr>
          <p:cNvPr id="39" name="文本框 38"/>
          <p:cNvSpPr txBox="1"/>
          <p:nvPr/>
        </p:nvSpPr>
        <p:spPr>
          <a:xfrm>
            <a:off x="669927" y="3104921"/>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00" dirty="0">
                <a:solidFill>
                  <a:srgbClr val="CC4A4A"/>
                </a:solidFill>
              </a:rPr>
              <a:t>*可以通过</a:t>
            </a:r>
            <a:r>
              <a:rPr lang="en-US" altLang="zh-CN" sz="1000" dirty="0">
                <a:solidFill>
                  <a:srgbClr val="CC4A4A"/>
                </a:solidFill>
              </a:rPr>
              <a:t>iSlide 【</a:t>
            </a:r>
            <a:r>
              <a:rPr lang="zh-CN" altLang="en-US" sz="1000" dirty="0">
                <a:solidFill>
                  <a:srgbClr val="CC4A4A"/>
                </a:solidFill>
              </a:rPr>
              <a:t>色彩库</a:t>
            </a:r>
            <a:r>
              <a:rPr lang="en-US" altLang="zh-CN" sz="1000" dirty="0">
                <a:solidFill>
                  <a:srgbClr val="CC4A4A"/>
                </a:solidFill>
              </a:rPr>
              <a:t>】</a:t>
            </a:r>
            <a:r>
              <a:rPr lang="zh-CN" altLang="en-US" sz="1000" dirty="0">
                <a:solidFill>
                  <a:srgbClr val="CC4A4A"/>
                </a:solidFill>
              </a:rPr>
              <a:t>功能，快速应用</a:t>
            </a:r>
            <a:r>
              <a:rPr lang="zh-CN" altLang="en-US" sz="1000">
                <a:solidFill>
                  <a:srgbClr val="CC4A4A"/>
                </a:solidFill>
              </a:rPr>
              <a:t>更多色彩</a:t>
            </a:r>
            <a:endParaRPr lang="en-US" altLang="zh-CN" sz="1000">
              <a:solidFill>
                <a:srgbClr val="CC4A4A"/>
              </a:solidFill>
            </a:endParaRPr>
          </a:p>
          <a:p>
            <a:r>
              <a:rPr lang="en-US" altLang="zh-CN" sz="1000">
                <a:solidFill>
                  <a:srgbClr val="CC4A4A"/>
                </a:solidFill>
              </a:rPr>
              <a:t> Use Color Library to apply theme colors.</a:t>
            </a:r>
            <a:endParaRPr lang="zh-CN" altLang="en-US" sz="1000" dirty="0">
              <a:solidFill>
                <a:srgbClr val="CC4A4A"/>
              </a:solidFill>
            </a:endParaRPr>
          </a:p>
        </p:txBody>
      </p:sp>
      <p:sp>
        <p:nvSpPr>
          <p:cNvPr id="44" name="文本框 43"/>
          <p:cNvSpPr txBox="1"/>
          <p:nvPr/>
        </p:nvSpPr>
        <p:spPr>
          <a:xfrm>
            <a:off x="669927" y="5304239"/>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00" dirty="0">
                <a:solidFill>
                  <a:srgbClr val="CC4A4A"/>
                </a:solidFill>
              </a:rPr>
              <a:t>*可以在</a:t>
            </a:r>
            <a:r>
              <a:rPr lang="en-US" altLang="zh-CN" sz="1000" dirty="0">
                <a:solidFill>
                  <a:srgbClr val="CC4A4A"/>
                </a:solidFill>
              </a:rPr>
              <a:t>【</a:t>
            </a:r>
            <a:r>
              <a:rPr lang="zh-CN" altLang="en-US" sz="1000" dirty="0">
                <a:solidFill>
                  <a:srgbClr val="CC4A4A"/>
                </a:solidFill>
              </a:rPr>
              <a:t>设计</a:t>
            </a:r>
            <a:r>
              <a:rPr lang="en-US" altLang="zh-CN" sz="1000" dirty="0">
                <a:solidFill>
                  <a:srgbClr val="CC4A4A"/>
                </a:solidFill>
              </a:rPr>
              <a:t>】</a:t>
            </a:r>
            <a:r>
              <a:rPr lang="zh-CN" altLang="en-US" sz="1000" dirty="0">
                <a:solidFill>
                  <a:srgbClr val="CC4A4A"/>
                </a:solidFill>
              </a:rPr>
              <a:t>菜单</a:t>
            </a:r>
            <a:r>
              <a:rPr lang="en-US" altLang="zh-CN" sz="1000" dirty="0">
                <a:solidFill>
                  <a:srgbClr val="CC4A4A"/>
                </a:solidFill>
              </a:rPr>
              <a:t>【</a:t>
            </a:r>
            <a:r>
              <a:rPr lang="zh-CN" altLang="en-US" sz="1000" dirty="0">
                <a:solidFill>
                  <a:srgbClr val="CC4A4A"/>
                </a:solidFill>
              </a:rPr>
              <a:t>字体</a:t>
            </a:r>
            <a:r>
              <a:rPr lang="en-US" altLang="zh-CN" sz="1000" dirty="0">
                <a:solidFill>
                  <a:srgbClr val="CC4A4A"/>
                </a:solidFill>
              </a:rPr>
              <a:t>】</a:t>
            </a:r>
            <a:r>
              <a:rPr lang="zh-CN" altLang="en-US" sz="1000" dirty="0">
                <a:solidFill>
                  <a:srgbClr val="CC4A4A"/>
                </a:solidFill>
              </a:rPr>
              <a:t>中改变，或应用</a:t>
            </a:r>
            <a:r>
              <a:rPr lang="en-US" altLang="zh-CN" sz="1000" dirty="0">
                <a:solidFill>
                  <a:srgbClr val="CC4A4A"/>
                </a:solidFill>
              </a:rPr>
              <a:t>iSlide【</a:t>
            </a:r>
            <a:r>
              <a:rPr lang="zh-CN" altLang="en-US" sz="1000" dirty="0">
                <a:solidFill>
                  <a:srgbClr val="CC4A4A"/>
                </a:solidFill>
              </a:rPr>
              <a:t>统一字体</a:t>
            </a:r>
            <a:r>
              <a:rPr lang="en-US" altLang="zh-CN" sz="1000" dirty="0">
                <a:solidFill>
                  <a:srgbClr val="CC4A4A"/>
                </a:solidFill>
              </a:rPr>
              <a:t>】</a:t>
            </a:r>
            <a:r>
              <a:rPr lang="zh-CN" altLang="en-US" sz="1000" dirty="0">
                <a:solidFill>
                  <a:srgbClr val="CC4A4A"/>
                </a:solidFill>
              </a:rPr>
              <a:t>功能</a:t>
            </a:r>
            <a:r>
              <a:rPr lang="zh-CN" altLang="en-US" sz="1000">
                <a:solidFill>
                  <a:srgbClr val="CC4A4A"/>
                </a:solidFill>
              </a:rPr>
              <a:t>改变设置。</a:t>
            </a:r>
            <a:endParaRPr lang="en-US" altLang="zh-CN" sz="1000">
              <a:solidFill>
                <a:srgbClr val="CC4A4A"/>
              </a:solidFill>
            </a:endParaRPr>
          </a:p>
          <a:p>
            <a:r>
              <a:rPr lang="en-US" altLang="zh-CN" sz="1000">
                <a:solidFill>
                  <a:srgbClr val="CC4A4A"/>
                </a:solidFill>
              </a:rPr>
              <a:t> Use Design, Variants, Fonts to change theme fonts, or just use Uniform Fonts in</a:t>
            </a:r>
            <a:r>
              <a:rPr lang="zh-CN" altLang="en-US" sz="1000">
                <a:solidFill>
                  <a:srgbClr val="CC4A4A"/>
                </a:solidFill>
              </a:rPr>
              <a:t> </a:t>
            </a:r>
            <a:r>
              <a:rPr lang="en-US" altLang="zh-CN" sz="1000">
                <a:solidFill>
                  <a:srgbClr val="CC4A4A"/>
                </a:solidFill>
              </a:rPr>
              <a:t>iSlide.</a:t>
            </a:r>
            <a:endParaRPr lang="zh-CN" altLang="en-US" sz="1000" dirty="0">
              <a:solidFill>
                <a:srgbClr val="CC4A4A"/>
              </a:solidFill>
            </a:endParaRPr>
          </a:p>
        </p:txBody>
      </p:sp>
      <p:sp>
        <p:nvSpPr>
          <p:cNvPr id="45" name="矩形 354">
            <a:extLst>
              <a:ext uri="{FF2B5EF4-FFF2-40B4-BE49-F238E27FC236}">
                <a16:creationId xmlns:a16="http://schemas.microsoft.com/office/drawing/2014/main" id="{7F5B46B9-6DA9-43A1-B6EB-AFAA02758115}"/>
              </a:ext>
            </a:extLst>
          </p:cNvPr>
          <p:cNvSpPr/>
          <p:nvPr/>
        </p:nvSpPr>
        <p:spPr>
          <a:xfrm>
            <a:off x="8979613" y="1"/>
            <a:ext cx="2540875" cy="1023807"/>
          </a:xfrm>
          <a:prstGeom prst="rect">
            <a:avLst/>
          </a:prstGeom>
          <a:solidFill>
            <a:schemeClr val="bg1">
              <a:lumMod val="95000"/>
            </a:schemeClr>
          </a:solidFill>
          <a:ln w="12700">
            <a:solidFill>
              <a:srgbClr val="CC4A4A"/>
            </a:solidFill>
            <a:prstDash val="sysDash"/>
          </a:ln>
        </p:spPr>
        <p:txBody>
          <a:bodyPr wrap="square" lIns="91440" tIns="91440" rIns="91440" bIns="91440" rtlCol="0" anchor="ctr">
            <a:noAutofit/>
          </a:bodyPr>
          <a:lstStyle/>
          <a:p>
            <a:pPr>
              <a:lnSpc>
                <a:spcPct val="120000"/>
              </a:lnSpc>
            </a:pPr>
            <a:r>
              <a:rPr lang="en-US" altLang="zh-CN" sz="1051" b="1" dirty="0">
                <a:solidFill>
                  <a:srgbClr val="5F5F5F"/>
                </a:solidFill>
              </a:rPr>
              <a:t>Note:</a:t>
            </a:r>
          </a:p>
          <a:p>
            <a:pPr>
              <a:lnSpc>
                <a:spcPct val="120000"/>
              </a:lnSpc>
            </a:pPr>
            <a:r>
              <a:rPr lang="zh-CN" altLang="en-US" sz="1051" dirty="0">
                <a:solidFill>
                  <a:srgbClr val="5F5F5F"/>
                </a:solidFill>
              </a:rPr>
              <a:t>本页为主题使用说明页，使用时请删除本</a:t>
            </a:r>
            <a:r>
              <a:rPr lang="zh-CN" altLang="en-US" sz="1051">
                <a:solidFill>
                  <a:srgbClr val="5F5F5F"/>
                </a:solidFill>
              </a:rPr>
              <a:t>页内容。</a:t>
            </a:r>
            <a:endParaRPr lang="en-US" altLang="zh-CN" sz="1051">
              <a:solidFill>
                <a:srgbClr val="5F5F5F"/>
              </a:solidFill>
            </a:endParaRPr>
          </a:p>
          <a:p>
            <a:pPr>
              <a:lnSpc>
                <a:spcPct val="120000"/>
              </a:lnSpc>
            </a:pPr>
            <a:r>
              <a:rPr lang="en-US" altLang="zh-CN" sz="1051">
                <a:solidFill>
                  <a:srgbClr val="5F5F5F"/>
                </a:solidFill>
              </a:rPr>
              <a:t>This is a instruction for theme, please delete this slide before presentaion.</a:t>
            </a:r>
            <a:endParaRPr lang="zh-CN" altLang="en-US" sz="1051" dirty="0">
              <a:solidFill>
                <a:srgbClr val="5F5F5F"/>
              </a:solidFill>
            </a:endParaRPr>
          </a:p>
        </p:txBody>
      </p:sp>
      <p:sp>
        <p:nvSpPr>
          <p:cNvPr id="6" name="Rectangle 5">
            <a:extLst>
              <a:ext uri="{FF2B5EF4-FFF2-40B4-BE49-F238E27FC236}">
                <a16:creationId xmlns:a16="http://schemas.microsoft.com/office/drawing/2014/main" id="{821214C4-3D8B-473D-9D9C-F2F23FBFB600}"/>
              </a:ext>
            </a:extLst>
          </p:cNvPr>
          <p:cNvSpPr/>
          <p:nvPr/>
        </p:nvSpPr>
        <p:spPr>
          <a:xfrm>
            <a:off x="7070726" y="5304238"/>
            <a:ext cx="4301177"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a:solidFill>
                  <a:srgbClr val="CC4A4A"/>
                </a:solidFill>
              </a:rPr>
              <a:t>*可以通过</a:t>
            </a:r>
            <a:r>
              <a:rPr lang="en-US" altLang="zh-CN" sz="1000">
                <a:solidFill>
                  <a:srgbClr val="CC4A4A"/>
                </a:solidFill>
              </a:rPr>
              <a:t>iSlide 【</a:t>
            </a:r>
            <a:r>
              <a:rPr lang="zh-CN" altLang="en-US" sz="1000">
                <a:solidFill>
                  <a:srgbClr val="CC4A4A"/>
                </a:solidFill>
              </a:rPr>
              <a:t>一键优化</a:t>
            </a:r>
            <a:r>
              <a:rPr lang="en-US" altLang="zh-CN" sz="1000">
                <a:solidFill>
                  <a:srgbClr val="CC4A4A"/>
                </a:solidFill>
              </a:rPr>
              <a:t>】</a:t>
            </a:r>
            <a:r>
              <a:rPr lang="zh-CN" altLang="en-US" sz="1000">
                <a:solidFill>
                  <a:srgbClr val="CC4A4A"/>
                </a:solidFill>
              </a:rPr>
              <a:t>（智能参考线）功能，应用更多预设参考线。</a:t>
            </a:r>
            <a:endParaRPr lang="en-US" altLang="zh-CN" sz="1000">
              <a:solidFill>
                <a:srgbClr val="CC4A4A"/>
              </a:solidFill>
            </a:endParaRPr>
          </a:p>
          <a:p>
            <a:r>
              <a:rPr lang="en-US" altLang="zh-CN" sz="1000">
                <a:solidFill>
                  <a:srgbClr val="CC4A4A"/>
                </a:solidFill>
              </a:rPr>
              <a:t> Use Uniform Guides in iSlide to apply guides with presets.</a:t>
            </a:r>
          </a:p>
        </p:txBody>
      </p: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r>
              <a:rPr lang="zh-CN" altLang="en-US" sz="2800" b="1"/>
              <a:t>主题模板的标准 </a:t>
            </a:r>
            <a:r>
              <a:rPr lang="en-US" altLang="zh-CN" sz="2800" b="1"/>
              <a:t>How to use this template</a:t>
            </a:r>
            <a:endParaRPr lang="zh-CN" altLang="en-US" sz="2800" b="1" dirty="0"/>
          </a:p>
        </p:txBody>
      </p:sp>
      <p:sp>
        <p:nvSpPr>
          <p:cNvPr id="49" name="직사각형 45">
            <a:extLst>
              <a:ext uri="{FF2B5EF4-FFF2-40B4-BE49-F238E27FC236}">
                <a16:creationId xmlns:a16="http://schemas.microsoft.com/office/drawing/2014/main" id="{70537D41-1690-44B4-875B-3E6C18A46109}"/>
              </a:ext>
            </a:extLst>
          </p:cNvPr>
          <p:cNvSpPr/>
          <p:nvPr/>
        </p:nvSpPr>
        <p:spPr>
          <a:xfrm>
            <a:off x="695325" y="1028700"/>
            <a:ext cx="10825163"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ustDataLst>
      <p:tags r:id="rId1"/>
    </p:custDataLst>
    <p:extLst>
      <p:ext uri="{BB962C8B-B14F-4D97-AF65-F5344CB8AC3E}">
        <p14:creationId xmlns:p14="http://schemas.microsoft.com/office/powerpoint/2010/main" val="54577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45" name="组合 344"/>
          <p:cNvGrpSpPr/>
          <p:nvPr/>
        </p:nvGrpSpPr>
        <p:grpSpPr>
          <a:xfrm>
            <a:off x="4493792" y="1784983"/>
            <a:ext cx="6642649" cy="4206632"/>
            <a:chOff x="1223445" y="1639500"/>
            <a:chExt cx="6714551" cy="4252167"/>
          </a:xfrm>
        </p:grpSpPr>
        <p:grpSp>
          <p:nvGrpSpPr>
            <p:cNvPr id="306" name="Group 4"/>
            <p:cNvGrpSpPr>
              <a:grpSpLocks noChangeAspect="1"/>
            </p:cNvGrpSpPr>
            <p:nvPr/>
          </p:nvGrpSpPr>
          <p:grpSpPr bwMode="auto">
            <a:xfrm>
              <a:off x="1223445" y="1639500"/>
              <a:ext cx="6714551" cy="4252167"/>
              <a:chOff x="442" y="1130"/>
              <a:chExt cx="4123" cy="2611"/>
            </a:xfrm>
          </p:grpSpPr>
          <p:sp>
            <p:nvSpPr>
              <p:cNvPr id="308" name="Freeform 5"/>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6"/>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 name="Rectangle 7"/>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Rectangle 8"/>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Rectangle 9"/>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Rectangle 10"/>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Rectangle 11"/>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12"/>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13"/>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Oval 14"/>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Oval 15"/>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Oval 16"/>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8"/>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Rectangle 19"/>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0"/>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1"/>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2"/>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3"/>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2" name="组合 331"/>
            <p:cNvGrpSpPr/>
            <p:nvPr/>
          </p:nvGrpSpPr>
          <p:grpSpPr>
            <a:xfrm>
              <a:off x="3151345" y="3390904"/>
              <a:ext cx="3824874" cy="1851656"/>
              <a:chOff x="7824351" y="3116333"/>
              <a:chExt cx="1714503" cy="830006"/>
            </a:xfrm>
          </p:grpSpPr>
          <p:grpSp>
            <p:nvGrpSpPr>
              <p:cNvPr id="333" name="组合 332"/>
              <p:cNvGrpSpPr/>
              <p:nvPr/>
            </p:nvGrpSpPr>
            <p:grpSpPr>
              <a:xfrm>
                <a:off x="7824351" y="3116333"/>
                <a:ext cx="1659023" cy="685771"/>
                <a:chOff x="7824355" y="3116331"/>
                <a:chExt cx="2155352" cy="890932"/>
              </a:xfrm>
            </p:grpSpPr>
            <p:sp>
              <p:nvSpPr>
                <p:cNvPr id="339" name="六边形 338"/>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0" name="六边形 339"/>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1" name="六边形 340"/>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2" name="六边形 341"/>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43" name="六边形 342"/>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4" name="六边形 343"/>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334" name="组合 333"/>
              <p:cNvGrpSpPr/>
              <p:nvPr/>
            </p:nvGrpSpPr>
            <p:grpSpPr>
              <a:xfrm>
                <a:off x="7831052" y="3636868"/>
                <a:ext cx="1707802" cy="309471"/>
                <a:chOff x="4831017" y="3636868"/>
                <a:chExt cx="1208170" cy="309471"/>
              </a:xfrm>
            </p:grpSpPr>
            <p:sp>
              <p:nvSpPr>
                <p:cNvPr id="335"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6"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7"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8"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a:t>快速设计页面  </a:t>
            </a:r>
            <a:r>
              <a:rPr lang="en-US" altLang="zh-CN" sz="2800" b="1"/>
              <a:t>Quick design slides</a:t>
            </a:r>
            <a:endParaRPr lang="zh-CN" altLang="en-US" sz="2800" b="1" dirty="0"/>
          </a:p>
        </p:txBody>
      </p:sp>
      <p:grpSp>
        <p:nvGrpSpPr>
          <p:cNvPr id="347" name="组合 346"/>
          <p:cNvGrpSpPr/>
          <p:nvPr/>
        </p:nvGrpSpPr>
        <p:grpSpPr>
          <a:xfrm>
            <a:off x="1030616" y="1784762"/>
            <a:ext cx="2700136" cy="4206855"/>
            <a:chOff x="7048982" y="1370076"/>
            <a:chExt cx="3522380" cy="5487924"/>
          </a:xfrm>
        </p:grpSpPr>
        <p:sp>
          <p:nvSpPr>
            <p:cNvPr id="92" name="矩形 91"/>
            <p:cNvSpPr/>
            <p:nvPr/>
          </p:nvSpPr>
          <p:spPr>
            <a:xfrm>
              <a:off x="7048982" y="1370076"/>
              <a:ext cx="3522380" cy="5487924"/>
            </a:xfrm>
            <a:prstGeom prst="rect">
              <a:avLst/>
            </a:prstGeom>
            <a:gradFill>
              <a:gsLst>
                <a:gs pos="69900">
                  <a:srgbClr val="FFFFFF"/>
                </a:gs>
                <a:gs pos="97297">
                  <a:srgbClr val="FFFFFF"/>
                </a:gs>
                <a:gs pos="0">
                  <a:srgbClr val="FFFFFF"/>
                </a:gs>
              </a:gsLst>
              <a:lin ang="5400000" scaled="1"/>
            </a:gradFill>
            <a:ln w="12700" cap="flat" cmpd="sng" algn="ctr">
              <a:solidFill>
                <a:srgbClr val="CE4C4B"/>
              </a:solidFill>
              <a:prstDash val="solid"/>
              <a:miter lim="800000"/>
            </a:ln>
            <a:effectLst/>
          </p:spPr>
          <p:txBody>
            <a:bodyPr rtlCol="0" anchor="ctr"/>
            <a:lstStyle/>
            <a:p>
              <a:pPr defTabSz="914377">
                <a:defRPr/>
              </a:pPr>
              <a:endParaRPr lang="zh-CN" altLang="en-US" kern="0">
                <a:solidFill>
                  <a:srgbClr val="FFFFFF"/>
                </a:solidFill>
                <a:latin typeface="Arial"/>
                <a:ea typeface="微软雅黑"/>
              </a:endParaRPr>
            </a:p>
          </p:txBody>
        </p:sp>
        <p:sp>
          <p:nvSpPr>
            <p:cNvPr id="93" name="矩形 92"/>
            <p:cNvSpPr/>
            <p:nvPr/>
          </p:nvSpPr>
          <p:spPr>
            <a:xfrm>
              <a:off x="7048982" y="1370076"/>
              <a:ext cx="3522380" cy="264357"/>
            </a:xfrm>
            <a:prstGeom prst="rect">
              <a:avLst/>
            </a:prstGeom>
            <a:solidFill>
              <a:srgbClr val="CE4C4B"/>
            </a:solidFill>
            <a:ln w="12700" cap="flat" cmpd="sng" algn="ctr">
              <a:solidFill>
                <a:srgbClr val="CE4C4B"/>
              </a:solidFill>
              <a:prstDash val="solid"/>
              <a:miter lim="800000"/>
            </a:ln>
            <a:effectLst/>
          </p:spPr>
          <p:txBody>
            <a:bodyPr rtlCol="0" anchor="ctr"/>
            <a:lstStyle/>
            <a:p>
              <a:pPr defTabSz="914377">
                <a:defRPr/>
              </a:pPr>
              <a:r>
                <a:rPr lang="zh-CN" altLang="en-US" sz="1000" kern="0">
                  <a:solidFill>
                    <a:srgbClr val="FFFFFF"/>
                  </a:solidFill>
                  <a:latin typeface="Arial"/>
                  <a:ea typeface="微软雅黑"/>
                </a:rPr>
                <a:t>图示库</a:t>
              </a:r>
              <a:r>
                <a:rPr lang="en-US" altLang="zh-CN" sz="1000" kern="0">
                  <a:solidFill>
                    <a:srgbClr val="FFFFFF"/>
                  </a:solidFill>
                  <a:latin typeface="Arial"/>
                  <a:ea typeface="微软雅黑"/>
                </a:rPr>
                <a:t>/Diagram Library</a:t>
              </a:r>
              <a:endParaRPr lang="zh-CN" altLang="en-US" sz="1000" kern="0" dirty="0">
                <a:solidFill>
                  <a:srgbClr val="FFFFFF"/>
                </a:solidFill>
                <a:latin typeface="Arial"/>
                <a:ea typeface="微软雅黑"/>
              </a:endParaRPr>
            </a:p>
          </p:txBody>
        </p:sp>
        <p:sp>
          <p:nvSpPr>
            <p:cNvPr id="94" name="矩形 93"/>
            <p:cNvSpPr/>
            <p:nvPr/>
          </p:nvSpPr>
          <p:spPr>
            <a:xfrm>
              <a:off x="7131365" y="1765273"/>
              <a:ext cx="217418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sp>
          <p:nvSpPr>
            <p:cNvPr id="174" name="乘号 173"/>
            <p:cNvSpPr/>
            <p:nvPr/>
          </p:nvSpPr>
          <p:spPr>
            <a:xfrm>
              <a:off x="10349229" y="1412945"/>
              <a:ext cx="178618" cy="178618"/>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p>
              <a:pPr algn="ctr" defTabSz="914377">
                <a:defRPr/>
              </a:pPr>
              <a:endParaRPr lang="zh-CN" altLang="en-US" kern="0">
                <a:solidFill>
                  <a:srgbClr val="FFFFFF"/>
                </a:solidFill>
                <a:latin typeface="Arial"/>
                <a:ea typeface="微软雅黑"/>
              </a:endParaRPr>
            </a:p>
          </p:txBody>
        </p:sp>
        <p:sp>
          <p:nvSpPr>
            <p:cNvPr id="175" name="push-pin-pointing-down_8930"/>
            <p:cNvSpPr>
              <a:spLocks noChangeAspect="1"/>
            </p:cNvSpPr>
            <p:nvPr/>
          </p:nvSpPr>
          <p:spPr bwMode="auto">
            <a:xfrm>
              <a:off x="10083016" y="1432660"/>
              <a:ext cx="138120" cy="13747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176" name="直接连接符 175"/>
            <p:cNvCxnSpPr>
              <a:cxnSpLocks/>
            </p:cNvCxnSpPr>
            <p:nvPr/>
          </p:nvCxnSpPr>
          <p:spPr>
            <a:xfrm>
              <a:off x="10292097" y="1439552"/>
              <a:ext cx="0" cy="130579"/>
            </a:xfrm>
            <a:prstGeom prst="line">
              <a:avLst/>
            </a:prstGeom>
            <a:noFill/>
            <a:ln w="6350" cap="flat" cmpd="sng" algn="ctr">
              <a:solidFill>
                <a:srgbClr val="CE4C4B">
                  <a:lumMod val="60000"/>
                  <a:lumOff val="40000"/>
                </a:srgbClr>
              </a:solidFill>
              <a:prstDash val="solid"/>
              <a:miter lim="800000"/>
            </a:ln>
            <a:effectLst/>
          </p:spPr>
        </p:cxnSp>
        <p:sp>
          <p:nvSpPr>
            <p:cNvPr id="96" name="矩形 95"/>
            <p:cNvSpPr/>
            <p:nvPr/>
          </p:nvSpPr>
          <p:spPr>
            <a:xfrm>
              <a:off x="712948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97" name="矩形 96"/>
            <p:cNvSpPr/>
            <p:nvPr/>
          </p:nvSpPr>
          <p:spPr>
            <a:xfrm>
              <a:off x="9523961" y="1768180"/>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grpSp>
          <p:nvGrpSpPr>
            <p:cNvPr id="100" name="组合 99"/>
            <p:cNvGrpSpPr/>
            <p:nvPr/>
          </p:nvGrpSpPr>
          <p:grpSpPr>
            <a:xfrm>
              <a:off x="7129482" y="3589063"/>
              <a:ext cx="1624839" cy="1005453"/>
              <a:chOff x="7528661" y="1052292"/>
              <a:chExt cx="2227549" cy="1378411"/>
            </a:xfrm>
          </p:grpSpPr>
          <p:sp>
            <p:nvSpPr>
              <p:cNvPr id="163" name="矩形: 圆角 3"/>
              <p:cNvSpPr/>
              <p:nvPr/>
            </p:nvSpPr>
            <p:spPr>
              <a:xfrm>
                <a:off x="7528661" y="1052292"/>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cxnSp>
            <p:nvCxnSpPr>
              <p:cNvPr id="164" name="连接符: 肘形 32"/>
              <p:cNvCxnSpPr>
                <a:stCxn id="169" idx="1"/>
                <a:endCxn id="170" idx="0"/>
              </p:cNvCxnSpPr>
              <p:nvPr/>
            </p:nvCxnSpPr>
            <p:spPr>
              <a:xfrm rot="10800000" flipV="1">
                <a:off x="7949108" y="1465564"/>
                <a:ext cx="285975"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cxnSp>
            <p:nvCxnSpPr>
              <p:cNvPr id="165" name="连接符: 肘形 34"/>
              <p:cNvCxnSpPr>
                <a:stCxn id="169" idx="3"/>
                <a:endCxn id="173" idx="0"/>
              </p:cNvCxnSpPr>
              <p:nvPr/>
            </p:nvCxnSpPr>
            <p:spPr>
              <a:xfrm>
                <a:off x="9135072" y="1465564"/>
                <a:ext cx="225522"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grpSp>
            <p:nvGrpSpPr>
              <p:cNvPr id="166" name="组合 165"/>
              <p:cNvGrpSpPr/>
              <p:nvPr/>
            </p:nvGrpSpPr>
            <p:grpSpPr>
              <a:xfrm>
                <a:off x="7744084" y="1288932"/>
                <a:ext cx="1821532" cy="913228"/>
                <a:chOff x="7824355" y="1531238"/>
                <a:chExt cx="1714500" cy="859568"/>
              </a:xfrm>
            </p:grpSpPr>
            <p:grpSp>
              <p:nvGrpSpPr>
                <p:cNvPr id="167" name="组合 166"/>
                <p:cNvGrpSpPr/>
                <p:nvPr/>
              </p:nvGrpSpPr>
              <p:grpSpPr>
                <a:xfrm>
                  <a:off x="7824355" y="2004856"/>
                  <a:ext cx="1714500" cy="385950"/>
                  <a:chOff x="7824355" y="1863749"/>
                  <a:chExt cx="1568912" cy="353177"/>
                </a:xfrm>
              </p:grpSpPr>
              <p:sp>
                <p:nvSpPr>
                  <p:cNvPr id="170" name="椭圆 23"/>
                  <p:cNvSpPr/>
                  <p:nvPr/>
                </p:nvSpPr>
                <p:spPr>
                  <a:xfrm>
                    <a:off x="782435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1" name="椭圆 24"/>
                  <p:cNvSpPr/>
                  <p:nvPr/>
                </p:nvSpPr>
                <p:spPr>
                  <a:xfrm>
                    <a:off x="822960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2" name="椭圆 25"/>
                  <p:cNvSpPr/>
                  <p:nvPr/>
                </p:nvSpPr>
                <p:spPr>
                  <a:xfrm>
                    <a:off x="863484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3" name="椭圆 26"/>
                  <p:cNvSpPr/>
                  <p:nvPr/>
                </p:nvSpPr>
                <p:spPr>
                  <a:xfrm>
                    <a:off x="904009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cxnSp>
              <p:nvCxnSpPr>
                <p:cNvPr id="168" name="连接符: 肘形 36"/>
                <p:cNvCxnSpPr>
                  <a:stCxn id="172" idx="0"/>
                  <a:endCxn id="171" idx="0"/>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sp>
              <p:nvSpPr>
                <p:cNvPr id="169" name="圆角矩形 13"/>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nvGrpSpPr>
            <p:cNvPr id="101" name="组合 100"/>
            <p:cNvGrpSpPr/>
            <p:nvPr/>
          </p:nvGrpSpPr>
          <p:grpSpPr>
            <a:xfrm>
              <a:off x="8813093" y="2497554"/>
              <a:ext cx="1624839" cy="1005453"/>
              <a:chOff x="10080565" y="1070123"/>
              <a:chExt cx="2227549" cy="1378411"/>
            </a:xfrm>
          </p:grpSpPr>
          <p:sp>
            <p:nvSpPr>
              <p:cNvPr id="141" name="矩形: 圆角 214"/>
              <p:cNvSpPr/>
              <p:nvPr/>
            </p:nvSpPr>
            <p:spPr>
              <a:xfrm>
                <a:off x="10080565" y="1070123"/>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42" name="组合 141"/>
              <p:cNvGrpSpPr/>
              <p:nvPr/>
            </p:nvGrpSpPr>
            <p:grpSpPr>
              <a:xfrm>
                <a:off x="10260890" y="1313367"/>
                <a:ext cx="1856770" cy="854413"/>
                <a:chOff x="5398496" y="1554238"/>
                <a:chExt cx="1747668" cy="804209"/>
              </a:xfrm>
              <a:solidFill>
                <a:srgbClr val="867D98">
                  <a:lumMod val="20000"/>
                  <a:lumOff val="80000"/>
                </a:srgbClr>
              </a:solidFill>
            </p:grpSpPr>
            <p:grpSp>
              <p:nvGrpSpPr>
                <p:cNvPr id="143" name="组合 142"/>
                <p:cNvGrpSpPr/>
                <p:nvPr/>
              </p:nvGrpSpPr>
              <p:grpSpPr>
                <a:xfrm>
                  <a:off x="5398652" y="1568615"/>
                  <a:ext cx="893792" cy="789832"/>
                  <a:chOff x="5398652" y="1568615"/>
                  <a:chExt cx="1147620" cy="789832"/>
                </a:xfrm>
                <a:grpFill/>
              </p:grpSpPr>
              <p:sp>
                <p:nvSpPr>
                  <p:cNvPr id="158" name="圆角矩形 13"/>
                  <p:cNvSpPr/>
                  <p:nvPr/>
                </p:nvSpPr>
                <p:spPr>
                  <a:xfrm>
                    <a:off x="5398652" y="2030991"/>
                    <a:ext cx="1146276" cy="327456"/>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9" name="圆角矩形 13"/>
                  <p:cNvSpPr/>
                  <p:nvPr/>
                </p:nvSpPr>
                <p:spPr>
                  <a:xfrm>
                    <a:off x="5398652"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0" name="圆角矩形 13"/>
                  <p:cNvSpPr/>
                  <p:nvPr/>
                </p:nvSpPr>
                <p:spPr>
                  <a:xfrm>
                    <a:off x="5699988"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1" name="圆角矩形 13"/>
                  <p:cNvSpPr/>
                  <p:nvPr/>
                </p:nvSpPr>
                <p:spPr>
                  <a:xfrm>
                    <a:off x="6001324"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2" name="圆角矩形 13"/>
                  <p:cNvSpPr/>
                  <p:nvPr/>
                </p:nvSpPr>
                <p:spPr>
                  <a:xfrm>
                    <a:off x="6302660"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4" name="组合 143"/>
                <p:cNvGrpSpPr/>
                <p:nvPr/>
              </p:nvGrpSpPr>
              <p:grpSpPr>
                <a:xfrm>
                  <a:off x="6381318" y="2055683"/>
                  <a:ext cx="764844" cy="302764"/>
                  <a:chOff x="5391220" y="3636866"/>
                  <a:chExt cx="603957" cy="302764"/>
                </a:xfrm>
                <a:grpFill/>
              </p:grpSpPr>
              <p:sp>
                <p:nvSpPr>
                  <p:cNvPr id="154"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5"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6"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7"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5" name="组合 144"/>
                <p:cNvGrpSpPr/>
                <p:nvPr/>
              </p:nvGrpSpPr>
              <p:grpSpPr>
                <a:xfrm>
                  <a:off x="5398496" y="1554238"/>
                  <a:ext cx="1747668" cy="306061"/>
                  <a:chOff x="4615136" y="3636866"/>
                  <a:chExt cx="1380041" cy="306061"/>
                </a:xfrm>
                <a:grpFill/>
              </p:grpSpPr>
              <p:sp>
                <p:nvSpPr>
                  <p:cNvPr id="146"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7"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8"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9"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0" name="圆角矩形 13"/>
                  <p:cNvSpPr/>
                  <p:nvPr/>
                </p:nvSpPr>
                <p:spPr>
                  <a:xfrm flipV="1">
                    <a:off x="461513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1" name="圆角矩形 13"/>
                  <p:cNvSpPr/>
                  <p:nvPr/>
                </p:nvSpPr>
                <p:spPr>
                  <a:xfrm flipV="1">
                    <a:off x="4800193"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2" name="圆角矩形 13"/>
                  <p:cNvSpPr/>
                  <p:nvPr/>
                </p:nvSpPr>
                <p:spPr>
                  <a:xfrm flipV="1">
                    <a:off x="4985250"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3" name="圆角矩形 13"/>
                  <p:cNvSpPr/>
                  <p:nvPr/>
                </p:nvSpPr>
                <p:spPr>
                  <a:xfrm flipV="1">
                    <a:off x="517030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2" name="组合 101"/>
            <p:cNvGrpSpPr/>
            <p:nvPr/>
          </p:nvGrpSpPr>
          <p:grpSpPr>
            <a:xfrm>
              <a:off x="8813093" y="3591398"/>
              <a:ext cx="1624839" cy="1005453"/>
              <a:chOff x="10080565" y="-604150"/>
              <a:chExt cx="2227549" cy="1378411"/>
            </a:xfrm>
          </p:grpSpPr>
          <p:sp>
            <p:nvSpPr>
              <p:cNvPr id="127" name="矩形: 圆角 222"/>
              <p:cNvSpPr/>
              <p:nvPr/>
            </p:nvSpPr>
            <p:spPr>
              <a:xfrm>
                <a:off x="10080565" y="-604150"/>
                <a:ext cx="2227549" cy="1378411"/>
              </a:xfrm>
              <a:prstGeom prst="roundRect">
                <a:avLst>
                  <a:gd name="adj" fmla="val 0"/>
                </a:avLst>
              </a:prstGeom>
              <a:solidFill>
                <a:srgbClr val="FFFFFF"/>
              </a:solidFill>
              <a:ln w="28575" cap="flat" cmpd="sng" algn="ctr">
                <a:solidFill>
                  <a:srgbClr val="CC4A4A"/>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28" name="组合 127"/>
              <p:cNvGrpSpPr/>
              <p:nvPr/>
            </p:nvGrpSpPr>
            <p:grpSpPr>
              <a:xfrm>
                <a:off x="10269164" y="-345778"/>
                <a:ext cx="1821535" cy="881821"/>
                <a:chOff x="7824351" y="3116333"/>
                <a:chExt cx="1714503" cy="830006"/>
              </a:xfrm>
            </p:grpSpPr>
            <p:grpSp>
              <p:nvGrpSpPr>
                <p:cNvPr id="129" name="组合 128"/>
                <p:cNvGrpSpPr/>
                <p:nvPr/>
              </p:nvGrpSpPr>
              <p:grpSpPr>
                <a:xfrm>
                  <a:off x="7824351" y="3116333"/>
                  <a:ext cx="1659023" cy="685771"/>
                  <a:chOff x="7824355" y="3116331"/>
                  <a:chExt cx="2155352" cy="890932"/>
                </a:xfrm>
              </p:grpSpPr>
              <p:sp>
                <p:nvSpPr>
                  <p:cNvPr id="135" name="六边形 134"/>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6" name="六边形 135"/>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7" name="六边形 136"/>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8" name="六边形 137"/>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9" name="六边形 138"/>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40" name="六边形 139"/>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130" name="组合 129"/>
                <p:cNvGrpSpPr/>
                <p:nvPr/>
              </p:nvGrpSpPr>
              <p:grpSpPr>
                <a:xfrm>
                  <a:off x="7831052" y="3636868"/>
                  <a:ext cx="1707802" cy="309471"/>
                  <a:chOff x="4831017" y="3636868"/>
                  <a:chExt cx="1208170" cy="309471"/>
                </a:xfrm>
              </p:grpSpPr>
              <p:sp>
                <p:nvSpPr>
                  <p:cNvPr id="13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4"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3" name="组合 102"/>
            <p:cNvGrpSpPr/>
            <p:nvPr/>
          </p:nvGrpSpPr>
          <p:grpSpPr>
            <a:xfrm>
              <a:off x="7129482" y="2500590"/>
              <a:ext cx="1624839" cy="1005453"/>
              <a:chOff x="7528661" y="-621980"/>
              <a:chExt cx="2227549" cy="1378411"/>
            </a:xfrm>
          </p:grpSpPr>
          <p:sp>
            <p:nvSpPr>
              <p:cNvPr id="104" name="矩形: 圆角 220"/>
              <p:cNvSpPr/>
              <p:nvPr/>
            </p:nvSpPr>
            <p:spPr>
              <a:xfrm>
                <a:off x="7528661" y="-621980"/>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5" name="组合 104"/>
              <p:cNvGrpSpPr/>
              <p:nvPr/>
            </p:nvGrpSpPr>
            <p:grpSpPr>
              <a:xfrm>
                <a:off x="7559212" y="-568070"/>
                <a:ext cx="2165599" cy="1169924"/>
                <a:chOff x="2857500" y="4505325"/>
                <a:chExt cx="2038350" cy="1101180"/>
              </a:xfrm>
            </p:grpSpPr>
            <p:sp>
              <p:nvSpPr>
                <p:cNvPr id="106" name="圆角矩形 13"/>
                <p:cNvSpPr/>
                <p:nvPr/>
              </p:nvSpPr>
              <p:spPr>
                <a:xfrm>
                  <a:off x="2857500" y="4505325"/>
                  <a:ext cx="2038350" cy="683215"/>
                </a:xfrm>
                <a:prstGeom prst="roundRect">
                  <a:avLst>
                    <a:gd name="adj" fmla="val 0"/>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07" name="圆角矩形 13"/>
                <p:cNvSpPr/>
                <p:nvPr/>
              </p:nvSpPr>
              <p:spPr>
                <a:xfrm>
                  <a:off x="3438526" y="4690020"/>
                  <a:ext cx="872738" cy="16773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8" name="组合 107"/>
                <p:cNvGrpSpPr/>
                <p:nvPr/>
              </p:nvGrpSpPr>
              <p:grpSpPr>
                <a:xfrm>
                  <a:off x="3222240" y="4899570"/>
                  <a:ext cx="1305310" cy="161380"/>
                  <a:chOff x="3438526" y="4899570"/>
                  <a:chExt cx="872738" cy="161380"/>
                </a:xfrm>
              </p:grpSpPr>
              <p:sp>
                <p:nvSpPr>
                  <p:cNvPr id="125" name="圆角矩形 13"/>
                  <p:cNvSpPr/>
                  <p:nvPr/>
                </p:nvSpPr>
                <p:spPr>
                  <a:xfrm>
                    <a:off x="3438526" y="48995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6" name="圆角矩形 13"/>
                  <p:cNvSpPr/>
                  <p:nvPr/>
                </p:nvSpPr>
                <p:spPr>
                  <a:xfrm>
                    <a:off x="3438526" y="50011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09" name="组合 108"/>
                <p:cNvGrpSpPr/>
                <p:nvPr/>
              </p:nvGrpSpPr>
              <p:grpSpPr>
                <a:xfrm>
                  <a:off x="3076645" y="5303743"/>
                  <a:ext cx="1672005" cy="302762"/>
                  <a:chOff x="3076645" y="5303743"/>
                  <a:chExt cx="1803010" cy="302762"/>
                </a:xfrm>
              </p:grpSpPr>
              <p:grpSp>
                <p:nvGrpSpPr>
                  <p:cNvPr id="110" name="组合 109"/>
                  <p:cNvGrpSpPr/>
                  <p:nvPr/>
                </p:nvGrpSpPr>
                <p:grpSpPr>
                  <a:xfrm>
                    <a:off x="3076645" y="5303743"/>
                    <a:ext cx="488560" cy="302762"/>
                    <a:chOff x="5391220" y="3636868"/>
                    <a:chExt cx="603954" cy="302762"/>
                  </a:xfrm>
                </p:grpSpPr>
                <p:sp>
                  <p:nvSpPr>
                    <p:cNvPr id="12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4"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1" name="组合 110"/>
                  <p:cNvGrpSpPr/>
                  <p:nvPr/>
                </p:nvGrpSpPr>
                <p:grpSpPr>
                  <a:xfrm>
                    <a:off x="3733870" y="5303743"/>
                    <a:ext cx="488560" cy="302762"/>
                    <a:chOff x="5391220" y="3636868"/>
                    <a:chExt cx="603954" cy="302762"/>
                  </a:xfrm>
                </p:grpSpPr>
                <p:sp>
                  <p:nvSpPr>
                    <p:cNvPr id="117"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8"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9"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0"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2" name="组合 111"/>
                  <p:cNvGrpSpPr/>
                  <p:nvPr/>
                </p:nvGrpSpPr>
                <p:grpSpPr>
                  <a:xfrm>
                    <a:off x="4391095" y="5303743"/>
                    <a:ext cx="488560" cy="302762"/>
                    <a:chOff x="5391220" y="3636868"/>
                    <a:chExt cx="603954" cy="302762"/>
                  </a:xfrm>
                </p:grpSpPr>
                <p:sp>
                  <p:nvSpPr>
                    <p:cNvPr id="113"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4"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5"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6"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grpSp>
          <p:nvGrpSpPr>
            <p:cNvPr id="240" name="组合 239"/>
            <p:cNvGrpSpPr/>
            <p:nvPr/>
          </p:nvGrpSpPr>
          <p:grpSpPr>
            <a:xfrm>
              <a:off x="7132217" y="4676913"/>
              <a:ext cx="1623476" cy="1004546"/>
              <a:chOff x="4981478" y="4416941"/>
              <a:chExt cx="2227549" cy="1378411"/>
            </a:xfrm>
          </p:grpSpPr>
          <p:sp>
            <p:nvSpPr>
              <p:cNvPr id="241" name="矩形: 圆角 8"/>
              <p:cNvSpPr/>
              <p:nvPr/>
            </p:nvSpPr>
            <p:spPr>
              <a:xfrm>
                <a:off x="4981478" y="441694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42" name="组合 241"/>
              <p:cNvGrpSpPr/>
              <p:nvPr/>
            </p:nvGrpSpPr>
            <p:grpSpPr>
              <a:xfrm>
                <a:off x="5168481" y="4640406"/>
                <a:ext cx="1856603" cy="905125"/>
                <a:chOff x="5400091" y="4685784"/>
                <a:chExt cx="1747511" cy="851941"/>
              </a:xfrm>
            </p:grpSpPr>
            <p:sp>
              <p:nvSpPr>
                <p:cNvPr id="243" name="圆角矩形 13"/>
                <p:cNvSpPr/>
                <p:nvPr/>
              </p:nvSpPr>
              <p:spPr>
                <a:xfrm>
                  <a:off x="540009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4"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5" name="圆角矩形 13"/>
                <p:cNvSpPr/>
                <p:nvPr/>
              </p:nvSpPr>
              <p:spPr>
                <a:xfrm>
                  <a:off x="660544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6" name="圆角矩形 245"/>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7" name="圆角矩形 13"/>
                <p:cNvSpPr/>
                <p:nvPr/>
              </p:nvSpPr>
              <p:spPr>
                <a:xfrm>
                  <a:off x="5400091" y="5385638"/>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nvGrpSpPr>
            <p:cNvPr id="248" name="组合 247"/>
            <p:cNvGrpSpPr/>
            <p:nvPr/>
          </p:nvGrpSpPr>
          <p:grpSpPr>
            <a:xfrm>
              <a:off x="8815062" y="5750806"/>
              <a:ext cx="1623476" cy="1004546"/>
              <a:chOff x="7528661" y="6101571"/>
              <a:chExt cx="2227549" cy="1378411"/>
            </a:xfrm>
          </p:grpSpPr>
          <p:sp>
            <p:nvSpPr>
              <p:cNvPr id="249" name="矩形: 圆角 225"/>
              <p:cNvSpPr/>
              <p:nvPr/>
            </p:nvSpPr>
            <p:spPr>
              <a:xfrm>
                <a:off x="7528661"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50" name="组合 249"/>
              <p:cNvGrpSpPr/>
              <p:nvPr/>
            </p:nvGrpSpPr>
            <p:grpSpPr>
              <a:xfrm>
                <a:off x="7792039" y="6315774"/>
                <a:ext cx="1684789" cy="966521"/>
                <a:chOff x="5447603" y="4660900"/>
                <a:chExt cx="1585793" cy="909730"/>
              </a:xfrm>
            </p:grpSpPr>
            <p:grpSp>
              <p:nvGrpSpPr>
                <p:cNvPr id="251" name="组合 250"/>
                <p:cNvGrpSpPr/>
                <p:nvPr/>
              </p:nvGrpSpPr>
              <p:grpSpPr>
                <a:xfrm>
                  <a:off x="5447603" y="4660900"/>
                  <a:ext cx="1585793" cy="909730"/>
                  <a:chOff x="2974312" y="3143456"/>
                  <a:chExt cx="8280835" cy="5557881"/>
                </a:xfrm>
                <a:solidFill>
                  <a:srgbClr val="FFFFFF"/>
                </a:solidFill>
              </p:grpSpPr>
              <p:sp>
                <p:nvSpPr>
                  <p:cNvPr id="269" name="自由: 形状 487"/>
                  <p:cNvSpPr/>
                  <p:nvPr/>
                </p:nvSpPr>
                <p:spPr>
                  <a:xfrm>
                    <a:off x="7388104"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0" name="自由: 形状 488"/>
                  <p:cNvSpPr/>
                  <p:nvPr/>
                </p:nvSpPr>
                <p:spPr>
                  <a:xfrm>
                    <a:off x="3020657"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1" name="矩形: 圆角 489"/>
                  <p:cNvSpPr/>
                  <p:nvPr/>
                </p:nvSpPr>
                <p:spPr>
                  <a:xfrm>
                    <a:off x="2974312" y="3143456"/>
                    <a:ext cx="8280835" cy="2504969"/>
                  </a:xfrm>
                  <a:prstGeom prst="roundRect">
                    <a:avLst/>
                  </a:pr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grpSp>
            <p:grpSp>
              <p:nvGrpSpPr>
                <p:cNvPr id="252" name="组合 251"/>
                <p:cNvGrpSpPr/>
                <p:nvPr/>
              </p:nvGrpSpPr>
              <p:grpSpPr>
                <a:xfrm>
                  <a:off x="5873171" y="4752393"/>
                  <a:ext cx="743530" cy="743528"/>
                  <a:chOff x="5785244" y="4664463"/>
                  <a:chExt cx="919391" cy="919388"/>
                </a:xfrm>
              </p:grpSpPr>
              <p:sp>
                <p:nvSpPr>
                  <p:cNvPr id="265" name="自由: 形状 483"/>
                  <p:cNvSpPr/>
                  <p:nvPr/>
                </p:nvSpPr>
                <p:spPr>
                  <a:xfrm>
                    <a:off x="5785245"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6" name="自由: 形状 484"/>
                  <p:cNvSpPr/>
                  <p:nvPr/>
                </p:nvSpPr>
                <p:spPr>
                  <a:xfrm>
                    <a:off x="6255317"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7" name="自由: 形状 485"/>
                  <p:cNvSpPr/>
                  <p:nvPr/>
                </p:nvSpPr>
                <p:spPr>
                  <a:xfrm>
                    <a:off x="6255316" y="5134534"/>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8" name="自由: 形状 486"/>
                  <p:cNvSpPr/>
                  <p:nvPr/>
                </p:nvSpPr>
                <p:spPr>
                  <a:xfrm>
                    <a:off x="5785244" y="5134534"/>
                    <a:ext cx="449317"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nvGrpSpPr>
                <p:cNvPr id="253" name="组合 252"/>
                <p:cNvGrpSpPr/>
                <p:nvPr/>
              </p:nvGrpSpPr>
              <p:grpSpPr>
                <a:xfrm>
                  <a:off x="5527790" y="4762606"/>
                  <a:ext cx="424498" cy="700374"/>
                  <a:chOff x="5527790" y="4241842"/>
                  <a:chExt cx="424498" cy="700374"/>
                </a:xfrm>
              </p:grpSpPr>
              <p:sp>
                <p:nvSpPr>
                  <p:cNvPr id="262"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3"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4" name="圆角矩形 13"/>
                  <p:cNvSpPr/>
                  <p:nvPr/>
                </p:nvSpPr>
                <p:spPr>
                  <a:xfrm flipV="1">
                    <a:off x="5527790" y="4896497"/>
                    <a:ext cx="424498"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7" name="圆角矩形 13"/>
                  <p:cNvSpPr/>
                  <p:nvPr/>
                </p:nvSpPr>
                <p:spPr>
                  <a:xfrm flipV="1">
                    <a:off x="5527790" y="4241842"/>
                    <a:ext cx="41843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8" name="圆角矩形 13"/>
                  <p:cNvSpPr/>
                  <p:nvPr/>
                </p:nvSpPr>
                <p:spPr>
                  <a:xfrm flipV="1">
                    <a:off x="5527791" y="4321982"/>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9" name="圆角矩形 13"/>
                  <p:cNvSpPr/>
                  <p:nvPr/>
                </p:nvSpPr>
                <p:spPr>
                  <a:xfrm flipV="1">
                    <a:off x="5527790" y="4402730"/>
                    <a:ext cx="232464"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4" name="组合 253"/>
                <p:cNvGrpSpPr/>
                <p:nvPr/>
              </p:nvGrpSpPr>
              <p:grpSpPr>
                <a:xfrm flipH="1">
                  <a:off x="6581925" y="4762606"/>
                  <a:ext cx="364391" cy="206608"/>
                  <a:chOff x="5527790" y="4735609"/>
                  <a:chExt cx="364391" cy="206608"/>
                </a:xfrm>
              </p:grpSpPr>
              <p:sp>
                <p:nvSpPr>
                  <p:cNvPr id="259" name="圆角矩形 13"/>
                  <p:cNvSpPr/>
                  <p:nvPr/>
                </p:nvSpPr>
                <p:spPr>
                  <a:xfrm flipV="1">
                    <a:off x="5527791" y="4735609"/>
                    <a:ext cx="364390"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0"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1" name="圆角矩形 13"/>
                  <p:cNvSpPr/>
                  <p:nvPr/>
                </p:nvSpPr>
                <p:spPr>
                  <a:xfrm flipV="1">
                    <a:off x="5527790" y="4896498"/>
                    <a:ext cx="305859"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5" name="组合 254"/>
                <p:cNvGrpSpPr/>
                <p:nvPr/>
              </p:nvGrpSpPr>
              <p:grpSpPr>
                <a:xfrm flipH="1">
                  <a:off x="6633484" y="5256372"/>
                  <a:ext cx="312832" cy="206607"/>
                  <a:chOff x="5527790" y="4735608"/>
                  <a:chExt cx="312832" cy="206607"/>
                </a:xfrm>
              </p:grpSpPr>
              <p:sp>
                <p:nvSpPr>
                  <p:cNvPr id="256"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7"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8" name="圆角矩形 13"/>
                  <p:cNvSpPr/>
                  <p:nvPr/>
                </p:nvSpPr>
                <p:spPr>
                  <a:xfrm flipV="1">
                    <a:off x="5527790" y="4896496"/>
                    <a:ext cx="31283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72" name="组合 271"/>
            <p:cNvGrpSpPr/>
            <p:nvPr/>
          </p:nvGrpSpPr>
          <p:grpSpPr>
            <a:xfrm>
              <a:off x="8815062" y="4676913"/>
              <a:ext cx="1623476" cy="1004546"/>
              <a:chOff x="10080565" y="4390379"/>
              <a:chExt cx="2227549" cy="1378411"/>
            </a:xfrm>
          </p:grpSpPr>
          <p:sp>
            <p:nvSpPr>
              <p:cNvPr id="273" name="矩形: 圆角 216"/>
              <p:cNvSpPr/>
              <p:nvPr/>
            </p:nvSpPr>
            <p:spPr>
              <a:xfrm>
                <a:off x="10080565" y="4390379"/>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74" name="组合 273"/>
              <p:cNvGrpSpPr/>
              <p:nvPr/>
            </p:nvGrpSpPr>
            <p:grpSpPr>
              <a:xfrm>
                <a:off x="10288768" y="4640405"/>
                <a:ext cx="1856603" cy="911561"/>
                <a:chOff x="10338974" y="4654911"/>
                <a:chExt cx="1878835" cy="922477"/>
              </a:xfrm>
            </p:grpSpPr>
            <p:grpSp>
              <p:nvGrpSpPr>
                <p:cNvPr id="275" name="组合 274"/>
                <p:cNvGrpSpPr/>
                <p:nvPr/>
              </p:nvGrpSpPr>
              <p:grpSpPr>
                <a:xfrm>
                  <a:off x="10338974" y="4654911"/>
                  <a:ext cx="1878835" cy="922477"/>
                  <a:chOff x="5400091" y="4685784"/>
                  <a:chExt cx="1747511" cy="857999"/>
                </a:xfrm>
              </p:grpSpPr>
              <p:sp>
                <p:nvSpPr>
                  <p:cNvPr id="286"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7" name="圆角矩形 13"/>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8" name="圆角矩形 13"/>
                  <p:cNvSpPr/>
                  <p:nvPr/>
                </p:nvSpPr>
                <p:spPr>
                  <a:xfrm>
                    <a:off x="5400091" y="5385638"/>
                    <a:ext cx="1747511" cy="15814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6" name="组合 275"/>
                <p:cNvGrpSpPr/>
                <p:nvPr/>
              </p:nvGrpSpPr>
              <p:grpSpPr>
                <a:xfrm>
                  <a:off x="10350972" y="4962217"/>
                  <a:ext cx="458354" cy="325516"/>
                  <a:chOff x="6364739" y="1979561"/>
                  <a:chExt cx="822321" cy="325516"/>
                </a:xfrm>
              </p:grpSpPr>
              <p:sp>
                <p:nvSpPr>
                  <p:cNvPr id="282"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3"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4"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5"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7" name="组合 276"/>
                <p:cNvGrpSpPr/>
                <p:nvPr/>
              </p:nvGrpSpPr>
              <p:grpSpPr>
                <a:xfrm>
                  <a:off x="11731410" y="4962217"/>
                  <a:ext cx="458354" cy="325516"/>
                  <a:chOff x="6364739" y="1979561"/>
                  <a:chExt cx="822321" cy="325516"/>
                </a:xfrm>
              </p:grpSpPr>
              <p:sp>
                <p:nvSpPr>
                  <p:cNvPr id="278"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9"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0"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1"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89" name="组合 288"/>
            <p:cNvGrpSpPr/>
            <p:nvPr/>
          </p:nvGrpSpPr>
          <p:grpSpPr>
            <a:xfrm>
              <a:off x="7135385" y="5750806"/>
              <a:ext cx="1623476" cy="1004546"/>
              <a:chOff x="2434296" y="6101571"/>
              <a:chExt cx="2227549" cy="1378411"/>
            </a:xfrm>
          </p:grpSpPr>
          <p:sp>
            <p:nvSpPr>
              <p:cNvPr id="290" name="矩形: 圆角 223"/>
              <p:cNvSpPr/>
              <p:nvPr/>
            </p:nvSpPr>
            <p:spPr>
              <a:xfrm>
                <a:off x="2434296"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91" name="组合 290"/>
              <p:cNvGrpSpPr/>
              <p:nvPr/>
            </p:nvGrpSpPr>
            <p:grpSpPr>
              <a:xfrm>
                <a:off x="2633146" y="6349643"/>
                <a:ext cx="1831647" cy="972123"/>
                <a:chOff x="2591680" y="6282546"/>
                <a:chExt cx="1853580" cy="983764"/>
              </a:xfrm>
            </p:grpSpPr>
            <p:sp>
              <p:nvSpPr>
                <p:cNvPr id="292" name="矩形: 圆角 37"/>
                <p:cNvSpPr/>
                <p:nvPr/>
              </p:nvSpPr>
              <p:spPr>
                <a:xfrm>
                  <a:off x="2591680"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3" name="矩形: 圆角 569"/>
                <p:cNvSpPr/>
                <p:nvPr/>
              </p:nvSpPr>
              <p:spPr>
                <a:xfrm>
                  <a:off x="3093911"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4" name="矩形: 圆角 570"/>
                <p:cNvSpPr/>
                <p:nvPr/>
              </p:nvSpPr>
              <p:spPr>
                <a:xfrm>
                  <a:off x="3596142"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5" name="矩形: 圆角 571"/>
                <p:cNvSpPr/>
                <p:nvPr/>
              </p:nvSpPr>
              <p:spPr>
                <a:xfrm>
                  <a:off x="4098373"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6" name="箭头: 燕尾形 38"/>
                <p:cNvSpPr/>
                <p:nvPr/>
              </p:nvSpPr>
              <p:spPr>
                <a:xfrm flipV="1">
                  <a:off x="29698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7" name="箭头: 燕尾形 573"/>
                <p:cNvSpPr/>
                <p:nvPr/>
              </p:nvSpPr>
              <p:spPr>
                <a:xfrm flipV="1">
                  <a:off x="347146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8" name="箭头: 燕尾形 574"/>
                <p:cNvSpPr/>
                <p:nvPr/>
              </p:nvSpPr>
              <p:spPr>
                <a:xfrm flipV="1">
                  <a:off x="39731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9" name="矩形: 圆角 575"/>
                <p:cNvSpPr/>
                <p:nvPr/>
              </p:nvSpPr>
              <p:spPr>
                <a:xfrm>
                  <a:off x="2978150" y="6682597"/>
                  <a:ext cx="1072074" cy="60174"/>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0" name="矩形: 圆角 576"/>
                <p:cNvSpPr/>
                <p:nvPr/>
              </p:nvSpPr>
              <p:spPr>
                <a:xfrm>
                  <a:off x="2771775" y="6789618"/>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1" name="矩形: 圆角 577"/>
                <p:cNvSpPr/>
                <p:nvPr/>
              </p:nvSpPr>
              <p:spPr>
                <a:xfrm>
                  <a:off x="2771775" y="6900743"/>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2" name="矩形: 圆角 578"/>
                <p:cNvSpPr/>
                <p:nvPr/>
              </p:nvSpPr>
              <p:spPr>
                <a:xfrm>
                  <a:off x="2603972" y="7011867"/>
                  <a:ext cx="1841288" cy="254443"/>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sp>
          <p:nvSpPr>
            <p:cNvPr id="348" name="矩形 347"/>
            <p:cNvSpPr/>
            <p:nvPr/>
          </p:nvSpPr>
          <p:spPr>
            <a:xfrm>
              <a:off x="832672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349" name="矩形 348"/>
            <p:cNvSpPr/>
            <p:nvPr/>
          </p:nvSpPr>
          <p:spPr>
            <a:xfrm>
              <a:off x="9523962" y="2063597"/>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grpSp>
      <p:sp>
        <p:nvSpPr>
          <p:cNvPr id="351" name="文本框 350"/>
          <p:cNvSpPr txBox="1"/>
          <p:nvPr/>
        </p:nvSpPr>
        <p:spPr>
          <a:xfrm>
            <a:off x="1396157" y="1297039"/>
            <a:ext cx="2528571" cy="415498"/>
          </a:xfrm>
          <a:prstGeom prst="rect">
            <a:avLst/>
          </a:prstGeom>
          <a:noFill/>
        </p:spPr>
        <p:txBody>
          <a:bodyPr wrap="square" rtlCol="0" anchor="ctr">
            <a:spAutoFit/>
          </a:bodyPr>
          <a:lstStyle/>
          <a:p>
            <a:r>
              <a:rPr lang="zh-CN" altLang="en-US" sz="1100" dirty="0"/>
              <a:t>使用</a:t>
            </a:r>
            <a:r>
              <a:rPr lang="en-US" altLang="zh-CN" sz="1100" dirty="0"/>
              <a:t>【</a:t>
            </a:r>
            <a:r>
              <a:rPr lang="zh-CN" altLang="en-US" sz="1100" dirty="0"/>
              <a:t>图示库</a:t>
            </a:r>
            <a:r>
              <a:rPr lang="en-US" altLang="zh-CN" sz="1100" dirty="0"/>
              <a:t>】</a:t>
            </a:r>
            <a:r>
              <a:rPr lang="zh-CN" altLang="en-US" sz="1100"/>
              <a:t>筛选图示</a:t>
            </a:r>
            <a:endParaRPr lang="en-US" altLang="zh-CN" sz="1100"/>
          </a:p>
          <a:p>
            <a:r>
              <a:rPr lang="en-US" altLang="zh-CN" sz="1000"/>
              <a:t>Use Diagram Library to search diagram</a:t>
            </a:r>
            <a:endParaRPr lang="zh-CN" altLang="en-US" sz="1000" dirty="0"/>
          </a:p>
        </p:txBody>
      </p:sp>
      <p:sp>
        <p:nvSpPr>
          <p:cNvPr id="350" name="椭圆 349"/>
          <p:cNvSpPr/>
          <p:nvPr/>
        </p:nvSpPr>
        <p:spPr>
          <a:xfrm>
            <a:off x="1109408"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352" name="椭圆 351"/>
          <p:cNvSpPr/>
          <p:nvPr/>
        </p:nvSpPr>
        <p:spPr>
          <a:xfrm>
            <a:off x="4493791"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353" name="文本框 352"/>
          <p:cNvSpPr txBox="1"/>
          <p:nvPr/>
        </p:nvSpPr>
        <p:spPr>
          <a:xfrm>
            <a:off x="4780539" y="1297039"/>
            <a:ext cx="6355900" cy="415498"/>
          </a:xfrm>
          <a:prstGeom prst="rect">
            <a:avLst/>
          </a:prstGeom>
          <a:noFill/>
        </p:spPr>
        <p:txBody>
          <a:bodyPr wrap="square" rtlCol="0" anchor="ctr">
            <a:spAutoFit/>
          </a:bodyPr>
          <a:lstStyle/>
          <a:p>
            <a:r>
              <a:rPr lang="zh-CN" altLang="en-US" sz="1100" dirty="0"/>
              <a:t>选择图示插入当前</a:t>
            </a:r>
            <a:r>
              <a:rPr lang="en-US" altLang="zh-CN" sz="1100" dirty="0"/>
              <a:t>PPT</a:t>
            </a:r>
            <a:r>
              <a:rPr lang="zh-CN" altLang="en-US" sz="1100" dirty="0"/>
              <a:t>主题，编辑修改文字，替换图标或</a:t>
            </a:r>
            <a:r>
              <a:rPr lang="zh-CN" altLang="en-US" sz="1100"/>
              <a:t>填充图片</a:t>
            </a:r>
            <a:endParaRPr lang="en-US" altLang="zh-CN" sz="1100"/>
          </a:p>
          <a:p>
            <a:r>
              <a:rPr lang="en-US" altLang="zh-CN" sz="1000"/>
              <a:t>Click to insert diagram into current presentation, edit text, replace icon or fill pictures.</a:t>
            </a:r>
            <a:endParaRPr lang="zh-CN" altLang="en-US" sz="1000" dirty="0"/>
          </a:p>
        </p:txBody>
      </p:sp>
      <p:sp>
        <p:nvSpPr>
          <p:cNvPr id="354" name="文本框 353"/>
          <p:cNvSpPr txBox="1"/>
          <p:nvPr/>
        </p:nvSpPr>
        <p:spPr>
          <a:xfrm>
            <a:off x="2674621" y="2388910"/>
            <a:ext cx="1102172" cy="423321"/>
          </a:xfrm>
          <a:prstGeom prst="rect">
            <a:avLst/>
          </a:prstGeom>
          <a:noFill/>
        </p:spPr>
        <p:txBody>
          <a:bodyPr wrap="square" rtlCol="0" anchor="ctr">
            <a:spAutoFit/>
          </a:bodyPr>
          <a:lstStyle/>
          <a:p>
            <a:pPr algn="ctr"/>
            <a:r>
              <a:rPr lang="zh-CN" altLang="en-US" sz="1100" dirty="0"/>
              <a:t>获取</a:t>
            </a:r>
            <a:r>
              <a:rPr lang="zh-CN" altLang="en-US" sz="1100"/>
              <a:t>更多帮助</a:t>
            </a:r>
            <a:endParaRPr lang="en-US" altLang="zh-CN" sz="1100"/>
          </a:p>
          <a:p>
            <a:pPr algn="ctr"/>
            <a:r>
              <a:rPr lang="en-US" altLang="zh-CN" sz="1051"/>
              <a:t>Get more help</a:t>
            </a:r>
            <a:endParaRPr lang="zh-CN" altLang="en-US" sz="1051" dirty="0"/>
          </a:p>
        </p:txBody>
      </p:sp>
      <p:sp>
        <p:nvSpPr>
          <p:cNvPr id="355" name="矩形 354"/>
          <p:cNvSpPr/>
          <p:nvPr/>
        </p:nvSpPr>
        <p:spPr>
          <a:xfrm>
            <a:off x="8979613" y="1"/>
            <a:ext cx="2540875" cy="1023807"/>
          </a:xfrm>
          <a:prstGeom prst="rect">
            <a:avLst/>
          </a:prstGeom>
          <a:solidFill>
            <a:schemeClr val="bg1">
              <a:lumMod val="95000"/>
            </a:schemeClr>
          </a:solidFill>
          <a:ln w="12700">
            <a:solidFill>
              <a:srgbClr val="CC4A4A"/>
            </a:solidFill>
            <a:prstDash val="sysDash"/>
          </a:ln>
        </p:spPr>
        <p:txBody>
          <a:bodyPr wrap="square" lIns="91440" tIns="91440" rIns="91440" bIns="91440" rtlCol="0" anchor="ctr">
            <a:noAutofit/>
          </a:bodyPr>
          <a:lstStyle/>
          <a:p>
            <a:pPr>
              <a:lnSpc>
                <a:spcPct val="120000"/>
              </a:lnSpc>
            </a:pPr>
            <a:r>
              <a:rPr lang="en-US" altLang="zh-CN" sz="1051" b="1" dirty="0">
                <a:solidFill>
                  <a:srgbClr val="5F5F5F"/>
                </a:solidFill>
              </a:rPr>
              <a:t>Note:</a:t>
            </a:r>
          </a:p>
          <a:p>
            <a:pPr>
              <a:lnSpc>
                <a:spcPct val="120000"/>
              </a:lnSpc>
            </a:pPr>
            <a:r>
              <a:rPr lang="zh-CN" altLang="en-US" sz="1051" dirty="0">
                <a:solidFill>
                  <a:srgbClr val="5F5F5F"/>
                </a:solidFill>
              </a:rPr>
              <a:t>本页为主题使用说明页，使用时请删除本</a:t>
            </a:r>
            <a:r>
              <a:rPr lang="zh-CN" altLang="en-US" sz="1051">
                <a:solidFill>
                  <a:srgbClr val="5F5F5F"/>
                </a:solidFill>
              </a:rPr>
              <a:t>页内容。</a:t>
            </a:r>
            <a:endParaRPr lang="en-US" altLang="zh-CN" sz="1051">
              <a:solidFill>
                <a:srgbClr val="5F5F5F"/>
              </a:solidFill>
            </a:endParaRPr>
          </a:p>
          <a:p>
            <a:pPr>
              <a:lnSpc>
                <a:spcPct val="120000"/>
              </a:lnSpc>
            </a:pPr>
            <a:r>
              <a:rPr lang="en-US" altLang="zh-CN" sz="1051">
                <a:solidFill>
                  <a:srgbClr val="5F5F5F"/>
                </a:solidFill>
              </a:rPr>
              <a:t>This is a instruction for theme, please delete this slide before presentaion.</a:t>
            </a:r>
            <a:endParaRPr lang="zh-CN" altLang="en-US" sz="1051" dirty="0">
              <a:solidFill>
                <a:srgbClr val="5F5F5F"/>
              </a:solidFill>
            </a:endParaRPr>
          </a:p>
        </p:txBody>
      </p:sp>
      <p:grpSp>
        <p:nvGrpSpPr>
          <p:cNvPr id="195" name="图形 16">
            <a:extLst>
              <a:ext uri="{FF2B5EF4-FFF2-40B4-BE49-F238E27FC236}">
                <a16:creationId xmlns:a16="http://schemas.microsoft.com/office/drawing/2014/main" id="{B01F4E16-0C10-4EC4-8A41-53B393FD2E7B}"/>
              </a:ext>
            </a:extLst>
          </p:cNvPr>
          <p:cNvGrpSpPr/>
          <p:nvPr/>
        </p:nvGrpSpPr>
        <p:grpSpPr>
          <a:xfrm flipH="1">
            <a:off x="3225513" y="2025825"/>
            <a:ext cx="181555" cy="389705"/>
            <a:chOff x="9957013" y="1703908"/>
            <a:chExt cx="215194" cy="491360"/>
          </a:xfrm>
        </p:grpSpPr>
        <p:sp>
          <p:nvSpPr>
            <p:cNvPr id="196" name="Freeform: Shape 195">
              <a:extLst>
                <a:ext uri="{FF2B5EF4-FFF2-40B4-BE49-F238E27FC236}">
                  <a16:creationId xmlns:a16="http://schemas.microsoft.com/office/drawing/2014/main" id="{5D4E8461-AFC3-4BD3-9434-5D62260C034A}"/>
                </a:ext>
              </a:extLst>
            </p:cNvPr>
            <p:cNvSpPr/>
            <p:nvPr/>
          </p:nvSpPr>
          <p:spPr>
            <a:xfrm>
              <a:off x="9957013" y="1705589"/>
              <a:ext cx="41246" cy="270786"/>
            </a:xfrm>
            <a:custGeom>
              <a:avLst/>
              <a:gdLst/>
              <a:ahLst/>
              <a:cxnLst/>
              <a:rect l="0" t="0" r="0" b="0"/>
              <a:pathLst>
                <a:path w="41245" h="270785">
                  <a:moveTo>
                    <a:pt x="33714" y="829"/>
                  </a:moveTo>
                  <a:cubicBezTo>
                    <a:pt x="11477" y="88342"/>
                    <a:pt x="359" y="178544"/>
                    <a:pt x="0" y="268925"/>
                  </a:cubicBezTo>
                  <a:cubicBezTo>
                    <a:pt x="0" y="271257"/>
                    <a:pt x="8428" y="274126"/>
                    <a:pt x="8428" y="271257"/>
                  </a:cubicBezTo>
                  <a:cubicBezTo>
                    <a:pt x="8608" y="181234"/>
                    <a:pt x="19905" y="91390"/>
                    <a:pt x="41963" y="4237"/>
                  </a:cubicBezTo>
                  <a:cubicBezTo>
                    <a:pt x="42680" y="1547"/>
                    <a:pt x="34252" y="-1502"/>
                    <a:pt x="33714" y="829"/>
                  </a:cubicBezTo>
                  <a:lnTo>
                    <a:pt x="33714" y="829"/>
                  </a:lnTo>
                  <a:close/>
                </a:path>
              </a:pathLst>
            </a:custGeom>
            <a:solidFill>
              <a:schemeClr val="tx1"/>
            </a:solidFill>
            <a:ln w="12700" cap="flat">
              <a:solidFill>
                <a:schemeClr val="tx1"/>
              </a:solidFill>
              <a:prstDash val="solid"/>
              <a:miter/>
            </a:ln>
          </p:spPr>
          <p:txBody>
            <a:bodyPr/>
            <a:lstStyle/>
            <a:p>
              <a:endParaRPr lang="zh-CN" altLang="en-US"/>
            </a:p>
          </p:txBody>
        </p:sp>
        <p:sp>
          <p:nvSpPr>
            <p:cNvPr id="197" name="Freeform: Shape 196">
              <a:extLst>
                <a:ext uri="{FF2B5EF4-FFF2-40B4-BE49-F238E27FC236}">
                  <a16:creationId xmlns:a16="http://schemas.microsoft.com/office/drawing/2014/main" id="{62F93730-82B7-4006-9BD8-4D2DCA55CBD7}"/>
                </a:ext>
              </a:extLst>
            </p:cNvPr>
            <p:cNvSpPr/>
            <p:nvPr/>
          </p:nvSpPr>
          <p:spPr>
            <a:xfrm>
              <a:off x="9990868" y="1703841"/>
              <a:ext cx="172155" cy="129116"/>
            </a:xfrm>
            <a:custGeom>
              <a:avLst/>
              <a:gdLst/>
              <a:ahLst/>
              <a:cxnLst/>
              <a:rect l="0" t="0" r="0" b="0"/>
              <a:pathLst>
                <a:path w="172155" h="129116">
                  <a:moveTo>
                    <a:pt x="2011" y="7420"/>
                  </a:moveTo>
                  <a:cubicBezTo>
                    <a:pt x="57065" y="48128"/>
                    <a:pt x="112298" y="88835"/>
                    <a:pt x="167352" y="129543"/>
                  </a:cubicBezTo>
                  <a:cubicBezTo>
                    <a:pt x="171835" y="132950"/>
                    <a:pt x="175780" y="126494"/>
                    <a:pt x="171297" y="123087"/>
                  </a:cubicBezTo>
                  <a:cubicBezTo>
                    <a:pt x="116064" y="82379"/>
                    <a:pt x="61010" y="41672"/>
                    <a:pt x="5956" y="964"/>
                  </a:cubicBezTo>
                  <a:cubicBezTo>
                    <a:pt x="1294" y="-2443"/>
                    <a:pt x="-2472" y="4013"/>
                    <a:pt x="2011" y="7420"/>
                  </a:cubicBezTo>
                  <a:lnTo>
                    <a:pt x="2011" y="7420"/>
                  </a:lnTo>
                  <a:close/>
                </a:path>
              </a:pathLst>
            </a:custGeom>
            <a:solidFill>
              <a:schemeClr val="tx1"/>
            </a:solidFill>
            <a:ln w="12700" cap="flat">
              <a:solidFill>
                <a:schemeClr val="tx1"/>
              </a:solidFill>
              <a:prstDash val="solid"/>
              <a:miter/>
            </a:ln>
          </p:spPr>
          <p:txBody>
            <a:bodyPr/>
            <a:lstStyle/>
            <a:p>
              <a:endParaRPr lang="zh-CN" altLang="en-US"/>
            </a:p>
          </p:txBody>
        </p:sp>
        <p:sp>
          <p:nvSpPr>
            <p:cNvPr id="198" name="Freeform: Shape 197">
              <a:extLst>
                <a:ext uri="{FF2B5EF4-FFF2-40B4-BE49-F238E27FC236}">
                  <a16:creationId xmlns:a16="http://schemas.microsoft.com/office/drawing/2014/main" id="{E9BF702A-0680-40BC-BBBC-CE956AA0699E}"/>
                </a:ext>
              </a:extLst>
            </p:cNvPr>
            <p:cNvSpPr/>
            <p:nvPr/>
          </p:nvSpPr>
          <p:spPr>
            <a:xfrm>
              <a:off x="9990365" y="1706888"/>
              <a:ext cx="181122" cy="487773"/>
            </a:xfrm>
            <a:custGeom>
              <a:avLst/>
              <a:gdLst/>
              <a:ahLst/>
              <a:cxnLst/>
              <a:rect l="0" t="0" r="0" b="0"/>
              <a:pathLst>
                <a:path w="181121" h="487773">
                  <a:moveTo>
                    <a:pt x="3" y="965"/>
                  </a:moveTo>
                  <a:cubicBezTo>
                    <a:pt x="5203" y="33782"/>
                    <a:pt x="24391" y="63909"/>
                    <a:pt x="38738" y="93319"/>
                  </a:cubicBezTo>
                  <a:cubicBezTo>
                    <a:pt x="53443" y="123626"/>
                    <a:pt x="67968" y="153932"/>
                    <a:pt x="81597" y="184597"/>
                  </a:cubicBezTo>
                  <a:cubicBezTo>
                    <a:pt x="109214" y="246107"/>
                    <a:pt x="133961" y="309231"/>
                    <a:pt x="151535" y="374327"/>
                  </a:cubicBezTo>
                  <a:cubicBezTo>
                    <a:pt x="161578" y="411268"/>
                    <a:pt x="169109" y="448748"/>
                    <a:pt x="173593" y="486766"/>
                  </a:cubicBezTo>
                  <a:cubicBezTo>
                    <a:pt x="173772" y="488738"/>
                    <a:pt x="182738" y="488200"/>
                    <a:pt x="182559" y="487124"/>
                  </a:cubicBezTo>
                  <a:cubicBezTo>
                    <a:pt x="166240" y="352449"/>
                    <a:pt x="111904" y="226560"/>
                    <a:pt x="53443" y="105513"/>
                  </a:cubicBezTo>
                  <a:cubicBezTo>
                    <a:pt x="45373" y="88656"/>
                    <a:pt x="37124" y="71979"/>
                    <a:pt x="28875" y="55122"/>
                  </a:cubicBezTo>
                  <a:cubicBezTo>
                    <a:pt x="20446" y="37907"/>
                    <a:pt x="12197" y="20512"/>
                    <a:pt x="9148" y="1324"/>
                  </a:cubicBezTo>
                  <a:cubicBezTo>
                    <a:pt x="8610" y="-649"/>
                    <a:pt x="-177" y="-111"/>
                    <a:pt x="3" y="965"/>
                  </a:cubicBezTo>
                  <a:lnTo>
                    <a:pt x="3" y="965"/>
                  </a:lnTo>
                  <a:close/>
                </a:path>
              </a:pathLst>
            </a:custGeom>
            <a:solidFill>
              <a:schemeClr val="tx1"/>
            </a:solidFill>
            <a:ln w="12700" cap="flat">
              <a:solidFill>
                <a:schemeClr val="tx1"/>
              </a:solidFill>
              <a:prstDash val="solid"/>
              <a:miter/>
            </a:ln>
          </p:spPr>
          <p:txBody>
            <a:bodyPr/>
            <a:lstStyle/>
            <a:p>
              <a:endParaRPr lang="zh-CN" altLang="en-US"/>
            </a:p>
          </p:txBody>
        </p:sp>
      </p:grpSp>
      <p:sp>
        <p:nvSpPr>
          <p:cNvPr id="200" name="직사각형 45">
            <a:extLst>
              <a:ext uri="{FF2B5EF4-FFF2-40B4-BE49-F238E27FC236}">
                <a16:creationId xmlns:a16="http://schemas.microsoft.com/office/drawing/2014/main" id="{9EF3CA65-FB3F-47A3-BCF1-23E3EE554F5F}"/>
              </a:ext>
            </a:extLst>
          </p:cNvPr>
          <p:cNvSpPr/>
          <p:nvPr/>
        </p:nvSpPr>
        <p:spPr>
          <a:xfrm>
            <a:off x="695325" y="1028700"/>
            <a:ext cx="10825163"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ustDataLst>
      <p:tags r:id="rId1"/>
    </p:custDataLst>
    <p:extLst>
      <p:ext uri="{BB962C8B-B14F-4D97-AF65-F5344CB8AC3E}">
        <p14:creationId xmlns:p14="http://schemas.microsoft.com/office/powerpoint/2010/main" val="2183302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现状与综述</a:t>
            </a:r>
          </a:p>
        </p:txBody>
      </p:sp>
      <p:sp>
        <p:nvSpPr>
          <p:cNvPr id="3" name="内容占位符 2"/>
          <p:cNvSpPr>
            <a:spLocks noGrp="1"/>
          </p:cNvSpPr>
          <p:nvPr>
            <p:ph idx="1"/>
          </p:nvPr>
        </p:nvSpPr>
        <p:spPr/>
        <p:txBody>
          <a:bodyPr/>
          <a:lstStyle/>
          <a:p>
            <a:r>
              <a:rPr lang="zh-CN" altLang="en-US" dirty="0" smtClean="0"/>
              <a:t>从游客出行空间模式提出以来，只有少部分的工作对这个模式的正确性进行了验证，而且这些验证大多数是基于问卷调研等数据，数据量少，样本在空间上的随机性差。不同的研究者对于旅行模式的理解也不完全一致，一个模式不同的研究者可能有不同的理解与说法。</a:t>
            </a:r>
            <a:endParaRPr lang="en-US" altLang="zh-CN" dirty="0" smtClean="0"/>
          </a:p>
          <a:p>
            <a:r>
              <a:rPr lang="zh-CN" altLang="en-US" dirty="0"/>
              <a:t>目前的研究现状如下表（</a:t>
            </a:r>
            <a:r>
              <a:rPr lang="zh-CN" altLang="en-US" sz="1600" b="1" dirty="0"/>
              <a:t>国外旅游线路空间模式研究</a:t>
            </a:r>
            <a:r>
              <a:rPr lang="zh-CN" altLang="en-US" sz="1600" b="1" dirty="0" smtClean="0"/>
              <a:t>进展史</a:t>
            </a:r>
            <a:r>
              <a:rPr lang="en-US" altLang="zh-CN" sz="1600" dirty="0" smtClean="0"/>
              <a:t>——</a:t>
            </a:r>
            <a:r>
              <a:rPr lang="zh-CN" altLang="en-US" sz="1200" dirty="0"/>
              <a:t>史春</a:t>
            </a:r>
            <a:r>
              <a:rPr lang="zh-CN" altLang="en-US" sz="1200" dirty="0" smtClean="0"/>
              <a:t>云，朱传耿，赵玉宗，朱明，袁欣</a:t>
            </a:r>
            <a:r>
              <a:rPr lang="zh-CN" altLang="en-US" dirty="0" smtClean="0"/>
              <a:t>）：</a:t>
            </a:r>
            <a:endParaRPr lang="en-US" altLang="zh-CN" dirty="0" smtClean="0"/>
          </a:p>
          <a:p>
            <a:r>
              <a:rPr lang="zh-CN" altLang="en-US" dirty="0" smtClean="0"/>
              <a:t>这些研究的内容与特点，验证方式</a:t>
            </a:r>
            <a:endParaRPr lang="en-US" altLang="zh-CN" dirty="0" smtClean="0"/>
          </a:p>
          <a:p>
            <a:r>
              <a:rPr lang="zh-CN" altLang="en-US" dirty="0" smtClean="0"/>
              <a:t>待续。。。</a:t>
            </a:r>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4</a:t>
            </a:fld>
            <a:endParaRPr lang="zh-CN" altLang="en-US"/>
          </a:p>
        </p:txBody>
      </p:sp>
      <p:pic>
        <p:nvPicPr>
          <p:cNvPr id="6" name="图片 5"/>
          <p:cNvPicPr>
            <a:picLocks noChangeAspect="1"/>
          </p:cNvPicPr>
          <p:nvPr/>
        </p:nvPicPr>
        <p:blipFill>
          <a:blip r:embed="rId2"/>
          <a:stretch>
            <a:fillRect/>
          </a:stretch>
        </p:blipFill>
        <p:spPr>
          <a:xfrm>
            <a:off x="4810125" y="2426980"/>
            <a:ext cx="6154437" cy="3792129"/>
          </a:xfrm>
          <a:prstGeom prst="rect">
            <a:avLst/>
          </a:prstGeom>
        </p:spPr>
      </p:pic>
    </p:spTree>
    <p:extLst>
      <p:ext uri="{BB962C8B-B14F-4D97-AF65-F5344CB8AC3E}">
        <p14:creationId xmlns:p14="http://schemas.microsoft.com/office/powerpoint/2010/main" val="19726244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02C7BDCF-6A42-4EE9-912B-C8B925F44750}"/>
              </a:ext>
            </a:extLst>
          </p:cNvPr>
          <p:cNvGrpSpPr/>
          <p:nvPr/>
        </p:nvGrpSpPr>
        <p:grpSpPr>
          <a:xfrm>
            <a:off x="669925" y="3648073"/>
            <a:ext cx="10850563" cy="2495553"/>
            <a:chOff x="3012141" y="1290918"/>
            <a:chExt cx="6122894" cy="3440782"/>
          </a:xfrm>
        </p:grpSpPr>
        <p:sp>
          <p:nvSpPr>
            <p:cNvPr id="30" name="矩形 29">
              <a:extLst>
                <a:ext uri="{FF2B5EF4-FFF2-40B4-BE49-F238E27FC236}">
                  <a16:creationId xmlns:a16="http://schemas.microsoft.com/office/drawing/2014/main" id="{75486114-FC9B-40A3-9061-F98147F95CBC}"/>
                </a:ext>
              </a:extLst>
            </p:cNvPr>
            <p:cNvSpPr/>
            <p:nvPr/>
          </p:nvSpPr>
          <p:spPr>
            <a:xfrm>
              <a:off x="3012141" y="1748117"/>
              <a:ext cx="6122894" cy="2983583"/>
            </a:xfrm>
            <a:prstGeom prst="rect">
              <a:avLst/>
            </a:prstGeom>
            <a:ln w="3175">
              <a:solidFill>
                <a:srgbClr val="000000"/>
              </a:solidFill>
            </a:ln>
          </p:spPr>
          <p:txBody>
            <a:bodyPr wrap="square">
              <a:noAutofit/>
            </a:bodyPr>
            <a:lstStyle/>
            <a:p>
              <a:pPr>
                <a:lnSpc>
                  <a:spcPct val="150000"/>
                </a:lnSpc>
              </a:pPr>
              <a:r>
                <a:rPr lang="zh-CN" altLang="en-US" sz="700" dirty="0">
                  <a:latin typeface="Arial" panose="020B0604020202020204" pitchFamily="34" charset="0"/>
                  <a:ea typeface="微软雅黑" panose="020B0503020204020204" pitchFamily="34" charset="-122"/>
                  <a:sym typeface="Arial" panose="020B0604020202020204" pitchFamily="34" charset="0"/>
                </a:rPr>
                <a:t>本素材由</a:t>
              </a:r>
              <a:r>
                <a:rPr lang="en-US" altLang="zh-CN" sz="700" dirty="0" err="1"/>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提供</a:t>
              </a:r>
            </a:p>
            <a:p>
              <a:pPr>
                <a:lnSpc>
                  <a:spcPct val="150000"/>
                </a:lnSpc>
              </a:pPr>
              <a:r>
                <a:rPr lang="en-US" altLang="zh-CN" sz="700" dirty="0" err="1"/>
                <a:t>iSlide</a:t>
              </a:r>
              <a:r>
                <a:rPr lang="en-US" altLang="zh-CN" sz="700" baseline="30000" dirty="0"/>
                <a:t>®</a:t>
              </a:r>
              <a:r>
                <a:rPr lang="zh-CN" altLang="en-US" sz="7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尊重知识产权并注重保护用户享有的各项权利。郑重提醒您：</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err="1"/>
                <a:t>iSlide</a:t>
              </a:r>
              <a:r>
                <a:rPr lang="en-US" altLang="zh-CN" sz="700" baseline="30000" dirty="0"/>
                <a:t>®</a:t>
              </a:r>
              <a:r>
                <a:rPr lang="zh-CN" altLang="en-US" sz="700" dirty="0">
                  <a:latin typeface="Arial" panose="020B0604020202020204" pitchFamily="34" charset="0"/>
                  <a:ea typeface="微软雅黑" panose="020B0503020204020204" pitchFamily="34" charset="-122"/>
                  <a:sym typeface="Arial" panose="020B0604020202020204" pitchFamily="34" charset="0"/>
                </a:rPr>
                <a:t>插件中提供的任何信息内容的所有权、知识产权归其原始权利人或权利受让人所有，您免费</a:t>
              </a:r>
              <a:r>
                <a:rPr lang="en-US" altLang="zh-CN" sz="700" dirty="0">
                  <a:latin typeface="Arial" panose="020B0604020202020204" pitchFamily="34" charset="0"/>
                  <a:ea typeface="微软雅黑" panose="020B0503020204020204" pitchFamily="34" charset="-122"/>
                  <a:sym typeface="Arial" panose="020B0604020202020204" pitchFamily="34" charset="0"/>
                </a:rPr>
                <a:t>/</a:t>
              </a:r>
              <a:r>
                <a:rPr lang="zh-CN" altLang="en-US" sz="700" dirty="0">
                  <a:latin typeface="Arial" panose="020B0604020202020204" pitchFamily="34" charset="0"/>
                  <a:ea typeface="微软雅黑" panose="020B0503020204020204" pitchFamily="34" charset="-122"/>
                  <a:sym typeface="Arial" panose="020B0604020202020204" pitchFamily="34" charset="0"/>
                </a:rPr>
                <a:t>购买获得的是信息内容的使用权，并受下述条款的约束；</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 </a:t>
              </a:r>
              <a:r>
                <a:rPr lang="zh-CN" altLang="en-US" sz="700" dirty="0">
                  <a:latin typeface="Arial" panose="020B0604020202020204" pitchFamily="34" charset="0"/>
                  <a:ea typeface="微软雅黑" panose="020B0503020204020204" pitchFamily="34" charset="-122"/>
                  <a:sym typeface="Arial" panose="020B0604020202020204" pitchFamily="34" charset="0"/>
                </a:rPr>
                <a:t>您仅可以个人非商业用途使用该等信息内容，不可将信息内容的全部或部分用于出售，或以出租、出借、转让、分销、发布等其他任何方式供他人使用；</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 </a:t>
              </a:r>
              <a:r>
                <a:rPr lang="zh-CN" altLang="en-US" sz="700" dirty="0">
                  <a:latin typeface="Arial" panose="020B0604020202020204" pitchFamily="34" charset="0"/>
                  <a:ea typeface="微软雅黑" panose="020B0503020204020204" pitchFamily="34" charset="-122"/>
                  <a:sym typeface="Arial" panose="020B0604020202020204" pitchFamily="34" charset="0"/>
                </a:rPr>
                <a:t>禁止在接入互联网或移动互联网的任何网站、平台、应用或程序上以任何方式为他人提供</a:t>
              </a:r>
              <a:r>
                <a:rPr lang="en-US" altLang="zh-CN" sz="700" dirty="0" err="1"/>
                <a:t>iSlide</a:t>
              </a:r>
              <a:r>
                <a:rPr lang="en-US" altLang="zh-CN" sz="700" baseline="30000" dirty="0"/>
                <a:t>®</a:t>
              </a:r>
              <a:r>
                <a:rPr lang="zh-CN" altLang="en-US" sz="700" dirty="0">
                  <a:latin typeface="Arial" panose="020B0604020202020204" pitchFamily="34" charset="0"/>
                  <a:ea typeface="微软雅黑" panose="020B0503020204020204" pitchFamily="34" charset="-122"/>
                  <a:sym typeface="Arial" panose="020B0604020202020204" pitchFamily="34" charset="0"/>
                </a:rPr>
                <a:t>插件资源内容的下载。</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resource is supplied by </a:t>
              </a:r>
              <a:r>
                <a:rPr lang="en-US" altLang="zh-CN" sz="700" dirty="0" err="1"/>
                <a:t>iSlide</a:t>
              </a:r>
              <a:r>
                <a:rPr lang="en-US" altLang="zh-CN" sz="700" baseline="30000" dirty="0"/>
                <a:t>®</a:t>
              </a:r>
              <a:r>
                <a:rPr lang="en-US" altLang="zh-CN" sz="700" dirty="0">
                  <a:latin typeface="Arial" panose="020B0604020202020204" pitchFamily="34" charset="0"/>
                  <a:ea typeface="微软雅黑" panose="020B0503020204020204" pitchFamily="34" charset="-122"/>
                  <a:sym typeface="Arial" panose="020B0604020202020204" pitchFamily="34" charset="0"/>
                </a:rPr>
                <a:t>.</a:t>
              </a:r>
            </a:p>
            <a:p>
              <a:pPr>
                <a:lnSpc>
                  <a:spcPct val="150000"/>
                </a:lnSpc>
              </a:pPr>
              <a:r>
                <a:rPr lang="en-US" altLang="zh-CN" sz="700" dirty="0" err="1"/>
                <a:t>iSlide</a:t>
              </a:r>
              <a:r>
                <a:rPr lang="en-US" altLang="zh-CN" sz="700" baseline="30000" dirty="0"/>
                <a:t>®</a:t>
              </a:r>
              <a:r>
                <a:rPr lang="en-US" altLang="zh-CN" sz="700" dirty="0">
                  <a:latin typeface="Arial" panose="020B0604020202020204" pitchFamily="34" charset="0"/>
                  <a:ea typeface="微软雅黑" panose="020B0503020204020204" pitchFamily="34" charset="-122"/>
                  <a:sym typeface="Arial" panose="020B0604020202020204" pitchFamily="34" charset="0"/>
                </a:rPr>
                <a:t> respects all intellectual property rights and protects all the rights its users acquired. Solemnly remind you:</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ownership and intellectual property of the resources supplied in </a:t>
              </a:r>
              <a:r>
                <a:rPr lang="en-US" altLang="zh-CN" sz="700" dirty="0" err="1">
                  <a:latin typeface="Arial" panose="020B0604020202020204" pitchFamily="34" charset="0"/>
                  <a:ea typeface="微软雅黑" panose="020B0503020204020204" pitchFamily="34" charset="-122"/>
                  <a:sym typeface="Arial" panose="020B0604020202020204" pitchFamily="34" charset="0"/>
                </a:rPr>
                <a:t>iSlide</a:t>
              </a:r>
              <a:r>
                <a:rPr lang="en-US" altLang="zh-CN" sz="700" dirty="0">
                  <a:latin typeface="Arial" panose="020B0604020202020204" pitchFamily="34" charset="0"/>
                  <a:ea typeface="微软雅黑" panose="020B0503020204020204" pitchFamily="34" charset="-122"/>
                  <a:sym typeface="Arial" panose="020B0604020202020204" pitchFamily="34" charset="0"/>
                </a:rPr>
                <a:t> Add-in belongs to its owner or the assignee of this ownership. you only acquired the usage of the resources supplied in </a:t>
              </a:r>
              <a:r>
                <a:rPr lang="en-US" altLang="zh-CN" sz="700" dirty="0" err="1">
                  <a:latin typeface="Arial" panose="020B0604020202020204" pitchFamily="34" charset="0"/>
                  <a:ea typeface="微软雅黑" panose="020B0503020204020204" pitchFamily="34" charset="-122"/>
                  <a:sym typeface="Arial" panose="020B0604020202020204" pitchFamily="34" charset="0"/>
                </a:rPr>
                <a:t>iSlide</a:t>
              </a:r>
              <a:r>
                <a:rPr lang="en-US" altLang="zh-CN" sz="700" dirty="0">
                  <a:latin typeface="Arial" panose="020B0604020202020204" pitchFamily="34" charset="0"/>
                  <a:ea typeface="微软雅黑" panose="020B0503020204020204" pitchFamily="34" charset="-122"/>
                  <a:sym typeface="Arial" panose="020B0604020202020204" pitchFamily="34" charset="0"/>
                </a:rPr>
                <a:t> Add-in, as well as respected the following restrain terms:</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1.You are only allowed to use such resource for personal and non-commercial aim, not allowed to use such resource or part of it for the sale; or rent, lend, transfer to others; or distribution or release it in any way.</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2.You are not permitted to provide the resource of </a:t>
              </a:r>
              <a:r>
                <a:rPr lang="en-US" altLang="zh-CN" sz="700" dirty="0" err="1">
                  <a:latin typeface="Arial" panose="020B0604020202020204" pitchFamily="34" charset="0"/>
                  <a:ea typeface="微软雅黑" panose="020B0503020204020204" pitchFamily="34" charset="-122"/>
                  <a:sym typeface="Arial" panose="020B0604020202020204" pitchFamily="34" charset="0"/>
                </a:rPr>
                <a:t>iSlide</a:t>
              </a:r>
              <a:r>
                <a:rPr lang="en-US" altLang="zh-CN" sz="700" dirty="0">
                  <a:latin typeface="Arial" panose="020B0604020202020204" pitchFamily="34" charset="0"/>
                  <a:ea typeface="微软雅黑" panose="020B0503020204020204" pitchFamily="34" charset="-122"/>
                  <a:sym typeface="Arial" panose="020B0604020202020204" pitchFamily="34" charset="0"/>
                </a:rPr>
                <a:t> Add-in in any website, platform, application access to the Internet or mobile Internet.</a:t>
              </a:r>
              <a:endParaRPr lang="zh-CN" altLang="en-US" sz="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a:extLst>
                <a:ext uri="{FF2B5EF4-FFF2-40B4-BE49-F238E27FC236}">
                  <a16:creationId xmlns:a16="http://schemas.microsoft.com/office/drawing/2014/main" id="{05F3D130-F90D-4A87-9E3D-AC01D526B87B}"/>
                </a:ext>
              </a:extLst>
            </p:cNvPr>
            <p:cNvSpPr/>
            <p:nvPr/>
          </p:nvSpPr>
          <p:spPr>
            <a:xfrm>
              <a:off x="3012141" y="1290918"/>
              <a:ext cx="6122894" cy="457200"/>
            </a:xfrm>
            <a:prstGeom prst="rect">
              <a:avLst/>
            </a:prstGeom>
            <a:solidFill>
              <a:srgbClr val="00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err="1"/>
                <a:t>iSlide</a:t>
              </a:r>
              <a:r>
                <a:rPr lang="en-US" altLang="zh-CN" sz="1050" baseline="30000" dirty="0"/>
                <a:t>®  </a:t>
              </a:r>
              <a:r>
                <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版权声明  </a:t>
              </a:r>
              <a:r>
                <a:rPr lang="en-US" altLang="zh-CN"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COPYRIGHT NOTICE</a:t>
              </a:r>
              <a:endPar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组合 56">
            <a:extLst>
              <a:ext uri="{FF2B5EF4-FFF2-40B4-BE49-F238E27FC236}">
                <a16:creationId xmlns:a16="http://schemas.microsoft.com/office/drawing/2014/main" id="{FCA4820A-B8E1-434F-B66D-EB93F605CDC9}"/>
              </a:ext>
            </a:extLst>
          </p:cNvPr>
          <p:cNvGrpSpPr/>
          <p:nvPr/>
        </p:nvGrpSpPr>
        <p:grpSpPr>
          <a:xfrm>
            <a:off x="669926" y="1070043"/>
            <a:ext cx="8400484" cy="1816466"/>
            <a:chOff x="669926" y="1070043"/>
            <a:chExt cx="8400484" cy="1816466"/>
          </a:xfrm>
        </p:grpSpPr>
        <p:grpSp>
          <p:nvGrpSpPr>
            <p:cNvPr id="55" name="组合 54">
              <a:extLst>
                <a:ext uri="{FF2B5EF4-FFF2-40B4-BE49-F238E27FC236}">
                  <a16:creationId xmlns:a16="http://schemas.microsoft.com/office/drawing/2014/main" id="{205E32D3-F97D-4444-85C3-800AAD5285EE}"/>
                </a:ext>
              </a:extLst>
            </p:cNvPr>
            <p:cNvGrpSpPr/>
            <p:nvPr/>
          </p:nvGrpSpPr>
          <p:grpSpPr>
            <a:xfrm>
              <a:off x="3351892" y="1132701"/>
              <a:ext cx="3551553" cy="1643957"/>
              <a:chOff x="3351892" y="1132701"/>
              <a:chExt cx="3551553" cy="1643957"/>
            </a:xfrm>
          </p:grpSpPr>
          <p:sp>
            <p:nvSpPr>
              <p:cNvPr id="32" name="矩形 189">
                <a:extLst>
                  <a:ext uri="{FF2B5EF4-FFF2-40B4-BE49-F238E27FC236}">
                    <a16:creationId xmlns:a16="http://schemas.microsoft.com/office/drawing/2014/main" id="{FEBC6BBC-BB54-4927-B452-5451B28DDDA5}"/>
                  </a:ext>
                </a:extLst>
              </p:cNvPr>
              <p:cNvSpPr/>
              <p:nvPr/>
            </p:nvSpPr>
            <p:spPr>
              <a:xfrm>
                <a:off x="3351892" y="2453493"/>
                <a:ext cx="3336479" cy="323165"/>
              </a:xfrm>
              <a:prstGeom prst="rect">
                <a:avLst/>
              </a:prstGeom>
              <a:noFill/>
              <a:ln>
                <a:noFill/>
              </a:ln>
            </p:spPr>
            <p:txBody>
              <a:bodyPr wrap="square" anchor="ctr">
                <a:spAutoFit/>
              </a:bodyPr>
              <a:lstStyle/>
              <a:p>
                <a:pPr defTabSz="914354">
                  <a:lnSpc>
                    <a:spcPct val="15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hlinkClick r:id="rId4"/>
                  </a:rPr>
                  <a:t>www.islide.cc</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190">
                <a:extLst>
                  <a:ext uri="{FF2B5EF4-FFF2-40B4-BE49-F238E27FC236}">
                    <a16:creationId xmlns:a16="http://schemas.microsoft.com/office/drawing/2014/main" id="{387C4D2F-DDE4-4325-9289-797FA395D4BE}"/>
                  </a:ext>
                </a:extLst>
              </p:cNvPr>
              <p:cNvSpPr/>
              <p:nvPr/>
            </p:nvSpPr>
            <p:spPr>
              <a:xfrm>
                <a:off x="3351892" y="1132701"/>
                <a:ext cx="3551553" cy="1107996"/>
              </a:xfrm>
              <a:prstGeom prst="rect">
                <a:avLst/>
              </a:prstGeom>
              <a:noFill/>
              <a:ln>
                <a:noFill/>
              </a:ln>
            </p:spPr>
            <p:txBody>
              <a:bodyPr wrap="square" anchor="t">
                <a:spAutoFit/>
              </a:bodyPr>
              <a:lstStyle/>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“一键”美化神器</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160K+</a:t>
                </a:r>
                <a:r>
                  <a:rPr lang="zh-CN" altLang="en-US" sz="1000" dirty="0">
                    <a:latin typeface="Arial" panose="020B0604020202020204" pitchFamily="34" charset="0"/>
                    <a:ea typeface="微软雅黑" panose="020B0503020204020204" pitchFamily="34" charset="-122"/>
                    <a:sym typeface="Arial" panose="020B0604020202020204" pitchFamily="34" charset="0"/>
                  </a:rPr>
                  <a:t>专业</a:t>
                </a: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素材资源下载</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让</a:t>
                </a:r>
                <a:r>
                  <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PPT</a:t>
                </a: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All-In-One PowerPoint Design Add-in</a:t>
                </a: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160K+ Professional PowerPoint Resources</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6" name="组合 55">
              <a:extLst>
                <a:ext uri="{FF2B5EF4-FFF2-40B4-BE49-F238E27FC236}">
                  <a16:creationId xmlns:a16="http://schemas.microsoft.com/office/drawing/2014/main" id="{DBF86C5A-46C1-4DD7-84CF-BB20DBAF36B2}"/>
                </a:ext>
              </a:extLst>
            </p:cNvPr>
            <p:cNvGrpSpPr/>
            <p:nvPr/>
          </p:nvGrpSpPr>
          <p:grpSpPr>
            <a:xfrm>
              <a:off x="7672272" y="1128666"/>
              <a:ext cx="1398138" cy="1757843"/>
              <a:chOff x="7672272" y="1128666"/>
              <a:chExt cx="1398138" cy="1757843"/>
            </a:xfrm>
          </p:grpSpPr>
          <p:sp>
            <p:nvSpPr>
              <p:cNvPr id="34" name="矩形 211">
                <a:extLst>
                  <a:ext uri="{FF2B5EF4-FFF2-40B4-BE49-F238E27FC236}">
                    <a16:creationId xmlns:a16="http://schemas.microsoft.com/office/drawing/2014/main" id="{7D7628F9-10BB-4B1A-9FD7-13B5C4904AEE}"/>
                  </a:ext>
                </a:extLst>
              </p:cNvPr>
              <p:cNvSpPr/>
              <p:nvPr/>
            </p:nvSpPr>
            <p:spPr>
              <a:xfrm>
                <a:off x="7672272" y="2486399"/>
                <a:ext cx="1398138" cy="400110"/>
              </a:xfrm>
              <a:prstGeom prst="rect">
                <a:avLst/>
              </a:prstGeom>
            </p:spPr>
            <p:txBody>
              <a:bodyPr wrap="none">
                <a:spAutoFit/>
              </a:bodyPr>
              <a:lstStyle/>
              <a:p>
                <a:pPr algn="ctr"/>
                <a:r>
                  <a:rPr lang="zh-CN" altLang="en-US"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关注官方微信公众号</a:t>
                </a:r>
                <a:br>
                  <a:rPr lang="zh-CN" altLang="en-US"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br>
                <a:r>
                  <a:rPr lang="en-US" altLang="zh-CN"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Follow us on WeChat</a:t>
                </a:r>
              </a:p>
            </p:txBody>
          </p:sp>
          <p:grpSp>
            <p:nvGrpSpPr>
              <p:cNvPr id="35" name="组合 212">
                <a:extLst>
                  <a:ext uri="{FF2B5EF4-FFF2-40B4-BE49-F238E27FC236}">
                    <a16:creationId xmlns:a16="http://schemas.microsoft.com/office/drawing/2014/main" id="{9D4A6AFC-4EDB-4329-A490-B7F93AD11431}"/>
                  </a:ext>
                </a:extLst>
              </p:cNvPr>
              <p:cNvGrpSpPr/>
              <p:nvPr/>
            </p:nvGrpSpPr>
            <p:grpSpPr>
              <a:xfrm>
                <a:off x="7692468" y="1128666"/>
                <a:ext cx="1357733" cy="1357734"/>
                <a:chOff x="4693653" y="1484781"/>
                <a:chExt cx="2329760" cy="2329758"/>
              </a:xfrm>
            </p:grpSpPr>
            <p:pic>
              <p:nvPicPr>
                <p:cNvPr id="36" name="图片 213">
                  <a:extLst>
                    <a:ext uri="{FF2B5EF4-FFF2-40B4-BE49-F238E27FC236}">
                      <a16:creationId xmlns:a16="http://schemas.microsoft.com/office/drawing/2014/main" id="{942EAD01-3CC1-4412-880E-B86F17132583}"/>
                    </a:ext>
                  </a:extLst>
                </p:cNvPr>
                <p:cNvPicPr>
                  <a:picLocks noChangeAspect="1"/>
                </p:cNvPicPr>
                <p:nvPr/>
              </p:nvPicPr>
              <p:blipFill>
                <a:blip r:embed="rId5"/>
                <a:stretch>
                  <a:fillRect/>
                </a:stretch>
              </p:blipFill>
              <p:spPr>
                <a:xfrm>
                  <a:off x="4693653" y="1484781"/>
                  <a:ext cx="2329760" cy="2329758"/>
                </a:xfrm>
                <a:prstGeom prst="rect">
                  <a:avLst/>
                </a:prstGeom>
              </p:spPr>
            </p:pic>
            <p:grpSp>
              <p:nvGrpSpPr>
                <p:cNvPr id="37" name="组合 214">
                  <a:extLst>
                    <a:ext uri="{FF2B5EF4-FFF2-40B4-BE49-F238E27FC236}">
                      <a16:creationId xmlns:a16="http://schemas.microsoft.com/office/drawing/2014/main" id="{D01E47ED-C402-438D-9A79-BC1163AB6CE1}"/>
                    </a:ext>
                  </a:extLst>
                </p:cNvPr>
                <p:cNvGrpSpPr/>
                <p:nvPr/>
              </p:nvGrpSpPr>
              <p:grpSpPr>
                <a:xfrm>
                  <a:off x="5497245" y="2228001"/>
                  <a:ext cx="722580" cy="722580"/>
                  <a:chOff x="5758004" y="2227152"/>
                  <a:chExt cx="724278" cy="724278"/>
                </a:xfrm>
              </p:grpSpPr>
              <p:sp>
                <p:nvSpPr>
                  <p:cNvPr id="38" name="圆角矩形 215">
                    <a:extLst>
                      <a:ext uri="{FF2B5EF4-FFF2-40B4-BE49-F238E27FC236}">
                        <a16:creationId xmlns:a16="http://schemas.microsoft.com/office/drawing/2014/main" id="{CEE1B0A4-0F49-4D05-B77A-DAF004479898}"/>
                      </a:ext>
                    </a:extLst>
                  </p:cNvPr>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39" name="圆角矩形 216">
                    <a:extLst>
                      <a:ext uri="{FF2B5EF4-FFF2-40B4-BE49-F238E27FC236}">
                        <a16:creationId xmlns:a16="http://schemas.microsoft.com/office/drawing/2014/main" id="{9AFDF6F6-5203-42D6-8C4C-E3737A97AB7C}"/>
                      </a:ext>
                    </a:extLst>
                  </p:cNvPr>
                  <p:cNvSpPr/>
                  <p:nvPr/>
                </p:nvSpPr>
                <p:spPr>
                  <a:xfrm>
                    <a:off x="5804041" y="2273189"/>
                    <a:ext cx="632205" cy="632205"/>
                  </a:xfrm>
                  <a:prstGeom prst="roundRect">
                    <a:avLst>
                      <a:gd name="adj" fmla="val 10091"/>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grpSp>
        <p:cxnSp>
          <p:nvCxnSpPr>
            <p:cNvPr id="49" name="直接连接符 48">
              <a:extLst>
                <a:ext uri="{FF2B5EF4-FFF2-40B4-BE49-F238E27FC236}">
                  <a16:creationId xmlns:a16="http://schemas.microsoft.com/office/drawing/2014/main" id="{C3A85DFC-ADF1-474C-BF81-0F72CD8A2D8A}"/>
                </a:ext>
              </a:extLst>
            </p:cNvPr>
            <p:cNvCxnSpPr/>
            <p:nvPr/>
          </p:nvCxnSpPr>
          <p:spPr>
            <a:xfrm>
              <a:off x="3007696" y="1070043"/>
              <a:ext cx="0" cy="1689055"/>
            </a:xfrm>
            <a:prstGeom prst="line">
              <a:avLst/>
            </a:prstGeom>
            <a:ln w="3175">
              <a:solidFill>
                <a:srgbClr val="000000"/>
              </a:solidFill>
            </a:ln>
          </p:spPr>
        </p:cxnSp>
        <p:cxnSp>
          <p:nvCxnSpPr>
            <p:cNvPr id="50" name="直接连接符 49">
              <a:extLst>
                <a:ext uri="{FF2B5EF4-FFF2-40B4-BE49-F238E27FC236}">
                  <a16:creationId xmlns:a16="http://schemas.microsoft.com/office/drawing/2014/main" id="{9EA76247-2E45-497B-9699-23C3E298E518}"/>
                </a:ext>
              </a:extLst>
            </p:cNvPr>
            <p:cNvCxnSpPr/>
            <p:nvPr/>
          </p:nvCxnSpPr>
          <p:spPr>
            <a:xfrm>
              <a:off x="7247640" y="1070043"/>
              <a:ext cx="0" cy="1689055"/>
            </a:xfrm>
            <a:prstGeom prst="line">
              <a:avLst/>
            </a:prstGeom>
            <a:ln w="3175">
              <a:solidFill>
                <a:srgbClr val="000000"/>
              </a:solidFill>
            </a:ln>
          </p:spPr>
        </p:cxnSp>
        <p:grpSp>
          <p:nvGrpSpPr>
            <p:cNvPr id="28" name="组合 27">
              <a:extLst>
                <a:ext uri="{FF2B5EF4-FFF2-40B4-BE49-F238E27FC236}">
                  <a16:creationId xmlns:a16="http://schemas.microsoft.com/office/drawing/2014/main" id="{6E55B609-DF7B-4808-8F5D-EA3B33D46549}"/>
                </a:ext>
              </a:extLst>
            </p:cNvPr>
            <p:cNvGrpSpPr/>
            <p:nvPr/>
          </p:nvGrpSpPr>
          <p:grpSpPr>
            <a:xfrm>
              <a:off x="669926" y="1204895"/>
              <a:ext cx="1699443" cy="445784"/>
              <a:chOff x="669926" y="1204895"/>
              <a:chExt cx="1699443" cy="445784"/>
            </a:xfrm>
          </p:grpSpPr>
          <p:sp>
            <p:nvSpPr>
              <p:cNvPr id="40" name="AutoShape 15">
                <a:extLst>
                  <a:ext uri="{FF2B5EF4-FFF2-40B4-BE49-F238E27FC236}">
                    <a16:creationId xmlns:a16="http://schemas.microsoft.com/office/drawing/2014/main" id="{F7A235F1-D186-4F8C-9E3D-0DB3AD5C3DAD}"/>
                  </a:ext>
                </a:extLst>
              </p:cNvPr>
              <p:cNvSpPr>
                <a:spLocks noChangeAspect="1" noChangeArrowheads="1" noTextEdit="1"/>
              </p:cNvSpPr>
              <p:nvPr/>
            </p:nvSpPr>
            <p:spPr bwMode="auto">
              <a:xfrm>
                <a:off x="669926" y="1204895"/>
                <a:ext cx="1699443" cy="445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7">
                <a:extLst>
                  <a:ext uri="{FF2B5EF4-FFF2-40B4-BE49-F238E27FC236}">
                    <a16:creationId xmlns:a16="http://schemas.microsoft.com/office/drawing/2014/main" id="{941C3095-FFD0-4B57-883A-2C237609FE63}"/>
                  </a:ext>
                </a:extLst>
              </p:cNvPr>
              <p:cNvSpPr>
                <a:spLocks/>
              </p:cNvSpPr>
              <p:nvPr/>
            </p:nvSpPr>
            <p:spPr bwMode="auto">
              <a:xfrm>
                <a:off x="670473" y="1204895"/>
                <a:ext cx="444415" cy="445784"/>
              </a:xfrm>
              <a:custGeom>
                <a:avLst/>
                <a:gdLst>
                  <a:gd name="T0" fmla="*/ 344 w 687"/>
                  <a:gd name="T1" fmla="*/ 687 h 687"/>
                  <a:gd name="T2" fmla="*/ 344 w 687"/>
                  <a:gd name="T3" fmla="*/ 687 h 687"/>
                  <a:gd name="T4" fmla="*/ 0 w 687"/>
                  <a:gd name="T5" fmla="*/ 344 h 687"/>
                  <a:gd name="T6" fmla="*/ 0 w 687"/>
                  <a:gd name="T7" fmla="*/ 344 h 687"/>
                  <a:gd name="T8" fmla="*/ 344 w 687"/>
                  <a:gd name="T9" fmla="*/ 0 h 687"/>
                  <a:gd name="T10" fmla="*/ 344 w 687"/>
                  <a:gd name="T11" fmla="*/ 0 h 687"/>
                  <a:gd name="T12" fmla="*/ 687 w 687"/>
                  <a:gd name="T13" fmla="*/ 344 h 687"/>
                  <a:gd name="T14" fmla="*/ 687 w 687"/>
                  <a:gd name="T15" fmla="*/ 344 h 687"/>
                  <a:gd name="T16" fmla="*/ 344 w 687"/>
                  <a:gd name="T17"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687">
                    <a:moveTo>
                      <a:pt x="344" y="687"/>
                    </a:moveTo>
                    <a:cubicBezTo>
                      <a:pt x="344" y="687"/>
                      <a:pt x="344" y="687"/>
                      <a:pt x="344" y="687"/>
                    </a:cubicBezTo>
                    <a:cubicBezTo>
                      <a:pt x="155" y="687"/>
                      <a:pt x="0" y="533"/>
                      <a:pt x="0" y="344"/>
                    </a:cubicBezTo>
                    <a:cubicBezTo>
                      <a:pt x="0" y="344"/>
                      <a:pt x="0" y="344"/>
                      <a:pt x="0" y="344"/>
                    </a:cubicBezTo>
                    <a:cubicBezTo>
                      <a:pt x="0" y="155"/>
                      <a:pt x="155" y="0"/>
                      <a:pt x="344" y="0"/>
                    </a:cubicBezTo>
                    <a:cubicBezTo>
                      <a:pt x="344" y="0"/>
                      <a:pt x="344" y="0"/>
                      <a:pt x="344" y="0"/>
                    </a:cubicBezTo>
                    <a:cubicBezTo>
                      <a:pt x="533" y="0"/>
                      <a:pt x="687" y="155"/>
                      <a:pt x="687" y="344"/>
                    </a:cubicBezTo>
                    <a:cubicBezTo>
                      <a:pt x="687" y="344"/>
                      <a:pt x="687" y="344"/>
                      <a:pt x="687" y="344"/>
                    </a:cubicBezTo>
                    <a:cubicBezTo>
                      <a:pt x="687" y="533"/>
                      <a:pt x="533" y="687"/>
                      <a:pt x="344" y="6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8">
                <a:extLst>
                  <a:ext uri="{FF2B5EF4-FFF2-40B4-BE49-F238E27FC236}">
                    <a16:creationId xmlns:a16="http://schemas.microsoft.com/office/drawing/2014/main" id="{CC5E806E-76B1-4ABF-BEE7-23A937B98199}"/>
                  </a:ext>
                </a:extLst>
              </p:cNvPr>
              <p:cNvSpPr>
                <a:spLocks noEditPoints="1"/>
              </p:cNvSpPr>
              <p:nvPr/>
            </p:nvSpPr>
            <p:spPr bwMode="auto">
              <a:xfrm>
                <a:off x="670473" y="1204895"/>
                <a:ext cx="444415" cy="444417"/>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CC4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9">
                <a:extLst>
                  <a:ext uri="{FF2B5EF4-FFF2-40B4-BE49-F238E27FC236}">
                    <a16:creationId xmlns:a16="http://schemas.microsoft.com/office/drawing/2014/main" id="{FBA0A1B2-675D-40DD-9B20-019CEA484537}"/>
                  </a:ext>
                </a:extLst>
              </p:cNvPr>
              <p:cNvSpPr>
                <a:spLocks/>
              </p:cNvSpPr>
              <p:nvPr/>
            </p:nvSpPr>
            <p:spPr bwMode="auto">
              <a:xfrm>
                <a:off x="1316721" y="1281471"/>
                <a:ext cx="237933" cy="309587"/>
              </a:xfrm>
              <a:custGeom>
                <a:avLst/>
                <a:gdLst>
                  <a:gd name="T0" fmla="*/ 320 w 368"/>
                  <a:gd name="T1" fmla="*/ 141 h 477"/>
                  <a:gd name="T2" fmla="*/ 291 w 368"/>
                  <a:gd name="T3" fmla="*/ 119 h 477"/>
                  <a:gd name="T4" fmla="*/ 263 w 368"/>
                  <a:gd name="T5" fmla="*/ 77 h 477"/>
                  <a:gd name="T6" fmla="*/ 183 w 368"/>
                  <a:gd name="T7" fmla="*/ 54 h 477"/>
                  <a:gd name="T8" fmla="*/ 106 w 368"/>
                  <a:gd name="T9" fmla="*/ 72 h 477"/>
                  <a:gd name="T10" fmla="*/ 76 w 368"/>
                  <a:gd name="T11" fmla="*/ 123 h 477"/>
                  <a:gd name="T12" fmla="*/ 99 w 368"/>
                  <a:gd name="T13" fmla="*/ 168 h 477"/>
                  <a:gd name="T14" fmla="*/ 187 w 368"/>
                  <a:gd name="T15" fmla="*/ 197 h 477"/>
                  <a:gd name="T16" fmla="*/ 280 w 368"/>
                  <a:gd name="T17" fmla="*/ 223 h 477"/>
                  <a:gd name="T18" fmla="*/ 342 w 368"/>
                  <a:gd name="T19" fmla="*/ 264 h 477"/>
                  <a:gd name="T20" fmla="*/ 368 w 368"/>
                  <a:gd name="T21" fmla="*/ 339 h 477"/>
                  <a:gd name="T22" fmla="*/ 321 w 368"/>
                  <a:gd name="T23" fmla="*/ 438 h 477"/>
                  <a:gd name="T24" fmla="*/ 197 w 368"/>
                  <a:gd name="T25" fmla="*/ 477 h 477"/>
                  <a:gd name="T26" fmla="*/ 51 w 368"/>
                  <a:gd name="T27" fmla="*/ 434 h 477"/>
                  <a:gd name="T28" fmla="*/ 4 w 368"/>
                  <a:gd name="T29" fmla="*/ 351 h 477"/>
                  <a:gd name="T30" fmla="*/ 29 w 368"/>
                  <a:gd name="T31" fmla="*/ 318 h 477"/>
                  <a:gd name="T32" fmla="*/ 32 w 368"/>
                  <a:gd name="T33" fmla="*/ 318 h 477"/>
                  <a:gd name="T34" fmla="*/ 62 w 368"/>
                  <a:gd name="T35" fmla="*/ 340 h 477"/>
                  <a:gd name="T36" fmla="*/ 101 w 368"/>
                  <a:gd name="T37" fmla="*/ 397 h 477"/>
                  <a:gd name="T38" fmla="*/ 194 w 368"/>
                  <a:gd name="T39" fmla="*/ 422 h 477"/>
                  <a:gd name="T40" fmla="*/ 277 w 368"/>
                  <a:gd name="T41" fmla="*/ 401 h 477"/>
                  <a:gd name="T42" fmla="*/ 309 w 368"/>
                  <a:gd name="T43" fmla="*/ 343 h 477"/>
                  <a:gd name="T44" fmla="*/ 276 w 368"/>
                  <a:gd name="T45" fmla="*/ 288 h 477"/>
                  <a:gd name="T46" fmla="*/ 165 w 368"/>
                  <a:gd name="T47" fmla="*/ 254 h 477"/>
                  <a:gd name="T48" fmla="*/ 53 w 368"/>
                  <a:gd name="T49" fmla="*/ 207 h 477"/>
                  <a:gd name="T50" fmla="*/ 18 w 368"/>
                  <a:gd name="T51" fmla="*/ 127 h 477"/>
                  <a:gd name="T52" fmla="*/ 62 w 368"/>
                  <a:gd name="T53" fmla="*/ 36 h 477"/>
                  <a:gd name="T54" fmla="*/ 180 w 368"/>
                  <a:gd name="T55" fmla="*/ 0 h 477"/>
                  <a:gd name="T56" fmla="*/ 304 w 368"/>
                  <a:gd name="T57" fmla="*/ 36 h 477"/>
                  <a:gd name="T58" fmla="*/ 349 w 368"/>
                  <a:gd name="T59" fmla="*/ 108 h 477"/>
                  <a:gd name="T60" fmla="*/ 324 w 368"/>
                  <a:gd name="T61" fmla="*/ 140 h 477"/>
                  <a:gd name="T62" fmla="*/ 320 w 368"/>
                  <a:gd name="T63" fmla="*/ 14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477">
                    <a:moveTo>
                      <a:pt x="320" y="141"/>
                    </a:moveTo>
                    <a:cubicBezTo>
                      <a:pt x="306" y="142"/>
                      <a:pt x="294" y="133"/>
                      <a:pt x="291" y="119"/>
                    </a:cubicBezTo>
                    <a:cubicBezTo>
                      <a:pt x="286" y="101"/>
                      <a:pt x="276" y="87"/>
                      <a:pt x="263" y="77"/>
                    </a:cubicBezTo>
                    <a:cubicBezTo>
                      <a:pt x="244" y="62"/>
                      <a:pt x="218" y="54"/>
                      <a:pt x="183" y="54"/>
                    </a:cubicBezTo>
                    <a:cubicBezTo>
                      <a:pt x="151" y="54"/>
                      <a:pt x="126" y="60"/>
                      <a:pt x="106" y="72"/>
                    </a:cubicBezTo>
                    <a:cubicBezTo>
                      <a:pt x="86" y="84"/>
                      <a:pt x="76" y="101"/>
                      <a:pt x="76" y="123"/>
                    </a:cubicBezTo>
                    <a:cubicBezTo>
                      <a:pt x="76" y="143"/>
                      <a:pt x="84" y="158"/>
                      <a:pt x="99" y="168"/>
                    </a:cubicBezTo>
                    <a:cubicBezTo>
                      <a:pt x="114" y="178"/>
                      <a:pt x="144" y="187"/>
                      <a:pt x="187" y="197"/>
                    </a:cubicBezTo>
                    <a:cubicBezTo>
                      <a:pt x="225" y="205"/>
                      <a:pt x="256" y="214"/>
                      <a:pt x="280" y="223"/>
                    </a:cubicBezTo>
                    <a:cubicBezTo>
                      <a:pt x="304" y="232"/>
                      <a:pt x="325" y="245"/>
                      <a:pt x="342" y="264"/>
                    </a:cubicBezTo>
                    <a:cubicBezTo>
                      <a:pt x="359" y="283"/>
                      <a:pt x="368" y="307"/>
                      <a:pt x="368" y="339"/>
                    </a:cubicBezTo>
                    <a:cubicBezTo>
                      <a:pt x="368" y="378"/>
                      <a:pt x="352" y="411"/>
                      <a:pt x="321" y="438"/>
                    </a:cubicBezTo>
                    <a:cubicBezTo>
                      <a:pt x="289" y="464"/>
                      <a:pt x="248" y="477"/>
                      <a:pt x="197" y="477"/>
                    </a:cubicBezTo>
                    <a:cubicBezTo>
                      <a:pt x="132" y="477"/>
                      <a:pt x="84" y="462"/>
                      <a:pt x="51" y="434"/>
                    </a:cubicBezTo>
                    <a:cubicBezTo>
                      <a:pt x="26" y="411"/>
                      <a:pt x="11" y="384"/>
                      <a:pt x="4" y="351"/>
                    </a:cubicBezTo>
                    <a:cubicBezTo>
                      <a:pt x="0" y="335"/>
                      <a:pt x="13" y="320"/>
                      <a:pt x="29" y="318"/>
                    </a:cubicBezTo>
                    <a:cubicBezTo>
                      <a:pt x="32" y="318"/>
                      <a:pt x="32" y="318"/>
                      <a:pt x="32" y="318"/>
                    </a:cubicBezTo>
                    <a:cubicBezTo>
                      <a:pt x="46" y="317"/>
                      <a:pt x="58" y="326"/>
                      <a:pt x="62" y="340"/>
                    </a:cubicBezTo>
                    <a:cubicBezTo>
                      <a:pt x="68" y="365"/>
                      <a:pt x="81" y="384"/>
                      <a:pt x="101" y="397"/>
                    </a:cubicBezTo>
                    <a:cubicBezTo>
                      <a:pt x="127" y="413"/>
                      <a:pt x="158" y="422"/>
                      <a:pt x="194" y="422"/>
                    </a:cubicBezTo>
                    <a:cubicBezTo>
                      <a:pt x="229" y="422"/>
                      <a:pt x="256" y="415"/>
                      <a:pt x="277" y="401"/>
                    </a:cubicBezTo>
                    <a:cubicBezTo>
                      <a:pt x="298" y="387"/>
                      <a:pt x="309" y="368"/>
                      <a:pt x="309" y="343"/>
                    </a:cubicBezTo>
                    <a:cubicBezTo>
                      <a:pt x="309" y="318"/>
                      <a:pt x="298" y="300"/>
                      <a:pt x="276" y="288"/>
                    </a:cubicBezTo>
                    <a:cubicBezTo>
                      <a:pt x="254" y="277"/>
                      <a:pt x="217" y="265"/>
                      <a:pt x="165" y="254"/>
                    </a:cubicBezTo>
                    <a:cubicBezTo>
                      <a:pt x="113" y="243"/>
                      <a:pt x="76" y="227"/>
                      <a:pt x="53" y="207"/>
                    </a:cubicBezTo>
                    <a:cubicBezTo>
                      <a:pt x="30" y="186"/>
                      <a:pt x="18" y="160"/>
                      <a:pt x="18" y="127"/>
                    </a:cubicBezTo>
                    <a:cubicBezTo>
                      <a:pt x="18" y="90"/>
                      <a:pt x="33" y="60"/>
                      <a:pt x="62" y="36"/>
                    </a:cubicBezTo>
                    <a:cubicBezTo>
                      <a:pt x="91" y="12"/>
                      <a:pt x="130" y="0"/>
                      <a:pt x="180" y="0"/>
                    </a:cubicBezTo>
                    <a:cubicBezTo>
                      <a:pt x="231" y="0"/>
                      <a:pt x="273" y="12"/>
                      <a:pt x="304" y="36"/>
                    </a:cubicBezTo>
                    <a:cubicBezTo>
                      <a:pt x="327" y="54"/>
                      <a:pt x="343" y="78"/>
                      <a:pt x="349" y="108"/>
                    </a:cubicBezTo>
                    <a:cubicBezTo>
                      <a:pt x="353" y="124"/>
                      <a:pt x="341" y="139"/>
                      <a:pt x="324" y="140"/>
                    </a:cubicBezTo>
                    <a:lnTo>
                      <a:pt x="320" y="141"/>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20">
                <a:extLst>
                  <a:ext uri="{FF2B5EF4-FFF2-40B4-BE49-F238E27FC236}">
                    <a16:creationId xmlns:a16="http://schemas.microsoft.com/office/drawing/2014/main" id="{8895173D-9045-411E-B47E-7FD23A13283E}"/>
                  </a:ext>
                </a:extLst>
              </p:cNvPr>
              <p:cNvSpPr>
                <a:spLocks/>
              </p:cNvSpPr>
              <p:nvPr/>
            </p:nvSpPr>
            <p:spPr bwMode="auto">
              <a:xfrm>
                <a:off x="1603608" y="1286121"/>
                <a:ext cx="36921" cy="299742"/>
              </a:xfrm>
              <a:custGeom>
                <a:avLst/>
                <a:gdLst>
                  <a:gd name="T0" fmla="*/ 29 w 57"/>
                  <a:gd name="T1" fmla="*/ 462 h 462"/>
                  <a:gd name="T2" fmla="*/ 29 w 57"/>
                  <a:gd name="T3" fmla="*/ 462 h 462"/>
                  <a:gd name="T4" fmla="*/ 0 w 57"/>
                  <a:gd name="T5" fmla="*/ 434 h 462"/>
                  <a:gd name="T6" fmla="*/ 0 w 57"/>
                  <a:gd name="T7" fmla="*/ 29 h 462"/>
                  <a:gd name="T8" fmla="*/ 29 w 57"/>
                  <a:gd name="T9" fmla="*/ 0 h 462"/>
                  <a:gd name="T10" fmla="*/ 29 w 57"/>
                  <a:gd name="T11" fmla="*/ 0 h 462"/>
                  <a:gd name="T12" fmla="*/ 57 w 57"/>
                  <a:gd name="T13" fmla="*/ 29 h 462"/>
                  <a:gd name="T14" fmla="*/ 57 w 57"/>
                  <a:gd name="T15" fmla="*/ 434 h 462"/>
                  <a:gd name="T16" fmla="*/ 29 w 57"/>
                  <a:gd name="T1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62">
                    <a:moveTo>
                      <a:pt x="29" y="462"/>
                    </a:moveTo>
                    <a:cubicBezTo>
                      <a:pt x="29" y="462"/>
                      <a:pt x="29" y="462"/>
                      <a:pt x="29" y="462"/>
                    </a:cubicBezTo>
                    <a:cubicBezTo>
                      <a:pt x="13" y="462"/>
                      <a:pt x="0" y="449"/>
                      <a:pt x="0" y="434"/>
                    </a:cubicBezTo>
                    <a:cubicBezTo>
                      <a:pt x="0" y="29"/>
                      <a:pt x="0" y="29"/>
                      <a:pt x="0" y="29"/>
                    </a:cubicBezTo>
                    <a:cubicBezTo>
                      <a:pt x="0" y="13"/>
                      <a:pt x="13" y="0"/>
                      <a:pt x="29" y="0"/>
                    </a:cubicBezTo>
                    <a:cubicBezTo>
                      <a:pt x="29" y="0"/>
                      <a:pt x="29" y="0"/>
                      <a:pt x="29" y="0"/>
                    </a:cubicBezTo>
                    <a:cubicBezTo>
                      <a:pt x="44" y="0"/>
                      <a:pt x="57" y="13"/>
                      <a:pt x="57" y="29"/>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21">
                <a:extLst>
                  <a:ext uri="{FF2B5EF4-FFF2-40B4-BE49-F238E27FC236}">
                    <a16:creationId xmlns:a16="http://schemas.microsoft.com/office/drawing/2014/main" id="{0A1E4CE6-4E33-4BA6-9D4F-22B8D5940A24}"/>
                  </a:ext>
                </a:extLst>
              </p:cNvPr>
              <p:cNvSpPr>
                <a:spLocks noEditPoints="1"/>
              </p:cNvSpPr>
              <p:nvPr/>
            </p:nvSpPr>
            <p:spPr bwMode="auto">
              <a:xfrm>
                <a:off x="1696867" y="1286121"/>
                <a:ext cx="36100" cy="299742"/>
              </a:xfrm>
              <a:custGeom>
                <a:avLst/>
                <a:gdLst>
                  <a:gd name="T0" fmla="*/ 28 w 56"/>
                  <a:gd name="T1" fmla="*/ 65 h 462"/>
                  <a:gd name="T2" fmla="*/ 28 w 56"/>
                  <a:gd name="T3" fmla="*/ 65 h 462"/>
                  <a:gd name="T4" fmla="*/ 0 w 56"/>
                  <a:gd name="T5" fmla="*/ 36 h 462"/>
                  <a:gd name="T6" fmla="*/ 0 w 56"/>
                  <a:gd name="T7" fmla="*/ 29 h 462"/>
                  <a:gd name="T8" fmla="*/ 28 w 56"/>
                  <a:gd name="T9" fmla="*/ 0 h 462"/>
                  <a:gd name="T10" fmla="*/ 28 w 56"/>
                  <a:gd name="T11" fmla="*/ 0 h 462"/>
                  <a:gd name="T12" fmla="*/ 56 w 56"/>
                  <a:gd name="T13" fmla="*/ 29 h 462"/>
                  <a:gd name="T14" fmla="*/ 56 w 56"/>
                  <a:gd name="T15" fmla="*/ 36 h 462"/>
                  <a:gd name="T16" fmla="*/ 28 w 56"/>
                  <a:gd name="T17" fmla="*/ 65 h 462"/>
                  <a:gd name="T18" fmla="*/ 28 w 56"/>
                  <a:gd name="T19" fmla="*/ 462 h 462"/>
                  <a:gd name="T20" fmla="*/ 28 w 56"/>
                  <a:gd name="T21" fmla="*/ 462 h 462"/>
                  <a:gd name="T22" fmla="*/ 0 w 56"/>
                  <a:gd name="T23" fmla="*/ 434 h 462"/>
                  <a:gd name="T24" fmla="*/ 0 w 56"/>
                  <a:gd name="T25" fmla="*/ 156 h 462"/>
                  <a:gd name="T26" fmla="*/ 28 w 56"/>
                  <a:gd name="T27" fmla="*/ 128 h 462"/>
                  <a:gd name="T28" fmla="*/ 28 w 56"/>
                  <a:gd name="T29" fmla="*/ 128 h 462"/>
                  <a:gd name="T30" fmla="*/ 56 w 56"/>
                  <a:gd name="T31" fmla="*/ 156 h 462"/>
                  <a:gd name="T32" fmla="*/ 56 w 56"/>
                  <a:gd name="T33" fmla="*/ 434 h 462"/>
                  <a:gd name="T34" fmla="*/ 28 w 56"/>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462">
                    <a:moveTo>
                      <a:pt x="28" y="65"/>
                    </a:moveTo>
                    <a:cubicBezTo>
                      <a:pt x="28" y="65"/>
                      <a:pt x="28" y="65"/>
                      <a:pt x="28" y="65"/>
                    </a:cubicBezTo>
                    <a:cubicBezTo>
                      <a:pt x="12" y="65"/>
                      <a:pt x="0" y="52"/>
                      <a:pt x="0" y="36"/>
                    </a:cubicBezTo>
                    <a:cubicBezTo>
                      <a:pt x="0" y="29"/>
                      <a:pt x="0" y="29"/>
                      <a:pt x="0" y="29"/>
                    </a:cubicBezTo>
                    <a:cubicBezTo>
                      <a:pt x="0" y="13"/>
                      <a:pt x="12" y="0"/>
                      <a:pt x="28" y="0"/>
                    </a:cubicBezTo>
                    <a:cubicBezTo>
                      <a:pt x="28" y="0"/>
                      <a:pt x="28" y="0"/>
                      <a:pt x="28" y="0"/>
                    </a:cubicBezTo>
                    <a:cubicBezTo>
                      <a:pt x="44" y="0"/>
                      <a:pt x="56" y="13"/>
                      <a:pt x="56" y="29"/>
                    </a:cubicBezTo>
                    <a:cubicBezTo>
                      <a:pt x="56" y="36"/>
                      <a:pt x="56" y="36"/>
                      <a:pt x="56" y="36"/>
                    </a:cubicBezTo>
                    <a:cubicBezTo>
                      <a:pt x="56" y="52"/>
                      <a:pt x="44" y="65"/>
                      <a:pt x="28" y="65"/>
                    </a:cubicBezTo>
                    <a:close/>
                    <a:moveTo>
                      <a:pt x="28" y="462"/>
                    </a:moveTo>
                    <a:cubicBezTo>
                      <a:pt x="28" y="462"/>
                      <a:pt x="28" y="462"/>
                      <a:pt x="28" y="462"/>
                    </a:cubicBezTo>
                    <a:cubicBezTo>
                      <a:pt x="12" y="462"/>
                      <a:pt x="0" y="449"/>
                      <a:pt x="0" y="434"/>
                    </a:cubicBezTo>
                    <a:cubicBezTo>
                      <a:pt x="0" y="156"/>
                      <a:pt x="0" y="156"/>
                      <a:pt x="0" y="156"/>
                    </a:cubicBezTo>
                    <a:cubicBezTo>
                      <a:pt x="0" y="141"/>
                      <a:pt x="12" y="128"/>
                      <a:pt x="28" y="128"/>
                    </a:cubicBezTo>
                    <a:cubicBezTo>
                      <a:pt x="28" y="128"/>
                      <a:pt x="28" y="128"/>
                      <a:pt x="28" y="128"/>
                    </a:cubicBezTo>
                    <a:cubicBezTo>
                      <a:pt x="44" y="128"/>
                      <a:pt x="56" y="141"/>
                      <a:pt x="56" y="156"/>
                    </a:cubicBezTo>
                    <a:cubicBezTo>
                      <a:pt x="56" y="434"/>
                      <a:pt x="56" y="434"/>
                      <a:pt x="56" y="434"/>
                    </a:cubicBezTo>
                    <a:cubicBezTo>
                      <a:pt x="56" y="449"/>
                      <a:pt x="44" y="462"/>
                      <a:pt x="28"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22">
                <a:extLst>
                  <a:ext uri="{FF2B5EF4-FFF2-40B4-BE49-F238E27FC236}">
                    <a16:creationId xmlns:a16="http://schemas.microsoft.com/office/drawing/2014/main" id="{53805563-2D7C-487B-AB41-2ABCDF5A2DB6}"/>
                  </a:ext>
                </a:extLst>
              </p:cNvPr>
              <p:cNvSpPr>
                <a:spLocks noEditPoints="1"/>
              </p:cNvSpPr>
              <p:nvPr/>
            </p:nvSpPr>
            <p:spPr bwMode="auto">
              <a:xfrm>
                <a:off x="1235222" y="1286121"/>
                <a:ext cx="36647" cy="299742"/>
              </a:xfrm>
              <a:custGeom>
                <a:avLst/>
                <a:gdLst>
                  <a:gd name="T0" fmla="*/ 29 w 57"/>
                  <a:gd name="T1" fmla="*/ 65 h 462"/>
                  <a:gd name="T2" fmla="*/ 29 w 57"/>
                  <a:gd name="T3" fmla="*/ 65 h 462"/>
                  <a:gd name="T4" fmla="*/ 0 w 57"/>
                  <a:gd name="T5" fmla="*/ 36 h 462"/>
                  <a:gd name="T6" fmla="*/ 0 w 57"/>
                  <a:gd name="T7" fmla="*/ 29 h 462"/>
                  <a:gd name="T8" fmla="*/ 29 w 57"/>
                  <a:gd name="T9" fmla="*/ 0 h 462"/>
                  <a:gd name="T10" fmla="*/ 29 w 57"/>
                  <a:gd name="T11" fmla="*/ 0 h 462"/>
                  <a:gd name="T12" fmla="*/ 57 w 57"/>
                  <a:gd name="T13" fmla="*/ 29 h 462"/>
                  <a:gd name="T14" fmla="*/ 57 w 57"/>
                  <a:gd name="T15" fmla="*/ 36 h 462"/>
                  <a:gd name="T16" fmla="*/ 29 w 57"/>
                  <a:gd name="T17" fmla="*/ 65 h 462"/>
                  <a:gd name="T18" fmla="*/ 29 w 57"/>
                  <a:gd name="T19" fmla="*/ 462 h 462"/>
                  <a:gd name="T20" fmla="*/ 29 w 57"/>
                  <a:gd name="T21" fmla="*/ 462 h 462"/>
                  <a:gd name="T22" fmla="*/ 0 w 57"/>
                  <a:gd name="T23" fmla="*/ 434 h 462"/>
                  <a:gd name="T24" fmla="*/ 0 w 57"/>
                  <a:gd name="T25" fmla="*/ 156 h 462"/>
                  <a:gd name="T26" fmla="*/ 29 w 57"/>
                  <a:gd name="T27" fmla="*/ 128 h 462"/>
                  <a:gd name="T28" fmla="*/ 29 w 57"/>
                  <a:gd name="T29" fmla="*/ 128 h 462"/>
                  <a:gd name="T30" fmla="*/ 57 w 57"/>
                  <a:gd name="T31" fmla="*/ 156 h 462"/>
                  <a:gd name="T32" fmla="*/ 57 w 57"/>
                  <a:gd name="T33" fmla="*/ 434 h 462"/>
                  <a:gd name="T34" fmla="*/ 29 w 57"/>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62">
                    <a:moveTo>
                      <a:pt x="29" y="65"/>
                    </a:moveTo>
                    <a:cubicBezTo>
                      <a:pt x="29" y="65"/>
                      <a:pt x="29" y="65"/>
                      <a:pt x="29" y="65"/>
                    </a:cubicBezTo>
                    <a:cubicBezTo>
                      <a:pt x="13" y="65"/>
                      <a:pt x="0" y="52"/>
                      <a:pt x="0" y="36"/>
                    </a:cubicBezTo>
                    <a:cubicBezTo>
                      <a:pt x="0" y="29"/>
                      <a:pt x="0" y="29"/>
                      <a:pt x="0" y="29"/>
                    </a:cubicBezTo>
                    <a:cubicBezTo>
                      <a:pt x="0" y="13"/>
                      <a:pt x="13" y="0"/>
                      <a:pt x="29" y="0"/>
                    </a:cubicBezTo>
                    <a:cubicBezTo>
                      <a:pt x="29" y="0"/>
                      <a:pt x="29" y="0"/>
                      <a:pt x="29" y="0"/>
                    </a:cubicBezTo>
                    <a:cubicBezTo>
                      <a:pt x="44" y="0"/>
                      <a:pt x="57" y="13"/>
                      <a:pt x="57" y="29"/>
                    </a:cubicBezTo>
                    <a:cubicBezTo>
                      <a:pt x="57" y="36"/>
                      <a:pt x="57" y="36"/>
                      <a:pt x="57" y="36"/>
                    </a:cubicBezTo>
                    <a:cubicBezTo>
                      <a:pt x="57" y="52"/>
                      <a:pt x="44" y="65"/>
                      <a:pt x="29" y="65"/>
                    </a:cubicBezTo>
                    <a:close/>
                    <a:moveTo>
                      <a:pt x="29" y="462"/>
                    </a:moveTo>
                    <a:cubicBezTo>
                      <a:pt x="29" y="462"/>
                      <a:pt x="29" y="462"/>
                      <a:pt x="29" y="462"/>
                    </a:cubicBezTo>
                    <a:cubicBezTo>
                      <a:pt x="13" y="462"/>
                      <a:pt x="0" y="449"/>
                      <a:pt x="0" y="434"/>
                    </a:cubicBezTo>
                    <a:cubicBezTo>
                      <a:pt x="0" y="156"/>
                      <a:pt x="0" y="156"/>
                      <a:pt x="0" y="156"/>
                    </a:cubicBezTo>
                    <a:cubicBezTo>
                      <a:pt x="0" y="141"/>
                      <a:pt x="13" y="128"/>
                      <a:pt x="29" y="128"/>
                    </a:cubicBezTo>
                    <a:cubicBezTo>
                      <a:pt x="29" y="128"/>
                      <a:pt x="29" y="128"/>
                      <a:pt x="29" y="128"/>
                    </a:cubicBezTo>
                    <a:cubicBezTo>
                      <a:pt x="44" y="128"/>
                      <a:pt x="57" y="141"/>
                      <a:pt x="57" y="156"/>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23">
                <a:extLst>
                  <a:ext uri="{FF2B5EF4-FFF2-40B4-BE49-F238E27FC236}">
                    <a16:creationId xmlns:a16="http://schemas.microsoft.com/office/drawing/2014/main" id="{F5B09A70-BD5C-4AEC-8E34-1AB2A86C5B9E}"/>
                  </a:ext>
                </a:extLst>
              </p:cNvPr>
              <p:cNvSpPr>
                <a:spLocks noEditPoints="1"/>
              </p:cNvSpPr>
              <p:nvPr/>
            </p:nvSpPr>
            <p:spPr bwMode="auto">
              <a:xfrm>
                <a:off x="1776451" y="1286121"/>
                <a:ext cx="187338" cy="304938"/>
              </a:xfrm>
              <a:custGeom>
                <a:avLst/>
                <a:gdLst>
                  <a:gd name="T0" fmla="*/ 264 w 290"/>
                  <a:gd name="T1" fmla="*/ 462 h 470"/>
                  <a:gd name="T2" fmla="*/ 264 w 290"/>
                  <a:gd name="T3" fmla="*/ 462 h 470"/>
                  <a:gd name="T4" fmla="*/ 237 w 290"/>
                  <a:gd name="T5" fmla="*/ 436 h 470"/>
                  <a:gd name="T6" fmla="*/ 237 w 290"/>
                  <a:gd name="T7" fmla="*/ 420 h 470"/>
                  <a:gd name="T8" fmla="*/ 236 w 290"/>
                  <a:gd name="T9" fmla="*/ 420 h 470"/>
                  <a:gd name="T10" fmla="*/ 144 w 290"/>
                  <a:gd name="T11" fmla="*/ 470 h 470"/>
                  <a:gd name="T12" fmla="*/ 41 w 290"/>
                  <a:gd name="T13" fmla="*/ 421 h 470"/>
                  <a:gd name="T14" fmla="*/ 0 w 290"/>
                  <a:gd name="T15" fmla="*/ 295 h 470"/>
                  <a:gd name="T16" fmla="*/ 39 w 290"/>
                  <a:gd name="T17" fmla="*/ 167 h 470"/>
                  <a:gd name="T18" fmla="*/ 141 w 290"/>
                  <a:gd name="T19" fmla="*/ 120 h 470"/>
                  <a:gd name="T20" fmla="*/ 232 w 290"/>
                  <a:gd name="T21" fmla="*/ 166 h 470"/>
                  <a:gd name="T22" fmla="*/ 234 w 290"/>
                  <a:gd name="T23" fmla="*/ 166 h 470"/>
                  <a:gd name="T24" fmla="*/ 234 w 290"/>
                  <a:gd name="T25" fmla="*/ 27 h 470"/>
                  <a:gd name="T26" fmla="*/ 260 w 290"/>
                  <a:gd name="T27" fmla="*/ 0 h 470"/>
                  <a:gd name="T28" fmla="*/ 264 w 290"/>
                  <a:gd name="T29" fmla="*/ 0 h 470"/>
                  <a:gd name="T30" fmla="*/ 290 w 290"/>
                  <a:gd name="T31" fmla="*/ 27 h 470"/>
                  <a:gd name="T32" fmla="*/ 290 w 290"/>
                  <a:gd name="T33" fmla="*/ 436 h 470"/>
                  <a:gd name="T34" fmla="*/ 264 w 290"/>
                  <a:gd name="T35" fmla="*/ 462 h 470"/>
                  <a:gd name="T36" fmla="*/ 150 w 290"/>
                  <a:gd name="T37" fmla="*/ 423 h 470"/>
                  <a:gd name="T38" fmla="*/ 213 w 290"/>
                  <a:gd name="T39" fmla="*/ 393 h 470"/>
                  <a:gd name="T40" fmla="*/ 239 w 290"/>
                  <a:gd name="T41" fmla="*/ 300 h 470"/>
                  <a:gd name="T42" fmla="*/ 215 w 290"/>
                  <a:gd name="T43" fmla="*/ 203 h 470"/>
                  <a:gd name="T44" fmla="*/ 147 w 290"/>
                  <a:gd name="T45" fmla="*/ 167 h 470"/>
                  <a:gd name="T46" fmla="*/ 81 w 290"/>
                  <a:gd name="T47" fmla="*/ 202 h 470"/>
                  <a:gd name="T48" fmla="*/ 58 w 290"/>
                  <a:gd name="T49" fmla="*/ 295 h 470"/>
                  <a:gd name="T50" fmla="*/ 70 w 290"/>
                  <a:gd name="T51" fmla="*/ 366 h 470"/>
                  <a:gd name="T52" fmla="*/ 104 w 290"/>
                  <a:gd name="T53" fmla="*/ 409 h 470"/>
                  <a:gd name="T54" fmla="*/ 150 w 290"/>
                  <a:gd name="T55" fmla="*/ 42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70">
                    <a:moveTo>
                      <a:pt x="264" y="462"/>
                    </a:moveTo>
                    <a:cubicBezTo>
                      <a:pt x="264" y="462"/>
                      <a:pt x="264" y="462"/>
                      <a:pt x="264" y="462"/>
                    </a:cubicBezTo>
                    <a:cubicBezTo>
                      <a:pt x="249" y="462"/>
                      <a:pt x="237" y="450"/>
                      <a:pt x="237" y="436"/>
                    </a:cubicBezTo>
                    <a:cubicBezTo>
                      <a:pt x="237" y="420"/>
                      <a:pt x="237" y="420"/>
                      <a:pt x="237" y="420"/>
                    </a:cubicBezTo>
                    <a:cubicBezTo>
                      <a:pt x="236" y="420"/>
                      <a:pt x="236" y="420"/>
                      <a:pt x="236" y="420"/>
                    </a:cubicBezTo>
                    <a:cubicBezTo>
                      <a:pt x="216" y="453"/>
                      <a:pt x="185" y="470"/>
                      <a:pt x="144" y="470"/>
                    </a:cubicBezTo>
                    <a:cubicBezTo>
                      <a:pt x="103" y="470"/>
                      <a:pt x="69" y="454"/>
                      <a:pt x="41" y="421"/>
                    </a:cubicBezTo>
                    <a:cubicBezTo>
                      <a:pt x="14" y="389"/>
                      <a:pt x="0" y="347"/>
                      <a:pt x="0" y="295"/>
                    </a:cubicBezTo>
                    <a:cubicBezTo>
                      <a:pt x="0" y="241"/>
                      <a:pt x="13" y="199"/>
                      <a:pt x="39" y="167"/>
                    </a:cubicBezTo>
                    <a:cubicBezTo>
                      <a:pt x="65" y="136"/>
                      <a:pt x="99" y="120"/>
                      <a:pt x="141" y="120"/>
                    </a:cubicBezTo>
                    <a:cubicBezTo>
                      <a:pt x="181" y="120"/>
                      <a:pt x="212" y="136"/>
                      <a:pt x="232" y="166"/>
                    </a:cubicBezTo>
                    <a:cubicBezTo>
                      <a:pt x="234" y="166"/>
                      <a:pt x="234" y="166"/>
                      <a:pt x="234" y="166"/>
                    </a:cubicBezTo>
                    <a:cubicBezTo>
                      <a:pt x="234" y="27"/>
                      <a:pt x="234" y="27"/>
                      <a:pt x="234" y="27"/>
                    </a:cubicBezTo>
                    <a:cubicBezTo>
                      <a:pt x="234" y="12"/>
                      <a:pt x="245" y="0"/>
                      <a:pt x="260" y="0"/>
                    </a:cubicBezTo>
                    <a:cubicBezTo>
                      <a:pt x="264" y="0"/>
                      <a:pt x="264" y="0"/>
                      <a:pt x="264" y="0"/>
                    </a:cubicBezTo>
                    <a:cubicBezTo>
                      <a:pt x="278" y="0"/>
                      <a:pt x="290" y="12"/>
                      <a:pt x="290" y="27"/>
                    </a:cubicBezTo>
                    <a:cubicBezTo>
                      <a:pt x="290" y="436"/>
                      <a:pt x="290" y="436"/>
                      <a:pt x="290" y="436"/>
                    </a:cubicBezTo>
                    <a:cubicBezTo>
                      <a:pt x="290" y="450"/>
                      <a:pt x="278" y="462"/>
                      <a:pt x="264" y="462"/>
                    </a:cubicBezTo>
                    <a:close/>
                    <a:moveTo>
                      <a:pt x="150" y="423"/>
                    </a:moveTo>
                    <a:cubicBezTo>
                      <a:pt x="175" y="423"/>
                      <a:pt x="196" y="413"/>
                      <a:pt x="213" y="393"/>
                    </a:cubicBezTo>
                    <a:cubicBezTo>
                      <a:pt x="230" y="372"/>
                      <a:pt x="239" y="342"/>
                      <a:pt x="239" y="300"/>
                    </a:cubicBezTo>
                    <a:cubicBezTo>
                      <a:pt x="239" y="260"/>
                      <a:pt x="231" y="227"/>
                      <a:pt x="215" y="203"/>
                    </a:cubicBezTo>
                    <a:cubicBezTo>
                      <a:pt x="199" y="179"/>
                      <a:pt x="177" y="167"/>
                      <a:pt x="147" y="167"/>
                    </a:cubicBezTo>
                    <a:cubicBezTo>
                      <a:pt x="118" y="167"/>
                      <a:pt x="96" y="178"/>
                      <a:pt x="81" y="202"/>
                    </a:cubicBezTo>
                    <a:cubicBezTo>
                      <a:pt x="66" y="226"/>
                      <a:pt x="58" y="257"/>
                      <a:pt x="58" y="295"/>
                    </a:cubicBezTo>
                    <a:cubicBezTo>
                      <a:pt x="58" y="323"/>
                      <a:pt x="62" y="346"/>
                      <a:pt x="70" y="366"/>
                    </a:cubicBezTo>
                    <a:cubicBezTo>
                      <a:pt x="78" y="385"/>
                      <a:pt x="90" y="399"/>
                      <a:pt x="104" y="409"/>
                    </a:cubicBezTo>
                    <a:cubicBezTo>
                      <a:pt x="119" y="419"/>
                      <a:pt x="134" y="423"/>
                      <a:pt x="150" y="423"/>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24">
                <a:extLst>
                  <a:ext uri="{FF2B5EF4-FFF2-40B4-BE49-F238E27FC236}">
                    <a16:creationId xmlns:a16="http://schemas.microsoft.com/office/drawing/2014/main" id="{3776C0FC-51B4-43E9-A802-9FD933C30A06}"/>
                  </a:ext>
                </a:extLst>
              </p:cNvPr>
              <p:cNvSpPr>
                <a:spLocks noEditPoints="1"/>
              </p:cNvSpPr>
              <p:nvPr/>
            </p:nvSpPr>
            <p:spPr bwMode="auto">
              <a:xfrm>
                <a:off x="2009735" y="1363791"/>
                <a:ext cx="199371" cy="227268"/>
              </a:xfrm>
              <a:custGeom>
                <a:avLst/>
                <a:gdLst>
                  <a:gd name="T0" fmla="*/ 280 w 308"/>
                  <a:gd name="T1" fmla="*/ 189 h 350"/>
                  <a:gd name="T2" fmla="*/ 68 w 308"/>
                  <a:gd name="T3" fmla="*/ 189 h 350"/>
                  <a:gd name="T4" fmla="*/ 59 w 308"/>
                  <a:gd name="T5" fmla="*/ 200 h 350"/>
                  <a:gd name="T6" fmla="*/ 89 w 308"/>
                  <a:gd name="T7" fmla="*/ 274 h 350"/>
                  <a:gd name="T8" fmla="*/ 160 w 308"/>
                  <a:gd name="T9" fmla="*/ 303 h 350"/>
                  <a:gd name="T10" fmla="*/ 214 w 308"/>
                  <a:gd name="T11" fmla="*/ 286 h 350"/>
                  <a:gd name="T12" fmla="*/ 239 w 308"/>
                  <a:gd name="T13" fmla="*/ 255 h 350"/>
                  <a:gd name="T14" fmla="*/ 272 w 308"/>
                  <a:gd name="T15" fmla="*/ 237 h 350"/>
                  <a:gd name="T16" fmla="*/ 272 w 308"/>
                  <a:gd name="T17" fmla="*/ 237 h 350"/>
                  <a:gd name="T18" fmla="*/ 293 w 308"/>
                  <a:gd name="T19" fmla="*/ 277 h 350"/>
                  <a:gd name="T20" fmla="*/ 254 w 308"/>
                  <a:gd name="T21" fmla="*/ 322 h 350"/>
                  <a:gd name="T22" fmla="*/ 160 w 308"/>
                  <a:gd name="T23" fmla="*/ 350 h 350"/>
                  <a:gd name="T24" fmla="*/ 42 w 308"/>
                  <a:gd name="T25" fmla="*/ 304 h 350"/>
                  <a:gd name="T26" fmla="*/ 0 w 308"/>
                  <a:gd name="T27" fmla="*/ 178 h 350"/>
                  <a:gd name="T28" fmla="*/ 41 w 308"/>
                  <a:gd name="T29" fmla="*/ 50 h 350"/>
                  <a:gd name="T30" fmla="*/ 157 w 308"/>
                  <a:gd name="T31" fmla="*/ 0 h 350"/>
                  <a:gd name="T32" fmla="*/ 227 w 308"/>
                  <a:gd name="T33" fmla="*/ 16 h 350"/>
                  <a:gd name="T34" fmla="*/ 284 w 308"/>
                  <a:gd name="T35" fmla="*/ 71 h 350"/>
                  <a:gd name="T36" fmla="*/ 307 w 308"/>
                  <a:gd name="T37" fmla="*/ 161 h 350"/>
                  <a:gd name="T38" fmla="*/ 280 w 308"/>
                  <a:gd name="T39" fmla="*/ 189 h 350"/>
                  <a:gd name="T40" fmla="*/ 245 w 308"/>
                  <a:gd name="T41" fmla="*/ 143 h 350"/>
                  <a:gd name="T42" fmla="*/ 249 w 308"/>
                  <a:gd name="T43" fmla="*/ 137 h 350"/>
                  <a:gd name="T44" fmla="*/ 218 w 308"/>
                  <a:gd name="T45" fmla="*/ 69 h 350"/>
                  <a:gd name="T46" fmla="*/ 157 w 308"/>
                  <a:gd name="T47" fmla="*/ 47 h 350"/>
                  <a:gd name="T48" fmla="*/ 91 w 308"/>
                  <a:gd name="T49" fmla="*/ 73 h 350"/>
                  <a:gd name="T50" fmla="*/ 63 w 308"/>
                  <a:gd name="T51" fmla="*/ 127 h 350"/>
                  <a:gd name="T52" fmla="*/ 75 w 308"/>
                  <a:gd name="T53" fmla="*/ 143 h 350"/>
                  <a:gd name="T54" fmla="*/ 245 w 308"/>
                  <a:gd name="T55" fmla="*/ 1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8" h="350">
                    <a:moveTo>
                      <a:pt x="280" y="189"/>
                    </a:moveTo>
                    <a:cubicBezTo>
                      <a:pt x="68" y="189"/>
                      <a:pt x="68" y="189"/>
                      <a:pt x="68" y="189"/>
                    </a:cubicBezTo>
                    <a:cubicBezTo>
                      <a:pt x="63" y="189"/>
                      <a:pt x="58" y="194"/>
                      <a:pt x="59" y="200"/>
                    </a:cubicBezTo>
                    <a:cubicBezTo>
                      <a:pt x="62" y="232"/>
                      <a:pt x="72" y="256"/>
                      <a:pt x="89" y="274"/>
                    </a:cubicBezTo>
                    <a:cubicBezTo>
                      <a:pt x="108" y="294"/>
                      <a:pt x="132" y="303"/>
                      <a:pt x="160" y="303"/>
                    </a:cubicBezTo>
                    <a:cubicBezTo>
                      <a:pt x="181" y="303"/>
                      <a:pt x="200" y="298"/>
                      <a:pt x="214" y="286"/>
                    </a:cubicBezTo>
                    <a:cubicBezTo>
                      <a:pt x="224" y="278"/>
                      <a:pt x="232" y="268"/>
                      <a:pt x="239" y="255"/>
                    </a:cubicBezTo>
                    <a:cubicBezTo>
                      <a:pt x="246" y="243"/>
                      <a:pt x="258" y="236"/>
                      <a:pt x="272" y="237"/>
                    </a:cubicBezTo>
                    <a:cubicBezTo>
                      <a:pt x="272" y="237"/>
                      <a:pt x="272" y="237"/>
                      <a:pt x="272" y="237"/>
                    </a:cubicBezTo>
                    <a:cubicBezTo>
                      <a:pt x="291" y="240"/>
                      <a:pt x="301" y="260"/>
                      <a:pt x="293" y="277"/>
                    </a:cubicBezTo>
                    <a:cubicBezTo>
                      <a:pt x="283" y="295"/>
                      <a:pt x="270" y="310"/>
                      <a:pt x="254" y="322"/>
                    </a:cubicBezTo>
                    <a:cubicBezTo>
                      <a:pt x="229" y="341"/>
                      <a:pt x="198" y="350"/>
                      <a:pt x="160" y="350"/>
                    </a:cubicBezTo>
                    <a:cubicBezTo>
                      <a:pt x="110" y="350"/>
                      <a:pt x="70" y="335"/>
                      <a:pt x="42" y="304"/>
                    </a:cubicBezTo>
                    <a:cubicBezTo>
                      <a:pt x="14" y="273"/>
                      <a:pt x="0" y="231"/>
                      <a:pt x="0" y="178"/>
                    </a:cubicBezTo>
                    <a:cubicBezTo>
                      <a:pt x="0" y="125"/>
                      <a:pt x="13" y="82"/>
                      <a:pt x="41" y="50"/>
                    </a:cubicBezTo>
                    <a:cubicBezTo>
                      <a:pt x="68" y="17"/>
                      <a:pt x="107" y="0"/>
                      <a:pt x="157" y="0"/>
                    </a:cubicBezTo>
                    <a:cubicBezTo>
                      <a:pt x="181" y="0"/>
                      <a:pt x="204" y="6"/>
                      <a:pt x="227" y="16"/>
                    </a:cubicBezTo>
                    <a:cubicBezTo>
                      <a:pt x="250" y="27"/>
                      <a:pt x="269" y="45"/>
                      <a:pt x="284" y="71"/>
                    </a:cubicBezTo>
                    <a:cubicBezTo>
                      <a:pt x="297" y="92"/>
                      <a:pt x="305" y="122"/>
                      <a:pt x="307" y="161"/>
                    </a:cubicBezTo>
                    <a:cubicBezTo>
                      <a:pt x="308" y="176"/>
                      <a:pt x="296" y="189"/>
                      <a:pt x="280" y="189"/>
                    </a:cubicBezTo>
                    <a:close/>
                    <a:moveTo>
                      <a:pt x="245" y="143"/>
                    </a:moveTo>
                    <a:cubicBezTo>
                      <a:pt x="247" y="143"/>
                      <a:pt x="250" y="140"/>
                      <a:pt x="249" y="137"/>
                    </a:cubicBezTo>
                    <a:cubicBezTo>
                      <a:pt x="246" y="106"/>
                      <a:pt x="236" y="83"/>
                      <a:pt x="218" y="69"/>
                    </a:cubicBezTo>
                    <a:cubicBezTo>
                      <a:pt x="199" y="54"/>
                      <a:pt x="179" y="47"/>
                      <a:pt x="157" y="47"/>
                    </a:cubicBezTo>
                    <a:cubicBezTo>
                      <a:pt x="130" y="47"/>
                      <a:pt x="108" y="56"/>
                      <a:pt x="91" y="73"/>
                    </a:cubicBezTo>
                    <a:cubicBezTo>
                      <a:pt x="77" y="88"/>
                      <a:pt x="68" y="106"/>
                      <a:pt x="63" y="127"/>
                    </a:cubicBezTo>
                    <a:cubicBezTo>
                      <a:pt x="62" y="135"/>
                      <a:pt x="67" y="143"/>
                      <a:pt x="75" y="143"/>
                    </a:cubicBezTo>
                    <a:lnTo>
                      <a:pt x="245" y="143"/>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54" name="矩形 53">
                <a:extLst>
                  <a:ext uri="{FF2B5EF4-FFF2-40B4-BE49-F238E27FC236}">
                    <a16:creationId xmlns:a16="http://schemas.microsoft.com/office/drawing/2014/main" id="{9120E9F9-B16B-4FBC-A438-2A8BE95C4054}"/>
                  </a:ext>
                </a:extLst>
              </p:cNvPr>
              <p:cNvSpPr/>
              <p:nvPr/>
            </p:nvSpPr>
            <p:spPr>
              <a:xfrm>
                <a:off x="2234970" y="1281471"/>
                <a:ext cx="95258" cy="94880"/>
              </a:xfrm>
              <a:prstGeom prst="rect">
                <a:avLst/>
              </a:prstGeom>
            </p:spPr>
            <p:txBody>
              <a:bodyPr wrap="none" anchor="ctr">
                <a:prstTxWarp prst="textPlain">
                  <a:avLst/>
                </a:prstTxWarp>
                <a:spAutoFit/>
              </a:bodyPr>
              <a:lstStyle/>
              <a:p>
                <a:r>
                  <a:rPr lang="en-US" altLang="zh-CN" baseline="30000" dirty="0">
                    <a:solidFill>
                      <a:srgbClr val="354A5D"/>
                    </a:solidFill>
                  </a:rPr>
                  <a:t>®</a:t>
                </a:r>
                <a:endParaRPr lang="zh-CN" altLang="en-US" dirty="0">
                  <a:solidFill>
                    <a:srgbClr val="354A5D"/>
                  </a:solidFill>
                </a:endParaRPr>
              </a:p>
            </p:txBody>
          </p:sp>
        </p:grpSp>
      </p:grpSp>
    </p:spTree>
    <p:custDataLst>
      <p:tags r:id="rId1"/>
    </p:custDataLst>
    <p:extLst>
      <p:ext uri="{BB962C8B-B14F-4D97-AF65-F5344CB8AC3E}">
        <p14:creationId xmlns:p14="http://schemas.microsoft.com/office/powerpoint/2010/main" val="216107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研究内容与目的</a:t>
            </a:r>
          </a:p>
        </p:txBody>
      </p:sp>
      <p:sp>
        <p:nvSpPr>
          <p:cNvPr id="3" name="内容占位符 2"/>
          <p:cNvSpPr>
            <a:spLocks noGrp="1"/>
          </p:cNvSpPr>
          <p:nvPr>
            <p:ph idx="1"/>
          </p:nvPr>
        </p:nvSpPr>
        <p:spPr/>
        <p:txBody>
          <a:bodyPr>
            <a:normAutofit fontScale="92500" lnSpcReduction="10000"/>
          </a:bodyPr>
          <a:lstStyle/>
          <a:p>
            <a:r>
              <a:rPr lang="zh-CN" altLang="en-US" dirty="0" smtClean="0"/>
              <a:t>本次研究的目的在于使用新的方法在大数据时代使用社交媒体平台所产生的大数据对众多的旅游出行空间模式进行验证，同时将游客出行空间模式应用于一些场景，分析游客出行空间模式对于旅游出行空间具有哪些作用，对现实中的旅游空间的管理和组织进行刻画，提供一种新的观察视角。</a:t>
            </a:r>
            <a:endParaRPr lang="en-US" altLang="zh-CN" dirty="0" smtClean="0"/>
          </a:p>
          <a:p>
            <a:r>
              <a:rPr lang="zh-CN" altLang="en-US" dirty="0" smtClean="0"/>
              <a:t>研究的内容包括：</a:t>
            </a:r>
            <a:endParaRPr lang="en-US" altLang="zh-CN" dirty="0" smtClean="0"/>
          </a:p>
          <a:p>
            <a:pPr marL="0" indent="0">
              <a:buNone/>
            </a:pPr>
            <a:r>
              <a:rPr lang="zh-CN" altLang="en-US" dirty="0" smtClean="0"/>
              <a:t>数据准备：从社交媒体大数据中提取出游客行为，确定游客的客源地，构建所有游客的旅游轨迹网络。</a:t>
            </a:r>
            <a:endParaRPr lang="en-US" altLang="zh-CN" dirty="0" smtClean="0"/>
          </a:p>
          <a:p>
            <a:pPr marL="0" indent="0">
              <a:buNone/>
            </a:pPr>
            <a:r>
              <a:rPr lang="zh-CN" altLang="en-US" dirty="0" smtClean="0"/>
              <a:t>挖掘模式：从游客的旅游轨迹网络中提取出出现频率很高的模式，借用网络理论中的</a:t>
            </a:r>
            <a:r>
              <a:rPr lang="en-US" altLang="zh-CN" dirty="0" smtClean="0"/>
              <a:t>motifs</a:t>
            </a:r>
            <a:r>
              <a:rPr lang="zh-CN" altLang="en-US" dirty="0" smtClean="0"/>
              <a:t>的概念，将轨迹网络中出现频率高于随机网络中的子图提取出来，选择其中符合游客出行规律的子图作为从大数据中发现的旅游出行的空间模式结果。</a:t>
            </a:r>
            <a:endParaRPr lang="en-US" altLang="zh-CN" dirty="0" smtClean="0"/>
          </a:p>
          <a:p>
            <a:pPr marL="0" indent="0">
              <a:buNone/>
            </a:pPr>
            <a:r>
              <a:rPr lang="zh-CN" altLang="en-US" dirty="0" smtClean="0"/>
              <a:t>模式检验：将游客的出行轨迹与发掘的模式进行统计，研究这些模式是否具有代表游客行为的能力。将能够代表游客行为的</a:t>
            </a:r>
            <a:r>
              <a:rPr lang="en-US" altLang="zh-CN" dirty="0" smtClean="0"/>
              <a:t>motif</a:t>
            </a:r>
            <a:r>
              <a:rPr lang="zh-CN" altLang="en-US" dirty="0" smtClean="0"/>
              <a:t>作为发现的游客出行空间模式的最终结果。对这些</a:t>
            </a:r>
            <a:r>
              <a:rPr lang="en-US" altLang="zh-CN" dirty="0" smtClean="0"/>
              <a:t>motif</a:t>
            </a:r>
            <a:r>
              <a:rPr lang="zh-CN" altLang="en-US" dirty="0" smtClean="0"/>
              <a:t>与传统的游客出行空间模式理论进行对比分析，加以验证。</a:t>
            </a:r>
            <a:endParaRPr lang="en-US" altLang="zh-CN" dirty="0" smtClean="0"/>
          </a:p>
          <a:p>
            <a:pPr marL="0" indent="0">
              <a:buNone/>
            </a:pPr>
            <a:r>
              <a:rPr lang="zh-CN" altLang="en-US" dirty="0" smtClean="0"/>
              <a:t>在不同尺度下出行模式的使用：在城市的尺度中，将得到的模式与网络中出现的城市进行匹配，模式中每个节点的作用可以对应到城市的功能，如单目的地型、途径地型、门户型、出口型、中心集散型等，由此分析城市功能属性，对于城市的发展策略给予支持。在城市内部，以景区为单位，生成游客的出行网络，可以得到城市内部景点间的出行模式，借助</a:t>
            </a:r>
            <a:r>
              <a:rPr lang="en-US" altLang="zh-CN" dirty="0" smtClean="0"/>
              <a:t>K-Means</a:t>
            </a:r>
            <a:r>
              <a:rPr lang="zh-CN" altLang="en-US" dirty="0" smtClean="0"/>
              <a:t>等方法，可以找出不同出行模式的优势路线，如果对客源进行分类，可以得到不同客源在城市间出行时的偏好，如果再直到景点的类型，得到不同客源对该城市感兴趣的景点类型，有利于城市旅游发展决策的判断</a:t>
            </a:r>
            <a:r>
              <a:rPr lang="zh-CN" altLang="en-US" dirty="0"/>
              <a:t>。</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5</a:t>
            </a:fld>
            <a:endParaRPr lang="zh-CN" altLang="en-US"/>
          </a:p>
        </p:txBody>
      </p:sp>
    </p:spTree>
    <p:extLst>
      <p:ext uri="{BB962C8B-B14F-4D97-AF65-F5344CB8AC3E}">
        <p14:creationId xmlns:p14="http://schemas.microsoft.com/office/powerpoint/2010/main" val="1398782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技术路线与总体框架</a:t>
            </a:r>
          </a:p>
        </p:txBody>
      </p:sp>
      <p:sp>
        <p:nvSpPr>
          <p:cNvPr id="3" name="内容占位符 2"/>
          <p:cNvSpPr>
            <a:spLocks noGrp="1"/>
          </p:cNvSpPr>
          <p:nvPr>
            <p:ph idx="1"/>
          </p:nvPr>
        </p:nvSpPr>
        <p:spPr/>
        <p:txBody>
          <a:bodyPr>
            <a:normAutofit lnSpcReduction="10000"/>
          </a:bodyPr>
          <a:lstStyle/>
          <a:p>
            <a:r>
              <a:rPr lang="zh-CN" altLang="en-US" dirty="0" smtClean="0"/>
              <a:t>从上述的现状种可以看到，游客出行空间模式已经有了充足的理论基础，而且也有一些方法进行检验，只是这些方法存在着一些不足之处。本次提出的方法则可以改正这些不足之处，使用大数据进行验证，同时讨论大数据时代游客出行空间模式的一些应用方式。</a:t>
            </a:r>
            <a:endParaRPr lang="en-US" altLang="zh-CN" dirty="0" smtClean="0"/>
          </a:p>
          <a:p>
            <a:r>
              <a:rPr lang="zh-CN" altLang="en-US" dirty="0" smtClean="0"/>
              <a:t>在方法种使用到</a:t>
            </a:r>
            <a:r>
              <a:rPr lang="en-US" altLang="zh-CN" dirty="0" smtClean="0"/>
              <a:t>motif</a:t>
            </a:r>
            <a:r>
              <a:rPr lang="zh-CN" altLang="en-US" dirty="0" smtClean="0"/>
              <a:t>发掘方法以及在应用时使用的</a:t>
            </a:r>
            <a:r>
              <a:rPr lang="en-US" altLang="zh-CN" dirty="0" smtClean="0"/>
              <a:t>k-means</a:t>
            </a:r>
            <a:r>
              <a:rPr lang="zh-CN" altLang="en-US" dirty="0" smtClean="0"/>
              <a:t>空间聚类方法都有比较充足的理论基础，已经被运用与很多的实验之中。</a:t>
            </a:r>
            <a:endParaRPr lang="en-US" altLang="zh-CN" dirty="0" smtClean="0"/>
          </a:p>
          <a:p>
            <a:r>
              <a:rPr lang="zh-CN" altLang="en-US" dirty="0"/>
              <a:t>技术</a:t>
            </a:r>
            <a:r>
              <a:rPr lang="zh-CN" altLang="en-US" dirty="0" smtClean="0"/>
              <a:t>路线为：</a:t>
            </a:r>
            <a:endParaRPr lang="en-US" altLang="zh-CN" dirty="0" smtClean="0"/>
          </a:p>
          <a:p>
            <a:r>
              <a:rPr lang="en-US" altLang="zh-CN" dirty="0" smtClean="0"/>
              <a:t>1. </a:t>
            </a:r>
            <a:r>
              <a:rPr lang="zh-CN" altLang="en-US" dirty="0" smtClean="0"/>
              <a:t>验证过程：</a:t>
            </a:r>
            <a:r>
              <a:rPr lang="zh-CN" altLang="zh-CN" dirty="0" smtClean="0"/>
              <a:t>综述得到</a:t>
            </a:r>
            <a:r>
              <a:rPr lang="zh-CN" altLang="en-US" dirty="0" smtClean="0"/>
              <a:t>现有</a:t>
            </a:r>
            <a:r>
              <a:rPr lang="zh-CN" altLang="zh-CN" dirty="0" smtClean="0"/>
              <a:t>理论</a:t>
            </a:r>
            <a:r>
              <a:rPr lang="zh-CN" altLang="en-US" dirty="0" smtClean="0"/>
              <a:t>，从大数据中</a:t>
            </a:r>
            <a:r>
              <a:rPr lang="zh-CN" altLang="zh-CN" dirty="0" smtClean="0"/>
              <a:t>提取</a:t>
            </a:r>
            <a:r>
              <a:rPr lang="zh-CN" altLang="zh-CN" dirty="0"/>
              <a:t>旅游</a:t>
            </a:r>
            <a:r>
              <a:rPr lang="zh-CN" altLang="zh-CN" dirty="0" smtClean="0"/>
              <a:t>行为</a:t>
            </a:r>
            <a:r>
              <a:rPr lang="zh-CN" altLang="en-US" dirty="0" smtClean="0"/>
              <a:t>并生成行为空间网络，借用网络理论</a:t>
            </a:r>
            <a:r>
              <a:rPr lang="en-US" altLang="zh-CN" dirty="0" smtClean="0"/>
              <a:t>motif</a:t>
            </a:r>
            <a:r>
              <a:rPr lang="zh-CN" altLang="en-US" dirty="0" smtClean="0"/>
              <a:t>概念提取</a:t>
            </a:r>
            <a:r>
              <a:rPr lang="en-US" altLang="zh-CN" dirty="0" smtClean="0"/>
              <a:t>motif</a:t>
            </a:r>
            <a:r>
              <a:rPr lang="zh-CN" altLang="en-US" dirty="0" smtClean="0"/>
              <a:t>模式，与行为数据验证代表性之后，将</a:t>
            </a:r>
            <a:r>
              <a:rPr lang="en-US" altLang="zh-CN" dirty="0" smtClean="0"/>
              <a:t>motif</a:t>
            </a:r>
            <a:r>
              <a:rPr lang="zh-CN" altLang="en-US" dirty="0" smtClean="0"/>
              <a:t>模式类型与已有理论进行对比验证</a:t>
            </a:r>
            <a:endParaRPr lang="en-US" altLang="zh-CN" dirty="0" smtClean="0"/>
          </a:p>
          <a:p>
            <a:r>
              <a:rPr lang="en-US" altLang="zh-CN" dirty="0" smtClean="0"/>
              <a:t>2. </a:t>
            </a:r>
            <a:r>
              <a:rPr lang="zh-CN" altLang="en-US" dirty="0" smtClean="0"/>
              <a:t>应用过程：根据城市间的模式</a:t>
            </a:r>
            <a:r>
              <a:rPr lang="en-US" altLang="zh-CN" dirty="0" smtClean="0"/>
              <a:t>motifs</a:t>
            </a:r>
            <a:r>
              <a:rPr lang="zh-CN" altLang="en-US" dirty="0" smtClean="0"/>
              <a:t>的节点与旅游行为中的城市对应起来，获得城市担当功能的比例；根据城市内部景点间的旅游行为提取出行模式，根据空间聚类方法将某一类</a:t>
            </a:r>
            <a:r>
              <a:rPr lang="en-US" altLang="zh-CN" dirty="0" smtClean="0"/>
              <a:t>motifs</a:t>
            </a:r>
            <a:r>
              <a:rPr lang="zh-CN" altLang="en-US" dirty="0" smtClean="0"/>
              <a:t>的优势路线提取出来，加入不同客源的因素分析其中的差异，加入景点的类型判断不同客源对城市景点的偏好</a:t>
            </a:r>
            <a:endParaRPr lang="en-US" altLang="zh-CN" dirty="0" smtClean="0"/>
          </a:p>
          <a:p>
            <a:r>
              <a:rPr lang="zh-CN" altLang="en-US" dirty="0" smtClean="0"/>
              <a:t>总体框架：介绍游客出行空间模式的作用，现状与综述已有实验，给出本次实验的目的和内容，随后给出实验的方法和过程。随后，以苏州为例分析游客出行模式在城市间和城市内景点间两个尺度进行分析讨论，最终得到结论。</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6</a:t>
            </a:fld>
            <a:endParaRPr lang="zh-CN" altLang="en-US"/>
          </a:p>
        </p:txBody>
      </p:sp>
    </p:spTree>
    <p:extLst>
      <p:ext uri="{BB962C8B-B14F-4D97-AF65-F5344CB8AC3E}">
        <p14:creationId xmlns:p14="http://schemas.microsoft.com/office/powerpoint/2010/main" val="384525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技术路线与总体框架</a:t>
            </a:r>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6" name="矩形 5"/>
          <p:cNvSpPr/>
          <p:nvPr/>
        </p:nvSpPr>
        <p:spPr>
          <a:xfrm>
            <a:off x="1762900" y="239721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旅游大数据</a:t>
            </a:r>
            <a:endParaRPr lang="zh-CN" altLang="en-US" sz="1200" dirty="0"/>
          </a:p>
        </p:txBody>
      </p:sp>
      <p:sp>
        <p:nvSpPr>
          <p:cNvPr id="7" name="矩形 6"/>
          <p:cNvSpPr/>
          <p:nvPr/>
        </p:nvSpPr>
        <p:spPr>
          <a:xfrm>
            <a:off x="3225115" y="16887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旅游行为</a:t>
            </a:r>
            <a:endParaRPr lang="zh-CN" altLang="en-US" sz="1200" dirty="0"/>
          </a:p>
        </p:txBody>
      </p:sp>
      <p:sp>
        <p:nvSpPr>
          <p:cNvPr id="8" name="矩形 7"/>
          <p:cNvSpPr/>
          <p:nvPr/>
        </p:nvSpPr>
        <p:spPr>
          <a:xfrm>
            <a:off x="3225115" y="299136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客源地提取</a:t>
            </a:r>
            <a:endParaRPr lang="zh-CN" altLang="en-US" sz="1200" dirty="0"/>
          </a:p>
        </p:txBody>
      </p:sp>
      <p:sp>
        <p:nvSpPr>
          <p:cNvPr id="9" name="矩形 8"/>
          <p:cNvSpPr/>
          <p:nvPr/>
        </p:nvSpPr>
        <p:spPr>
          <a:xfrm>
            <a:off x="4777948" y="239721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游客旅游行为轨迹</a:t>
            </a:r>
            <a:endParaRPr lang="zh-CN" altLang="en-US" sz="1200" dirty="0"/>
          </a:p>
        </p:txBody>
      </p:sp>
      <p:sp>
        <p:nvSpPr>
          <p:cNvPr id="10" name="矩形 9"/>
          <p:cNvSpPr/>
          <p:nvPr/>
        </p:nvSpPr>
        <p:spPr>
          <a:xfrm>
            <a:off x="6170142" y="239721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所有游客的旅游网络</a:t>
            </a:r>
            <a:endParaRPr lang="zh-CN" altLang="en-US" sz="1200" dirty="0"/>
          </a:p>
        </p:txBody>
      </p:sp>
      <p:cxnSp>
        <p:nvCxnSpPr>
          <p:cNvPr id="11" name="直接箭头连接符 10"/>
          <p:cNvCxnSpPr>
            <a:stCxn id="6" idx="3"/>
            <a:endCxn id="7" idx="1"/>
          </p:cNvCxnSpPr>
          <p:nvPr/>
        </p:nvCxnSpPr>
        <p:spPr>
          <a:xfrm flipV="1">
            <a:off x="2677300" y="2145959"/>
            <a:ext cx="547815" cy="70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9" idx="1"/>
          </p:cNvCxnSpPr>
          <p:nvPr/>
        </p:nvCxnSpPr>
        <p:spPr>
          <a:xfrm flipV="1">
            <a:off x="4139515" y="2854414"/>
            <a:ext cx="638433" cy="59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10" idx="1"/>
          </p:cNvCxnSpPr>
          <p:nvPr/>
        </p:nvCxnSpPr>
        <p:spPr>
          <a:xfrm>
            <a:off x="5692348" y="2854414"/>
            <a:ext cx="477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3"/>
            <a:endCxn id="8" idx="1"/>
          </p:cNvCxnSpPr>
          <p:nvPr/>
        </p:nvCxnSpPr>
        <p:spPr>
          <a:xfrm>
            <a:off x="2677300" y="2854414"/>
            <a:ext cx="547815" cy="59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9" idx="1"/>
          </p:cNvCxnSpPr>
          <p:nvPr/>
        </p:nvCxnSpPr>
        <p:spPr>
          <a:xfrm>
            <a:off x="4139515" y="2145959"/>
            <a:ext cx="638433" cy="70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562336" y="239721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提取</a:t>
            </a:r>
            <a:r>
              <a:rPr lang="en-US" altLang="zh-CN" sz="1200" dirty="0" smtClean="0"/>
              <a:t>motifs</a:t>
            </a:r>
            <a:endParaRPr lang="zh-CN" altLang="en-US" sz="1200" dirty="0"/>
          </a:p>
        </p:txBody>
      </p:sp>
      <p:cxnSp>
        <p:nvCxnSpPr>
          <p:cNvPr id="17" name="直接箭头连接符 16"/>
          <p:cNvCxnSpPr>
            <a:stCxn id="10" idx="3"/>
            <a:endCxn id="16" idx="1"/>
          </p:cNvCxnSpPr>
          <p:nvPr/>
        </p:nvCxnSpPr>
        <p:spPr>
          <a:xfrm>
            <a:off x="7084542" y="2854414"/>
            <a:ext cx="477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197890" y="239721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检验可靠性，获得最终模式</a:t>
            </a:r>
            <a:endParaRPr lang="zh-CN" altLang="en-US" sz="1200" dirty="0"/>
          </a:p>
        </p:txBody>
      </p:sp>
      <p:cxnSp>
        <p:nvCxnSpPr>
          <p:cNvPr id="19" name="直接箭头连接符 18"/>
          <p:cNvCxnSpPr>
            <a:stCxn id="16" idx="3"/>
            <a:endCxn id="18" idx="1"/>
          </p:cNvCxnSpPr>
          <p:nvPr/>
        </p:nvCxnSpPr>
        <p:spPr>
          <a:xfrm>
            <a:off x="8476736" y="2854414"/>
            <a:ext cx="721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197890" y="376881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理论模式</a:t>
            </a:r>
            <a:endParaRPr lang="zh-CN" altLang="en-US" sz="1200" dirty="0"/>
          </a:p>
        </p:txBody>
      </p:sp>
      <p:cxnSp>
        <p:nvCxnSpPr>
          <p:cNvPr id="21" name="直接箭头连接符 20"/>
          <p:cNvCxnSpPr>
            <a:stCxn id="18" idx="2"/>
            <a:endCxn id="20" idx="0"/>
          </p:cNvCxnSpPr>
          <p:nvPr/>
        </p:nvCxnSpPr>
        <p:spPr>
          <a:xfrm>
            <a:off x="9655090" y="3311614"/>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07119" y="5071934"/>
            <a:ext cx="3416320" cy="276999"/>
          </a:xfrm>
          <a:prstGeom prst="rect">
            <a:avLst/>
          </a:prstGeom>
          <a:noFill/>
        </p:spPr>
        <p:txBody>
          <a:bodyPr wrap="none" rtlCol="0">
            <a:spAutoFit/>
          </a:bodyPr>
          <a:lstStyle/>
          <a:p>
            <a:r>
              <a:rPr lang="zh-CN" altLang="en-US" sz="1200" dirty="0" smtClean="0"/>
              <a:t>城市间模式提取</a:t>
            </a:r>
            <a:r>
              <a:rPr lang="en-US" altLang="zh-CN" sz="1200" dirty="0" smtClean="0"/>
              <a:t>——</a:t>
            </a:r>
            <a:r>
              <a:rPr lang="zh-CN" altLang="en-US" sz="1200" dirty="0" smtClean="0"/>
              <a:t>验证游客出行空间行为模式</a:t>
            </a:r>
            <a:endParaRPr lang="zh-CN" altLang="en-US" sz="1200" dirty="0"/>
          </a:p>
        </p:txBody>
      </p:sp>
    </p:spTree>
    <p:extLst>
      <p:ext uri="{BB962C8B-B14F-4D97-AF65-F5344CB8AC3E}">
        <p14:creationId xmlns:p14="http://schemas.microsoft.com/office/powerpoint/2010/main" val="1585831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技术路线与总体框架</a:t>
            </a:r>
          </a:p>
        </p:txBody>
      </p:sp>
      <p:sp>
        <p:nvSpPr>
          <p:cNvPr id="4" name="页脚占位符 3"/>
          <p:cNvSpPr>
            <a:spLocks noGrp="1"/>
          </p:cNvSpPr>
          <p:nvPr>
            <p:ph type="ftr" sz="quarter" idx="11"/>
          </p:nvPr>
        </p:nvSpPr>
        <p:spPr/>
        <p:txBody>
          <a:bodyPr/>
          <a:lstStyle/>
          <a:p>
            <a:r>
              <a:rPr lang="en-US" altLang="zh-CN" smtClean="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6" name="矩形 5"/>
          <p:cNvSpPr/>
          <p:nvPr/>
        </p:nvSpPr>
        <p:spPr>
          <a:xfrm>
            <a:off x="2833815" y="177937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城市间行为模式</a:t>
            </a:r>
            <a:endParaRPr lang="zh-CN" altLang="en-US" sz="1200" dirty="0"/>
          </a:p>
        </p:txBody>
      </p:sp>
      <p:sp>
        <p:nvSpPr>
          <p:cNvPr id="7" name="矩形 6"/>
          <p:cNvSpPr/>
          <p:nvPr/>
        </p:nvSpPr>
        <p:spPr>
          <a:xfrm>
            <a:off x="4296030" y="177937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模式</a:t>
            </a:r>
            <a:r>
              <a:rPr lang="en-US" altLang="zh-CN" sz="1200" dirty="0" smtClean="0"/>
              <a:t>motifs</a:t>
            </a:r>
            <a:r>
              <a:rPr lang="zh-CN" altLang="en-US" sz="1200" dirty="0" smtClean="0"/>
              <a:t>节点代表的功能</a:t>
            </a:r>
            <a:endParaRPr lang="zh-CN" altLang="en-US" sz="1200" dirty="0"/>
          </a:p>
        </p:txBody>
      </p:sp>
      <p:sp>
        <p:nvSpPr>
          <p:cNvPr id="8" name="矩形 7"/>
          <p:cNvSpPr/>
          <p:nvPr/>
        </p:nvSpPr>
        <p:spPr>
          <a:xfrm>
            <a:off x="5848863" y="177937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旅游行为中城市对应到</a:t>
            </a:r>
            <a:r>
              <a:rPr lang="en-US" altLang="zh-CN" sz="1200" dirty="0" smtClean="0"/>
              <a:t>motifs</a:t>
            </a:r>
            <a:r>
              <a:rPr lang="zh-CN" altLang="en-US" sz="1200" dirty="0" smtClean="0"/>
              <a:t>中节点的功能</a:t>
            </a:r>
            <a:endParaRPr lang="zh-CN" altLang="en-US" sz="1200" dirty="0"/>
          </a:p>
        </p:txBody>
      </p:sp>
      <p:sp>
        <p:nvSpPr>
          <p:cNvPr id="9" name="矩形 8"/>
          <p:cNvSpPr/>
          <p:nvPr/>
        </p:nvSpPr>
        <p:spPr>
          <a:xfrm>
            <a:off x="7241057" y="177937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城市担当功能的占比</a:t>
            </a:r>
            <a:endParaRPr lang="zh-CN" altLang="en-US" sz="1200" dirty="0"/>
          </a:p>
        </p:txBody>
      </p:sp>
      <p:cxnSp>
        <p:nvCxnSpPr>
          <p:cNvPr id="10" name="直接箭头连接符 9"/>
          <p:cNvCxnSpPr>
            <a:stCxn id="6" idx="3"/>
            <a:endCxn id="7" idx="1"/>
          </p:cNvCxnSpPr>
          <p:nvPr/>
        </p:nvCxnSpPr>
        <p:spPr>
          <a:xfrm>
            <a:off x="3748215" y="2236571"/>
            <a:ext cx="547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3"/>
            <a:endCxn id="9" idx="1"/>
          </p:cNvCxnSpPr>
          <p:nvPr/>
        </p:nvCxnSpPr>
        <p:spPr>
          <a:xfrm>
            <a:off x="6763263" y="2236571"/>
            <a:ext cx="477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a:endCxn id="8" idx="1"/>
          </p:cNvCxnSpPr>
          <p:nvPr/>
        </p:nvCxnSpPr>
        <p:spPr>
          <a:xfrm>
            <a:off x="5210430" y="2236571"/>
            <a:ext cx="63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436765" y="3130374"/>
            <a:ext cx="4185761" cy="276999"/>
          </a:xfrm>
          <a:prstGeom prst="rect">
            <a:avLst/>
          </a:prstGeom>
          <a:noFill/>
        </p:spPr>
        <p:txBody>
          <a:bodyPr wrap="none" rtlCol="0">
            <a:spAutoFit/>
          </a:bodyPr>
          <a:lstStyle/>
          <a:p>
            <a:r>
              <a:rPr lang="zh-CN" altLang="en-US" sz="1200" dirty="0" smtClean="0"/>
              <a:t>城市功能成分判别</a:t>
            </a:r>
            <a:r>
              <a:rPr lang="en-US" altLang="zh-CN" sz="1200" dirty="0" smtClean="0"/>
              <a:t>——</a:t>
            </a:r>
            <a:r>
              <a:rPr lang="zh-CN" altLang="en-US" sz="1200" dirty="0" smtClean="0"/>
              <a:t>游客出行空间行为模式城市尺度应用</a:t>
            </a:r>
            <a:endParaRPr lang="zh-CN" altLang="en-US" sz="1200" dirty="0"/>
          </a:p>
        </p:txBody>
      </p:sp>
      <p:sp>
        <p:nvSpPr>
          <p:cNvPr id="14" name="矩形 13"/>
          <p:cNvSpPr/>
          <p:nvPr/>
        </p:nvSpPr>
        <p:spPr>
          <a:xfrm>
            <a:off x="3694669" y="407361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城市内景点间行为模式</a:t>
            </a:r>
            <a:endParaRPr lang="zh-CN" altLang="en-US" sz="1200" dirty="0"/>
          </a:p>
        </p:txBody>
      </p:sp>
      <p:sp>
        <p:nvSpPr>
          <p:cNvPr id="15" name="矩形 14"/>
          <p:cNvSpPr/>
          <p:nvPr/>
        </p:nvSpPr>
        <p:spPr>
          <a:xfrm>
            <a:off x="5156884" y="407361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特定类型模式行为进行聚类</a:t>
            </a:r>
            <a:endParaRPr lang="zh-CN" altLang="en-US" sz="1200" dirty="0"/>
          </a:p>
        </p:txBody>
      </p:sp>
      <p:sp>
        <p:nvSpPr>
          <p:cNvPr id="16" name="矩形 15"/>
          <p:cNvSpPr/>
          <p:nvPr/>
        </p:nvSpPr>
        <p:spPr>
          <a:xfrm>
            <a:off x="6709717" y="407361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优势路线</a:t>
            </a:r>
            <a:endParaRPr lang="zh-CN" altLang="en-US" sz="1200" dirty="0"/>
          </a:p>
        </p:txBody>
      </p:sp>
      <p:cxnSp>
        <p:nvCxnSpPr>
          <p:cNvPr id="17" name="直接箭头连接符 16"/>
          <p:cNvCxnSpPr>
            <a:stCxn id="14" idx="3"/>
            <a:endCxn id="15" idx="1"/>
          </p:cNvCxnSpPr>
          <p:nvPr/>
        </p:nvCxnSpPr>
        <p:spPr>
          <a:xfrm>
            <a:off x="4609069" y="4530813"/>
            <a:ext cx="547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6" idx="3"/>
          </p:cNvCxnSpPr>
          <p:nvPr/>
        </p:nvCxnSpPr>
        <p:spPr>
          <a:xfrm flipV="1">
            <a:off x="7624117" y="3935616"/>
            <a:ext cx="628602" cy="59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5" idx="3"/>
            <a:endCxn id="16" idx="1"/>
          </p:cNvCxnSpPr>
          <p:nvPr/>
        </p:nvCxnSpPr>
        <p:spPr>
          <a:xfrm>
            <a:off x="6071284" y="4530813"/>
            <a:ext cx="63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436765" y="5562613"/>
            <a:ext cx="4647426" cy="276999"/>
          </a:xfrm>
          <a:prstGeom prst="rect">
            <a:avLst/>
          </a:prstGeom>
          <a:noFill/>
        </p:spPr>
        <p:txBody>
          <a:bodyPr wrap="none" rtlCol="0">
            <a:spAutoFit/>
          </a:bodyPr>
          <a:lstStyle/>
          <a:p>
            <a:r>
              <a:rPr lang="zh-CN" altLang="en-US" sz="1200" dirty="0" smtClean="0"/>
              <a:t>城市内景点出行模式应用</a:t>
            </a:r>
            <a:r>
              <a:rPr lang="en-US" altLang="zh-CN" sz="1200" dirty="0" smtClean="0"/>
              <a:t>——</a:t>
            </a:r>
            <a:r>
              <a:rPr lang="zh-CN" altLang="en-US" sz="1200" dirty="0" smtClean="0"/>
              <a:t>游客出行空间行为模式城市尺度应用</a:t>
            </a:r>
            <a:endParaRPr lang="zh-CN" altLang="en-US" sz="1200" dirty="0"/>
          </a:p>
        </p:txBody>
      </p:sp>
      <p:sp>
        <p:nvSpPr>
          <p:cNvPr id="21" name="矩形 20"/>
          <p:cNvSpPr/>
          <p:nvPr/>
        </p:nvSpPr>
        <p:spPr>
          <a:xfrm>
            <a:off x="2141836" y="407361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城市内景点间行为大数据</a:t>
            </a:r>
            <a:endParaRPr lang="zh-CN" altLang="en-US" sz="1200" dirty="0"/>
          </a:p>
        </p:txBody>
      </p:sp>
      <p:cxnSp>
        <p:nvCxnSpPr>
          <p:cNvPr id="22" name="直接箭头连接符 21"/>
          <p:cNvCxnSpPr>
            <a:endCxn id="14" idx="1"/>
          </p:cNvCxnSpPr>
          <p:nvPr/>
        </p:nvCxnSpPr>
        <p:spPr>
          <a:xfrm>
            <a:off x="3056236" y="4530813"/>
            <a:ext cx="63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252719" y="34784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不同</a:t>
            </a:r>
            <a:r>
              <a:rPr lang="en-US" altLang="zh-CN" sz="1200" dirty="0" smtClean="0"/>
              <a:t>Motifs</a:t>
            </a:r>
            <a:r>
              <a:rPr lang="zh-CN" altLang="en-US" sz="1200" dirty="0" smtClean="0"/>
              <a:t>类型（</a:t>
            </a:r>
            <a:r>
              <a:rPr lang="en-US" altLang="zh-CN" sz="1200" dirty="0" smtClean="0"/>
              <a:t>6</a:t>
            </a:r>
            <a:r>
              <a:rPr lang="zh-CN" altLang="en-US" sz="1200" dirty="0"/>
              <a:t>种</a:t>
            </a:r>
            <a:r>
              <a:rPr lang="zh-CN" altLang="en-US" sz="1200" dirty="0" smtClean="0"/>
              <a:t>）客源差异</a:t>
            </a:r>
            <a:endParaRPr lang="zh-CN" altLang="en-US" sz="1200" dirty="0"/>
          </a:p>
        </p:txBody>
      </p:sp>
      <p:sp>
        <p:nvSpPr>
          <p:cNvPr id="24" name="矩形 23"/>
          <p:cNvSpPr/>
          <p:nvPr/>
        </p:nvSpPr>
        <p:spPr>
          <a:xfrm>
            <a:off x="8252719" y="485722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不同客源对路线类型的兴趣差异</a:t>
            </a:r>
            <a:endParaRPr lang="zh-CN" altLang="en-US" sz="1200" dirty="0"/>
          </a:p>
        </p:txBody>
      </p:sp>
      <p:cxnSp>
        <p:nvCxnSpPr>
          <p:cNvPr id="25" name="直接箭头连接符 24"/>
          <p:cNvCxnSpPr>
            <a:stCxn id="16" idx="3"/>
            <a:endCxn id="24" idx="1"/>
          </p:cNvCxnSpPr>
          <p:nvPr/>
        </p:nvCxnSpPr>
        <p:spPr>
          <a:xfrm>
            <a:off x="7624117" y="4530813"/>
            <a:ext cx="628602" cy="78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75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第二章 研究</a:t>
            </a:r>
            <a:r>
              <a:rPr lang="zh-CN" altLang="en-US" dirty="0"/>
              <a:t>方法</a:t>
            </a:r>
          </a:p>
        </p:txBody>
      </p:sp>
      <p:sp>
        <p:nvSpPr>
          <p:cNvPr id="8" name="文本占位符 7"/>
          <p:cNvSpPr>
            <a:spLocks noGrp="1"/>
          </p:cNvSpPr>
          <p:nvPr>
            <p:ph type="body" idx="1"/>
          </p:nvPr>
        </p:nvSpPr>
        <p:spPr>
          <a:xfrm>
            <a:off x="3512819" y="3450067"/>
            <a:ext cx="8007668" cy="1986906"/>
          </a:xfrm>
        </p:spPr>
        <p:txBody>
          <a:bodyPr>
            <a:normAutofit/>
          </a:bodyPr>
          <a:lstStyle/>
          <a:p>
            <a:r>
              <a:rPr lang="zh-CN" altLang="en-US" dirty="0"/>
              <a:t>获取旅游行为轨迹</a:t>
            </a:r>
            <a:r>
              <a:rPr lang="zh-CN" altLang="en-US" dirty="0" smtClean="0"/>
              <a:t>网络</a:t>
            </a:r>
            <a:endParaRPr lang="en-US" altLang="zh-CN" dirty="0" smtClean="0"/>
          </a:p>
          <a:p>
            <a:r>
              <a:rPr lang="zh-CN" altLang="en-US" dirty="0"/>
              <a:t>基于</a:t>
            </a:r>
            <a:r>
              <a:rPr lang="en-US" altLang="zh-CN" dirty="0"/>
              <a:t>motif</a:t>
            </a:r>
            <a:r>
              <a:rPr lang="zh-CN" altLang="en-US" dirty="0"/>
              <a:t>概念提取游客出行行为空间</a:t>
            </a:r>
            <a:r>
              <a:rPr lang="zh-CN" altLang="en-US" dirty="0" smtClean="0"/>
              <a:t>模式</a:t>
            </a:r>
            <a:endParaRPr lang="en-US" altLang="zh-CN" dirty="0" smtClean="0"/>
          </a:p>
          <a:p>
            <a:r>
              <a:rPr lang="zh-CN" altLang="en-US" dirty="0"/>
              <a:t>发现模式与理论模式</a:t>
            </a:r>
            <a:r>
              <a:rPr lang="zh-CN" altLang="en-US" dirty="0" smtClean="0"/>
              <a:t>验证</a:t>
            </a:r>
            <a:endParaRPr lang="en-US" altLang="zh-CN" dirty="0" smtClean="0"/>
          </a:p>
          <a:p>
            <a:r>
              <a:rPr lang="zh-CN" altLang="en-US" dirty="0" smtClean="0"/>
              <a:t>城市间游客出行空间模式分析城市功能</a:t>
            </a:r>
            <a:endParaRPr lang="en-US" altLang="zh-CN" dirty="0" smtClean="0"/>
          </a:p>
          <a:p>
            <a:r>
              <a:rPr lang="zh-CN" altLang="en-US" dirty="0" smtClean="0"/>
              <a:t>城市</a:t>
            </a:r>
            <a:r>
              <a:rPr lang="zh-CN" altLang="en-US" dirty="0"/>
              <a:t>内景</a:t>
            </a:r>
            <a:r>
              <a:rPr lang="zh-CN" altLang="en-US" dirty="0" smtClean="0"/>
              <a:t>点间游客的出行空间</a:t>
            </a:r>
            <a:r>
              <a:rPr lang="zh-CN" altLang="en-US" dirty="0"/>
              <a:t>模式分析客源偏好</a:t>
            </a:r>
            <a:endParaRPr lang="en-US" altLang="zh-CN" dirty="0" smtClean="0"/>
          </a:p>
          <a:p>
            <a:endParaRPr lang="en-US" altLang="zh-CN" dirty="0" smtClean="0"/>
          </a:p>
          <a:p>
            <a:endParaRPr lang="en-US" altLang="zh-CN"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9140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Lst>
</file>

<file path=ppt/tags/tag2.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3.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4.xml><?xml version="1.0" encoding="utf-8"?>
<p:tagLst xmlns:a="http://schemas.openxmlformats.org/drawingml/2006/main" xmlns:r="http://schemas.openxmlformats.org/officeDocument/2006/relationships" xmlns:p="http://schemas.openxmlformats.org/presentationml/2006/main">
  <p:tag name="ISLIDE.THEME.HELP2" val="iSlide，让PPT设计简单起来！"/>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890</TotalTime>
  <Words>3174</Words>
  <Application>Microsoft Office PowerPoint</Application>
  <PresentationFormat>宽屏</PresentationFormat>
  <Paragraphs>287</Paragraphs>
  <Slides>40</Slides>
  <Notes>3</Notes>
  <HiddenSlides>3</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等线</vt:lpstr>
      <vt:lpstr>微软雅黑</vt:lpstr>
      <vt:lpstr>Arial</vt:lpstr>
      <vt:lpstr>Cambria Math</vt:lpstr>
      <vt:lpstr>主题5</vt:lpstr>
      <vt:lpstr>基于社交媒体大数据的游客出行空间模式研究</vt:lpstr>
      <vt:lpstr>第一章 概述</vt:lpstr>
      <vt:lpstr>研究背景与意义</vt:lpstr>
      <vt:lpstr>现状与综述</vt:lpstr>
      <vt:lpstr>研究内容与目的</vt:lpstr>
      <vt:lpstr>技术路线与总体框架</vt:lpstr>
      <vt:lpstr>技术路线与总体框架</vt:lpstr>
      <vt:lpstr>技术路线与总体框架</vt:lpstr>
      <vt:lpstr>第二章 研究方法</vt:lpstr>
      <vt:lpstr>获取旅游行为轨迹网络</vt:lpstr>
      <vt:lpstr>基于motif概念提取游客出行行为空间模式</vt:lpstr>
      <vt:lpstr>发现模式与理论模式验证</vt:lpstr>
      <vt:lpstr>城市间游客出行空间模式分析城市功能</vt:lpstr>
      <vt:lpstr>城市内景点间游客的出行空间模式分析客源偏好</vt:lpstr>
      <vt:lpstr>第三章 数据</vt:lpstr>
      <vt:lpstr>数据来源</vt:lpstr>
      <vt:lpstr>预处理</vt:lpstr>
      <vt:lpstr>第四章 结果分析</vt:lpstr>
      <vt:lpstr>城市间motifs提取结果</vt:lpstr>
      <vt:lpstr>城市间motifs提取结果</vt:lpstr>
      <vt:lpstr>城市间motifs提取结果</vt:lpstr>
      <vt:lpstr>城市间motifs提取结果画图页2-3</vt:lpstr>
      <vt:lpstr>城市内景点间</vt:lpstr>
      <vt:lpstr>城市间motifs提取结果画图页4</vt:lpstr>
      <vt:lpstr>城市间motifs提取结果画图页5</vt:lpstr>
      <vt:lpstr>城市间motifs提取结果画图页6-7</vt:lpstr>
      <vt:lpstr>PowerPoint 演示文稿</vt:lpstr>
      <vt:lpstr>城市间motifs提取结果</vt:lpstr>
      <vt:lpstr>motifs与游客出行空间模式理论的验证</vt:lpstr>
      <vt:lpstr>城市尺度应用：城市功能分析</vt:lpstr>
      <vt:lpstr>城市内景点尺度的应用：不同客源的偏好——优势路线与兴趣类型</vt:lpstr>
      <vt:lpstr>第五章 结论与展望</vt:lpstr>
      <vt:lpstr>结论</vt:lpstr>
      <vt:lpstr>局限与不足</vt:lpstr>
      <vt:lpstr>展望</vt:lpstr>
      <vt:lpstr>Use "Title Only" Layout</vt:lpstr>
      <vt:lpstr>Thanks. And Your Slogan Here.</vt:lpstr>
      <vt:lpstr>PowerPoint 演示文稿</vt:lpstr>
      <vt:lpstr>快速设计页面  Quick design slides</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启浩 唐</cp:lastModifiedBy>
  <cp:revision>70</cp:revision>
  <cp:lastPrinted>2018-02-05T16:00:00Z</cp:lastPrinted>
  <dcterms:created xsi:type="dcterms:W3CDTF">2018-02-05T16:00:00Z</dcterms:created>
  <dcterms:modified xsi:type="dcterms:W3CDTF">2018-06-01T05:00:54Z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