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</p:sldMasterIdLst>
  <p:notesMasterIdLst>
    <p:notesMasterId r:id="rId20"/>
  </p:notesMasterIdLst>
  <p:sldIdLst>
    <p:sldId id="277" r:id="rId3"/>
    <p:sldId id="279" r:id="rId4"/>
    <p:sldId id="280" r:id="rId5"/>
    <p:sldId id="2241" r:id="rId6"/>
    <p:sldId id="281" r:id="rId7"/>
    <p:sldId id="2245" r:id="rId8"/>
    <p:sldId id="2244" r:id="rId9"/>
    <p:sldId id="2246" r:id="rId10"/>
    <p:sldId id="282" r:id="rId11"/>
    <p:sldId id="272" r:id="rId12"/>
    <p:sldId id="2247" r:id="rId13"/>
    <p:sldId id="2248" r:id="rId14"/>
    <p:sldId id="2249" r:id="rId15"/>
    <p:sldId id="2250" r:id="rId16"/>
    <p:sldId id="283" r:id="rId17"/>
    <p:sldId id="2251" r:id="rId18"/>
    <p:sldId id="278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78" y="62"/>
      </p:cViewPr>
      <p:guideLst>
        <p:guide orient="horz" pos="2162"/>
        <p:guide pos="38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39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28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947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51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13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10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39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81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10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Freeform 6"/>
              <p:cNvSpPr/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6274498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4759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993087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50425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BC6857-420C-4F20-ABBF-78DDE1D9F36B}"/>
              </a:ext>
            </a:extLst>
          </p:cNvPr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945663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4520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88373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28096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065A524-15E6-4769-B9ED-7868E19ADB1E}"/>
                </a:ext>
              </a:extLst>
            </p:cNvPr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42103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8317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2672495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7101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204348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534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9798063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81284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74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pPr>
                <a:defRPr/>
              </a:pPr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286889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/>
              <a:t>卓越工程综合训练答辩</a:t>
            </a:r>
          </a:p>
        </p:txBody>
      </p:sp>
      <p:sp>
        <p:nvSpPr>
          <p:cNvPr id="8" name="文本占位符 34"/>
          <p:cNvSpPr txBox="1"/>
          <p:nvPr/>
        </p:nvSpPr>
        <p:spPr>
          <a:xfrm>
            <a:off x="803275" y="5500576"/>
            <a:ext cx="10585450" cy="595123"/>
          </a:xfrm>
          <a:prstGeom prst="rect">
            <a:avLst/>
          </a:prstGeom>
        </p:spPr>
        <p:txBody>
          <a:bodyPr lIns="72000" tIns="0" rIns="7200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答辩人：刘泽木          时间：</a:t>
            </a:r>
            <a:fld id="{FAA7561E-A48D-4E03-84F4-488CDA95D192}" type="datetime1"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2023/11/23</a:t>
            </a:fld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9E2AD6-C8F5-40B4-7B17-CCBC00D84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8" y="1069987"/>
            <a:ext cx="10809884" cy="50820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待审核页面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11132-9DE1-50B8-7FA0-6157B489C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5" y="981777"/>
            <a:ext cx="10580890" cy="50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62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待审核详细页面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68D84D-3343-EC14-FA14-3299ABE2F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5" y="919673"/>
            <a:ext cx="10675130" cy="50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590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审核通过详细页面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AC7EE-5FE9-242E-A5D2-7DF8CEB0E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2" y="924077"/>
            <a:ext cx="10656395" cy="50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56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被驳回详细页面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A6251-5F19-FFE7-4CB1-2B0A1CC2D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9" y="940468"/>
            <a:ext cx="10586662" cy="49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942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04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941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latin typeface="微软雅黑" panose="020B0503020204020204" charset="-122"/>
              </a:rPr>
              <a:t>收获与体会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6" name="椭圆 25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spc="300" dirty="0">
                <a:latin typeface="微软雅黑" panose="020B0503020204020204" charset="-122"/>
              </a:rPr>
              <a:t>收获与体会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71237-C3EE-4688-8160-8EF44A8B0EF4}"/>
              </a:ext>
            </a:extLst>
          </p:cNvPr>
          <p:cNvSpPr/>
          <p:nvPr/>
        </p:nvSpPr>
        <p:spPr>
          <a:xfrm>
            <a:off x="1041400" y="1766404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C132B9-7816-40DF-A75A-76D084D56CCC}"/>
              </a:ext>
            </a:extLst>
          </p:cNvPr>
          <p:cNvSpPr txBox="1"/>
          <p:nvPr/>
        </p:nvSpPr>
        <p:spPr>
          <a:xfrm>
            <a:off x="-769586" y="489132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600" b="0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D59AEA-A8DA-4FD6-95B0-1014104036C0}"/>
              </a:ext>
            </a:extLst>
          </p:cNvPr>
          <p:cNvSpPr txBox="1"/>
          <p:nvPr/>
        </p:nvSpPr>
        <p:spPr>
          <a:xfrm>
            <a:off x="1444625" y="1252615"/>
            <a:ext cx="9302750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/>
                </a:solidFill>
                <a:effectLst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effectLst/>
              </a:rPr>
              <a:t>学习了</a:t>
            </a:r>
            <a:r>
              <a:rPr lang="en-US" altLang="zh-CN" sz="2800" dirty="0">
                <a:solidFill>
                  <a:schemeClr val="tx1"/>
                </a:solidFill>
                <a:effectLst/>
              </a:rPr>
              <a:t>VUE</a:t>
            </a:r>
            <a:r>
              <a:rPr lang="zh-CN" altLang="en-US" sz="2800" dirty="0">
                <a:solidFill>
                  <a:schemeClr val="tx1"/>
                </a:solidFill>
                <a:effectLst/>
              </a:rPr>
              <a:t>前端编码、</a:t>
            </a:r>
            <a:r>
              <a:rPr lang="en-US" altLang="zh-CN" sz="2800" dirty="0" err="1">
                <a:solidFill>
                  <a:schemeClr val="tx1"/>
                </a:solidFill>
                <a:effectLst/>
              </a:rPr>
              <a:t>Springboot</a:t>
            </a:r>
            <a:r>
              <a:rPr lang="zh-CN" altLang="en-US" sz="2800" dirty="0">
                <a:solidFill>
                  <a:schemeClr val="tx1"/>
                </a:solidFill>
                <a:effectLst/>
              </a:rPr>
              <a:t>后端编码，以及前后端连接、传递数据的方法，对编程能力有了进一步提升。</a:t>
            </a:r>
            <a:endParaRPr lang="en-US" altLang="zh-CN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/>
                </a:solidFill>
              </a:rPr>
              <a:t>2.</a:t>
            </a:r>
            <a:r>
              <a:rPr lang="zh-CN" altLang="en-US" sz="2800" dirty="0">
                <a:solidFill>
                  <a:schemeClr val="tx1"/>
                </a:solidFill>
              </a:rPr>
              <a:t>学会了团队合作之间，交流沟通是很重要的，很多人的代码都很相似，及时沟通可以复用一部分代码，避免白费力。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/>
                </a:solidFill>
                <a:effectLst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effectLst/>
              </a:rPr>
              <a:t>学会了在与客户对接时，首先要明确客户的需求，不然很有可能做无用功，费力不讨好。</a:t>
            </a:r>
            <a:endParaRPr lang="en-US" altLang="zh-CN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/>
                </a:solidFill>
              </a:rPr>
              <a:t>4.</a:t>
            </a:r>
            <a:r>
              <a:rPr lang="zh-CN" altLang="en-US" sz="2800" dirty="0">
                <a:solidFill>
                  <a:schemeClr val="tx1"/>
                </a:solidFill>
              </a:rPr>
              <a:t>了解了客户的心理，客户并不关心你的代码是怎么写的，只关心你的结果是否达到了他的要求，所以在向客户汇报时着重汇报功能部分。</a:t>
            </a:r>
            <a:endParaRPr lang="zh-CN" altLang="en-US" sz="2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9783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611630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/>
              <a:t>感谢老师的悉心指导</a:t>
            </a:r>
          </a:p>
        </p:txBody>
      </p:sp>
      <p:sp>
        <p:nvSpPr>
          <p:cNvPr id="7" name="副标题 2"/>
          <p:cNvSpPr txBox="1"/>
          <p:nvPr/>
        </p:nvSpPr>
        <p:spPr>
          <a:xfrm>
            <a:off x="803276" y="5297168"/>
            <a:ext cx="10585448" cy="508452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accent3"/>
                </a:solidFill>
              </a:rPr>
              <a:t>Thanks for Your Attention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5283" y="1982856"/>
            <a:ext cx="1774845" cy="960541"/>
            <a:chOff x="5576876" y="540040"/>
            <a:chExt cx="1774845" cy="96054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01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需求分析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02828" y="1982856"/>
            <a:ext cx="1774845" cy="960541"/>
            <a:chOff x="8704421" y="540040"/>
            <a:chExt cx="1774845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02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详细设计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75283" y="3673563"/>
            <a:ext cx="1774845" cy="929999"/>
            <a:chOff x="5576876" y="2230747"/>
            <a:chExt cx="1774845" cy="92999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03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成果展示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402828" y="3673563"/>
            <a:ext cx="2172390" cy="929999"/>
            <a:chOff x="8704421" y="2230747"/>
            <a:chExt cx="2172390" cy="929999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04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217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收获与体会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C36FFFD-4D16-7F09-F366-0B5E588AB550}"/>
              </a:ext>
            </a:extLst>
          </p:cNvPr>
          <p:cNvSpPr txBox="1"/>
          <p:nvPr/>
        </p:nvSpPr>
        <p:spPr>
          <a:xfrm>
            <a:off x="3251010" y="1421296"/>
            <a:ext cx="738664" cy="4015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/>
              <a:t>企业备案审核部分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latin typeface="微软雅黑" panose="020B0503020204020204" charset="-122"/>
              </a:rPr>
              <a:t>需求分析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71237-C3EE-4688-8160-8EF44A8B0EF4}"/>
              </a:ext>
            </a:extLst>
          </p:cNvPr>
          <p:cNvSpPr/>
          <p:nvPr/>
        </p:nvSpPr>
        <p:spPr>
          <a:xfrm>
            <a:off x="1041400" y="1636274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C132B9-7816-40DF-A75A-76D084D56CCC}"/>
              </a:ext>
            </a:extLst>
          </p:cNvPr>
          <p:cNvSpPr txBox="1"/>
          <p:nvPr/>
        </p:nvSpPr>
        <p:spPr>
          <a:xfrm>
            <a:off x="-769586" y="489132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600" b="0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D59AEA-A8DA-4FD6-95B0-1014104036C0}"/>
              </a:ext>
            </a:extLst>
          </p:cNvPr>
          <p:cNvSpPr txBox="1"/>
          <p:nvPr/>
        </p:nvSpPr>
        <p:spPr>
          <a:xfrm>
            <a:off x="1444625" y="1316866"/>
            <a:ext cx="9302750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基本描述：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      查看所有已备案企业的详细信息，但不可以修改。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相关功能： 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  1. </a:t>
            </a:r>
            <a:r>
              <a:rPr lang="zh-CN" altLang="en-US" sz="2800" dirty="0"/>
              <a:t>列表：显示所有已备案的企业。 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  2. </a:t>
            </a:r>
            <a:r>
              <a:rPr lang="zh-CN" altLang="en-US" sz="2800" dirty="0"/>
              <a:t>查询：根据地区的查询条件进行检索。     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  3. </a:t>
            </a:r>
            <a:r>
              <a:rPr lang="zh-CN" altLang="en-US" sz="2800" dirty="0"/>
              <a:t>查看：查看企业的详细信息。 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  4. </a:t>
            </a:r>
            <a:r>
              <a:rPr lang="zh-CN" altLang="en-US" sz="2800" dirty="0"/>
              <a:t>导出 </a:t>
            </a:r>
            <a:r>
              <a:rPr lang="en-US" altLang="zh-CN" sz="2800" dirty="0"/>
              <a:t>EXCEL</a:t>
            </a:r>
            <a:r>
              <a:rPr lang="zh-CN" altLang="en-US" sz="2800" dirty="0"/>
              <a:t>：将当前的列表导出为 </a:t>
            </a:r>
            <a:r>
              <a:rPr lang="en-US" altLang="zh-CN" sz="2800" dirty="0"/>
              <a:t>EXCEL </a:t>
            </a:r>
            <a:r>
              <a:rPr lang="zh-CN" altLang="en-US" sz="2800" dirty="0"/>
              <a:t>文件并保存在本地磁盘。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  <a:effectLst/>
              </a:rPr>
              <a:t>需求权限：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  <a:effectLst/>
              </a:rPr>
              <a:t>      仅限省用户使用。</a:t>
            </a:r>
          </a:p>
        </p:txBody>
      </p:sp>
    </p:spTree>
    <p:extLst>
      <p:ext uri="{BB962C8B-B14F-4D97-AF65-F5344CB8AC3E}">
        <p14:creationId xmlns:p14="http://schemas.microsoft.com/office/powerpoint/2010/main" val="981025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详细设计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71237-C3EE-4688-8160-8EF44A8B0EF4}"/>
              </a:ext>
            </a:extLst>
          </p:cNvPr>
          <p:cNvSpPr/>
          <p:nvPr/>
        </p:nvSpPr>
        <p:spPr>
          <a:xfrm>
            <a:off x="1041400" y="1636274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C132B9-7816-40DF-A75A-76D084D56CCC}"/>
              </a:ext>
            </a:extLst>
          </p:cNvPr>
          <p:cNvSpPr txBox="1"/>
          <p:nvPr/>
        </p:nvSpPr>
        <p:spPr>
          <a:xfrm>
            <a:off x="-769586" y="489132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600" b="0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D59AEA-A8DA-4FD6-95B0-1014104036C0}"/>
              </a:ext>
            </a:extLst>
          </p:cNvPr>
          <p:cNvSpPr txBox="1"/>
          <p:nvPr/>
        </p:nvSpPr>
        <p:spPr>
          <a:xfrm>
            <a:off x="1444625" y="1766404"/>
            <a:ext cx="9302750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</a:t>
            </a:r>
            <a:r>
              <a:rPr lang="zh-CN" altLang="en-US" sz="2800" dirty="0"/>
              <a:t>逻辑上共需设计三个页面，分别为主页面、企业列表页面、企业详细信息页面。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</a:t>
            </a:r>
            <a:r>
              <a:rPr lang="zh-CN" altLang="en-US" sz="2800" dirty="0"/>
              <a:t>主页面顶部有导航栏，显示已通过、待审核、已驳回、未上报等企业备案状态，点击相应的状态栏查看相应企业列表页面。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</a:t>
            </a:r>
            <a:r>
              <a:rPr lang="zh-CN" altLang="en-US" sz="2800" dirty="0"/>
              <a:t>企业列表页面主体包含满足相应状态的各个企业名称、账号等信息，以及顶部的按地区查询按键和导出按键，点击企业名称信息可以进入企业详细信息页面。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23793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71237-C3EE-4688-8160-8EF44A8B0EF4}"/>
              </a:ext>
            </a:extLst>
          </p:cNvPr>
          <p:cNvSpPr/>
          <p:nvPr/>
        </p:nvSpPr>
        <p:spPr>
          <a:xfrm>
            <a:off x="1041400" y="1766404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C132B9-7816-40DF-A75A-76D084D56CCC}"/>
              </a:ext>
            </a:extLst>
          </p:cNvPr>
          <p:cNvSpPr txBox="1"/>
          <p:nvPr/>
        </p:nvSpPr>
        <p:spPr>
          <a:xfrm>
            <a:off x="-769586" y="489132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600" b="0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D59AEA-A8DA-4FD6-95B0-1014104036C0}"/>
              </a:ext>
            </a:extLst>
          </p:cNvPr>
          <p:cNvSpPr txBox="1"/>
          <p:nvPr/>
        </p:nvSpPr>
        <p:spPr>
          <a:xfrm>
            <a:off x="1444625" y="1252615"/>
            <a:ext cx="9302750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/>
                </a:solidFill>
                <a:effectLst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effectLst/>
              </a:rPr>
              <a:t>企业详细信息界面包含了企业名称、企业账号、企业联系人、联系电话、联系地址、所属地区、企业性质、所属行业、主要业务等信息。</a:t>
            </a:r>
            <a:endParaRPr lang="en-US" altLang="zh-CN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针对不同的状态，页面底部有不同的状态显示，若企业备案信息为已通过状态，则页面底部显示已通过按键，且不可点击；若企业备案信息为待审核状态，则页面底部显示通过、驳回按键，点击通过则表示审核通过，点击驳回则弹出输入框，输入驳回理由，表示未通过；若企业备案信息为已驳回状态，则页面底部显示已驳回按键，且不可点击。对于未上报状态，不可查看企业详细信息。</a:t>
            </a:r>
            <a:endParaRPr lang="zh-CN" altLang="en-US" sz="2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4074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71237-C3EE-4688-8160-8EF44A8B0EF4}"/>
              </a:ext>
            </a:extLst>
          </p:cNvPr>
          <p:cNvSpPr/>
          <p:nvPr/>
        </p:nvSpPr>
        <p:spPr>
          <a:xfrm>
            <a:off x="1041400" y="1766404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C132B9-7816-40DF-A75A-76D084D56CCC}"/>
              </a:ext>
            </a:extLst>
          </p:cNvPr>
          <p:cNvSpPr txBox="1"/>
          <p:nvPr/>
        </p:nvSpPr>
        <p:spPr>
          <a:xfrm>
            <a:off x="-769586" y="489132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600" b="0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361FA-98D2-ABD0-1E12-825A1C32C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68" y="2556564"/>
            <a:ext cx="9404863" cy="28006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0AC1A3-DD85-F990-932D-445CA4747BD2}"/>
              </a:ext>
            </a:extLst>
          </p:cNvPr>
          <p:cNvSpPr txBox="1"/>
          <p:nvPr/>
        </p:nvSpPr>
        <p:spPr>
          <a:xfrm>
            <a:off x="4431194" y="1474016"/>
            <a:ext cx="3329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状态图</a:t>
            </a:r>
          </a:p>
        </p:txBody>
      </p:sp>
    </p:spTree>
    <p:extLst>
      <p:ext uri="{BB962C8B-B14F-4D97-AF65-F5344CB8AC3E}">
        <p14:creationId xmlns:p14="http://schemas.microsoft.com/office/powerpoint/2010/main" val="2003441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成果展示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g2ZDU0NjYwNjFhOGM3OTlkYWY4MTlmNzdlNzZhZjQifQ=="/>
  <p:tag name="KSO_WPP_MARK_KEY" val="c4768913-7e80-4586-9ff6-0145e610350a"/>
</p:tagLst>
</file>

<file path=ppt/theme/theme1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555</Words>
  <Application>Microsoft Office PowerPoint</Application>
  <PresentationFormat>宽屏</PresentationFormat>
  <Paragraphs>72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微软雅黑</vt:lpstr>
      <vt:lpstr>微软雅黑 Light</vt:lpstr>
      <vt:lpstr>Arial</vt:lpstr>
      <vt:lpstr>Calibri</vt:lpstr>
      <vt:lpstr>Century Gothic</vt:lpstr>
      <vt:lpstr>内页​​</vt:lpstr>
      <vt:lpstr>1_内页​​</vt:lpstr>
      <vt:lpstr>PowerPoint 演示文稿</vt:lpstr>
      <vt:lpstr>PowerPoint 演示文稿</vt:lpstr>
      <vt:lpstr>PowerPoint 演示文稿</vt:lpstr>
      <vt:lpstr>需求分析</vt:lpstr>
      <vt:lpstr>PowerPoint 演示文稿</vt:lpstr>
      <vt:lpstr>详细设计</vt:lpstr>
      <vt:lpstr>详细设计</vt:lpstr>
      <vt:lpstr>详细设计</vt:lpstr>
      <vt:lpstr>PowerPoint 演示文稿</vt:lpstr>
      <vt:lpstr>主页面</vt:lpstr>
      <vt:lpstr>待审核页面</vt:lpstr>
      <vt:lpstr>待审核详细页面</vt:lpstr>
      <vt:lpstr>审核通过详细页面</vt:lpstr>
      <vt:lpstr>被驳回详细页面</vt:lpstr>
      <vt:lpstr>PowerPoint 演示文稿</vt:lpstr>
      <vt:lpstr>收获与体会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Tloy</dc:creator>
  <cp:lastModifiedBy>晨 林</cp:lastModifiedBy>
  <cp:revision>173</cp:revision>
  <dcterms:created xsi:type="dcterms:W3CDTF">2019-06-19T02:08:00Z</dcterms:created>
  <dcterms:modified xsi:type="dcterms:W3CDTF">2023-11-23T07:03:20Z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49C108B20C0F486EAF5A6240D380E97A_13</vt:lpwstr>
  </property>
</Properties>
</file>