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2"/>
  </p:sldMasterIdLst>
  <p:notesMasterIdLst>
    <p:notesMasterId r:id="rId9"/>
  </p:notesMasterIdLst>
  <p:sldIdLst>
    <p:sldId id="279" r:id="rId3"/>
    <p:sldId id="280" r:id="rId4"/>
    <p:sldId id="2241" r:id="rId5"/>
    <p:sldId id="281" r:id="rId6"/>
    <p:sldId id="2270" r:id="rId7"/>
    <p:sldId id="227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78" y="62"/>
      </p:cViewPr>
      <p:guideLst>
        <p:guide orient="horz" pos="2224"/>
        <p:guide pos="379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339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4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/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6" name="Freeform 6"/>
              <p:cNvSpPr/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271139" y="1028700"/>
            <a:ext cx="1757680" cy="959291"/>
            <a:chOff x="5576876" y="540040"/>
            <a:chExt cx="1757680" cy="959291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01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17576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需求分析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271139" y="2724335"/>
            <a:ext cx="2569934" cy="960541"/>
            <a:chOff x="8704421" y="540040"/>
            <a:chExt cx="2569934" cy="960541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02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2569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前端页面设计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3672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spc="300" dirty="0">
                <a:latin typeface="微软雅黑" panose="020B0503020204020204" charset="-122"/>
                <a:sym typeface="+mn-ea"/>
              </a:rPr>
              <a:t>需求分析</a:t>
            </a:r>
            <a:endParaRPr lang="zh-CN" altLang="en-US" sz="4000" b="1" spc="300" dirty="0">
              <a:latin typeface="微软雅黑" panose="020B0503020204020204" charset="-122"/>
            </a:endParaRPr>
          </a:p>
          <a:p>
            <a:endParaRPr lang="zh-CN" altLang="en-US" sz="4000" b="1" spc="600" dirty="0">
              <a:latin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77850" y="250055"/>
            <a:ext cx="8643848" cy="478155"/>
          </a:xfrm>
        </p:spPr>
        <p:txBody>
          <a:bodyPr/>
          <a:lstStyle/>
          <a:p>
            <a:r>
              <a:rPr spc="300" dirty="0">
                <a:sym typeface="+mn-ea"/>
              </a:rPr>
              <a:t>需求分析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7962AB8-F220-1C95-79B4-53F677D0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20481"/>
              </p:ext>
            </p:extLst>
          </p:nvPr>
        </p:nvGraphicFramePr>
        <p:xfrm>
          <a:off x="847476" y="2277358"/>
          <a:ext cx="7701722" cy="2760953"/>
        </p:xfrm>
        <a:graphic>
          <a:graphicData uri="http://schemas.openxmlformats.org/drawingml/2006/table">
            <a:tbl>
              <a:tblPr/>
              <a:tblGrid>
                <a:gridCol w="3850861">
                  <a:extLst>
                    <a:ext uri="{9D8B030D-6E8A-4147-A177-3AD203B41FA5}">
                      <a16:colId xmlns:a16="http://schemas.microsoft.com/office/drawing/2014/main" val="282270417"/>
                    </a:ext>
                  </a:extLst>
                </a:gridCol>
                <a:gridCol w="3850861">
                  <a:extLst>
                    <a:ext uri="{9D8B030D-6E8A-4147-A177-3AD203B41FA5}">
                      <a16:colId xmlns:a16="http://schemas.microsoft.com/office/drawing/2014/main" val="172902961"/>
                    </a:ext>
                  </a:extLst>
                </a:gridCol>
              </a:tblGrid>
              <a:tr h="256934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dirty="0">
                          <a:solidFill>
                            <a:srgbClr val="494949"/>
                          </a:solidFill>
                          <a:effectLst/>
                        </a:rPr>
                        <a:t>需求描述</a:t>
                      </a:r>
                    </a:p>
                  </a:txBody>
                  <a:tcPr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dirty="0">
                          <a:solidFill>
                            <a:srgbClr val="494949"/>
                          </a:solidFill>
                          <a:effectLst/>
                        </a:rPr>
                        <a:t>相关功能</a:t>
                      </a:r>
                    </a:p>
                  </a:txBody>
                  <a:tcPr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09786"/>
                  </a:ext>
                </a:extLst>
              </a:tr>
              <a:tr h="529305">
                <a:tc rowSpan="4"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dirty="0">
                          <a:solidFill>
                            <a:srgbClr val="494949"/>
                          </a:solidFill>
                          <a:effectLst/>
                        </a:rPr>
                        <a:t>编辑通知信息</a:t>
                      </a:r>
                    </a:p>
                  </a:txBody>
                  <a:tcPr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dirty="0">
                          <a:solidFill>
                            <a:srgbClr val="494949"/>
                          </a:solidFill>
                          <a:effectLst/>
                        </a:rPr>
                        <a:t>列表：列出当前用户发布的所有通知信息。列表项包括：标题、发布时间。</a:t>
                      </a:r>
                    </a:p>
                  </a:txBody>
                  <a:tcPr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83388"/>
                  </a:ext>
                </a:extLst>
              </a:tr>
              <a:tr h="305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494949"/>
                          </a:solidFill>
                          <a:effectLst/>
                        </a:rPr>
                        <a:t>新增：新增一条通知信息。</a:t>
                      </a:r>
                    </a:p>
                  </a:txBody>
                  <a:tcPr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602055"/>
                  </a:ext>
                </a:extLst>
              </a:tr>
              <a:tr h="305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dirty="0">
                          <a:solidFill>
                            <a:srgbClr val="494949"/>
                          </a:solidFill>
                          <a:effectLst/>
                        </a:rPr>
                        <a:t>修改：选择一条通知，进行修改。</a:t>
                      </a:r>
                    </a:p>
                  </a:txBody>
                  <a:tcPr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09997"/>
                  </a:ext>
                </a:extLst>
              </a:tr>
              <a:tr h="305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494949"/>
                          </a:solidFill>
                          <a:effectLst/>
                        </a:rPr>
                        <a:t>删除：删除一个或多个通知信息。</a:t>
                      </a:r>
                    </a:p>
                  </a:txBody>
                  <a:tcPr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7333"/>
                  </a:ext>
                </a:extLst>
              </a:tr>
              <a:tr h="529305">
                <a:tc rowSpan="2"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494949"/>
                          </a:solidFill>
                          <a:effectLst/>
                        </a:rPr>
                        <a:t>浏览通知信息</a:t>
                      </a:r>
                    </a:p>
                  </a:txBody>
                  <a:tcPr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dirty="0">
                          <a:solidFill>
                            <a:srgbClr val="494949"/>
                          </a:solidFill>
                          <a:effectLst/>
                        </a:rPr>
                        <a:t>列表：列出当前用户和所有上级用户发布的所有通知信息。列表项包括：标题、发布时间。</a:t>
                      </a:r>
                    </a:p>
                  </a:txBody>
                  <a:tcPr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40403"/>
                  </a:ext>
                </a:extLst>
              </a:tr>
              <a:tr h="5293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dirty="0">
                          <a:solidFill>
                            <a:srgbClr val="494949"/>
                          </a:solidFill>
                          <a:effectLst/>
                        </a:rPr>
                        <a:t>查看：查看通知信息。包括：通知标题、发布时间，通知内容。</a:t>
                      </a:r>
                    </a:p>
                  </a:txBody>
                  <a:tcPr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3255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0C905F7-9600-8461-FAEE-B73E4603472E}"/>
              </a:ext>
            </a:extLst>
          </p:cNvPr>
          <p:cNvSpPr txBox="1"/>
          <p:nvPr/>
        </p:nvSpPr>
        <p:spPr>
          <a:xfrm>
            <a:off x="758700" y="1527485"/>
            <a:ext cx="763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省市端能够发布、修改和删除通知，省端和企业端都能查看浏览通知。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751C21-FD75-20E3-E5E9-4956FF7B4CEE}"/>
              </a:ext>
            </a:extLst>
          </p:cNvPr>
          <p:cNvSpPr txBox="1"/>
          <p:nvPr/>
        </p:nvSpPr>
        <p:spPr>
          <a:xfrm>
            <a:off x="847476" y="5522436"/>
            <a:ext cx="1107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发布对象：省端用户既可以向全省发布通知，也可以向某市发布通知；市端用户只能向本市企业发布通知。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02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spc="300" dirty="0">
                <a:latin typeface="微软雅黑" panose="020B0503020204020204" charset="-122"/>
                <a:sym typeface="+mn-ea"/>
              </a:rPr>
              <a:t>前端界面设计</a:t>
            </a:r>
            <a:endParaRPr lang="zh-CN" altLang="en-US" sz="4000" b="1" spc="600" dirty="0">
              <a:latin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spc="300" dirty="0">
                <a:sym typeface="+mn-ea"/>
              </a:rPr>
              <a:t>前端界面</a:t>
            </a:r>
            <a:r>
              <a:rPr spc="300" dirty="0">
                <a:sym typeface="+mn-ea"/>
              </a:rPr>
              <a:t>设计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102B0F-1BA3-13A4-3C6C-5CD76A10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7" y="1857881"/>
            <a:ext cx="4373446" cy="24300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5595EC-E848-9F77-918F-248087D72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249" y="2453611"/>
            <a:ext cx="7072376" cy="1443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3B1C94-2648-E276-6838-15CCA1EC9C4B}"/>
              </a:ext>
            </a:extLst>
          </p:cNvPr>
          <p:cNvSpPr txBox="1"/>
          <p:nvPr/>
        </p:nvSpPr>
        <p:spPr>
          <a:xfrm>
            <a:off x="1686449" y="4516970"/>
            <a:ext cx="178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省市端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08789-98C8-AB23-78FA-53330ED6A11B}"/>
              </a:ext>
            </a:extLst>
          </p:cNvPr>
          <p:cNvSpPr txBox="1"/>
          <p:nvPr/>
        </p:nvSpPr>
        <p:spPr>
          <a:xfrm>
            <a:off x="8097077" y="4332304"/>
            <a:ext cx="178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企业端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spc="300" dirty="0">
                <a:sym typeface="+mn-ea"/>
              </a:rPr>
              <a:t>前端界面</a:t>
            </a:r>
            <a:r>
              <a:rPr spc="300" dirty="0">
                <a:sym typeface="+mn-ea"/>
              </a:rPr>
              <a:t>设计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3B1C94-2648-E276-6838-15CCA1EC9C4B}"/>
              </a:ext>
            </a:extLst>
          </p:cNvPr>
          <p:cNvSpPr txBox="1"/>
          <p:nvPr/>
        </p:nvSpPr>
        <p:spPr>
          <a:xfrm>
            <a:off x="1686449" y="4516970"/>
            <a:ext cx="178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编辑通知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08789-98C8-AB23-78FA-53330ED6A11B}"/>
              </a:ext>
            </a:extLst>
          </p:cNvPr>
          <p:cNvSpPr txBox="1"/>
          <p:nvPr/>
        </p:nvSpPr>
        <p:spPr>
          <a:xfrm>
            <a:off x="7936303" y="4701636"/>
            <a:ext cx="178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5F6954-6C33-B539-9D62-CC1C474D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3" y="1541618"/>
            <a:ext cx="5581137" cy="26686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C65BE1-721C-E9E3-5514-4B253FF4B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8" y="1105460"/>
            <a:ext cx="4265409" cy="3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8157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4768913-7e80-4586-9ff6-0145e610350a"/>
  <p:tag name="COMMONDATA" val="eyJoZGlkIjoiNWFmZDdmZjVkM2FhM2Y2NzY5NDQ5OWJjNjk4NTA4OGEifQ=="/>
</p:tagLst>
</file>

<file path=ppt/theme/theme1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186</Words>
  <Application>Microsoft Office PowerPoint</Application>
  <PresentationFormat>宽屏</PresentationFormat>
  <Paragraphs>33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微软雅黑</vt:lpstr>
      <vt:lpstr>微软雅黑 Light</vt:lpstr>
      <vt:lpstr>Arial</vt:lpstr>
      <vt:lpstr>Calibri</vt:lpstr>
      <vt:lpstr>Century Gothic</vt:lpstr>
      <vt:lpstr>内页​​</vt:lpstr>
      <vt:lpstr>1_内页​​</vt:lpstr>
      <vt:lpstr>PowerPoint 演示文稿</vt:lpstr>
      <vt:lpstr>PowerPoint 演示文稿</vt:lpstr>
      <vt:lpstr>需求分析</vt:lpstr>
      <vt:lpstr>PowerPoint 演示文稿</vt:lpstr>
      <vt:lpstr>前端界面设计</vt:lpstr>
      <vt:lpstr>前端界面设计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Tloy</dc:creator>
  <cp:lastModifiedBy>晨 林</cp:lastModifiedBy>
  <cp:revision>187</cp:revision>
  <dcterms:created xsi:type="dcterms:W3CDTF">2019-06-19T02:08:00Z</dcterms:created>
  <dcterms:modified xsi:type="dcterms:W3CDTF">2023-11-23T08:17:22Z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49C108B20C0F486EAF5A6240D380E97A_13</vt:lpwstr>
  </property>
</Properties>
</file>