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a40007f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a40007f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650" y="4221433"/>
            <a:ext cx="2857501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650" y="4221433"/>
            <a:ext cx="2857501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How we built this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Professional Development Session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650" y="4221433"/>
            <a:ext cx="2857501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How we built this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Professional Development Session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y: Team member 1, Team member 2,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name/ group name, etc  (optional)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