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8" r:id="rId3"/>
    <p:sldId id="270" r:id="rId4"/>
    <p:sldId id="267" r:id="rId5"/>
    <p:sldId id="275" r:id="rId6"/>
    <p:sldId id="271" r:id="rId7"/>
    <p:sldId id="273" r:id="rId8"/>
    <p:sldId id="262" r:id="rId9"/>
    <p:sldId id="263" r:id="rId10"/>
    <p:sldId id="272" r:id="rId11"/>
    <p:sldId id="257" r:id="rId12"/>
    <p:sldId id="258" r:id="rId13"/>
    <p:sldId id="259" r:id="rId14"/>
    <p:sldId id="260" r:id="rId15"/>
    <p:sldId id="266" r:id="rId16"/>
    <p:sldId id="261" r:id="rId17"/>
    <p:sldId id="264" r:id="rId18"/>
    <p:sldId id="265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41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E05F-12BF-44E4-9820-D2E2E44EBDDD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0C8C-EECA-460A-AE08-CFC483BFE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41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E05F-12BF-44E4-9820-D2E2E44EBDDD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0C8C-EECA-460A-AE08-CFC483BFE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12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E05F-12BF-44E4-9820-D2E2E44EBDDD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0C8C-EECA-460A-AE08-CFC483BFE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E05F-12BF-44E4-9820-D2E2E44EBDDD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0C8C-EECA-460A-AE08-CFC483BFE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E05F-12BF-44E4-9820-D2E2E44EBDDD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0C8C-EECA-460A-AE08-CFC483BFE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6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E05F-12BF-44E4-9820-D2E2E44EBDDD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0C8C-EECA-460A-AE08-CFC483BFE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4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E05F-12BF-44E4-9820-D2E2E44EBDDD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0C8C-EECA-460A-AE08-CFC483BFE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57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E05F-12BF-44E4-9820-D2E2E44EBDDD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0C8C-EECA-460A-AE08-CFC483BFE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4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E05F-12BF-44E4-9820-D2E2E44EBDDD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0C8C-EECA-460A-AE08-CFC483BFE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91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E05F-12BF-44E4-9820-D2E2E44EBDDD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0C8C-EECA-460A-AE08-CFC483BFE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74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E05F-12BF-44E4-9820-D2E2E44EBDDD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0C8C-EECA-460A-AE08-CFC483BFE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9E05F-12BF-44E4-9820-D2E2E44EBDDD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20C8C-EECA-460A-AE08-CFC483BFE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2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8217" y="1801090"/>
            <a:ext cx="7629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Bioconductor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06982" y="3934691"/>
            <a:ext cx="5671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——Group3</a:t>
            </a:r>
          </a:p>
          <a:p>
            <a:r>
              <a:rPr lang="zh-CN" altLang="en-US" dirty="0" smtClean="0"/>
              <a:t>         范仕杰</a:t>
            </a:r>
            <a:r>
              <a:rPr lang="zh-CN" altLang="en-US" dirty="0"/>
              <a:t>、</a:t>
            </a:r>
            <a:r>
              <a:rPr lang="zh-CN" altLang="en-US" dirty="0" smtClean="0"/>
              <a:t>高政圆、</a:t>
            </a:r>
            <a:r>
              <a:rPr lang="zh-CN" altLang="zh-CN" dirty="0" smtClean="0"/>
              <a:t>曹芹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林欣</a:t>
            </a:r>
            <a:r>
              <a:rPr lang="zh-CN" altLang="en-US" dirty="0" smtClean="0"/>
              <a:t>、</a:t>
            </a:r>
            <a:r>
              <a:rPr lang="zh-CN" altLang="zh-CN" dirty="0"/>
              <a:t>郭双琴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14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怎么学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Bioconductor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3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"/>
          <a:stretch/>
        </p:blipFill>
        <p:spPr>
          <a:xfrm>
            <a:off x="0" y="-1"/>
            <a:ext cx="9144000" cy="68889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22109" y="1634836"/>
            <a:ext cx="2706255" cy="235527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18" y="138545"/>
            <a:ext cx="5024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Courses——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学习资料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" y="600210"/>
            <a:ext cx="8627484" cy="51909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7236" y="6039262"/>
            <a:ext cx="816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详细的教程、提供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、外链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0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1743" y="221672"/>
            <a:ext cx="714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Vignettes——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快速查询一个包的具体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用法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743" y="701964"/>
            <a:ext cx="84235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比如想要知道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Biostrings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包的用法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在安装了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Biostrings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之后，键入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atinLnBrk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browseVignettes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package =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dirty="0" err="1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Biostrings</a:t>
            </a:r>
            <a:r>
              <a:rPr lang="en-US" altLang="zh-CN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/>
              <a:t>跳转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浏览器打开一个网页，再浏览具体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学习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可以使用问号方法：</a:t>
            </a:r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??</a:t>
            </a:r>
            <a:r>
              <a:rPr lang="en-US" altLang="zh-CN" dirty="0" err="1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Biostrings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41743" y="2505695"/>
            <a:ext cx="8423564" cy="4181870"/>
            <a:chOff x="341743" y="2228696"/>
            <a:chExt cx="8423564" cy="4181870"/>
          </a:xfrm>
        </p:grpSpPr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743" y="2228696"/>
              <a:ext cx="8074420" cy="2162622"/>
            </a:xfrm>
            <a:prstGeom prst="rect">
              <a:avLst/>
            </a:prstGeom>
          </p:spPr>
        </p:pic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31" y="4825469"/>
              <a:ext cx="8032176" cy="1585097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5689598" y="3214255"/>
              <a:ext cx="526472" cy="3232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5200070" y="3574473"/>
              <a:ext cx="757382" cy="125099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0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1743" y="221672"/>
            <a:ext cx="714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work flows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实用工作流程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804475"/>
            <a:ext cx="2644424" cy="17293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00944" y="974537"/>
            <a:ext cx="427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包括基因注释、表观遗传、蛋白组学、基因表达分析，单细胞测序分析等多种</a:t>
            </a:r>
            <a:r>
              <a:rPr lang="zh-CN" altLang="en-US" dirty="0"/>
              <a:t>已经建立好的</a:t>
            </a:r>
            <a:r>
              <a:rPr lang="zh-CN" altLang="en-US" dirty="0" smtClean="0"/>
              <a:t>工作流程。可以理解为包的集合，能够完成一整套流程。</a:t>
            </a:r>
            <a:endParaRPr lang="zh-CN" altLang="en-US" dirty="0"/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4" r="1666"/>
          <a:stretch/>
        </p:blipFill>
        <p:spPr>
          <a:xfrm>
            <a:off x="1574533" y="2654958"/>
            <a:ext cx="5994929" cy="392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4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9"/>
          <a:stretch/>
        </p:blipFill>
        <p:spPr>
          <a:xfrm>
            <a:off x="1633285" y="0"/>
            <a:ext cx="7854006" cy="67702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0835" y="221672"/>
            <a:ext cx="1985820" cy="95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RNAseq1-2-3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的教程甚至有中文的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1743" y="221672"/>
            <a:ext cx="714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Site——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讨论论坛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5605"/>
            <a:ext cx="9144000" cy="534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5600" y="861398"/>
            <a:ext cx="5343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kasperdanielhansen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.github.io/genbioconductor/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1743" y="221672"/>
            <a:ext cx="714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自学资源非常丰富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9" y="1408791"/>
            <a:ext cx="8718035" cy="4854361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398"/>
            <a:ext cx="5515745" cy="2486372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87" y="3424541"/>
            <a:ext cx="6116782" cy="302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2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1743" y="714937"/>
            <a:ext cx="83312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www.google.com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www.baidu.com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、简书、知乎、各种微信公众号、身边的师兄师姐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但是，国内很多资源你抄我我抄你，学起来一知半解一头雾水。感觉还是跟着文献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或者网站原版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学起来既跟得上时代，又能学到原汁原味的内容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1743" y="221672"/>
            <a:ext cx="714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自学资源非常丰富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3" y="2464029"/>
            <a:ext cx="5641297" cy="1968037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812" y="4045527"/>
            <a:ext cx="5834028" cy="281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114" y="1386321"/>
            <a:ext cx="7895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谢谢</a:t>
            </a:r>
            <a:r>
              <a:rPr lang="zh-CN" altLang="en-US" sz="2800" dirty="0" smtClean="0"/>
              <a:t>大家！</a:t>
            </a:r>
            <a:endParaRPr lang="en-US" altLang="zh-CN" sz="2800" dirty="0" smtClean="0"/>
          </a:p>
          <a:p>
            <a:pPr algn="ctr"/>
            <a:r>
              <a:rPr lang="zh-CN" altLang="en-US" sz="2800" dirty="0"/>
              <a:t>请</a:t>
            </a:r>
            <a:r>
              <a:rPr lang="zh-CN" altLang="en-US" sz="2800" dirty="0" smtClean="0"/>
              <a:t>大家批评指正！</a:t>
            </a:r>
            <a:endParaRPr lang="en-US" altLang="zh-CN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78400" y="5743637"/>
            <a:ext cx="388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补充材料已经上传给师兄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0" y="3013075"/>
            <a:ext cx="18859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1567543" y="3078616"/>
            <a:ext cx="2670628" cy="1495425"/>
          </a:xfrm>
          <a:prstGeom prst="wedgeRoundRectCallout">
            <a:avLst>
              <a:gd name="adj1" fmla="val 62319"/>
              <a:gd name="adj2" fmla="val 19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今天我就学起来！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9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32870" y="277091"/>
            <a:ext cx="1504369" cy="1537065"/>
            <a:chOff x="766618" y="650203"/>
            <a:chExt cx="2003134" cy="204667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6618" y="834869"/>
              <a:ext cx="2003134" cy="1862004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033894" y="650203"/>
              <a:ext cx="146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你导</a:t>
              </a:r>
              <a:endParaRPr lang="zh-CN" altLang="en-US" dirty="0"/>
            </a:p>
          </p:txBody>
        </p:sp>
      </p:grpSp>
      <p:sp>
        <p:nvSpPr>
          <p:cNvPr id="7" name="圆角矩形标注 6"/>
          <p:cNvSpPr/>
          <p:nvPr/>
        </p:nvSpPr>
        <p:spPr>
          <a:xfrm>
            <a:off x="2958521" y="415777"/>
            <a:ext cx="3563794" cy="1319291"/>
          </a:xfrm>
          <a:prstGeom prst="wedgeRoundRectCallout">
            <a:avLst>
              <a:gd name="adj1" fmla="val -63176"/>
              <a:gd name="adj2" fmla="val 1888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小</a:t>
            </a:r>
            <a:r>
              <a:rPr lang="zh-CN" altLang="en-US" dirty="0">
                <a:solidFill>
                  <a:schemeClr val="tx1"/>
                </a:solidFill>
              </a:rPr>
              <a:t>范</a:t>
            </a:r>
            <a:r>
              <a:rPr lang="zh-CN" altLang="en-US" dirty="0" smtClean="0">
                <a:solidFill>
                  <a:schemeClr val="tx1"/>
                </a:solidFill>
              </a:rPr>
              <a:t>，你来分析一下这个细胞给药后的基因表达数据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958521" y="1952842"/>
            <a:ext cx="3563794" cy="1319291"/>
          </a:xfrm>
          <a:prstGeom prst="wedgeRoundRectCallout">
            <a:avLst>
              <a:gd name="adj1" fmla="val 60967"/>
              <a:gd name="adj2" fmla="val 2028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我一</a:t>
            </a:r>
            <a:r>
              <a:rPr lang="zh-CN" altLang="en-US" dirty="0" smtClean="0">
                <a:solidFill>
                  <a:schemeClr val="tx1"/>
                </a:solidFill>
              </a:rPr>
              <a:t>个过柱子的哪懂这些啊！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要怎么分析啊！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671" y="1952842"/>
            <a:ext cx="1128763" cy="140778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42" y="3489907"/>
            <a:ext cx="1611841" cy="1390330"/>
          </a:xfrm>
          <a:prstGeom prst="rect">
            <a:avLst/>
          </a:prstGeom>
        </p:spPr>
      </p:pic>
      <p:sp>
        <p:nvSpPr>
          <p:cNvPr id="11" name="圆角矩形标注 10"/>
          <p:cNvSpPr/>
          <p:nvPr/>
        </p:nvSpPr>
        <p:spPr>
          <a:xfrm>
            <a:off x="2958521" y="3489907"/>
            <a:ext cx="3563794" cy="1319291"/>
          </a:xfrm>
          <a:prstGeom prst="wedgeRoundRectCallout">
            <a:avLst>
              <a:gd name="adj1" fmla="val -63176"/>
              <a:gd name="adj2" fmla="val 1888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三天之内整完它，</a:t>
            </a:r>
            <a:r>
              <a:rPr lang="zh-CN" altLang="en-US" smtClean="0">
                <a:solidFill>
                  <a:schemeClr val="tx1"/>
                </a:solidFill>
              </a:rPr>
              <a:t>不然把奖学金</a:t>
            </a:r>
            <a:r>
              <a:rPr lang="zh-CN" altLang="en-US" dirty="0" smtClean="0">
                <a:solidFill>
                  <a:schemeClr val="tx1"/>
                </a:solidFill>
              </a:rPr>
              <a:t>都给你扬咯！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671" y="5026972"/>
            <a:ext cx="1239601" cy="1239601"/>
          </a:xfrm>
          <a:prstGeom prst="rect">
            <a:avLst/>
          </a:prstGeom>
        </p:spPr>
      </p:pic>
      <p:sp>
        <p:nvSpPr>
          <p:cNvPr id="14" name="圆角矩形标注 13"/>
          <p:cNvSpPr/>
          <p:nvPr/>
        </p:nvSpPr>
        <p:spPr>
          <a:xfrm>
            <a:off x="2958521" y="5026972"/>
            <a:ext cx="3563794" cy="1319291"/>
          </a:xfrm>
          <a:prstGeom prst="wedgeRoundRectCallout">
            <a:avLst>
              <a:gd name="adj1" fmla="val 60967"/>
              <a:gd name="adj2" fmla="val 2028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救救</a:t>
            </a:r>
            <a:r>
              <a:rPr lang="zh-CN" altLang="en-US" dirty="0" smtClean="0">
                <a:solidFill>
                  <a:schemeClr val="tx1"/>
                </a:solidFill>
              </a:rPr>
              <a:t>孩子！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50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Bioconductor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8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1" y="202105"/>
            <a:ext cx="2476500" cy="742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00953" y="471391"/>
            <a:ext cx="589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Bioconductor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44369" y="1607189"/>
            <a:ext cx="8275781" cy="923330"/>
            <a:chOff x="387351" y="1163781"/>
            <a:chExt cx="8275781" cy="923330"/>
          </a:xfrm>
        </p:grpSpPr>
        <p:sp>
          <p:nvSpPr>
            <p:cNvPr id="5" name="文本框 4"/>
            <p:cNvSpPr txBox="1"/>
            <p:nvPr/>
          </p:nvSpPr>
          <p:spPr>
            <a:xfrm>
              <a:off x="387351" y="1163781"/>
              <a:ext cx="82757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Bioconductor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is an open source, open development software project to provide tools for the analysis and comprehension of high-throughput genomic data. It is based primarily on the R programming language.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2198255" y="1468582"/>
              <a:ext cx="122843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491346" y="1477818"/>
              <a:ext cx="165330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698586" y="1736436"/>
              <a:ext cx="27853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047750" y="1995054"/>
              <a:ext cx="23789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2234047" y="1237857"/>
            <a:ext cx="153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免费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767860" y="1237857"/>
            <a:ext cx="153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大腿多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451638" y="2263095"/>
            <a:ext cx="17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处理组学数据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627331" y="2530519"/>
            <a:ext cx="153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4369" y="2944544"/>
            <a:ext cx="82757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目的：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为组学数据分析提供广泛而强大的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统计和绘图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加速组学数据分析后数据入库（如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Entrez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genes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中储存的组学数据）。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为快速开发和调度可扩展，可协作的软件提供平台。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通过产生高质量分析数据和可重复的研究结果，促进科学理解。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训练研究者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利用计算和统计方法分析组学数据。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所以可以理解为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23" name="矩形 22"/>
          <p:cNvSpPr/>
          <p:nvPr/>
        </p:nvSpPr>
        <p:spPr>
          <a:xfrm>
            <a:off x="88693" y="5548385"/>
            <a:ext cx="9187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大腿手把手辅导，包教包会！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610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1" y="202105"/>
            <a:ext cx="2476500" cy="742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00953" y="471391"/>
            <a:ext cx="589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Bioconductor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" y="1090019"/>
            <a:ext cx="9030961" cy="52585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039" y="1460799"/>
            <a:ext cx="328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1741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个包（截止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2019/05/07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29600" y="2830285"/>
            <a:ext cx="812800" cy="3547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8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怎么装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Bioconductor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4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1743" y="221672"/>
            <a:ext cx="714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 and learn packages in Bioconductor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743" y="858765"/>
            <a:ext cx="81621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更新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（非必须步骤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版本在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3.5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以下，需要执行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 err="1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install.packages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dirty="0" err="1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installr</a:t>
            </a:r>
            <a:r>
              <a:rPr lang="en-US" altLang="zh-CN" b="1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b="1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library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installr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b="1" dirty="0" err="1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updateR</a:t>
            </a:r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之后按照提示进行安装更新。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31" y="3084843"/>
            <a:ext cx="7300938" cy="308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9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1743" y="221672"/>
            <a:ext cx="714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 and learn packages in Bioconductor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1743" y="794327"/>
            <a:ext cx="8128002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：安装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Bioconductor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（初次安装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bioconductor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时需要）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CN" b="1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b="1" dirty="0">
                <a:solidFill>
                  <a:srgbClr val="CE5C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b="1" dirty="0" err="1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requireNamespace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dirty="0" err="1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BiocManager</a:t>
            </a:r>
            <a:r>
              <a:rPr lang="en-US" altLang="zh-CN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install.packages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dirty="0" err="1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BiocManager</a:t>
            </a:r>
            <a:r>
              <a:rPr lang="en-US" altLang="zh-CN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## Loading required namespace: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BiocManager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BiocManager</a:t>
            </a:r>
            <a:r>
              <a:rPr lang="en-US" altLang="zh-CN" b="1" dirty="0">
                <a:solidFill>
                  <a:srgbClr val="CE5C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b="1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install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## Bioconductor version 3.8 (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BiocManager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1.30.4), R 3.5.3 (2019-03-11</a:t>
            </a:r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1743" y="3685309"/>
            <a:ext cx="8128002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：安装具体包（如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OCplus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BiocManager</a:t>
            </a:r>
            <a:r>
              <a:rPr lang="en-US" altLang="zh-CN" b="1" dirty="0">
                <a:solidFill>
                  <a:srgbClr val="CE5C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b="1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install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dirty="0" err="1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OCplus</a:t>
            </a:r>
            <a:r>
              <a:rPr lang="en-US" altLang="zh-CN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## Bioconductor version 3.8 (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BiocManager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1.30.4), R 3.5.3 (2019-03-11)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## Installing package(s) '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OCplus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## package '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OCplus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 successfully unpacked and MD5 sums checked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1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1743" y="221672"/>
            <a:ext cx="714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 and learn packages in Bioconductor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1743" y="794327"/>
            <a:ext cx="81280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：调用包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CN" b="1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library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dirty="0" err="1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OCplus</a:t>
            </a:r>
            <a:r>
              <a:rPr lang="en-US" altLang="zh-CN" dirty="0" smtClean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743" y="1797869"/>
            <a:ext cx="8128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：学习包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latinLnBrk="1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browseVignettes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package =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dirty="0" err="1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Biostrings</a:t>
            </a:r>
            <a:r>
              <a:rPr lang="en-US" altLang="zh-CN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dirty="0">
              <a:solidFill>
                <a:prstClr val="black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或者直接搜索、打开包的网页页面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2" y="3478519"/>
            <a:ext cx="2149026" cy="434378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2615"/>
            <a:ext cx="4587638" cy="1463167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1634834" y="4101580"/>
            <a:ext cx="375642" cy="3786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13" y="3352237"/>
            <a:ext cx="4906287" cy="2141039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 rot="13258423">
            <a:off x="3789760" y="5303929"/>
            <a:ext cx="375642" cy="3786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05744" y="5936157"/>
            <a:ext cx="448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点击相应的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pdf/HTML/R script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进行学习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6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Words>612</Words>
  <Application>Microsoft Office PowerPoint</Application>
  <PresentationFormat>全屏显示(4:3)</PresentationFormat>
  <Paragraphs>77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PowerPoint 演示文稿</vt:lpstr>
      <vt:lpstr>PowerPoint 演示文稿</vt:lpstr>
      <vt:lpstr>什么是Bioconductor？ </vt:lpstr>
      <vt:lpstr>PowerPoint 演示文稿</vt:lpstr>
      <vt:lpstr>PowerPoint 演示文稿</vt:lpstr>
      <vt:lpstr>怎么装Bioconductor？ </vt:lpstr>
      <vt:lpstr>PowerPoint 演示文稿</vt:lpstr>
      <vt:lpstr>PowerPoint 演示文稿</vt:lpstr>
      <vt:lpstr>PowerPoint 演示文稿</vt:lpstr>
      <vt:lpstr>怎么学Bioconductor？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 仕杰</dc:creator>
  <cp:lastModifiedBy>FAN</cp:lastModifiedBy>
  <cp:revision>140</cp:revision>
  <dcterms:created xsi:type="dcterms:W3CDTF">2019-04-25T14:02:03Z</dcterms:created>
  <dcterms:modified xsi:type="dcterms:W3CDTF">2019-05-07T12:18:44Z</dcterms:modified>
</cp:coreProperties>
</file>