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studio.com/resources/videos/r-markdown-eight-ways/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主讲人：罗宇翔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日期：2019/5/8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安装步骤2</a:t>
            </a:r>
          </a:p>
        </p:txBody>
      </p:sp>
      <p:pic>
        <p:nvPicPr>
          <p:cNvPr descr="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14500"/>
            <a:ext cx="8229600" cy="4279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安装步骤3</a:t>
            </a:r>
          </a:p>
        </p:txBody>
      </p:sp>
      <p:pic>
        <p:nvPicPr>
          <p:cNvPr descr="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78100"/>
            <a:ext cx="8229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小组成员：黄坤</a:t>
            </a:r>
            <a:r>
              <a:rPr/>
              <a:t> </a:t>
            </a:r>
            <a:r>
              <a:rPr/>
              <a:t>罗宇翔</a:t>
            </a:r>
            <a:r>
              <a:rPr/>
              <a:t> </a:t>
            </a:r>
            <a:r>
              <a:rPr/>
              <a:t>肖天雄</a:t>
            </a:r>
            <a:r>
              <a:rPr/>
              <a:t> </a:t>
            </a:r>
            <a:r>
              <a:rPr/>
              <a:t>邢茹</a:t>
            </a:r>
            <a:r>
              <a:rPr/>
              <a:t> </a:t>
            </a:r>
            <a:r>
              <a:rPr/>
              <a:t>徐嘉曦</a:t>
            </a:r>
          </a:p>
        </p:txBody>
      </p:sp>
      <p:pic>
        <p:nvPicPr>
          <p:cNvPr descr="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Markdown：文本编辑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标记语言</a:t>
            </a:r>
          </a:p>
        </p:txBody>
      </p:sp>
      <p:pic>
        <p:nvPicPr>
          <p:cNvPr descr="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33500" y="1600200"/>
            <a:ext cx="647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Rmarkdown：R代码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R语言中cars包数据的总结：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Rmarkdown基本结构</a:t>
            </a:r>
          </a:p>
        </p:txBody>
      </p:sp>
      <p:pic>
        <p:nvPicPr>
          <p:cNvPr descr="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运行结果</a:t>
            </a:r>
          </a:p>
        </p:txBody>
      </p:sp>
      <p:pic>
        <p:nvPicPr>
          <p:cNvPr descr="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41500" y="1600200"/>
            <a:ext cx="5448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Rmarkdown？</a:t>
            </a:r>
          </a:p>
        </p:txBody>
      </p:sp>
      <p:pic>
        <p:nvPicPr>
          <p:cNvPr descr="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12900"/>
            <a:ext cx="8229600" cy="449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  <a:r>
              <a:rPr/>
              <a:t>[八种输出方式] [</a:t>
            </a:r>
            <a:r>
              <a:rPr>
                <a:hlinkClick r:id="rId2"/>
              </a:rPr>
              <a:t>https://www.rstudio.com/resources/videos/r-markdown-eight-ways/</a:t>
            </a:r>
            <a:r>
              <a:rPr/>
              <a:t>]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1.presentation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2.write paper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3.</a:t>
            </a:r>
            <a:r>
              <a:rPr b="1" i="1"/>
              <a:t>reproducible research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安装步骤1</a:t>
            </a:r>
          </a:p>
        </p:txBody>
      </p:sp>
      <p:pic>
        <p:nvPicPr>
          <p:cNvPr descr="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9300" y="1600200"/>
            <a:ext cx="7632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</dc:title>
  <dc:creator>主讲人：罗宇翔</dc:creator>
  <cp:keywords/>
  <dcterms:created xsi:type="dcterms:W3CDTF">2019-05-06T12:49:49Z</dcterms:created>
  <dcterms:modified xsi:type="dcterms:W3CDTF">2019-05-06T12:49:49Z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日期：2019/5/8</vt:lpwstr>
  </property>
  <property fmtid="{D5CDD505-2E9C-101B-9397-08002B2CF9AE}" pid="3" name="output">
    <vt:lpwstr>powerpoint_presentation</vt:lpwstr>
  </property>
</Properties>
</file>