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71" r:id="rId3"/>
    <p:sldId id="272" r:id="rId4"/>
    <p:sldId id="256" r:id="rId5"/>
    <p:sldId id="259" r:id="rId6"/>
    <p:sldId id="260" r:id="rId8"/>
    <p:sldId id="257" r:id="rId9"/>
    <p:sldId id="258" r:id="rId10"/>
    <p:sldId id="273" r:id="rId11"/>
    <p:sldId id="269" r:id="rId12"/>
    <p:sldId id="274" r:id="rId13"/>
    <p:sldId id="263" r:id="rId14"/>
    <p:sldId id="264" r:id="rId15"/>
    <p:sldId id="265" r:id="rId16"/>
    <p:sldId id="266" r:id="rId17"/>
    <p:sldId id="267" r:id="rId18"/>
    <p:sldId id="268" r:id="rId19"/>
    <p:sldId id="270"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37E45-BF93-4758-98A3-279CF93C5B3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AD48AE-3650-4808-9ADC-9562508C8DF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t>
            </a:r>
            <a:r>
              <a:rPr lang="zh-CN" altLang="en-US" dirty="0"/>
              <a:t>值不是 “研究假设为真”的概率，也不是“数据由随机因素产生的”概率。 </a:t>
            </a:r>
            <a:r>
              <a:rPr lang="en-US" altLang="zh-CN" dirty="0"/>
              <a:t>P</a:t>
            </a:r>
            <a:r>
              <a:rPr lang="zh-CN" altLang="en-US" dirty="0"/>
              <a:t>值解释的不是假设本身，而是数据和假设的关系，因为假设本身非对即错，不存在概率问题 ，那什么是</a:t>
            </a:r>
            <a:r>
              <a:rPr lang="en-US" altLang="zh-CN" dirty="0"/>
              <a:t>P</a:t>
            </a:r>
            <a:r>
              <a:rPr lang="zh-CN" altLang="en-US" dirty="0"/>
              <a:t>值？</a:t>
            </a:r>
            <a:endParaRPr lang="en-US" altLang="zh-CN" dirty="0"/>
          </a:p>
        </p:txBody>
      </p:sp>
      <p:sp>
        <p:nvSpPr>
          <p:cNvPr id="4" name="灯片编号占位符 3"/>
          <p:cNvSpPr>
            <a:spLocks noGrp="1"/>
          </p:cNvSpPr>
          <p:nvPr>
            <p:ph type="sldNum" sz="quarter" idx="5"/>
          </p:nvPr>
        </p:nvSpPr>
        <p:spPr/>
        <p:txBody>
          <a:bodyPr/>
          <a:lstStyle/>
          <a:p>
            <a:fld id="{C0AD48AE-3650-4808-9ADC-9562508C8DF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AD48AE-3650-4808-9ADC-9562508C8DF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AD48AE-3650-4808-9ADC-9562508C8DF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近日，</a:t>
            </a:r>
            <a:r>
              <a:rPr lang="en-US" altLang="zh-CN" sz="1200" b="1" i="1" kern="1200" dirty="0">
                <a:solidFill>
                  <a:schemeClr val="tx1"/>
                </a:solidFill>
                <a:effectLst/>
                <a:latin typeface="+mn-lt"/>
                <a:ea typeface="+mn-ea"/>
                <a:cs typeface="+mn-cs"/>
              </a:rPr>
              <a:t>Nature</a:t>
            </a:r>
            <a:r>
              <a:rPr lang="zh-CN" altLang="en-US" sz="1200" b="0" i="0" kern="1200" dirty="0">
                <a:solidFill>
                  <a:schemeClr val="tx1"/>
                </a:solidFill>
                <a:effectLst/>
                <a:latin typeface="+mn-lt"/>
                <a:ea typeface="+mn-ea"/>
                <a:cs typeface="+mn-cs"/>
              </a:rPr>
              <a:t>发布的一篇题为</a:t>
            </a:r>
            <a:r>
              <a:rPr lang="en-US" altLang="zh-CN" sz="1200" b="1" i="1" kern="1200" dirty="0">
                <a:solidFill>
                  <a:schemeClr val="tx1"/>
                </a:solidFill>
                <a:effectLst/>
                <a:latin typeface="+mn-lt"/>
                <a:ea typeface="+mn-ea"/>
                <a:cs typeface="+mn-cs"/>
              </a:rPr>
              <a:t>Scientists rise up against statistical significance </a:t>
            </a:r>
            <a:r>
              <a:rPr lang="zh-CN" altLang="en-US" sz="1200" b="0" i="0" kern="1200" dirty="0">
                <a:solidFill>
                  <a:schemeClr val="tx1"/>
                </a:solidFill>
                <a:effectLst/>
                <a:latin typeface="+mn-lt"/>
                <a:ea typeface="+mn-ea"/>
                <a:cs typeface="+mn-cs"/>
              </a:rPr>
              <a:t>的评论文章再次将</a:t>
            </a:r>
            <a:r>
              <a:rPr lang="en-US" altLang="zh-CN" sz="1200" b="0" i="1" kern="1200" dirty="0">
                <a:solidFill>
                  <a:schemeClr val="tx1"/>
                </a:solidFill>
                <a:effectLst/>
                <a:latin typeface="+mn-lt"/>
                <a:ea typeface="+mn-ea"/>
                <a:cs typeface="+mn-cs"/>
              </a:rPr>
              <a:t>P </a:t>
            </a:r>
            <a:r>
              <a:rPr lang="zh-CN" altLang="en-US" sz="1200" b="0" i="0" kern="1200" dirty="0">
                <a:solidFill>
                  <a:schemeClr val="tx1"/>
                </a:solidFill>
                <a:effectLst/>
                <a:latin typeface="+mn-lt"/>
                <a:ea typeface="+mn-ea"/>
                <a:cs typeface="+mn-cs"/>
              </a:rPr>
              <a:t>值送上了“头条”，</a:t>
            </a:r>
            <a:r>
              <a:rPr lang="zh-CN" altLang="en-US" sz="1200" b="1" i="0" kern="1200" dirty="0">
                <a:solidFill>
                  <a:schemeClr val="tx1"/>
                </a:solidFill>
                <a:effectLst/>
                <a:latin typeface="+mn-lt"/>
                <a:ea typeface="+mn-ea"/>
                <a:cs typeface="+mn-cs"/>
              </a:rPr>
              <a:t>在这篇评论中三位统计学家号召科学家们放弃追求“统计学意义”，并且停止用统计学中常见的</a:t>
            </a:r>
            <a:r>
              <a:rPr lang="en-US" altLang="zh-CN" sz="1200" b="1" i="1" kern="1200" dirty="0">
                <a:solidFill>
                  <a:schemeClr val="tx1"/>
                </a:solidFill>
                <a:effectLst/>
                <a:latin typeface="+mn-lt"/>
                <a:ea typeface="+mn-ea"/>
                <a:cs typeface="+mn-cs"/>
              </a:rPr>
              <a:t>P </a:t>
            </a:r>
            <a:r>
              <a:rPr lang="zh-CN" altLang="en-US" sz="1200" b="1" i="0" kern="1200" dirty="0">
                <a:solidFill>
                  <a:schemeClr val="tx1"/>
                </a:solidFill>
                <a:effectLst/>
                <a:latin typeface="+mn-lt"/>
                <a:ea typeface="+mn-ea"/>
                <a:cs typeface="+mn-cs"/>
              </a:rPr>
              <a:t>值作为判断标准。</a:t>
            </a:r>
            <a:r>
              <a:rPr lang="zh-CN" altLang="en-US" sz="1200" b="0" i="0" kern="1200" dirty="0">
                <a:solidFill>
                  <a:schemeClr val="tx1"/>
                </a:solidFill>
                <a:effectLst/>
                <a:latin typeface="+mn-lt"/>
                <a:ea typeface="+mn-ea"/>
                <a:cs typeface="+mn-cs"/>
              </a:rPr>
              <a:t>早在</a:t>
            </a:r>
            <a:r>
              <a:rPr lang="en-US" altLang="zh-CN" sz="1200" b="0" i="0" kern="1200" dirty="0">
                <a:solidFill>
                  <a:schemeClr val="tx1"/>
                </a:solidFill>
                <a:effectLst/>
                <a:latin typeface="+mn-lt"/>
                <a:ea typeface="+mn-ea"/>
                <a:cs typeface="+mn-cs"/>
              </a:rPr>
              <a:t>2016</a:t>
            </a:r>
            <a:r>
              <a:rPr lang="zh-CN" altLang="en-US" sz="1200" b="0" i="0" kern="1200" dirty="0">
                <a:solidFill>
                  <a:schemeClr val="tx1"/>
                </a:solidFill>
                <a:effectLst/>
                <a:latin typeface="+mn-lt"/>
                <a:ea typeface="+mn-ea"/>
                <a:cs typeface="+mn-cs"/>
              </a:rPr>
              <a:t>年美国统计学会（</a:t>
            </a:r>
            <a:r>
              <a:rPr lang="en-US" altLang="zh-CN" sz="1200" b="0" i="0" kern="1200" dirty="0">
                <a:solidFill>
                  <a:schemeClr val="tx1"/>
                </a:solidFill>
                <a:effectLst/>
                <a:latin typeface="+mn-lt"/>
                <a:ea typeface="+mn-ea"/>
                <a:cs typeface="+mn-cs"/>
              </a:rPr>
              <a:t>ASA</a:t>
            </a:r>
            <a:r>
              <a:rPr lang="zh-CN" altLang="en-US" sz="1200" b="0" i="0" kern="1200" dirty="0">
                <a:solidFill>
                  <a:schemeClr val="tx1"/>
                </a:solidFill>
                <a:effectLst/>
                <a:latin typeface="+mn-lt"/>
                <a:ea typeface="+mn-ea"/>
                <a:cs typeface="+mn-cs"/>
              </a:rPr>
              <a:t>）发布了一个声明，表示“</a:t>
            </a:r>
            <a:r>
              <a:rPr lang="en-US" altLang="zh-CN" sz="1200" b="1" i="1" kern="1200" dirty="0">
                <a:solidFill>
                  <a:schemeClr val="tx1"/>
                </a:solidFill>
                <a:effectLst/>
                <a:latin typeface="+mn-lt"/>
                <a:ea typeface="+mn-ea"/>
                <a:cs typeface="+mn-cs"/>
              </a:rPr>
              <a:t>P </a:t>
            </a:r>
            <a:r>
              <a:rPr lang="zh-CN" altLang="en-US" sz="1200" b="1" i="0" kern="1200" dirty="0">
                <a:solidFill>
                  <a:schemeClr val="tx1"/>
                </a:solidFill>
                <a:effectLst/>
                <a:latin typeface="+mn-lt"/>
                <a:ea typeface="+mn-ea"/>
                <a:cs typeface="+mn-cs"/>
              </a:rPr>
              <a:t>值的问题主要是误解跟误用所造成，只要避免误解与误用就好。</a:t>
            </a:r>
            <a:r>
              <a:rPr lang="zh-CN" altLang="en-US" sz="1200" b="0" i="0" kern="1200" dirty="0">
                <a:solidFill>
                  <a:schemeClr val="tx1"/>
                </a:solidFill>
                <a:effectLst/>
                <a:latin typeface="+mn-lt"/>
                <a:ea typeface="+mn-ea"/>
                <a:cs typeface="+mn-cs"/>
              </a:rPr>
              <a:t>” 存在了将近一百年的统计方法，突然禁用也不现实。</a:t>
            </a:r>
            <a:endParaRPr lang="en-US" altLang="zh-CN" sz="1200" b="0" i="0" kern="1200" dirty="0">
              <a:solidFill>
                <a:schemeClr val="tx1"/>
              </a:solidFill>
              <a:effectLst/>
              <a:latin typeface="+mn-lt"/>
              <a:ea typeface="+mn-ea"/>
              <a:cs typeface="+mn-cs"/>
            </a:endParaRPr>
          </a:p>
          <a:p>
            <a:r>
              <a:rPr lang="en-US" altLang="zh-CN" dirty="0"/>
              <a:t>https://www.nature.com/articles/d41586-019-00857-9</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a:solidFill>
                  <a:schemeClr val="tx1"/>
                </a:solidFill>
                <a:effectLst/>
                <a:latin typeface="+mn-lt"/>
                <a:ea typeface="+mn-ea"/>
                <a:cs typeface="+mn-cs"/>
              </a:rPr>
              <a:t>Wasserstein, R. and Lazar, N. (2016) The ASA’s Statement on p-Values: Context, Process, and Purpose. </a:t>
            </a:r>
            <a:r>
              <a:rPr lang="en-US" altLang="zh-CN" sz="1200" b="0" i="1" kern="1200" dirty="0">
                <a:solidFill>
                  <a:schemeClr val="tx1"/>
                </a:solidFill>
                <a:effectLst/>
                <a:latin typeface="+mn-lt"/>
                <a:ea typeface="+mn-ea"/>
                <a:cs typeface="+mn-cs"/>
              </a:rPr>
              <a:t>The American Statistician</a:t>
            </a:r>
            <a:r>
              <a:rPr lang="en-US" altLang="zh-CN" sz="1200" b="0" i="0" kern="1200" dirty="0">
                <a:solidFill>
                  <a:schemeClr val="tx1"/>
                </a:solidFill>
                <a:effectLst/>
                <a:latin typeface="+mn-lt"/>
                <a:ea typeface="+mn-ea"/>
                <a:cs typeface="+mn-cs"/>
              </a:rPr>
              <a:t>, 70, 129-133. </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46AB492C-D18F-44CB-8C1E-C587AD98A30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1" u="none" strike="noStrike" kern="1200" baseline="0" dirty="0">
                <a:solidFill>
                  <a:schemeClr val="tx1"/>
                </a:solidFill>
                <a:latin typeface="+mn-lt"/>
                <a:ea typeface="+mn-ea"/>
                <a:cs typeface="+mn-cs"/>
              </a:rPr>
              <a:t>P</a:t>
            </a:r>
            <a:r>
              <a:rPr lang="zh-CN" altLang="en-US" sz="1200" b="1" i="0" u="none" strike="noStrike" kern="1200" baseline="0" dirty="0">
                <a:solidFill>
                  <a:schemeClr val="tx1"/>
                </a:solidFill>
                <a:latin typeface="+mn-lt"/>
                <a:ea typeface="+mn-ea"/>
                <a:cs typeface="+mn-cs"/>
              </a:rPr>
              <a:t>值表示与原假设不存在差异的概率，但是，不能倒过来以</a:t>
            </a:r>
            <a:r>
              <a:rPr lang="en-US" altLang="zh-CN" sz="1200" b="1" i="1" u="none" strike="noStrike" kern="1200" baseline="0" dirty="0">
                <a:solidFill>
                  <a:schemeClr val="tx1"/>
                </a:solidFill>
                <a:latin typeface="+mn-lt"/>
                <a:ea typeface="+mn-ea"/>
                <a:cs typeface="+mn-cs"/>
              </a:rPr>
              <a:t>1-P </a:t>
            </a:r>
            <a:r>
              <a:rPr lang="zh-CN" altLang="en-US" sz="1200" b="1" i="0" u="none" strike="noStrike" kern="1200" baseline="0" dirty="0">
                <a:solidFill>
                  <a:schemeClr val="tx1"/>
                </a:solidFill>
                <a:latin typeface="+mn-lt"/>
                <a:ea typeface="+mn-ea"/>
                <a:cs typeface="+mn-cs"/>
              </a:rPr>
              <a:t>推断存在差异的机率更不是原假设发生的概率</a:t>
            </a:r>
            <a:endParaRPr lang="zh-CN" altLang="en-US" dirty="0"/>
          </a:p>
        </p:txBody>
      </p:sp>
      <p:sp>
        <p:nvSpPr>
          <p:cNvPr id="4" name="灯片编号占位符 3"/>
          <p:cNvSpPr>
            <a:spLocks noGrp="1"/>
          </p:cNvSpPr>
          <p:nvPr>
            <p:ph type="sldNum" sz="quarter" idx="5"/>
          </p:nvPr>
        </p:nvSpPr>
        <p:spPr/>
        <p:txBody>
          <a:bodyPr/>
          <a:lstStyle/>
          <a:p>
            <a:fld id="{46AB492C-D18F-44CB-8C1E-C587AD98A30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当一个显著性</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值为</a:t>
            </a:r>
            <a:r>
              <a:rPr lang="en-US" altLang="zh-CN" sz="1200" b="0" i="0" kern="1200" dirty="0">
                <a:solidFill>
                  <a:schemeClr val="tx1"/>
                </a:solidFill>
                <a:effectLst/>
                <a:latin typeface="+mn-lt"/>
                <a:ea typeface="+mn-ea"/>
                <a:cs typeface="+mn-cs"/>
              </a:rPr>
              <a:t>0.05</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0.01</a:t>
            </a:r>
            <a:r>
              <a:rPr lang="zh-CN" altLang="en-US" sz="1200" b="0" i="0" kern="1200" dirty="0">
                <a:solidFill>
                  <a:schemeClr val="tx1"/>
                </a:solidFill>
                <a:effectLst/>
                <a:latin typeface="+mn-lt"/>
                <a:ea typeface="+mn-ea"/>
                <a:cs typeface="+mn-cs"/>
              </a:rPr>
              <a:t>时，发生假阳性的机率大约是</a:t>
            </a:r>
            <a:r>
              <a:rPr lang="en-US" altLang="zh-CN" sz="1200" b="0" i="0" kern="1200" dirty="0">
                <a:solidFill>
                  <a:schemeClr val="tx1"/>
                </a:solidFill>
                <a:effectLst/>
                <a:latin typeface="+mn-lt"/>
                <a:ea typeface="+mn-ea"/>
                <a:cs typeface="+mn-cs"/>
              </a:rPr>
              <a:t>29%</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t>
            </a:r>
            <a:r>
              <a:rPr lang="en-US" altLang="zh-CN" sz="1200" b="0" i="1" kern="1200" dirty="0">
                <a:solidFill>
                  <a:schemeClr val="tx1"/>
                </a:solidFill>
                <a:effectLst/>
                <a:latin typeface="+mn-lt"/>
                <a:ea typeface="+mn-ea"/>
                <a:cs typeface="+mn-cs"/>
              </a:rPr>
              <a:t>The American Statistician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55:62-71)</a:t>
            </a:r>
            <a:r>
              <a:rPr lang="zh-CN" altLang="en-US" sz="1200" b="0" i="0" kern="1200" dirty="0">
                <a:solidFill>
                  <a:schemeClr val="tx1"/>
                </a:solidFill>
                <a:effectLst/>
                <a:latin typeface="+mn-lt"/>
                <a:ea typeface="+mn-ea"/>
                <a:cs typeface="+mn-cs"/>
              </a:rPr>
              <a:t>；并不是想象中的</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。由于取样造成的不确定性， </a:t>
            </a:r>
            <a:r>
              <a:rPr lang="en-US" altLang="zh-CN" sz="1200" b="0" i="1" kern="1200" dirty="0">
                <a:solidFill>
                  <a:schemeClr val="tx1"/>
                </a:solidFill>
                <a:effectLst/>
                <a:latin typeface="+mn-lt"/>
                <a:ea typeface="+mn-ea"/>
                <a:cs typeface="+mn-cs"/>
              </a:rPr>
              <a:t>P  </a:t>
            </a:r>
            <a:r>
              <a:rPr lang="zh-CN" altLang="en-US" sz="1200" b="0" i="0" kern="1200" dirty="0">
                <a:solidFill>
                  <a:schemeClr val="tx1"/>
                </a:solidFill>
                <a:effectLst/>
                <a:latin typeface="+mn-lt"/>
                <a:ea typeface="+mn-ea"/>
                <a:cs typeface="+mn-cs"/>
              </a:rPr>
              <a:t>值本身的不稳定性，当我们得到一个显著的 </a:t>
            </a:r>
            <a:r>
              <a:rPr lang="en-US" altLang="zh-CN" sz="1200" b="0" i="1" kern="1200" dirty="0">
                <a:solidFill>
                  <a:schemeClr val="tx1"/>
                </a:solidFill>
                <a:effectLst/>
                <a:latin typeface="+mn-lt"/>
                <a:ea typeface="+mn-ea"/>
                <a:cs typeface="+mn-cs"/>
              </a:rPr>
              <a:t>P  </a:t>
            </a:r>
            <a:r>
              <a:rPr lang="zh-CN" altLang="en-US" sz="1200" b="0" i="0" kern="1200" dirty="0">
                <a:solidFill>
                  <a:schemeClr val="tx1"/>
                </a:solidFill>
                <a:effectLst/>
                <a:latin typeface="+mn-lt"/>
                <a:ea typeface="+mn-ea"/>
                <a:cs typeface="+mn-cs"/>
              </a:rPr>
              <a:t>值的时候，需要检验这个显著 </a:t>
            </a:r>
            <a:r>
              <a:rPr lang="en-US" altLang="zh-CN" sz="1200" b="0" i="1" kern="1200" dirty="0">
                <a:solidFill>
                  <a:schemeClr val="tx1"/>
                </a:solidFill>
                <a:effectLst/>
                <a:latin typeface="+mn-lt"/>
                <a:ea typeface="+mn-ea"/>
                <a:cs typeface="+mn-cs"/>
              </a:rPr>
              <a:t>P </a:t>
            </a:r>
            <a:r>
              <a:rPr lang="zh-CN" altLang="en-US" sz="1200" b="0" i="0" kern="1200" dirty="0">
                <a:solidFill>
                  <a:schemeClr val="tx1"/>
                </a:solidFill>
                <a:effectLst/>
                <a:latin typeface="+mn-lt"/>
                <a:ea typeface="+mn-ea"/>
                <a:cs typeface="+mn-cs"/>
              </a:rPr>
              <a:t>值的可重复性。如果显著性 </a:t>
            </a:r>
            <a:r>
              <a:rPr lang="en-US" altLang="zh-CN" sz="1200" b="0" i="1" kern="1200" dirty="0">
                <a:solidFill>
                  <a:schemeClr val="tx1"/>
                </a:solidFill>
                <a:effectLst/>
                <a:latin typeface="+mn-lt"/>
                <a:ea typeface="+mn-ea"/>
                <a:cs typeface="+mn-cs"/>
              </a:rPr>
              <a:t>P  </a:t>
            </a:r>
            <a:r>
              <a:rPr lang="zh-CN" altLang="en-US" sz="1200" b="0" i="0" kern="1200" dirty="0">
                <a:solidFill>
                  <a:schemeClr val="tx1"/>
                </a:solidFill>
                <a:effectLst/>
                <a:latin typeface="+mn-lt"/>
                <a:ea typeface="+mn-ea"/>
                <a:cs typeface="+mn-cs"/>
              </a:rPr>
              <a:t>值的可重复性足够高，那么，这个差异分析的证据力就足够强，更能支持这项假设检验的结果。这个检验 </a:t>
            </a:r>
            <a:r>
              <a:rPr lang="en-US" altLang="zh-CN" sz="1200" b="0" i="1" kern="1200" dirty="0">
                <a:solidFill>
                  <a:schemeClr val="tx1"/>
                </a:solidFill>
                <a:effectLst/>
                <a:latin typeface="+mn-lt"/>
                <a:ea typeface="+mn-ea"/>
                <a:cs typeface="+mn-cs"/>
              </a:rPr>
              <a:t>P </a:t>
            </a:r>
            <a:r>
              <a:rPr lang="zh-CN" altLang="en-US" sz="1200" b="0" i="0" kern="1200" dirty="0">
                <a:solidFill>
                  <a:schemeClr val="tx1"/>
                </a:solidFill>
                <a:effectLst/>
                <a:latin typeface="+mn-lt"/>
                <a:ea typeface="+mn-ea"/>
                <a:cs typeface="+mn-cs"/>
              </a:rPr>
              <a:t>值的证据力称作统计力</a:t>
            </a:r>
            <a:r>
              <a:rPr lang="en-US" altLang="zh-CN" sz="1200" b="0" i="0" kern="1200" dirty="0">
                <a:solidFill>
                  <a:schemeClr val="tx1"/>
                </a:solidFill>
                <a:effectLst/>
                <a:latin typeface="+mn-lt"/>
                <a:ea typeface="+mn-ea"/>
                <a:cs typeface="+mn-cs"/>
              </a:rPr>
              <a:t>Power</a:t>
            </a:r>
            <a:r>
              <a:rPr lang="zh-CN" altLang="en-US" sz="1200" b="0" i="0" kern="1200" dirty="0">
                <a:solidFill>
                  <a:schemeClr val="tx1"/>
                </a:solidFill>
                <a:effectLst/>
                <a:latin typeface="+mn-lt"/>
                <a:ea typeface="+mn-ea"/>
                <a:cs typeface="+mn-cs"/>
              </a:rPr>
              <a:t>；一般认为</a:t>
            </a:r>
            <a:r>
              <a:rPr lang="en-US" altLang="zh-CN" sz="1200" b="0" i="0" kern="1200" dirty="0">
                <a:solidFill>
                  <a:schemeClr val="tx1"/>
                </a:solidFill>
                <a:effectLst/>
                <a:latin typeface="+mn-lt"/>
                <a:ea typeface="+mn-ea"/>
                <a:cs typeface="+mn-cs"/>
              </a:rPr>
              <a:t>Power</a:t>
            </a:r>
            <a:r>
              <a:rPr lang="zh-CN" altLang="en-US" sz="1200" b="0" i="0" kern="1200" dirty="0">
                <a:solidFill>
                  <a:schemeClr val="tx1"/>
                </a:solidFill>
                <a:effectLst/>
                <a:latin typeface="+mn-lt"/>
                <a:ea typeface="+mn-ea"/>
                <a:cs typeface="+mn-cs"/>
              </a:rPr>
              <a:t>至少要在</a:t>
            </a:r>
            <a:r>
              <a:rPr lang="en-US" altLang="zh-CN" sz="1200" b="0" i="0" kern="1200" dirty="0">
                <a:solidFill>
                  <a:schemeClr val="tx1"/>
                </a:solidFill>
                <a:effectLst/>
                <a:latin typeface="+mn-lt"/>
                <a:ea typeface="+mn-ea"/>
                <a:cs typeface="+mn-cs"/>
              </a:rPr>
              <a:t>80%</a:t>
            </a:r>
            <a:r>
              <a:rPr lang="zh-CN" altLang="en-US" sz="1200" b="0" i="0" kern="1200" dirty="0">
                <a:solidFill>
                  <a:schemeClr val="tx1"/>
                </a:solidFill>
                <a:effectLst/>
                <a:latin typeface="+mn-lt"/>
                <a:ea typeface="+mn-ea"/>
                <a:cs typeface="+mn-cs"/>
              </a:rPr>
              <a:t>以上，也有人建议</a:t>
            </a:r>
            <a:r>
              <a:rPr lang="en-US" altLang="zh-CN" sz="1200" b="0" i="0" kern="1200" dirty="0">
                <a:solidFill>
                  <a:schemeClr val="tx1"/>
                </a:solidFill>
                <a:effectLst/>
                <a:latin typeface="+mn-lt"/>
                <a:ea typeface="+mn-ea"/>
                <a:cs typeface="+mn-cs"/>
              </a:rPr>
              <a:t>Power </a:t>
            </a:r>
            <a:r>
              <a:rPr lang="zh-CN" altLang="en-US" sz="1200" b="0" i="0" kern="1200" dirty="0">
                <a:solidFill>
                  <a:schemeClr val="tx1"/>
                </a:solidFill>
                <a:effectLst/>
                <a:latin typeface="+mn-lt"/>
                <a:ea typeface="+mn-ea"/>
                <a:cs typeface="+mn-cs"/>
              </a:rPr>
              <a:t>应该大于</a:t>
            </a:r>
            <a:r>
              <a:rPr lang="en-US" altLang="zh-CN" sz="1200" b="0" i="0" kern="1200" dirty="0">
                <a:solidFill>
                  <a:schemeClr val="tx1"/>
                </a:solidFill>
                <a:effectLst/>
                <a:latin typeface="+mn-lt"/>
                <a:ea typeface="+mn-ea"/>
                <a:cs typeface="+mn-cs"/>
              </a:rPr>
              <a:t>90%</a:t>
            </a:r>
            <a:r>
              <a:rPr lang="zh-CN" altLang="en-US" sz="1200" b="0" i="0" kern="1200" dirty="0">
                <a:solidFill>
                  <a:schemeClr val="tx1"/>
                </a:solidFill>
                <a:effectLst/>
                <a:latin typeface="+mn-lt"/>
                <a:ea typeface="+mn-ea"/>
                <a:cs typeface="+mn-cs"/>
              </a:rPr>
              <a:t>。也就是说，如果重复</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次实验发现显著性 </a:t>
            </a:r>
            <a:r>
              <a:rPr lang="en-US" altLang="zh-CN" sz="1200" b="0" i="1" kern="1200" dirty="0">
                <a:solidFill>
                  <a:schemeClr val="tx1"/>
                </a:solidFill>
                <a:effectLst/>
                <a:latin typeface="+mn-lt"/>
                <a:ea typeface="+mn-ea"/>
                <a:cs typeface="+mn-cs"/>
              </a:rPr>
              <a:t>P </a:t>
            </a:r>
            <a:r>
              <a:rPr lang="zh-CN" altLang="en-US" sz="1200" b="0" i="0" kern="1200" dirty="0">
                <a:solidFill>
                  <a:schemeClr val="tx1"/>
                </a:solidFill>
                <a:effectLst/>
                <a:latin typeface="+mn-lt"/>
                <a:ea typeface="+mn-ea"/>
                <a:cs typeface="+mn-cs"/>
              </a:rPr>
              <a:t>值的次数要在</a:t>
            </a:r>
            <a:r>
              <a:rPr lang="en-US" altLang="zh-CN" sz="1200" b="0" i="0" kern="1200" dirty="0">
                <a:solidFill>
                  <a:schemeClr val="tx1"/>
                </a:solidFill>
                <a:effectLst/>
                <a:latin typeface="+mn-lt"/>
                <a:ea typeface="+mn-ea"/>
                <a:cs typeface="+mn-cs"/>
              </a:rPr>
              <a:t>80</a:t>
            </a:r>
            <a:r>
              <a:rPr lang="zh-CN" altLang="en-US" sz="1200" b="0" i="0" kern="1200" dirty="0">
                <a:solidFill>
                  <a:schemeClr val="tx1"/>
                </a:solidFill>
                <a:effectLst/>
                <a:latin typeface="+mn-lt"/>
                <a:ea typeface="+mn-ea"/>
                <a:cs typeface="+mn-cs"/>
              </a:rPr>
              <a:t>甚至</a:t>
            </a:r>
            <a:r>
              <a:rPr lang="en-US" altLang="zh-CN" sz="1200" b="0" i="0" kern="1200" dirty="0">
                <a:solidFill>
                  <a:schemeClr val="tx1"/>
                </a:solidFill>
                <a:effectLst/>
                <a:latin typeface="+mn-lt"/>
                <a:ea typeface="+mn-ea"/>
                <a:cs typeface="+mn-cs"/>
              </a:rPr>
              <a:t>90</a:t>
            </a:r>
            <a:r>
              <a:rPr lang="zh-CN" altLang="en-US" sz="1200" b="0" i="0" kern="1200" dirty="0">
                <a:solidFill>
                  <a:schemeClr val="tx1"/>
                </a:solidFill>
                <a:effectLst/>
                <a:latin typeface="+mn-lt"/>
                <a:ea typeface="+mn-ea"/>
                <a:cs typeface="+mn-cs"/>
              </a:rPr>
              <a:t>次以上，这个显著 </a:t>
            </a:r>
            <a:r>
              <a:rPr lang="en-US" altLang="zh-CN" sz="1200" b="0" i="1" kern="1200" dirty="0">
                <a:solidFill>
                  <a:schemeClr val="tx1"/>
                </a:solidFill>
                <a:effectLst/>
                <a:latin typeface="+mn-lt"/>
                <a:ea typeface="+mn-ea"/>
                <a:cs typeface="+mn-cs"/>
              </a:rPr>
              <a:t>P </a:t>
            </a:r>
            <a:r>
              <a:rPr lang="zh-CN" altLang="en-US" sz="1200" b="0" i="0" kern="1200" dirty="0">
                <a:solidFill>
                  <a:schemeClr val="tx1"/>
                </a:solidFill>
                <a:effectLst/>
                <a:latin typeface="+mn-lt"/>
                <a:ea typeface="+mn-ea"/>
                <a:cs typeface="+mn-cs"/>
              </a:rPr>
              <a:t>值才可信。 </a:t>
            </a:r>
            <a:r>
              <a:rPr lang="en-US" altLang="zh-CN" sz="1200" b="0" i="1" kern="1200" dirty="0">
                <a:solidFill>
                  <a:schemeClr val="tx1"/>
                </a:solidFill>
                <a:effectLst/>
                <a:latin typeface="+mn-lt"/>
                <a:ea typeface="+mn-ea"/>
                <a:cs typeface="+mn-cs"/>
              </a:rPr>
              <a:t>P </a:t>
            </a:r>
            <a:r>
              <a:rPr lang="zh-CN" altLang="en-US" sz="1200" b="0" i="0" kern="1200" dirty="0">
                <a:solidFill>
                  <a:schemeClr val="tx1"/>
                </a:solidFill>
                <a:effectLst/>
                <a:latin typeface="+mn-lt"/>
                <a:ea typeface="+mn-ea"/>
                <a:cs typeface="+mn-cs"/>
              </a:rPr>
              <a:t>值只能告诉我们差异不存在的概率，而且原假设从未获得证实；即使得到了一个足够高的统计力，并不能告诉我们一个实验到底发生了什么变化，变化量有多大，产生的实际效力有多重要。不少文献在描述统计结果时，往往会做这么样的注解：统计显著所以差异很巨大，实验的发现很重大。同时，显著水平的严格会降低假阳性却会极大的提高假阴性的结果。所以考虑</a:t>
            </a:r>
            <a:r>
              <a:rPr lang="en-US" altLang="zh-CN" sz="1200" b="0" i="0" kern="1200" dirty="0">
                <a:solidFill>
                  <a:schemeClr val="tx1"/>
                </a:solidFill>
                <a:effectLst/>
                <a:latin typeface="+mn-lt"/>
                <a:ea typeface="+mn-ea"/>
                <a:cs typeface="+mn-cs"/>
              </a:rPr>
              <a:t>p value</a:t>
            </a:r>
            <a:r>
              <a:rPr lang="zh-CN" altLang="en-US" sz="1200" b="0" i="0" kern="1200" dirty="0">
                <a:solidFill>
                  <a:schemeClr val="tx1"/>
                </a:solidFill>
                <a:effectLst/>
                <a:latin typeface="+mn-lt"/>
                <a:ea typeface="+mn-ea"/>
                <a:cs typeface="+mn-cs"/>
              </a:rPr>
              <a:t>显著性的同时也需要考虑</a:t>
            </a:r>
            <a:r>
              <a:rPr lang="en-US" altLang="zh-CN" sz="1200" b="0" i="0" kern="1200" dirty="0">
                <a:solidFill>
                  <a:schemeClr val="tx1"/>
                </a:solidFill>
                <a:effectLst/>
                <a:latin typeface="+mn-lt"/>
                <a:ea typeface="+mn-ea"/>
                <a:cs typeface="+mn-cs"/>
              </a:rPr>
              <a:t>power</a:t>
            </a:r>
            <a:r>
              <a:rPr lang="zh-CN" altLang="en-US" sz="1200" b="0" i="0" kern="1200" dirty="0">
                <a:solidFill>
                  <a:schemeClr val="tx1"/>
                </a:solidFill>
                <a:effectLst/>
                <a:latin typeface="+mn-lt"/>
                <a:ea typeface="+mn-ea"/>
                <a:cs typeface="+mn-cs"/>
              </a:rPr>
              <a:t>的影响</a:t>
            </a:r>
            <a:endParaRPr lang="zh-CN" altLang="en-US" dirty="0"/>
          </a:p>
        </p:txBody>
      </p:sp>
      <p:sp>
        <p:nvSpPr>
          <p:cNvPr id="4" name="灯片编号占位符 3"/>
          <p:cNvSpPr>
            <a:spLocks noGrp="1"/>
          </p:cNvSpPr>
          <p:nvPr>
            <p:ph type="sldNum" sz="quarter" idx="5"/>
          </p:nvPr>
        </p:nvSpPr>
        <p:spPr/>
        <p:txBody>
          <a:bodyPr/>
          <a:lstStyle/>
          <a:p>
            <a:fld id="{46AB492C-D18F-44CB-8C1E-C587AD98A30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统计学上的</a:t>
            </a:r>
            <a:r>
              <a:rPr lang="en-US" altLang="zh-CN" sz="1200" b="0" i="0" kern="1200" dirty="0">
                <a:solidFill>
                  <a:schemeClr val="tx1"/>
                </a:solidFill>
                <a:effectLst/>
                <a:latin typeface="+mn-lt"/>
                <a:ea typeface="+mn-ea"/>
                <a:cs typeface="+mn-cs"/>
              </a:rPr>
              <a:t>significant</a:t>
            </a:r>
            <a:r>
              <a:rPr lang="zh-CN" altLang="en-US" sz="1200" b="0" i="0" kern="1200" dirty="0">
                <a:solidFill>
                  <a:schemeClr val="tx1"/>
                </a:solidFill>
                <a:effectLst/>
                <a:latin typeface="+mn-lt"/>
                <a:ea typeface="+mn-ea"/>
                <a:cs typeface="+mn-cs"/>
              </a:rPr>
              <a:t>并不是用来解释差异很巨大，仅仅是描述相关统计值落点的概率，更没有描述差异到底有多少。这个时候，就需要借助效应量</a:t>
            </a:r>
            <a:r>
              <a:rPr lang="en-US" altLang="zh-CN" sz="1200" b="0" i="0" kern="1200" dirty="0">
                <a:solidFill>
                  <a:schemeClr val="tx1"/>
                </a:solidFill>
                <a:effectLst/>
                <a:latin typeface="+mn-lt"/>
                <a:ea typeface="+mn-ea"/>
                <a:cs typeface="+mn-cs"/>
              </a:rPr>
              <a:t>effect size</a:t>
            </a:r>
            <a:r>
              <a:rPr lang="zh-CN" altLang="en-US" sz="1200" b="0" i="0" kern="1200" dirty="0">
                <a:solidFill>
                  <a:schemeClr val="tx1"/>
                </a:solidFill>
                <a:effectLst/>
                <a:latin typeface="+mn-lt"/>
                <a:ea typeface="+mn-ea"/>
                <a:cs typeface="+mn-cs"/>
              </a:rPr>
              <a:t>来阐释这些问题。</a:t>
            </a:r>
            <a:r>
              <a:rPr lang="en-US" altLang="zh-CN" sz="1200" b="0" i="0" kern="1200" dirty="0">
                <a:solidFill>
                  <a:schemeClr val="tx1"/>
                </a:solidFill>
                <a:effectLst/>
                <a:latin typeface="+mn-lt"/>
                <a:ea typeface="+mn-ea"/>
                <a:cs typeface="+mn-cs"/>
              </a:rPr>
              <a:t>Effect size</a:t>
            </a:r>
            <a:r>
              <a:rPr lang="zh-CN" altLang="en-US" sz="1200" b="0" i="0" kern="1200" dirty="0">
                <a:solidFill>
                  <a:schemeClr val="tx1"/>
                </a:solidFill>
                <a:effectLst/>
                <a:latin typeface="+mn-lt"/>
                <a:ea typeface="+mn-ea"/>
                <a:cs typeface="+mn-cs"/>
              </a:rPr>
              <a:t>可以这么理解：两个测量值之间差异的大小，可以是简单的平均值相减，也可以通过其他不同的计算方法获得。更合理的效应量可以将差异量进行标准化 </a:t>
            </a:r>
            <a:r>
              <a:rPr lang="en-US" altLang="zh-CN" sz="1200" b="0" i="0" kern="1200" dirty="0">
                <a:solidFill>
                  <a:schemeClr val="tx1"/>
                </a:solidFill>
                <a:effectLst/>
                <a:latin typeface="+mn-lt"/>
                <a:ea typeface="+mn-ea"/>
                <a:cs typeface="+mn-cs"/>
              </a:rPr>
              <a:t>(standardize) </a:t>
            </a:r>
            <a:r>
              <a:rPr lang="zh-CN" altLang="en-US" sz="1200" b="0" i="0" kern="1200" dirty="0">
                <a:solidFill>
                  <a:schemeClr val="tx1"/>
                </a:solidFill>
                <a:effectLst/>
                <a:latin typeface="+mn-lt"/>
                <a:ea typeface="+mn-ea"/>
                <a:cs typeface="+mn-cs"/>
              </a:rPr>
              <a:t>后呈现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例如</a:t>
            </a:r>
            <a:r>
              <a:rPr lang="en-US" altLang="zh-CN" sz="1200" b="0" i="0" kern="1200" dirty="0">
                <a:solidFill>
                  <a:schemeClr val="tx1"/>
                </a:solidFill>
                <a:effectLst/>
                <a:latin typeface="+mn-lt"/>
                <a:ea typeface="+mn-ea"/>
                <a:cs typeface="+mn-cs"/>
              </a:rPr>
              <a:t>Cohen’s d)</a:t>
            </a:r>
            <a:r>
              <a:rPr lang="zh-CN" altLang="en-US" sz="1200" b="0" i="0" kern="1200" dirty="0">
                <a:solidFill>
                  <a:schemeClr val="tx1"/>
                </a:solidFill>
                <a:effectLst/>
                <a:latin typeface="+mn-lt"/>
                <a:ea typeface="+mn-ea"/>
                <a:cs typeface="+mn-cs"/>
              </a:rPr>
              <a:t>；经过标准化后的效应量可以进行不同实验结果的交互比较，也避免生物材料自身性质不同而产生实际效应量被判断错误的情况发生。此外，样本的平均值并不能真实反映这些测量值的区间，仅仅计算平均值之间的差异来那个并不能告诉我们差异的区间范围。所以，在表示差异量的时候，如果能够将差异区间显示出来，会给我们更多关于效应量的信息。效应量的大小是否足以解释实验的效应，需要更广泛的科学判断。</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Sullivan G M , </a:t>
            </a:r>
            <a:r>
              <a:rPr lang="en-US" altLang="zh-CN" sz="1200" b="0" i="0" kern="1200" dirty="0" err="1">
                <a:solidFill>
                  <a:schemeClr val="tx1"/>
                </a:solidFill>
                <a:effectLst/>
                <a:latin typeface="+mn-lt"/>
                <a:ea typeface="+mn-ea"/>
                <a:cs typeface="+mn-cs"/>
              </a:rPr>
              <a:t>Feinn</a:t>
            </a:r>
            <a:r>
              <a:rPr lang="en-US" altLang="zh-CN" sz="1200" b="0" i="0" kern="1200" dirty="0">
                <a:solidFill>
                  <a:schemeClr val="tx1"/>
                </a:solidFill>
                <a:effectLst/>
                <a:latin typeface="+mn-lt"/>
                <a:ea typeface="+mn-ea"/>
                <a:cs typeface="+mn-cs"/>
              </a:rPr>
              <a:t> R . Using Effect Size-or Why the P Value Is Not Enough.[J]. Journal of Graduate Medical Education, 2012, 4(3):279.</a:t>
            </a:r>
            <a:endParaRPr lang="zh-CN" altLang="en-US" dirty="0"/>
          </a:p>
        </p:txBody>
      </p:sp>
      <p:sp>
        <p:nvSpPr>
          <p:cNvPr id="4" name="灯片编号占位符 3"/>
          <p:cNvSpPr>
            <a:spLocks noGrp="1"/>
          </p:cNvSpPr>
          <p:nvPr>
            <p:ph type="sldNum" sz="quarter" idx="5"/>
          </p:nvPr>
        </p:nvSpPr>
        <p:spPr/>
        <p:txBody>
          <a:bodyPr/>
          <a:lstStyle/>
          <a:p>
            <a:fld id="{46AB492C-D18F-44CB-8C1E-C587AD98A30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u="none" strike="noStrike" kern="1200" baseline="0" dirty="0">
                <a:solidFill>
                  <a:schemeClr val="tx1"/>
                </a:solidFill>
                <a:latin typeface="+mn-lt"/>
                <a:ea typeface="+mn-ea"/>
                <a:cs typeface="+mn-cs"/>
              </a:rPr>
              <a:t>样本要多大？或是多小才足够？评估差异的存在</a:t>
            </a:r>
            <a:r>
              <a:rPr lang="en-US" altLang="zh-CN" sz="1200" b="1" i="0" u="none" strike="noStrike" kern="1200" baseline="0" dirty="0">
                <a:solidFill>
                  <a:schemeClr val="tx1"/>
                </a:solidFill>
                <a:latin typeface="+mn-lt"/>
                <a:ea typeface="+mn-ea"/>
                <a:cs typeface="+mn-cs"/>
              </a:rPr>
              <a:t>(</a:t>
            </a:r>
            <a:r>
              <a:rPr lang="en-US" altLang="zh-CN" sz="1200" b="1" i="1" u="none" strike="noStrike" kern="1200" baseline="0" dirty="0">
                <a:solidFill>
                  <a:schemeClr val="tx1"/>
                </a:solidFill>
                <a:latin typeface="+mn-lt"/>
                <a:ea typeface="+mn-ea"/>
                <a:cs typeface="+mn-cs"/>
              </a:rPr>
              <a:t>P</a:t>
            </a:r>
            <a:r>
              <a:rPr lang="zh-CN" altLang="en-US" sz="1200" b="1" i="0" u="none" strike="noStrike" kern="1200" baseline="0" dirty="0">
                <a:solidFill>
                  <a:schemeClr val="tx1"/>
                </a:solidFill>
                <a:latin typeface="+mn-lt"/>
                <a:ea typeface="+mn-ea"/>
                <a:cs typeface="+mn-cs"/>
              </a:rPr>
              <a:t>值</a:t>
            </a:r>
            <a:r>
              <a:rPr lang="en-US" altLang="zh-CN" sz="1200" b="1" i="0" u="none" strike="noStrike" kern="1200" baseline="0" dirty="0">
                <a:solidFill>
                  <a:schemeClr val="tx1"/>
                </a:solidFill>
                <a:latin typeface="+mn-lt"/>
                <a:ea typeface="+mn-ea"/>
                <a:cs typeface="+mn-cs"/>
              </a:rPr>
              <a:t>)</a:t>
            </a:r>
            <a:r>
              <a:rPr lang="zh-CN" altLang="en-US" sz="1200" b="1" i="0" u="none" strike="noStrike" kern="1200" baseline="0" dirty="0">
                <a:solidFill>
                  <a:schemeClr val="tx1"/>
                </a:solidFill>
                <a:latin typeface="+mn-lt"/>
                <a:ea typeface="+mn-ea"/>
                <a:cs typeface="+mn-cs"/>
              </a:rPr>
              <a:t>，差异量大小</a:t>
            </a:r>
            <a:r>
              <a:rPr lang="en-US" altLang="zh-CN" sz="1200" b="1" i="0" u="none" strike="noStrike" kern="1200" baseline="0" dirty="0">
                <a:solidFill>
                  <a:schemeClr val="tx1"/>
                </a:solidFill>
                <a:latin typeface="+mn-lt"/>
                <a:ea typeface="+mn-ea"/>
                <a:cs typeface="+mn-cs"/>
              </a:rPr>
              <a:t>(</a:t>
            </a:r>
            <a:r>
              <a:rPr lang="en-US" altLang="zh-CN" sz="1200" b="1" i="0" u="none" strike="noStrike" kern="1200" baseline="0" dirty="0" err="1">
                <a:solidFill>
                  <a:schemeClr val="tx1"/>
                </a:solidFill>
                <a:latin typeface="+mn-lt"/>
                <a:ea typeface="+mn-ea"/>
                <a:cs typeface="+mn-cs"/>
              </a:rPr>
              <a:t>effectsize</a:t>
            </a:r>
            <a:r>
              <a:rPr lang="en-US" altLang="zh-CN" sz="1200" b="1" i="0" u="none" strike="noStrike" kern="1200" baseline="0" dirty="0">
                <a:solidFill>
                  <a:schemeClr val="tx1"/>
                </a:solidFill>
                <a:latin typeface="+mn-lt"/>
                <a:ea typeface="+mn-ea"/>
                <a:cs typeface="+mn-cs"/>
              </a:rPr>
              <a:t>)</a:t>
            </a:r>
            <a:r>
              <a:rPr lang="zh-CN" altLang="en-US" sz="1200" b="1" i="0" u="none" strike="noStrike" kern="1200" baseline="0" dirty="0">
                <a:solidFill>
                  <a:schemeClr val="tx1"/>
                </a:solidFill>
                <a:latin typeface="+mn-lt"/>
                <a:ea typeface="+mn-ea"/>
                <a:cs typeface="+mn-cs"/>
              </a:rPr>
              <a:t>，检测的可重复性</a:t>
            </a:r>
            <a:r>
              <a:rPr lang="en-US" altLang="zh-CN" sz="1200" b="1" i="0" u="none" strike="noStrike" kern="1200" baseline="0" dirty="0">
                <a:solidFill>
                  <a:schemeClr val="tx1"/>
                </a:solidFill>
                <a:latin typeface="+mn-lt"/>
                <a:ea typeface="+mn-ea"/>
                <a:cs typeface="+mn-cs"/>
              </a:rPr>
              <a:t>(Power)</a:t>
            </a:r>
            <a:r>
              <a:rPr lang="zh-CN" altLang="en-US" sz="1200" b="1" i="0" u="none" strike="noStrike" kern="1200" baseline="0" dirty="0">
                <a:solidFill>
                  <a:schemeClr val="tx1"/>
                </a:solidFill>
                <a:latin typeface="+mn-lt"/>
                <a:ea typeface="+mn-ea"/>
                <a:cs typeface="+mn-cs"/>
              </a:rPr>
              <a:t>，生物学重要性等综合判断比起显著性更重要</a:t>
            </a:r>
            <a:endParaRPr lang="zh-CN" altLang="en-US" dirty="0"/>
          </a:p>
        </p:txBody>
      </p:sp>
      <p:sp>
        <p:nvSpPr>
          <p:cNvPr id="4" name="灯片编号占位符 3"/>
          <p:cNvSpPr>
            <a:spLocks noGrp="1"/>
          </p:cNvSpPr>
          <p:nvPr>
            <p:ph type="sldNum" sz="quarter" idx="5"/>
          </p:nvPr>
        </p:nvSpPr>
        <p:spPr/>
        <p:txBody>
          <a:bodyPr/>
          <a:lstStyle/>
          <a:p>
            <a:fld id="{46AB492C-D18F-44CB-8C1E-C587AD98A30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Ref idx="1001">
        <a:schemeClr val="bg1"/>
      </p:bgRef>
    </p:bg>
    <p:spTree>
      <p:nvGrpSpPr>
        <p:cNvPr id="1" name=""/>
        <p:cNvGrpSpPr/>
        <p:nvPr/>
      </p:nvGrpSpPr>
      <p:grpSpPr>
        <a:xfrm>
          <a:off x="0" y="0"/>
          <a:ext cx="0" cy="0"/>
          <a:chOff x="0" y="0"/>
          <a:chExt cx="0" cy="0"/>
        </a:xfrm>
      </p:grpSpPr>
      <p:sp>
        <p:nvSpPr>
          <p:cNvPr id="121" name="Freeform 263"/>
          <p:cNvSpPr/>
          <p:nvPr/>
        </p:nvSpPr>
        <p:spPr bwMode="auto">
          <a:xfrm rot="10800000">
            <a:off x="6936581" y="4741"/>
            <a:ext cx="2153910" cy="2359068"/>
          </a:xfrm>
          <a:custGeom>
            <a:avLst/>
            <a:gdLst>
              <a:gd name="T0" fmla="*/ 1797 w 1797"/>
              <a:gd name="T1" fmla="*/ 1316 h 1316"/>
              <a:gd name="T2" fmla="*/ 0 w 1797"/>
              <a:gd name="T3" fmla="*/ 1316 h 1316"/>
              <a:gd name="T4" fmla="*/ 0 w 1797"/>
              <a:gd name="T5" fmla="*/ 0 h 1316"/>
              <a:gd name="T6" fmla="*/ 1797 w 1797"/>
              <a:gd name="T7" fmla="*/ 1316 h 1316"/>
              <a:gd name="connsiteX0" fmla="*/ 10000 w 10000"/>
              <a:gd name="connsiteY0" fmla="*/ 11292 h 11292"/>
              <a:gd name="connsiteX1" fmla="*/ 0 w 10000"/>
              <a:gd name="connsiteY1" fmla="*/ 11292 h 11292"/>
              <a:gd name="connsiteX2" fmla="*/ 122 w 10000"/>
              <a:gd name="connsiteY2" fmla="*/ 0 h 11292"/>
              <a:gd name="connsiteX3" fmla="*/ 10000 w 10000"/>
              <a:gd name="connsiteY3" fmla="*/ 11292 h 11292"/>
            </a:gdLst>
            <a:ahLst/>
            <a:cxnLst>
              <a:cxn ang="0">
                <a:pos x="connsiteX0" y="connsiteY0"/>
              </a:cxn>
              <a:cxn ang="0">
                <a:pos x="connsiteX1" y="connsiteY1"/>
              </a:cxn>
              <a:cxn ang="0">
                <a:pos x="connsiteX2" y="connsiteY2"/>
              </a:cxn>
              <a:cxn ang="0">
                <a:pos x="connsiteX3" y="connsiteY3"/>
              </a:cxn>
            </a:cxnLst>
            <a:rect l="l" t="t" r="r" b="b"/>
            <a:pathLst>
              <a:path w="10000" h="11292">
                <a:moveTo>
                  <a:pt x="10000" y="11292"/>
                </a:moveTo>
                <a:lnTo>
                  <a:pt x="0" y="11292"/>
                </a:lnTo>
                <a:cubicBezTo>
                  <a:pt x="41" y="7528"/>
                  <a:pt x="81" y="3764"/>
                  <a:pt x="122" y="0"/>
                </a:cubicBezTo>
                <a:lnTo>
                  <a:pt x="10000" y="11292"/>
                </a:lnTo>
                <a:close/>
              </a:path>
            </a:pathLst>
          </a:custGeom>
          <a:solidFill>
            <a:schemeClr val="tx1">
              <a:lumMod val="50000"/>
              <a:lumOff val="50000"/>
              <a:alpha val="32000"/>
            </a:schemeClr>
          </a:solidFill>
          <a:ln>
            <a:noFill/>
          </a:ln>
        </p:spPr>
        <p:txBody>
          <a:bodyPr vert="horz" wrap="square" lIns="68580" tIns="34290" rIns="68580" bIns="34290" numCol="1" anchor="t" anchorCtr="0" compatLnSpc="1"/>
          <a:lstStyle/>
          <a:p>
            <a:endParaRPr lang="zh-CN" altLang="en-US" sz="1350"/>
          </a:p>
        </p:txBody>
      </p:sp>
      <p:sp>
        <p:nvSpPr>
          <p:cNvPr id="119" name="Freeform 263"/>
          <p:cNvSpPr/>
          <p:nvPr/>
        </p:nvSpPr>
        <p:spPr bwMode="auto">
          <a:xfrm>
            <a:off x="-30956" y="4530682"/>
            <a:ext cx="2153910" cy="2359068"/>
          </a:xfrm>
          <a:custGeom>
            <a:avLst/>
            <a:gdLst>
              <a:gd name="T0" fmla="*/ 1797 w 1797"/>
              <a:gd name="T1" fmla="*/ 1316 h 1316"/>
              <a:gd name="T2" fmla="*/ 0 w 1797"/>
              <a:gd name="T3" fmla="*/ 1316 h 1316"/>
              <a:gd name="T4" fmla="*/ 0 w 1797"/>
              <a:gd name="T5" fmla="*/ 0 h 1316"/>
              <a:gd name="T6" fmla="*/ 1797 w 1797"/>
              <a:gd name="T7" fmla="*/ 1316 h 1316"/>
              <a:gd name="connsiteX0" fmla="*/ 10000 w 10000"/>
              <a:gd name="connsiteY0" fmla="*/ 11292 h 11292"/>
              <a:gd name="connsiteX1" fmla="*/ 0 w 10000"/>
              <a:gd name="connsiteY1" fmla="*/ 11292 h 11292"/>
              <a:gd name="connsiteX2" fmla="*/ 122 w 10000"/>
              <a:gd name="connsiteY2" fmla="*/ 0 h 11292"/>
              <a:gd name="connsiteX3" fmla="*/ 10000 w 10000"/>
              <a:gd name="connsiteY3" fmla="*/ 11292 h 11292"/>
            </a:gdLst>
            <a:ahLst/>
            <a:cxnLst>
              <a:cxn ang="0">
                <a:pos x="connsiteX0" y="connsiteY0"/>
              </a:cxn>
              <a:cxn ang="0">
                <a:pos x="connsiteX1" y="connsiteY1"/>
              </a:cxn>
              <a:cxn ang="0">
                <a:pos x="connsiteX2" y="connsiteY2"/>
              </a:cxn>
              <a:cxn ang="0">
                <a:pos x="connsiteX3" y="connsiteY3"/>
              </a:cxn>
            </a:cxnLst>
            <a:rect l="l" t="t" r="r" b="b"/>
            <a:pathLst>
              <a:path w="10000" h="11292">
                <a:moveTo>
                  <a:pt x="10000" y="11292"/>
                </a:moveTo>
                <a:lnTo>
                  <a:pt x="0" y="11292"/>
                </a:lnTo>
                <a:cubicBezTo>
                  <a:pt x="41" y="7528"/>
                  <a:pt x="81" y="3764"/>
                  <a:pt x="122" y="0"/>
                </a:cubicBezTo>
                <a:lnTo>
                  <a:pt x="10000" y="11292"/>
                </a:lnTo>
                <a:close/>
              </a:path>
            </a:pathLst>
          </a:custGeom>
          <a:solidFill>
            <a:schemeClr val="tx1">
              <a:lumMod val="50000"/>
              <a:lumOff val="50000"/>
              <a:alpha val="32000"/>
            </a:schemeClr>
          </a:solidFill>
          <a:ln>
            <a:noFill/>
          </a:ln>
        </p:spPr>
        <p:txBody>
          <a:bodyPr vert="horz" wrap="square" lIns="68580" tIns="34290" rIns="68580" bIns="34290" numCol="1" anchor="t" anchorCtr="0" compatLnSpc="1"/>
          <a:lstStyle/>
          <a:p>
            <a:endParaRPr lang="zh-CN" altLang="en-US" sz="1350"/>
          </a:p>
        </p:txBody>
      </p:sp>
      <p:sp>
        <p:nvSpPr>
          <p:cNvPr id="8" name="Rectangle 6"/>
          <p:cNvSpPr>
            <a:spLocks noChangeArrowheads="1"/>
          </p:cNvSpPr>
          <p:nvPr/>
        </p:nvSpPr>
        <p:spPr bwMode="auto">
          <a:xfrm>
            <a:off x="0" y="31750"/>
            <a:ext cx="9164241" cy="682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p>
        </p:txBody>
      </p:sp>
      <p:grpSp>
        <p:nvGrpSpPr>
          <p:cNvPr id="113" name="组合 112"/>
          <p:cNvGrpSpPr/>
          <p:nvPr/>
        </p:nvGrpSpPr>
        <p:grpSpPr>
          <a:xfrm>
            <a:off x="2613454" y="611516"/>
            <a:ext cx="3917092" cy="5607516"/>
            <a:chOff x="4022725" y="306388"/>
            <a:chExt cx="4186238" cy="5992812"/>
          </a:xfrm>
        </p:grpSpPr>
        <p:sp>
          <p:nvSpPr>
            <p:cNvPr id="114" name="Freeform 165"/>
            <p:cNvSpPr/>
            <p:nvPr/>
          </p:nvSpPr>
          <p:spPr bwMode="auto">
            <a:xfrm>
              <a:off x="6007100" y="5683250"/>
              <a:ext cx="187325" cy="557213"/>
            </a:xfrm>
            <a:custGeom>
              <a:avLst/>
              <a:gdLst>
                <a:gd name="T0" fmla="*/ 82 w 118"/>
                <a:gd name="T1" fmla="*/ 287 h 351"/>
                <a:gd name="T2" fmla="*/ 47 w 118"/>
                <a:gd name="T3" fmla="*/ 351 h 351"/>
                <a:gd name="T4" fmla="*/ 17 w 118"/>
                <a:gd name="T5" fmla="*/ 347 h 351"/>
                <a:gd name="T6" fmla="*/ 0 w 118"/>
                <a:gd name="T7" fmla="*/ 276 h 351"/>
                <a:gd name="T8" fmla="*/ 37 w 118"/>
                <a:gd name="T9" fmla="*/ 0 h 351"/>
                <a:gd name="T10" fmla="*/ 118 w 118"/>
                <a:gd name="T11" fmla="*/ 11 h 351"/>
                <a:gd name="T12" fmla="*/ 82 w 118"/>
                <a:gd name="T13" fmla="*/ 287 h 351"/>
              </a:gdLst>
              <a:ahLst/>
              <a:cxnLst>
                <a:cxn ang="0">
                  <a:pos x="T0" y="T1"/>
                </a:cxn>
                <a:cxn ang="0">
                  <a:pos x="T2" y="T3"/>
                </a:cxn>
                <a:cxn ang="0">
                  <a:pos x="T4" y="T5"/>
                </a:cxn>
                <a:cxn ang="0">
                  <a:pos x="T6" y="T7"/>
                </a:cxn>
                <a:cxn ang="0">
                  <a:pos x="T8" y="T9"/>
                </a:cxn>
                <a:cxn ang="0">
                  <a:pos x="T10" y="T11"/>
                </a:cxn>
                <a:cxn ang="0">
                  <a:pos x="T12" y="T13"/>
                </a:cxn>
              </a:cxnLst>
              <a:rect l="0" t="0" r="r" b="b"/>
              <a:pathLst>
                <a:path w="118" h="351">
                  <a:moveTo>
                    <a:pt x="82" y="287"/>
                  </a:moveTo>
                  <a:lnTo>
                    <a:pt x="47" y="351"/>
                  </a:lnTo>
                  <a:lnTo>
                    <a:pt x="17" y="347"/>
                  </a:lnTo>
                  <a:lnTo>
                    <a:pt x="0" y="276"/>
                  </a:lnTo>
                  <a:lnTo>
                    <a:pt x="37" y="0"/>
                  </a:lnTo>
                  <a:lnTo>
                    <a:pt x="118" y="11"/>
                  </a:lnTo>
                  <a:lnTo>
                    <a:pt x="82" y="28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66"/>
            <p:cNvSpPr/>
            <p:nvPr/>
          </p:nvSpPr>
          <p:spPr bwMode="auto">
            <a:xfrm>
              <a:off x="6062663" y="5581650"/>
              <a:ext cx="144463" cy="173038"/>
            </a:xfrm>
            <a:custGeom>
              <a:avLst/>
              <a:gdLst>
                <a:gd name="T0" fmla="*/ 70 w 76"/>
                <a:gd name="T1" fmla="*/ 59 h 90"/>
                <a:gd name="T2" fmla="*/ 32 w 76"/>
                <a:gd name="T3" fmla="*/ 88 h 90"/>
                <a:gd name="T4" fmla="*/ 31 w 76"/>
                <a:gd name="T5" fmla="*/ 88 h 90"/>
                <a:gd name="T6" fmla="*/ 2 w 76"/>
                <a:gd name="T7" fmla="*/ 50 h 90"/>
                <a:gd name="T8" fmla="*/ 6 w 76"/>
                <a:gd name="T9" fmla="*/ 19 h 90"/>
                <a:gd name="T10" fmla="*/ 41 w 76"/>
                <a:gd name="T11" fmla="*/ 9 h 90"/>
                <a:gd name="T12" fmla="*/ 42 w 76"/>
                <a:gd name="T13" fmla="*/ 9 h 90"/>
                <a:gd name="T14" fmla="*/ 74 w 76"/>
                <a:gd name="T15" fmla="*/ 28 h 90"/>
                <a:gd name="T16" fmla="*/ 70 w 76"/>
                <a:gd name="T17" fmla="*/ 5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0">
                  <a:moveTo>
                    <a:pt x="70" y="59"/>
                  </a:moveTo>
                  <a:cubicBezTo>
                    <a:pt x="67" y="77"/>
                    <a:pt x="50" y="90"/>
                    <a:pt x="32" y="88"/>
                  </a:cubicBezTo>
                  <a:cubicBezTo>
                    <a:pt x="31" y="88"/>
                    <a:pt x="31" y="88"/>
                    <a:pt x="31" y="88"/>
                  </a:cubicBezTo>
                  <a:cubicBezTo>
                    <a:pt x="13" y="85"/>
                    <a:pt x="0" y="68"/>
                    <a:pt x="2" y="50"/>
                  </a:cubicBezTo>
                  <a:cubicBezTo>
                    <a:pt x="6" y="19"/>
                    <a:pt x="6" y="19"/>
                    <a:pt x="6" y="19"/>
                  </a:cubicBezTo>
                  <a:cubicBezTo>
                    <a:pt x="9" y="0"/>
                    <a:pt x="23" y="6"/>
                    <a:pt x="41" y="9"/>
                  </a:cubicBezTo>
                  <a:cubicBezTo>
                    <a:pt x="42" y="9"/>
                    <a:pt x="42" y="9"/>
                    <a:pt x="42" y="9"/>
                  </a:cubicBezTo>
                  <a:cubicBezTo>
                    <a:pt x="61" y="11"/>
                    <a:pt x="76" y="9"/>
                    <a:pt x="74" y="28"/>
                  </a:cubicBezTo>
                  <a:lnTo>
                    <a:pt x="70" y="59"/>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67"/>
            <p:cNvSpPr/>
            <p:nvPr/>
          </p:nvSpPr>
          <p:spPr bwMode="auto">
            <a:xfrm>
              <a:off x="6045200" y="5646738"/>
              <a:ext cx="160338" cy="155575"/>
            </a:xfrm>
            <a:custGeom>
              <a:avLst/>
              <a:gdLst>
                <a:gd name="T0" fmla="*/ 90 w 101"/>
                <a:gd name="T1" fmla="*/ 98 h 98"/>
                <a:gd name="T2" fmla="*/ 0 w 101"/>
                <a:gd name="T3" fmla="*/ 86 h 98"/>
                <a:gd name="T4" fmla="*/ 11 w 101"/>
                <a:gd name="T5" fmla="*/ 0 h 98"/>
                <a:gd name="T6" fmla="*/ 101 w 101"/>
                <a:gd name="T7" fmla="*/ 12 h 98"/>
                <a:gd name="T8" fmla="*/ 90 w 101"/>
                <a:gd name="T9" fmla="*/ 98 h 98"/>
              </a:gdLst>
              <a:ahLst/>
              <a:cxnLst>
                <a:cxn ang="0">
                  <a:pos x="T0" y="T1"/>
                </a:cxn>
                <a:cxn ang="0">
                  <a:pos x="T2" y="T3"/>
                </a:cxn>
                <a:cxn ang="0">
                  <a:pos x="T4" y="T5"/>
                </a:cxn>
                <a:cxn ang="0">
                  <a:pos x="T6" y="T7"/>
                </a:cxn>
                <a:cxn ang="0">
                  <a:pos x="T8" y="T9"/>
                </a:cxn>
              </a:cxnLst>
              <a:rect l="0" t="0" r="r" b="b"/>
              <a:pathLst>
                <a:path w="101" h="98">
                  <a:moveTo>
                    <a:pt x="90" y="98"/>
                  </a:moveTo>
                  <a:lnTo>
                    <a:pt x="0" y="86"/>
                  </a:lnTo>
                  <a:lnTo>
                    <a:pt x="11" y="0"/>
                  </a:lnTo>
                  <a:lnTo>
                    <a:pt x="101" y="12"/>
                  </a:lnTo>
                  <a:lnTo>
                    <a:pt x="90" y="9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68"/>
            <p:cNvSpPr/>
            <p:nvPr/>
          </p:nvSpPr>
          <p:spPr bwMode="auto">
            <a:xfrm>
              <a:off x="6030913" y="6219825"/>
              <a:ext cx="50800" cy="79375"/>
            </a:xfrm>
            <a:custGeom>
              <a:avLst/>
              <a:gdLst>
                <a:gd name="T0" fmla="*/ 0 w 26"/>
                <a:gd name="T1" fmla="*/ 6 h 42"/>
                <a:gd name="T2" fmla="*/ 6 w 26"/>
                <a:gd name="T3" fmla="*/ 32 h 42"/>
                <a:gd name="T4" fmla="*/ 26 w 26"/>
                <a:gd name="T5" fmla="*/ 11 h 42"/>
                <a:gd name="T6" fmla="*/ 0 w 26"/>
                <a:gd name="T7" fmla="*/ 6 h 42"/>
              </a:gdLst>
              <a:ahLst/>
              <a:cxnLst>
                <a:cxn ang="0">
                  <a:pos x="T0" y="T1"/>
                </a:cxn>
                <a:cxn ang="0">
                  <a:pos x="T2" y="T3"/>
                </a:cxn>
                <a:cxn ang="0">
                  <a:pos x="T4" y="T5"/>
                </a:cxn>
                <a:cxn ang="0">
                  <a:pos x="T6" y="T7"/>
                </a:cxn>
              </a:cxnLst>
              <a:rect l="0" t="0" r="r" b="b"/>
              <a:pathLst>
                <a:path w="26" h="42">
                  <a:moveTo>
                    <a:pt x="0" y="6"/>
                  </a:moveTo>
                  <a:cubicBezTo>
                    <a:pt x="0" y="6"/>
                    <a:pt x="4" y="26"/>
                    <a:pt x="6" y="32"/>
                  </a:cubicBezTo>
                  <a:cubicBezTo>
                    <a:pt x="9" y="38"/>
                    <a:pt x="12" y="42"/>
                    <a:pt x="26" y="11"/>
                  </a:cubicBezTo>
                  <a:cubicBezTo>
                    <a:pt x="26" y="11"/>
                    <a:pt x="17"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69"/>
            <p:cNvSpPr/>
            <p:nvPr/>
          </p:nvSpPr>
          <p:spPr bwMode="auto">
            <a:xfrm>
              <a:off x="6199188" y="5680075"/>
              <a:ext cx="187325" cy="555625"/>
            </a:xfrm>
            <a:custGeom>
              <a:avLst/>
              <a:gdLst>
                <a:gd name="T0" fmla="*/ 82 w 118"/>
                <a:gd name="T1" fmla="*/ 287 h 350"/>
                <a:gd name="T2" fmla="*/ 47 w 118"/>
                <a:gd name="T3" fmla="*/ 350 h 350"/>
                <a:gd name="T4" fmla="*/ 17 w 118"/>
                <a:gd name="T5" fmla="*/ 347 h 350"/>
                <a:gd name="T6" fmla="*/ 0 w 118"/>
                <a:gd name="T7" fmla="*/ 276 h 350"/>
                <a:gd name="T8" fmla="*/ 38 w 118"/>
                <a:gd name="T9" fmla="*/ 0 h 350"/>
                <a:gd name="T10" fmla="*/ 118 w 118"/>
                <a:gd name="T11" fmla="*/ 11 h 350"/>
                <a:gd name="T12" fmla="*/ 82 w 118"/>
                <a:gd name="T13" fmla="*/ 287 h 350"/>
              </a:gdLst>
              <a:ahLst/>
              <a:cxnLst>
                <a:cxn ang="0">
                  <a:pos x="T0" y="T1"/>
                </a:cxn>
                <a:cxn ang="0">
                  <a:pos x="T2" y="T3"/>
                </a:cxn>
                <a:cxn ang="0">
                  <a:pos x="T4" y="T5"/>
                </a:cxn>
                <a:cxn ang="0">
                  <a:pos x="T6" y="T7"/>
                </a:cxn>
                <a:cxn ang="0">
                  <a:pos x="T8" y="T9"/>
                </a:cxn>
                <a:cxn ang="0">
                  <a:pos x="T10" y="T11"/>
                </a:cxn>
                <a:cxn ang="0">
                  <a:pos x="T12" y="T13"/>
                </a:cxn>
              </a:cxnLst>
              <a:rect l="0" t="0" r="r" b="b"/>
              <a:pathLst>
                <a:path w="118" h="350">
                  <a:moveTo>
                    <a:pt x="82" y="287"/>
                  </a:moveTo>
                  <a:lnTo>
                    <a:pt x="47" y="350"/>
                  </a:lnTo>
                  <a:lnTo>
                    <a:pt x="17" y="347"/>
                  </a:lnTo>
                  <a:lnTo>
                    <a:pt x="0" y="276"/>
                  </a:lnTo>
                  <a:lnTo>
                    <a:pt x="38" y="0"/>
                  </a:lnTo>
                  <a:lnTo>
                    <a:pt x="118" y="11"/>
                  </a:lnTo>
                  <a:lnTo>
                    <a:pt x="82" y="28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70"/>
            <p:cNvSpPr/>
            <p:nvPr/>
          </p:nvSpPr>
          <p:spPr bwMode="auto">
            <a:xfrm>
              <a:off x="6254750" y="5578475"/>
              <a:ext cx="146050" cy="171450"/>
            </a:xfrm>
            <a:custGeom>
              <a:avLst/>
              <a:gdLst>
                <a:gd name="T0" fmla="*/ 70 w 76"/>
                <a:gd name="T1" fmla="*/ 59 h 90"/>
                <a:gd name="T2" fmla="*/ 32 w 76"/>
                <a:gd name="T3" fmla="*/ 88 h 90"/>
                <a:gd name="T4" fmla="*/ 31 w 76"/>
                <a:gd name="T5" fmla="*/ 87 h 90"/>
                <a:gd name="T6" fmla="*/ 2 w 76"/>
                <a:gd name="T7" fmla="*/ 50 h 90"/>
                <a:gd name="T8" fmla="*/ 6 w 76"/>
                <a:gd name="T9" fmla="*/ 19 h 90"/>
                <a:gd name="T10" fmla="*/ 42 w 76"/>
                <a:gd name="T11" fmla="*/ 9 h 90"/>
                <a:gd name="T12" fmla="*/ 43 w 76"/>
                <a:gd name="T13" fmla="*/ 9 h 90"/>
                <a:gd name="T14" fmla="*/ 74 w 76"/>
                <a:gd name="T15" fmla="*/ 28 h 90"/>
                <a:gd name="T16" fmla="*/ 70 w 76"/>
                <a:gd name="T17" fmla="*/ 5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0">
                  <a:moveTo>
                    <a:pt x="70" y="59"/>
                  </a:moveTo>
                  <a:cubicBezTo>
                    <a:pt x="67" y="77"/>
                    <a:pt x="51" y="90"/>
                    <a:pt x="32" y="88"/>
                  </a:cubicBezTo>
                  <a:cubicBezTo>
                    <a:pt x="31" y="87"/>
                    <a:pt x="31" y="87"/>
                    <a:pt x="31" y="87"/>
                  </a:cubicBezTo>
                  <a:cubicBezTo>
                    <a:pt x="13" y="85"/>
                    <a:pt x="0" y="68"/>
                    <a:pt x="2" y="50"/>
                  </a:cubicBezTo>
                  <a:cubicBezTo>
                    <a:pt x="6" y="19"/>
                    <a:pt x="6" y="19"/>
                    <a:pt x="6" y="19"/>
                  </a:cubicBezTo>
                  <a:cubicBezTo>
                    <a:pt x="9" y="0"/>
                    <a:pt x="23" y="6"/>
                    <a:pt x="42" y="9"/>
                  </a:cubicBezTo>
                  <a:cubicBezTo>
                    <a:pt x="43" y="9"/>
                    <a:pt x="43" y="9"/>
                    <a:pt x="43" y="9"/>
                  </a:cubicBezTo>
                  <a:cubicBezTo>
                    <a:pt x="61" y="11"/>
                    <a:pt x="76" y="9"/>
                    <a:pt x="74" y="28"/>
                  </a:cubicBezTo>
                  <a:lnTo>
                    <a:pt x="70" y="59"/>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71"/>
            <p:cNvSpPr/>
            <p:nvPr/>
          </p:nvSpPr>
          <p:spPr bwMode="auto">
            <a:xfrm>
              <a:off x="6237288" y="5643563"/>
              <a:ext cx="163513" cy="153988"/>
            </a:xfrm>
            <a:custGeom>
              <a:avLst/>
              <a:gdLst>
                <a:gd name="T0" fmla="*/ 91 w 103"/>
                <a:gd name="T1" fmla="*/ 97 h 97"/>
                <a:gd name="T2" fmla="*/ 0 w 103"/>
                <a:gd name="T3" fmla="*/ 85 h 97"/>
                <a:gd name="T4" fmla="*/ 13 w 103"/>
                <a:gd name="T5" fmla="*/ 0 h 97"/>
                <a:gd name="T6" fmla="*/ 103 w 103"/>
                <a:gd name="T7" fmla="*/ 12 h 97"/>
                <a:gd name="T8" fmla="*/ 91 w 103"/>
                <a:gd name="T9" fmla="*/ 97 h 97"/>
              </a:gdLst>
              <a:ahLst/>
              <a:cxnLst>
                <a:cxn ang="0">
                  <a:pos x="T0" y="T1"/>
                </a:cxn>
                <a:cxn ang="0">
                  <a:pos x="T2" y="T3"/>
                </a:cxn>
                <a:cxn ang="0">
                  <a:pos x="T4" y="T5"/>
                </a:cxn>
                <a:cxn ang="0">
                  <a:pos x="T6" y="T7"/>
                </a:cxn>
                <a:cxn ang="0">
                  <a:pos x="T8" y="T9"/>
                </a:cxn>
              </a:cxnLst>
              <a:rect l="0" t="0" r="r" b="b"/>
              <a:pathLst>
                <a:path w="103" h="97">
                  <a:moveTo>
                    <a:pt x="91" y="97"/>
                  </a:moveTo>
                  <a:lnTo>
                    <a:pt x="0" y="85"/>
                  </a:lnTo>
                  <a:lnTo>
                    <a:pt x="13" y="0"/>
                  </a:lnTo>
                  <a:lnTo>
                    <a:pt x="103" y="12"/>
                  </a:lnTo>
                  <a:lnTo>
                    <a:pt x="91" y="9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72"/>
            <p:cNvSpPr/>
            <p:nvPr/>
          </p:nvSpPr>
          <p:spPr bwMode="auto">
            <a:xfrm>
              <a:off x="6226175" y="6215063"/>
              <a:ext cx="47625" cy="80963"/>
            </a:xfrm>
            <a:custGeom>
              <a:avLst/>
              <a:gdLst>
                <a:gd name="T0" fmla="*/ 0 w 25"/>
                <a:gd name="T1" fmla="*/ 6 h 42"/>
                <a:gd name="T2" fmla="*/ 6 w 25"/>
                <a:gd name="T3" fmla="*/ 32 h 42"/>
                <a:gd name="T4" fmla="*/ 25 w 25"/>
                <a:gd name="T5" fmla="*/ 11 h 42"/>
                <a:gd name="T6" fmla="*/ 0 w 25"/>
                <a:gd name="T7" fmla="*/ 6 h 42"/>
              </a:gdLst>
              <a:ahLst/>
              <a:cxnLst>
                <a:cxn ang="0">
                  <a:pos x="T0" y="T1"/>
                </a:cxn>
                <a:cxn ang="0">
                  <a:pos x="T2" y="T3"/>
                </a:cxn>
                <a:cxn ang="0">
                  <a:pos x="T4" y="T5"/>
                </a:cxn>
                <a:cxn ang="0">
                  <a:pos x="T6" y="T7"/>
                </a:cxn>
              </a:cxnLst>
              <a:rect l="0" t="0" r="r" b="b"/>
              <a:pathLst>
                <a:path w="25" h="42">
                  <a:moveTo>
                    <a:pt x="0" y="6"/>
                  </a:moveTo>
                  <a:cubicBezTo>
                    <a:pt x="0" y="6"/>
                    <a:pt x="4" y="26"/>
                    <a:pt x="6" y="32"/>
                  </a:cubicBezTo>
                  <a:cubicBezTo>
                    <a:pt x="8" y="38"/>
                    <a:pt x="11" y="42"/>
                    <a:pt x="25" y="11"/>
                  </a:cubicBezTo>
                  <a:cubicBezTo>
                    <a:pt x="25" y="11"/>
                    <a:pt x="16"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73"/>
            <p:cNvSpPr/>
            <p:nvPr/>
          </p:nvSpPr>
          <p:spPr bwMode="auto">
            <a:xfrm>
              <a:off x="6372225" y="5684838"/>
              <a:ext cx="46038" cy="284163"/>
            </a:xfrm>
            <a:custGeom>
              <a:avLst/>
              <a:gdLst>
                <a:gd name="T0" fmla="*/ 5 w 24"/>
                <a:gd name="T1" fmla="*/ 1 h 148"/>
                <a:gd name="T2" fmla="*/ 23 w 24"/>
                <a:gd name="T3" fmla="*/ 19 h 148"/>
                <a:gd name="T4" fmla="*/ 8 w 24"/>
                <a:gd name="T5" fmla="*/ 139 h 148"/>
                <a:gd name="T6" fmla="*/ 0 w 24"/>
                <a:gd name="T7" fmla="*/ 146 h 148"/>
                <a:gd name="T8" fmla="*/ 12 w 24"/>
                <a:gd name="T9" fmla="*/ 52 h 148"/>
                <a:gd name="T10" fmla="*/ 6 w 24"/>
                <a:gd name="T11" fmla="*/ 41 h 148"/>
                <a:gd name="T12" fmla="*/ 5 w 24"/>
                <a:gd name="T13" fmla="*/ 0 h 148"/>
                <a:gd name="T14" fmla="*/ 5 w 24"/>
                <a:gd name="T15" fmla="*/ 1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48">
                  <a:moveTo>
                    <a:pt x="5" y="1"/>
                  </a:moveTo>
                  <a:cubicBezTo>
                    <a:pt x="5" y="1"/>
                    <a:pt x="22" y="12"/>
                    <a:pt x="23" y="19"/>
                  </a:cubicBezTo>
                  <a:cubicBezTo>
                    <a:pt x="24" y="26"/>
                    <a:pt x="8" y="139"/>
                    <a:pt x="8" y="139"/>
                  </a:cubicBezTo>
                  <a:cubicBezTo>
                    <a:pt x="8" y="139"/>
                    <a:pt x="10" y="148"/>
                    <a:pt x="0" y="146"/>
                  </a:cubicBezTo>
                  <a:cubicBezTo>
                    <a:pt x="12" y="52"/>
                    <a:pt x="12" y="52"/>
                    <a:pt x="12" y="52"/>
                  </a:cubicBezTo>
                  <a:cubicBezTo>
                    <a:pt x="6" y="41"/>
                    <a:pt x="6" y="41"/>
                    <a:pt x="6" y="41"/>
                  </a:cubicBezTo>
                  <a:cubicBezTo>
                    <a:pt x="5" y="0"/>
                    <a:pt x="5" y="0"/>
                    <a:pt x="5" y="0"/>
                  </a:cubicBezTo>
                  <a:lnTo>
                    <a:pt x="5" y="1"/>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74"/>
            <p:cNvSpPr/>
            <p:nvPr/>
          </p:nvSpPr>
          <p:spPr bwMode="auto">
            <a:xfrm>
              <a:off x="5064125" y="5597525"/>
              <a:ext cx="831850" cy="373063"/>
            </a:xfrm>
            <a:custGeom>
              <a:avLst/>
              <a:gdLst>
                <a:gd name="T0" fmla="*/ 260 w 524"/>
                <a:gd name="T1" fmla="*/ 235 h 235"/>
                <a:gd name="T2" fmla="*/ 0 w 524"/>
                <a:gd name="T3" fmla="*/ 117 h 235"/>
                <a:gd name="T4" fmla="*/ 267 w 524"/>
                <a:gd name="T5" fmla="*/ 0 h 235"/>
                <a:gd name="T6" fmla="*/ 524 w 524"/>
                <a:gd name="T7" fmla="*/ 114 h 235"/>
                <a:gd name="T8" fmla="*/ 260 w 524"/>
                <a:gd name="T9" fmla="*/ 235 h 235"/>
              </a:gdLst>
              <a:ahLst/>
              <a:cxnLst>
                <a:cxn ang="0">
                  <a:pos x="T0" y="T1"/>
                </a:cxn>
                <a:cxn ang="0">
                  <a:pos x="T2" y="T3"/>
                </a:cxn>
                <a:cxn ang="0">
                  <a:pos x="T4" y="T5"/>
                </a:cxn>
                <a:cxn ang="0">
                  <a:pos x="T6" y="T7"/>
                </a:cxn>
                <a:cxn ang="0">
                  <a:pos x="T8" y="T9"/>
                </a:cxn>
              </a:cxnLst>
              <a:rect l="0" t="0" r="r" b="b"/>
              <a:pathLst>
                <a:path w="524" h="235">
                  <a:moveTo>
                    <a:pt x="260" y="235"/>
                  </a:moveTo>
                  <a:lnTo>
                    <a:pt x="0" y="117"/>
                  </a:lnTo>
                  <a:lnTo>
                    <a:pt x="267" y="0"/>
                  </a:lnTo>
                  <a:lnTo>
                    <a:pt x="524" y="114"/>
                  </a:lnTo>
                  <a:lnTo>
                    <a:pt x="260" y="23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Rectangle 175"/>
            <p:cNvSpPr>
              <a:spLocks noChangeArrowheads="1"/>
            </p:cNvSpPr>
            <p:nvPr/>
          </p:nvSpPr>
          <p:spPr bwMode="auto">
            <a:xfrm>
              <a:off x="5861050" y="5773738"/>
              <a:ext cx="26988" cy="2730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9" name="Oval 176"/>
            <p:cNvSpPr>
              <a:spLocks noChangeArrowheads="1"/>
            </p:cNvSpPr>
            <p:nvPr/>
          </p:nvSpPr>
          <p:spPr bwMode="auto">
            <a:xfrm>
              <a:off x="5832475" y="6015038"/>
              <a:ext cx="84138" cy="84138"/>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77"/>
            <p:cNvSpPr/>
            <p:nvPr/>
          </p:nvSpPr>
          <p:spPr bwMode="auto">
            <a:xfrm>
              <a:off x="5822950" y="6061075"/>
              <a:ext cx="61913" cy="180975"/>
            </a:xfrm>
            <a:custGeom>
              <a:avLst/>
              <a:gdLst>
                <a:gd name="T0" fmla="*/ 17 w 32"/>
                <a:gd name="T1" fmla="*/ 5 h 95"/>
                <a:gd name="T2" fmla="*/ 7 w 32"/>
                <a:gd name="T3" fmla="*/ 95 h 95"/>
                <a:gd name="T4" fmla="*/ 32 w 32"/>
                <a:gd name="T5" fmla="*/ 95 h 95"/>
                <a:gd name="T6" fmla="*/ 32 w 32"/>
                <a:gd name="T7" fmla="*/ 0 h 95"/>
                <a:gd name="T8" fmla="*/ 17 w 32"/>
                <a:gd name="T9" fmla="*/ 5 h 95"/>
              </a:gdLst>
              <a:ahLst/>
              <a:cxnLst>
                <a:cxn ang="0">
                  <a:pos x="T0" y="T1"/>
                </a:cxn>
                <a:cxn ang="0">
                  <a:pos x="T2" y="T3"/>
                </a:cxn>
                <a:cxn ang="0">
                  <a:pos x="T4" y="T5"/>
                </a:cxn>
                <a:cxn ang="0">
                  <a:pos x="T6" y="T7"/>
                </a:cxn>
                <a:cxn ang="0">
                  <a:pos x="T8" y="T9"/>
                </a:cxn>
              </a:cxnLst>
              <a:rect l="0" t="0" r="r" b="b"/>
              <a:pathLst>
                <a:path w="32" h="95">
                  <a:moveTo>
                    <a:pt x="17" y="5"/>
                  </a:moveTo>
                  <a:cubicBezTo>
                    <a:pt x="17" y="5"/>
                    <a:pt x="0" y="41"/>
                    <a:pt x="7" y="95"/>
                  </a:cubicBezTo>
                  <a:cubicBezTo>
                    <a:pt x="32" y="95"/>
                    <a:pt x="32" y="95"/>
                    <a:pt x="32" y="95"/>
                  </a:cubicBezTo>
                  <a:cubicBezTo>
                    <a:pt x="32" y="0"/>
                    <a:pt x="32" y="0"/>
                    <a:pt x="32" y="0"/>
                  </a:cubicBezTo>
                  <a:cubicBezTo>
                    <a:pt x="32" y="0"/>
                    <a:pt x="17" y="8"/>
                    <a:pt x="17" y="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78"/>
            <p:cNvSpPr/>
            <p:nvPr/>
          </p:nvSpPr>
          <p:spPr bwMode="auto">
            <a:xfrm>
              <a:off x="5870575" y="6061075"/>
              <a:ext cx="60325" cy="180975"/>
            </a:xfrm>
            <a:custGeom>
              <a:avLst/>
              <a:gdLst>
                <a:gd name="T0" fmla="*/ 14 w 31"/>
                <a:gd name="T1" fmla="*/ 5 h 95"/>
                <a:gd name="T2" fmla="*/ 24 w 31"/>
                <a:gd name="T3" fmla="*/ 95 h 95"/>
                <a:gd name="T4" fmla="*/ 0 w 31"/>
                <a:gd name="T5" fmla="*/ 95 h 95"/>
                <a:gd name="T6" fmla="*/ 0 w 31"/>
                <a:gd name="T7" fmla="*/ 0 h 95"/>
                <a:gd name="T8" fmla="*/ 14 w 31"/>
                <a:gd name="T9" fmla="*/ 5 h 95"/>
              </a:gdLst>
              <a:ahLst/>
              <a:cxnLst>
                <a:cxn ang="0">
                  <a:pos x="T0" y="T1"/>
                </a:cxn>
                <a:cxn ang="0">
                  <a:pos x="T2" y="T3"/>
                </a:cxn>
                <a:cxn ang="0">
                  <a:pos x="T4" y="T5"/>
                </a:cxn>
                <a:cxn ang="0">
                  <a:pos x="T6" y="T7"/>
                </a:cxn>
                <a:cxn ang="0">
                  <a:pos x="T8" y="T9"/>
                </a:cxn>
              </a:cxnLst>
              <a:rect l="0" t="0" r="r" b="b"/>
              <a:pathLst>
                <a:path w="31" h="95">
                  <a:moveTo>
                    <a:pt x="14" y="5"/>
                  </a:moveTo>
                  <a:cubicBezTo>
                    <a:pt x="14" y="5"/>
                    <a:pt x="31" y="41"/>
                    <a:pt x="24" y="95"/>
                  </a:cubicBezTo>
                  <a:cubicBezTo>
                    <a:pt x="0" y="95"/>
                    <a:pt x="0" y="95"/>
                    <a:pt x="0" y="95"/>
                  </a:cubicBezTo>
                  <a:cubicBezTo>
                    <a:pt x="0" y="0"/>
                    <a:pt x="0" y="0"/>
                    <a:pt x="0" y="0"/>
                  </a:cubicBezTo>
                  <a:cubicBezTo>
                    <a:pt x="0" y="0"/>
                    <a:pt x="14" y="8"/>
                    <a:pt x="14" y="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79"/>
            <p:cNvSpPr/>
            <p:nvPr/>
          </p:nvSpPr>
          <p:spPr bwMode="auto">
            <a:xfrm>
              <a:off x="5227638" y="5895975"/>
              <a:ext cx="484188" cy="358775"/>
            </a:xfrm>
            <a:custGeom>
              <a:avLst/>
              <a:gdLst>
                <a:gd name="T0" fmla="*/ 253 w 253"/>
                <a:gd name="T1" fmla="*/ 0 h 188"/>
                <a:gd name="T2" fmla="*/ 127 w 253"/>
                <a:gd name="T3" fmla="*/ 59 h 188"/>
                <a:gd name="T4" fmla="*/ 0 w 253"/>
                <a:gd name="T5" fmla="*/ 0 h 188"/>
                <a:gd name="T6" fmla="*/ 0 w 253"/>
                <a:gd name="T7" fmla="*/ 145 h 188"/>
                <a:gd name="T8" fmla="*/ 123 w 253"/>
                <a:gd name="T9" fmla="*/ 188 h 188"/>
                <a:gd name="T10" fmla="*/ 123 w 253"/>
                <a:gd name="T11" fmla="*/ 188 h 188"/>
                <a:gd name="T12" fmla="*/ 127 w 253"/>
                <a:gd name="T13" fmla="*/ 188 h 188"/>
                <a:gd name="T14" fmla="*/ 130 w 253"/>
                <a:gd name="T15" fmla="*/ 188 h 188"/>
                <a:gd name="T16" fmla="*/ 130 w 253"/>
                <a:gd name="T17" fmla="*/ 188 h 188"/>
                <a:gd name="T18" fmla="*/ 253 w 253"/>
                <a:gd name="T19" fmla="*/ 145 h 188"/>
                <a:gd name="T20" fmla="*/ 253 w 253"/>
                <a:gd name="T2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3" h="188">
                  <a:moveTo>
                    <a:pt x="253" y="0"/>
                  </a:moveTo>
                  <a:cubicBezTo>
                    <a:pt x="253" y="1"/>
                    <a:pt x="147" y="50"/>
                    <a:pt x="127" y="59"/>
                  </a:cubicBezTo>
                  <a:cubicBezTo>
                    <a:pt x="106" y="50"/>
                    <a:pt x="0" y="1"/>
                    <a:pt x="0" y="0"/>
                  </a:cubicBezTo>
                  <a:cubicBezTo>
                    <a:pt x="0" y="145"/>
                    <a:pt x="0" y="145"/>
                    <a:pt x="0" y="145"/>
                  </a:cubicBezTo>
                  <a:cubicBezTo>
                    <a:pt x="34" y="181"/>
                    <a:pt x="102" y="187"/>
                    <a:pt x="123" y="188"/>
                  </a:cubicBezTo>
                  <a:cubicBezTo>
                    <a:pt x="123" y="188"/>
                    <a:pt x="123" y="188"/>
                    <a:pt x="123" y="188"/>
                  </a:cubicBezTo>
                  <a:cubicBezTo>
                    <a:pt x="123" y="188"/>
                    <a:pt x="124" y="188"/>
                    <a:pt x="127" y="188"/>
                  </a:cubicBezTo>
                  <a:cubicBezTo>
                    <a:pt x="129" y="188"/>
                    <a:pt x="130" y="188"/>
                    <a:pt x="130" y="188"/>
                  </a:cubicBezTo>
                  <a:cubicBezTo>
                    <a:pt x="130" y="188"/>
                    <a:pt x="130" y="188"/>
                    <a:pt x="130" y="188"/>
                  </a:cubicBezTo>
                  <a:cubicBezTo>
                    <a:pt x="151" y="187"/>
                    <a:pt x="219" y="181"/>
                    <a:pt x="253" y="145"/>
                  </a:cubicBezTo>
                  <a:lnTo>
                    <a:pt x="253"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80"/>
            <p:cNvSpPr>
              <a:spLocks noEditPoints="1"/>
            </p:cNvSpPr>
            <p:nvPr/>
          </p:nvSpPr>
          <p:spPr bwMode="auto">
            <a:xfrm>
              <a:off x="4991100" y="5194300"/>
              <a:ext cx="596900" cy="433388"/>
            </a:xfrm>
            <a:custGeom>
              <a:avLst/>
              <a:gdLst>
                <a:gd name="T0" fmla="*/ 257 w 312"/>
                <a:gd name="T1" fmla="*/ 37 h 227"/>
                <a:gd name="T2" fmla="*/ 245 w 312"/>
                <a:gd name="T3" fmla="*/ 82 h 227"/>
                <a:gd name="T4" fmla="*/ 276 w 312"/>
                <a:gd name="T5" fmla="*/ 131 h 227"/>
                <a:gd name="T6" fmla="*/ 245 w 312"/>
                <a:gd name="T7" fmla="*/ 176 h 227"/>
                <a:gd name="T8" fmla="*/ 245 w 312"/>
                <a:gd name="T9" fmla="*/ 32 h 227"/>
                <a:gd name="T10" fmla="*/ 109 w 312"/>
                <a:gd name="T11" fmla="*/ 16 h 227"/>
                <a:gd name="T12" fmla="*/ 117 w 312"/>
                <a:gd name="T13" fmla="*/ 18 h 227"/>
                <a:gd name="T14" fmla="*/ 109 w 312"/>
                <a:gd name="T15" fmla="*/ 50 h 227"/>
                <a:gd name="T16" fmla="*/ 109 w 312"/>
                <a:gd name="T17" fmla="*/ 195 h 227"/>
                <a:gd name="T18" fmla="*/ 200 w 312"/>
                <a:gd name="T19" fmla="*/ 175 h 227"/>
                <a:gd name="T20" fmla="*/ 245 w 312"/>
                <a:gd name="T21" fmla="*/ 150 h 227"/>
                <a:gd name="T22" fmla="*/ 230 w 312"/>
                <a:gd name="T23" fmla="*/ 146 h 227"/>
                <a:gd name="T24" fmla="*/ 245 w 312"/>
                <a:gd name="T25" fmla="*/ 82 h 227"/>
                <a:gd name="T26" fmla="*/ 109 w 312"/>
                <a:gd name="T27" fmla="*/ 6 h 227"/>
                <a:gd name="T28" fmla="*/ 93 w 312"/>
                <a:gd name="T29" fmla="*/ 28 h 227"/>
                <a:gd name="T30" fmla="*/ 109 w 312"/>
                <a:gd name="T31" fmla="*/ 16 h 227"/>
                <a:gd name="T32" fmla="*/ 93 w 312"/>
                <a:gd name="T33" fmla="*/ 227 h 227"/>
                <a:gd name="T34" fmla="*/ 109 w 312"/>
                <a:gd name="T35" fmla="*/ 195 h 227"/>
                <a:gd name="T36" fmla="*/ 93 w 312"/>
                <a:gd name="T37" fmla="*/ 212 h 227"/>
                <a:gd name="T38" fmla="*/ 109 w 312"/>
                <a:gd name="T39" fmla="*/ 50 h 227"/>
                <a:gd name="T40" fmla="*/ 96 w 312"/>
                <a:gd name="T41" fmla="*/ 161 h 227"/>
                <a:gd name="T42" fmla="*/ 93 w 312"/>
                <a:gd name="T43" fmla="*/ 77 h 227"/>
                <a:gd name="T44" fmla="*/ 93 w 312"/>
                <a:gd name="T45" fmla="*/ 39 h 227"/>
                <a:gd name="T46" fmla="*/ 109 w 312"/>
                <a:gd name="T47" fmla="*/ 50 h 227"/>
                <a:gd name="T48" fmla="*/ 72 w 312"/>
                <a:gd name="T49" fmla="*/ 21 h 227"/>
                <a:gd name="T50" fmla="*/ 82 w 312"/>
                <a:gd name="T51" fmla="*/ 50 h 227"/>
                <a:gd name="T52" fmla="*/ 93 w 312"/>
                <a:gd name="T53" fmla="*/ 39 h 227"/>
                <a:gd name="T54" fmla="*/ 93 w 312"/>
                <a:gd name="T55" fmla="*/ 10 h 227"/>
                <a:gd name="T56" fmla="*/ 93 w 312"/>
                <a:gd name="T57" fmla="*/ 227 h 227"/>
                <a:gd name="T58" fmla="*/ 72 w 312"/>
                <a:gd name="T59" fmla="*/ 211 h 227"/>
                <a:gd name="T60" fmla="*/ 93 w 312"/>
                <a:gd name="T61" fmla="*/ 77 h 227"/>
                <a:gd name="T62" fmla="*/ 72 w 312"/>
                <a:gd name="T63" fmla="*/ 161 h 227"/>
                <a:gd name="T64" fmla="*/ 84 w 312"/>
                <a:gd name="T65" fmla="*/ 139 h 227"/>
                <a:gd name="T66" fmla="*/ 72 w 312"/>
                <a:gd name="T67" fmla="*/ 104 h 227"/>
                <a:gd name="T68" fmla="*/ 92 w 312"/>
                <a:gd name="T69" fmla="*/ 81 h 227"/>
                <a:gd name="T70" fmla="*/ 72 w 312"/>
                <a:gd name="T71" fmla="*/ 21 h 227"/>
                <a:gd name="T72" fmla="*/ 72 w 312"/>
                <a:gd name="T73" fmla="*/ 225 h 227"/>
                <a:gd name="T74" fmla="*/ 71 w 312"/>
                <a:gd name="T75" fmla="*/ 211 h 227"/>
                <a:gd name="T76" fmla="*/ 58 w 312"/>
                <a:gd name="T77" fmla="*/ 173 h 227"/>
                <a:gd name="T78" fmla="*/ 72 w 312"/>
                <a:gd name="T79" fmla="*/ 151 h 227"/>
                <a:gd name="T80" fmla="*/ 49 w 312"/>
                <a:gd name="T81" fmla="*/ 151 h 227"/>
                <a:gd name="T82" fmla="*/ 72 w 312"/>
                <a:gd name="T83" fmla="*/ 104 h 227"/>
                <a:gd name="T84" fmla="*/ 61 w 312"/>
                <a:gd name="T85" fmla="*/ 91 h 227"/>
                <a:gd name="T86" fmla="*/ 52 w 312"/>
                <a:gd name="T87" fmla="*/ 61 h 227"/>
                <a:gd name="T88" fmla="*/ 72 w 312"/>
                <a:gd name="T89" fmla="*/ 2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2" h="227">
                  <a:moveTo>
                    <a:pt x="305" y="125"/>
                  </a:moveTo>
                  <a:cubicBezTo>
                    <a:pt x="312" y="72"/>
                    <a:pt x="257" y="37"/>
                    <a:pt x="257" y="37"/>
                  </a:cubicBezTo>
                  <a:cubicBezTo>
                    <a:pt x="253" y="35"/>
                    <a:pt x="249" y="34"/>
                    <a:pt x="245" y="32"/>
                  </a:cubicBezTo>
                  <a:cubicBezTo>
                    <a:pt x="245" y="82"/>
                    <a:pt x="245" y="82"/>
                    <a:pt x="245" y="82"/>
                  </a:cubicBezTo>
                  <a:cubicBezTo>
                    <a:pt x="251" y="82"/>
                    <a:pt x="256" y="84"/>
                    <a:pt x="261" y="86"/>
                  </a:cubicBezTo>
                  <a:cubicBezTo>
                    <a:pt x="277" y="94"/>
                    <a:pt x="284" y="115"/>
                    <a:pt x="276" y="131"/>
                  </a:cubicBezTo>
                  <a:cubicBezTo>
                    <a:pt x="270" y="143"/>
                    <a:pt x="258" y="150"/>
                    <a:pt x="245" y="150"/>
                  </a:cubicBezTo>
                  <a:cubicBezTo>
                    <a:pt x="245" y="176"/>
                    <a:pt x="245" y="176"/>
                    <a:pt x="245" y="176"/>
                  </a:cubicBezTo>
                  <a:cubicBezTo>
                    <a:pt x="277" y="174"/>
                    <a:pt x="301" y="162"/>
                    <a:pt x="305" y="125"/>
                  </a:cubicBezTo>
                  <a:close/>
                  <a:moveTo>
                    <a:pt x="245" y="32"/>
                  </a:moveTo>
                  <a:cubicBezTo>
                    <a:pt x="188" y="6"/>
                    <a:pt x="143" y="0"/>
                    <a:pt x="109" y="6"/>
                  </a:cubicBezTo>
                  <a:cubicBezTo>
                    <a:pt x="109" y="16"/>
                    <a:pt x="109" y="16"/>
                    <a:pt x="109" y="16"/>
                  </a:cubicBezTo>
                  <a:cubicBezTo>
                    <a:pt x="112" y="16"/>
                    <a:pt x="114" y="17"/>
                    <a:pt x="117" y="18"/>
                  </a:cubicBezTo>
                  <a:cubicBezTo>
                    <a:pt x="117" y="18"/>
                    <a:pt x="117" y="18"/>
                    <a:pt x="117" y="18"/>
                  </a:cubicBezTo>
                  <a:cubicBezTo>
                    <a:pt x="125" y="22"/>
                    <a:pt x="129" y="32"/>
                    <a:pt x="124" y="41"/>
                  </a:cubicBezTo>
                  <a:cubicBezTo>
                    <a:pt x="121" y="47"/>
                    <a:pt x="115" y="50"/>
                    <a:pt x="109" y="50"/>
                  </a:cubicBezTo>
                  <a:cubicBezTo>
                    <a:pt x="109" y="176"/>
                    <a:pt x="109" y="176"/>
                    <a:pt x="109" y="176"/>
                  </a:cubicBezTo>
                  <a:cubicBezTo>
                    <a:pt x="111" y="182"/>
                    <a:pt x="111" y="189"/>
                    <a:pt x="109" y="195"/>
                  </a:cubicBezTo>
                  <a:cubicBezTo>
                    <a:pt x="109" y="222"/>
                    <a:pt x="109" y="222"/>
                    <a:pt x="109" y="222"/>
                  </a:cubicBezTo>
                  <a:cubicBezTo>
                    <a:pt x="141" y="209"/>
                    <a:pt x="166" y="172"/>
                    <a:pt x="200" y="175"/>
                  </a:cubicBezTo>
                  <a:cubicBezTo>
                    <a:pt x="216" y="176"/>
                    <a:pt x="231" y="177"/>
                    <a:pt x="245" y="176"/>
                  </a:cubicBezTo>
                  <a:cubicBezTo>
                    <a:pt x="245" y="150"/>
                    <a:pt x="245" y="150"/>
                    <a:pt x="245" y="150"/>
                  </a:cubicBezTo>
                  <a:cubicBezTo>
                    <a:pt x="240" y="150"/>
                    <a:pt x="235" y="148"/>
                    <a:pt x="230" y="146"/>
                  </a:cubicBezTo>
                  <a:cubicBezTo>
                    <a:pt x="230" y="146"/>
                    <a:pt x="230" y="146"/>
                    <a:pt x="230" y="146"/>
                  </a:cubicBezTo>
                  <a:cubicBezTo>
                    <a:pt x="214" y="138"/>
                    <a:pt x="207" y="118"/>
                    <a:pt x="215" y="101"/>
                  </a:cubicBezTo>
                  <a:cubicBezTo>
                    <a:pt x="221" y="89"/>
                    <a:pt x="233" y="82"/>
                    <a:pt x="245" y="82"/>
                  </a:cubicBezTo>
                  <a:lnTo>
                    <a:pt x="245" y="32"/>
                  </a:lnTo>
                  <a:close/>
                  <a:moveTo>
                    <a:pt x="109" y="6"/>
                  </a:moveTo>
                  <a:cubicBezTo>
                    <a:pt x="104" y="7"/>
                    <a:pt x="98" y="8"/>
                    <a:pt x="93" y="10"/>
                  </a:cubicBezTo>
                  <a:cubicBezTo>
                    <a:pt x="93" y="28"/>
                    <a:pt x="93" y="28"/>
                    <a:pt x="93" y="28"/>
                  </a:cubicBezTo>
                  <a:cubicBezTo>
                    <a:pt x="93" y="27"/>
                    <a:pt x="94" y="26"/>
                    <a:pt x="94" y="26"/>
                  </a:cubicBezTo>
                  <a:cubicBezTo>
                    <a:pt x="97" y="20"/>
                    <a:pt x="103" y="16"/>
                    <a:pt x="109" y="16"/>
                  </a:cubicBezTo>
                  <a:cubicBezTo>
                    <a:pt x="109" y="6"/>
                    <a:pt x="109" y="6"/>
                    <a:pt x="109" y="6"/>
                  </a:cubicBezTo>
                  <a:close/>
                  <a:moveTo>
                    <a:pt x="93" y="227"/>
                  </a:moveTo>
                  <a:cubicBezTo>
                    <a:pt x="99" y="226"/>
                    <a:pt x="104" y="225"/>
                    <a:pt x="109" y="222"/>
                  </a:cubicBezTo>
                  <a:cubicBezTo>
                    <a:pt x="109" y="195"/>
                    <a:pt x="109" y="195"/>
                    <a:pt x="109" y="195"/>
                  </a:cubicBezTo>
                  <a:cubicBezTo>
                    <a:pt x="109" y="196"/>
                    <a:pt x="108" y="197"/>
                    <a:pt x="108" y="198"/>
                  </a:cubicBezTo>
                  <a:cubicBezTo>
                    <a:pt x="105" y="205"/>
                    <a:pt x="99" y="209"/>
                    <a:pt x="93" y="212"/>
                  </a:cubicBezTo>
                  <a:cubicBezTo>
                    <a:pt x="93" y="227"/>
                    <a:pt x="93" y="227"/>
                    <a:pt x="93" y="227"/>
                  </a:cubicBezTo>
                  <a:close/>
                  <a:moveTo>
                    <a:pt x="109" y="50"/>
                  </a:moveTo>
                  <a:cubicBezTo>
                    <a:pt x="109" y="176"/>
                    <a:pt x="109" y="176"/>
                    <a:pt x="109" y="176"/>
                  </a:cubicBezTo>
                  <a:cubicBezTo>
                    <a:pt x="107" y="170"/>
                    <a:pt x="102" y="164"/>
                    <a:pt x="96" y="161"/>
                  </a:cubicBezTo>
                  <a:cubicBezTo>
                    <a:pt x="95" y="160"/>
                    <a:pt x="94" y="160"/>
                    <a:pt x="93" y="160"/>
                  </a:cubicBezTo>
                  <a:cubicBezTo>
                    <a:pt x="93" y="77"/>
                    <a:pt x="93" y="77"/>
                    <a:pt x="93" y="77"/>
                  </a:cubicBezTo>
                  <a:cubicBezTo>
                    <a:pt x="94" y="73"/>
                    <a:pt x="94" y="68"/>
                    <a:pt x="93" y="64"/>
                  </a:cubicBezTo>
                  <a:cubicBezTo>
                    <a:pt x="93" y="39"/>
                    <a:pt x="93" y="39"/>
                    <a:pt x="93" y="39"/>
                  </a:cubicBezTo>
                  <a:cubicBezTo>
                    <a:pt x="95" y="43"/>
                    <a:pt x="97" y="46"/>
                    <a:pt x="102" y="48"/>
                  </a:cubicBezTo>
                  <a:cubicBezTo>
                    <a:pt x="104" y="50"/>
                    <a:pt x="107" y="50"/>
                    <a:pt x="109" y="50"/>
                  </a:cubicBezTo>
                  <a:close/>
                  <a:moveTo>
                    <a:pt x="93" y="10"/>
                  </a:moveTo>
                  <a:cubicBezTo>
                    <a:pt x="85" y="13"/>
                    <a:pt x="78" y="16"/>
                    <a:pt x="72" y="21"/>
                  </a:cubicBezTo>
                  <a:cubicBezTo>
                    <a:pt x="72" y="48"/>
                    <a:pt x="72" y="48"/>
                    <a:pt x="72" y="48"/>
                  </a:cubicBezTo>
                  <a:cubicBezTo>
                    <a:pt x="75" y="48"/>
                    <a:pt x="79" y="49"/>
                    <a:pt x="82" y="50"/>
                  </a:cubicBezTo>
                  <a:cubicBezTo>
                    <a:pt x="88" y="53"/>
                    <a:pt x="92" y="58"/>
                    <a:pt x="93" y="64"/>
                  </a:cubicBezTo>
                  <a:cubicBezTo>
                    <a:pt x="93" y="39"/>
                    <a:pt x="93" y="39"/>
                    <a:pt x="93" y="39"/>
                  </a:cubicBezTo>
                  <a:cubicBezTo>
                    <a:pt x="92" y="35"/>
                    <a:pt x="92" y="32"/>
                    <a:pt x="93" y="28"/>
                  </a:cubicBezTo>
                  <a:cubicBezTo>
                    <a:pt x="93" y="10"/>
                    <a:pt x="93" y="10"/>
                    <a:pt x="93" y="10"/>
                  </a:cubicBezTo>
                  <a:close/>
                  <a:moveTo>
                    <a:pt x="72" y="225"/>
                  </a:moveTo>
                  <a:cubicBezTo>
                    <a:pt x="79" y="227"/>
                    <a:pt x="86" y="227"/>
                    <a:pt x="93" y="227"/>
                  </a:cubicBezTo>
                  <a:cubicBezTo>
                    <a:pt x="93" y="212"/>
                    <a:pt x="93" y="212"/>
                    <a:pt x="93" y="212"/>
                  </a:cubicBezTo>
                  <a:cubicBezTo>
                    <a:pt x="86" y="214"/>
                    <a:pt x="79" y="215"/>
                    <a:pt x="72" y="211"/>
                  </a:cubicBezTo>
                  <a:cubicBezTo>
                    <a:pt x="72" y="225"/>
                    <a:pt x="72" y="225"/>
                    <a:pt x="72" y="225"/>
                  </a:cubicBezTo>
                  <a:close/>
                  <a:moveTo>
                    <a:pt x="93" y="77"/>
                  </a:moveTo>
                  <a:cubicBezTo>
                    <a:pt x="93" y="160"/>
                    <a:pt x="93" y="160"/>
                    <a:pt x="93" y="160"/>
                  </a:cubicBezTo>
                  <a:cubicBezTo>
                    <a:pt x="86" y="157"/>
                    <a:pt x="78" y="157"/>
                    <a:pt x="72" y="161"/>
                  </a:cubicBezTo>
                  <a:cubicBezTo>
                    <a:pt x="72" y="151"/>
                    <a:pt x="72" y="151"/>
                    <a:pt x="72" y="151"/>
                  </a:cubicBezTo>
                  <a:cubicBezTo>
                    <a:pt x="77" y="148"/>
                    <a:pt x="81" y="144"/>
                    <a:pt x="84" y="139"/>
                  </a:cubicBezTo>
                  <a:cubicBezTo>
                    <a:pt x="90" y="126"/>
                    <a:pt x="85" y="111"/>
                    <a:pt x="72" y="104"/>
                  </a:cubicBezTo>
                  <a:cubicBezTo>
                    <a:pt x="72" y="104"/>
                    <a:pt x="72" y="104"/>
                    <a:pt x="72" y="104"/>
                  </a:cubicBezTo>
                  <a:cubicBezTo>
                    <a:pt x="72" y="93"/>
                    <a:pt x="72" y="93"/>
                    <a:pt x="72" y="93"/>
                  </a:cubicBezTo>
                  <a:cubicBezTo>
                    <a:pt x="80" y="93"/>
                    <a:pt x="88" y="89"/>
                    <a:pt x="92" y="81"/>
                  </a:cubicBezTo>
                  <a:cubicBezTo>
                    <a:pt x="92" y="80"/>
                    <a:pt x="93" y="78"/>
                    <a:pt x="93" y="77"/>
                  </a:cubicBezTo>
                  <a:close/>
                  <a:moveTo>
                    <a:pt x="72" y="21"/>
                  </a:moveTo>
                  <a:cubicBezTo>
                    <a:pt x="0" y="67"/>
                    <a:pt x="12" y="192"/>
                    <a:pt x="55" y="217"/>
                  </a:cubicBezTo>
                  <a:cubicBezTo>
                    <a:pt x="61" y="220"/>
                    <a:pt x="66" y="223"/>
                    <a:pt x="72" y="225"/>
                  </a:cubicBezTo>
                  <a:cubicBezTo>
                    <a:pt x="72" y="211"/>
                    <a:pt x="72" y="211"/>
                    <a:pt x="72" y="211"/>
                  </a:cubicBezTo>
                  <a:cubicBezTo>
                    <a:pt x="71" y="211"/>
                    <a:pt x="71" y="211"/>
                    <a:pt x="71" y="211"/>
                  </a:cubicBezTo>
                  <a:cubicBezTo>
                    <a:pt x="71" y="211"/>
                    <a:pt x="71" y="211"/>
                    <a:pt x="71" y="211"/>
                  </a:cubicBezTo>
                  <a:cubicBezTo>
                    <a:pt x="57" y="204"/>
                    <a:pt x="51" y="187"/>
                    <a:pt x="58" y="173"/>
                  </a:cubicBezTo>
                  <a:cubicBezTo>
                    <a:pt x="61" y="168"/>
                    <a:pt x="66" y="163"/>
                    <a:pt x="72" y="161"/>
                  </a:cubicBezTo>
                  <a:cubicBezTo>
                    <a:pt x="72" y="151"/>
                    <a:pt x="72" y="151"/>
                    <a:pt x="72" y="151"/>
                  </a:cubicBezTo>
                  <a:cubicBezTo>
                    <a:pt x="65" y="154"/>
                    <a:pt x="56" y="154"/>
                    <a:pt x="49" y="151"/>
                  </a:cubicBezTo>
                  <a:cubicBezTo>
                    <a:pt x="49" y="151"/>
                    <a:pt x="49" y="151"/>
                    <a:pt x="49" y="151"/>
                  </a:cubicBezTo>
                  <a:cubicBezTo>
                    <a:pt x="36" y="144"/>
                    <a:pt x="31" y="129"/>
                    <a:pt x="38" y="116"/>
                  </a:cubicBezTo>
                  <a:cubicBezTo>
                    <a:pt x="44" y="104"/>
                    <a:pt x="59" y="98"/>
                    <a:pt x="72" y="104"/>
                  </a:cubicBezTo>
                  <a:cubicBezTo>
                    <a:pt x="72" y="93"/>
                    <a:pt x="72" y="93"/>
                    <a:pt x="72" y="93"/>
                  </a:cubicBezTo>
                  <a:cubicBezTo>
                    <a:pt x="68" y="93"/>
                    <a:pt x="65" y="93"/>
                    <a:pt x="61" y="91"/>
                  </a:cubicBezTo>
                  <a:cubicBezTo>
                    <a:pt x="50" y="86"/>
                    <a:pt x="46" y="72"/>
                    <a:pt x="52" y="61"/>
                  </a:cubicBezTo>
                  <a:cubicBezTo>
                    <a:pt x="52" y="61"/>
                    <a:pt x="52" y="61"/>
                    <a:pt x="52" y="61"/>
                  </a:cubicBezTo>
                  <a:cubicBezTo>
                    <a:pt x="55" y="53"/>
                    <a:pt x="63" y="48"/>
                    <a:pt x="72" y="48"/>
                  </a:cubicBezTo>
                  <a:lnTo>
                    <a:pt x="72" y="21"/>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81"/>
            <p:cNvSpPr/>
            <p:nvPr/>
          </p:nvSpPr>
          <p:spPr bwMode="auto">
            <a:xfrm>
              <a:off x="6597650" y="5553075"/>
              <a:ext cx="530225" cy="533400"/>
            </a:xfrm>
            <a:custGeom>
              <a:avLst/>
              <a:gdLst>
                <a:gd name="T0" fmla="*/ 204 w 277"/>
                <a:gd name="T1" fmla="*/ 14 h 279"/>
                <a:gd name="T2" fmla="*/ 259 w 277"/>
                <a:gd name="T3" fmla="*/ 124 h 279"/>
                <a:gd name="T4" fmla="*/ 123 w 277"/>
                <a:gd name="T5" fmla="*/ 261 h 279"/>
                <a:gd name="T6" fmla="*/ 14 w 277"/>
                <a:gd name="T7" fmla="*/ 207 h 279"/>
                <a:gd name="T8" fmla="*/ 0 w 277"/>
                <a:gd name="T9" fmla="*/ 218 h 279"/>
                <a:gd name="T10" fmla="*/ 123 w 277"/>
                <a:gd name="T11" fmla="*/ 279 h 279"/>
                <a:gd name="T12" fmla="*/ 277 w 277"/>
                <a:gd name="T13" fmla="*/ 124 h 279"/>
                <a:gd name="T14" fmla="*/ 214 w 277"/>
                <a:gd name="T15" fmla="*/ 0 h 279"/>
                <a:gd name="T16" fmla="*/ 204 w 277"/>
                <a:gd name="T17" fmla="*/ 1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82"/>
            <p:cNvSpPr>
              <a:spLocks noEditPoints="1"/>
            </p:cNvSpPr>
            <p:nvPr/>
          </p:nvSpPr>
          <p:spPr bwMode="auto">
            <a:xfrm>
              <a:off x="6600825" y="5562600"/>
              <a:ext cx="468313" cy="468313"/>
            </a:xfrm>
            <a:custGeom>
              <a:avLst/>
              <a:gdLst>
                <a:gd name="T0" fmla="*/ 123 w 245"/>
                <a:gd name="T1" fmla="*/ 245 h 245"/>
                <a:gd name="T2" fmla="*/ 245 w 245"/>
                <a:gd name="T3" fmla="*/ 122 h 245"/>
                <a:gd name="T4" fmla="*/ 123 w 245"/>
                <a:gd name="T5" fmla="*/ 0 h 245"/>
                <a:gd name="T6" fmla="*/ 123 w 245"/>
                <a:gd name="T7" fmla="*/ 5 h 245"/>
                <a:gd name="T8" fmla="*/ 240 w 245"/>
                <a:gd name="T9" fmla="*/ 122 h 245"/>
                <a:gd name="T10" fmla="*/ 123 w 245"/>
                <a:gd name="T11" fmla="*/ 239 h 245"/>
                <a:gd name="T12" fmla="*/ 123 w 245"/>
                <a:gd name="T13" fmla="*/ 245 h 245"/>
                <a:gd name="T14" fmla="*/ 123 w 245"/>
                <a:gd name="T15" fmla="*/ 0 h 245"/>
                <a:gd name="T16" fmla="*/ 0 w 245"/>
                <a:gd name="T17" fmla="*/ 122 h 245"/>
                <a:gd name="T18" fmla="*/ 123 w 245"/>
                <a:gd name="T19" fmla="*/ 245 h 245"/>
                <a:gd name="T20" fmla="*/ 123 w 245"/>
                <a:gd name="T21" fmla="*/ 245 h 245"/>
                <a:gd name="T22" fmla="*/ 123 w 245"/>
                <a:gd name="T23" fmla="*/ 239 h 245"/>
                <a:gd name="T24" fmla="*/ 123 w 245"/>
                <a:gd name="T25" fmla="*/ 239 h 245"/>
                <a:gd name="T26" fmla="*/ 123 w 245"/>
                <a:gd name="T27" fmla="*/ 239 h 245"/>
                <a:gd name="T28" fmla="*/ 6 w 245"/>
                <a:gd name="T29" fmla="*/ 122 h 245"/>
                <a:gd name="T30" fmla="*/ 123 w 245"/>
                <a:gd name="T31" fmla="*/ 5 h 245"/>
                <a:gd name="T32" fmla="*/ 123 w 245"/>
                <a:gd name="T33" fmla="*/ 5 h 245"/>
                <a:gd name="T34" fmla="*/ 123 w 245"/>
                <a:gd name="T35"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83"/>
            <p:cNvSpPr/>
            <p:nvPr/>
          </p:nvSpPr>
          <p:spPr bwMode="auto">
            <a:xfrm>
              <a:off x="6588125" y="5570538"/>
              <a:ext cx="527050" cy="460375"/>
            </a:xfrm>
            <a:custGeom>
              <a:avLst/>
              <a:gdLst>
                <a:gd name="T0" fmla="*/ 80 w 276"/>
                <a:gd name="T1" fmla="*/ 19 h 241"/>
                <a:gd name="T2" fmla="*/ 75 w 276"/>
                <a:gd name="T3" fmla="*/ 29 h 241"/>
                <a:gd name="T4" fmla="*/ 70 w 276"/>
                <a:gd name="T5" fmla="*/ 36 h 241"/>
                <a:gd name="T6" fmla="*/ 66 w 276"/>
                <a:gd name="T7" fmla="*/ 32 h 241"/>
                <a:gd name="T8" fmla="*/ 64 w 276"/>
                <a:gd name="T9" fmla="*/ 40 h 241"/>
                <a:gd name="T10" fmla="*/ 52 w 276"/>
                <a:gd name="T11" fmla="*/ 42 h 241"/>
                <a:gd name="T12" fmla="*/ 44 w 276"/>
                <a:gd name="T13" fmla="*/ 50 h 241"/>
                <a:gd name="T14" fmla="*/ 33 w 276"/>
                <a:gd name="T15" fmla="*/ 65 h 241"/>
                <a:gd name="T16" fmla="*/ 27 w 276"/>
                <a:gd name="T17" fmla="*/ 75 h 241"/>
                <a:gd name="T18" fmla="*/ 33 w 276"/>
                <a:gd name="T19" fmla="*/ 81 h 241"/>
                <a:gd name="T20" fmla="*/ 33 w 276"/>
                <a:gd name="T21" fmla="*/ 85 h 241"/>
                <a:gd name="T22" fmla="*/ 28 w 276"/>
                <a:gd name="T23" fmla="*/ 80 h 241"/>
                <a:gd name="T24" fmla="*/ 23 w 276"/>
                <a:gd name="T25" fmla="*/ 73 h 241"/>
                <a:gd name="T26" fmla="*/ 21 w 276"/>
                <a:gd name="T27" fmla="*/ 84 h 241"/>
                <a:gd name="T28" fmla="*/ 22 w 276"/>
                <a:gd name="T29" fmla="*/ 101 h 241"/>
                <a:gd name="T30" fmla="*/ 30 w 276"/>
                <a:gd name="T31" fmla="*/ 97 h 241"/>
                <a:gd name="T32" fmla="*/ 39 w 276"/>
                <a:gd name="T33" fmla="*/ 107 h 241"/>
                <a:gd name="T34" fmla="*/ 50 w 276"/>
                <a:gd name="T35" fmla="*/ 119 h 241"/>
                <a:gd name="T36" fmla="*/ 61 w 276"/>
                <a:gd name="T37" fmla="*/ 128 h 241"/>
                <a:gd name="T38" fmla="*/ 75 w 276"/>
                <a:gd name="T39" fmla="*/ 142 h 241"/>
                <a:gd name="T40" fmla="*/ 70 w 276"/>
                <a:gd name="T41" fmla="*/ 163 h 241"/>
                <a:gd name="T42" fmla="*/ 60 w 276"/>
                <a:gd name="T43" fmla="*/ 188 h 241"/>
                <a:gd name="T44" fmla="*/ 63 w 276"/>
                <a:gd name="T45" fmla="*/ 206 h 241"/>
                <a:gd name="T46" fmla="*/ 56 w 276"/>
                <a:gd name="T47" fmla="*/ 207 h 241"/>
                <a:gd name="T48" fmla="*/ 39 w 276"/>
                <a:gd name="T49" fmla="*/ 179 h 241"/>
                <a:gd name="T50" fmla="*/ 21 w 276"/>
                <a:gd name="T51" fmla="*/ 137 h 241"/>
                <a:gd name="T52" fmla="*/ 15 w 276"/>
                <a:gd name="T53" fmla="*/ 106 h 241"/>
                <a:gd name="T54" fmla="*/ 90 w 276"/>
                <a:gd name="T55" fmla="*/ 222 h 241"/>
                <a:gd name="T56" fmla="*/ 109 w 276"/>
                <a:gd name="T57" fmla="*/ 219 h 241"/>
                <a:gd name="T58" fmla="*/ 134 w 276"/>
                <a:gd name="T59" fmla="*/ 216 h 241"/>
                <a:gd name="T60" fmla="*/ 132 w 276"/>
                <a:gd name="T61" fmla="*/ 226 h 241"/>
                <a:gd name="T62" fmla="*/ 147 w 276"/>
                <a:gd name="T63" fmla="*/ 225 h 241"/>
                <a:gd name="T64" fmla="*/ 168 w 276"/>
                <a:gd name="T65" fmla="*/ 223 h 241"/>
                <a:gd name="T66" fmla="*/ 166 w 276"/>
                <a:gd name="T67" fmla="*/ 4 h 241"/>
                <a:gd name="T68" fmla="*/ 238 w 276"/>
                <a:gd name="T69" fmla="*/ 78 h 241"/>
                <a:gd name="T70" fmla="*/ 229 w 276"/>
                <a:gd name="T71" fmla="*/ 71 h 241"/>
                <a:gd name="T72" fmla="*/ 220 w 276"/>
                <a:gd name="T73" fmla="*/ 91 h 241"/>
                <a:gd name="T74" fmla="*/ 206 w 276"/>
                <a:gd name="T75" fmla="*/ 73 h 241"/>
                <a:gd name="T76" fmla="*/ 211 w 276"/>
                <a:gd name="T77" fmla="*/ 91 h 241"/>
                <a:gd name="T78" fmla="*/ 225 w 276"/>
                <a:gd name="T79" fmla="*/ 96 h 241"/>
                <a:gd name="T80" fmla="*/ 220 w 276"/>
                <a:gd name="T81" fmla="*/ 122 h 241"/>
                <a:gd name="T82" fmla="*/ 213 w 276"/>
                <a:gd name="T83" fmla="*/ 149 h 241"/>
                <a:gd name="T84" fmla="*/ 204 w 276"/>
                <a:gd name="T85" fmla="*/ 166 h 241"/>
                <a:gd name="T86" fmla="*/ 178 w 276"/>
                <a:gd name="T87" fmla="*/ 187 h 241"/>
                <a:gd name="T88" fmla="*/ 172 w 276"/>
                <a:gd name="T89" fmla="*/ 169 h 241"/>
                <a:gd name="T90" fmla="*/ 173 w 276"/>
                <a:gd name="T91" fmla="*/ 146 h 241"/>
                <a:gd name="T92" fmla="*/ 163 w 276"/>
                <a:gd name="T93" fmla="*/ 123 h 241"/>
                <a:gd name="T94" fmla="*/ 152 w 276"/>
                <a:gd name="T95" fmla="*/ 109 h 241"/>
                <a:gd name="T96" fmla="*/ 120 w 276"/>
                <a:gd name="T97" fmla="*/ 110 h 241"/>
                <a:gd name="T98" fmla="*/ 109 w 276"/>
                <a:gd name="T99" fmla="*/ 93 h 241"/>
                <a:gd name="T100" fmla="*/ 122 w 276"/>
                <a:gd name="T101" fmla="*/ 60 h 241"/>
                <a:gd name="T102" fmla="*/ 144 w 276"/>
                <a:gd name="T103" fmla="*/ 51 h 241"/>
                <a:gd name="T104" fmla="*/ 158 w 276"/>
                <a:gd name="T105" fmla="*/ 57 h 241"/>
                <a:gd name="T106" fmla="*/ 177 w 276"/>
                <a:gd name="T107" fmla="*/ 57 h 241"/>
                <a:gd name="T108" fmla="*/ 196 w 276"/>
                <a:gd name="T109" fmla="*/ 54 h 241"/>
                <a:gd name="T110" fmla="*/ 179 w 276"/>
                <a:gd name="T111" fmla="*/ 46 h 241"/>
                <a:gd name="T112" fmla="*/ 177 w 276"/>
                <a:gd name="T113" fmla="*/ 39 h 241"/>
                <a:gd name="T114" fmla="*/ 154 w 276"/>
                <a:gd name="T115" fmla="*/ 40 h 241"/>
                <a:gd name="T116" fmla="*/ 134 w 276"/>
                <a:gd name="T117" fmla="*/ 46 h 241"/>
                <a:gd name="T118" fmla="*/ 131 w 276"/>
                <a:gd name="T119" fmla="*/ 26 h 241"/>
                <a:gd name="T120" fmla="*/ 116 w 276"/>
                <a:gd name="T121" fmla="*/ 14 h 241"/>
                <a:gd name="T122" fmla="*/ 132 w 276"/>
                <a:gd name="T123" fmla="*/ 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84"/>
            <p:cNvSpPr/>
            <p:nvPr/>
          </p:nvSpPr>
          <p:spPr bwMode="auto">
            <a:xfrm>
              <a:off x="6713538" y="6070600"/>
              <a:ext cx="152400" cy="174625"/>
            </a:xfrm>
            <a:custGeom>
              <a:avLst/>
              <a:gdLst>
                <a:gd name="T0" fmla="*/ 54 w 79"/>
                <a:gd name="T1" fmla="*/ 5 h 92"/>
                <a:gd name="T2" fmla="*/ 54 w 79"/>
                <a:gd name="T3" fmla="*/ 34 h 92"/>
                <a:gd name="T4" fmla="*/ 31 w 79"/>
                <a:gd name="T5" fmla="*/ 53 h 92"/>
                <a:gd name="T6" fmla="*/ 1 w 79"/>
                <a:gd name="T7" fmla="*/ 76 h 92"/>
                <a:gd name="T8" fmla="*/ 79 w 79"/>
                <a:gd name="T9" fmla="*/ 92 h 92"/>
                <a:gd name="T10" fmla="*/ 79 w 79"/>
                <a:gd name="T11" fmla="*/ 0 h 92"/>
                <a:gd name="T12" fmla="*/ 54 w 79"/>
                <a:gd name="T13" fmla="*/ 5 h 92"/>
              </a:gdLst>
              <a:ahLst/>
              <a:cxnLst>
                <a:cxn ang="0">
                  <a:pos x="T0" y="T1"/>
                </a:cxn>
                <a:cxn ang="0">
                  <a:pos x="T2" y="T3"/>
                </a:cxn>
                <a:cxn ang="0">
                  <a:pos x="T4" y="T5"/>
                </a:cxn>
                <a:cxn ang="0">
                  <a:pos x="T6" y="T7"/>
                </a:cxn>
                <a:cxn ang="0">
                  <a:pos x="T8" y="T9"/>
                </a:cxn>
                <a:cxn ang="0">
                  <a:pos x="T10" y="T11"/>
                </a:cxn>
                <a:cxn ang="0">
                  <a:pos x="T12" y="T13"/>
                </a:cxn>
              </a:cxnLst>
              <a:rect l="0" t="0" r="r" b="b"/>
              <a:pathLst>
                <a:path w="79" h="92">
                  <a:moveTo>
                    <a:pt x="54" y="5"/>
                  </a:moveTo>
                  <a:cubicBezTo>
                    <a:pt x="54" y="34"/>
                    <a:pt x="54" y="34"/>
                    <a:pt x="54" y="34"/>
                  </a:cubicBezTo>
                  <a:cubicBezTo>
                    <a:pt x="54" y="34"/>
                    <a:pt x="47" y="48"/>
                    <a:pt x="31" y="53"/>
                  </a:cubicBezTo>
                  <a:cubicBezTo>
                    <a:pt x="14" y="59"/>
                    <a:pt x="0" y="68"/>
                    <a:pt x="1" y="76"/>
                  </a:cubicBezTo>
                  <a:cubicBezTo>
                    <a:pt x="2" y="85"/>
                    <a:pt x="22" y="92"/>
                    <a:pt x="79" y="92"/>
                  </a:cubicBezTo>
                  <a:cubicBezTo>
                    <a:pt x="79" y="0"/>
                    <a:pt x="79" y="0"/>
                    <a:pt x="79" y="0"/>
                  </a:cubicBezTo>
                  <a:lnTo>
                    <a:pt x="54" y="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85"/>
            <p:cNvSpPr/>
            <p:nvPr/>
          </p:nvSpPr>
          <p:spPr bwMode="auto">
            <a:xfrm>
              <a:off x="6850063" y="6070600"/>
              <a:ext cx="141288" cy="174625"/>
            </a:xfrm>
            <a:custGeom>
              <a:avLst/>
              <a:gdLst>
                <a:gd name="T0" fmla="*/ 16 w 74"/>
                <a:gd name="T1" fmla="*/ 5 h 92"/>
                <a:gd name="T2" fmla="*/ 16 w 74"/>
                <a:gd name="T3" fmla="*/ 34 h 92"/>
                <a:gd name="T4" fmla="*/ 38 w 74"/>
                <a:gd name="T5" fmla="*/ 53 h 92"/>
                <a:gd name="T6" fmla="*/ 72 w 74"/>
                <a:gd name="T7" fmla="*/ 76 h 92"/>
                <a:gd name="T8" fmla="*/ 0 w 74"/>
                <a:gd name="T9" fmla="*/ 92 h 92"/>
                <a:gd name="T10" fmla="*/ 0 w 74"/>
                <a:gd name="T11" fmla="*/ 0 h 92"/>
                <a:gd name="T12" fmla="*/ 16 w 74"/>
                <a:gd name="T13" fmla="*/ 5 h 92"/>
              </a:gdLst>
              <a:ahLst/>
              <a:cxnLst>
                <a:cxn ang="0">
                  <a:pos x="T0" y="T1"/>
                </a:cxn>
                <a:cxn ang="0">
                  <a:pos x="T2" y="T3"/>
                </a:cxn>
                <a:cxn ang="0">
                  <a:pos x="T4" y="T5"/>
                </a:cxn>
                <a:cxn ang="0">
                  <a:pos x="T6" y="T7"/>
                </a:cxn>
                <a:cxn ang="0">
                  <a:pos x="T8" y="T9"/>
                </a:cxn>
                <a:cxn ang="0">
                  <a:pos x="T10" y="T11"/>
                </a:cxn>
                <a:cxn ang="0">
                  <a:pos x="T12" y="T13"/>
                </a:cxn>
              </a:cxnLst>
              <a:rect l="0" t="0" r="r" b="b"/>
              <a:pathLst>
                <a:path w="74" h="92">
                  <a:moveTo>
                    <a:pt x="16" y="5"/>
                  </a:moveTo>
                  <a:cubicBezTo>
                    <a:pt x="16" y="34"/>
                    <a:pt x="16" y="34"/>
                    <a:pt x="16" y="34"/>
                  </a:cubicBezTo>
                  <a:cubicBezTo>
                    <a:pt x="16" y="34"/>
                    <a:pt x="22" y="48"/>
                    <a:pt x="38" y="53"/>
                  </a:cubicBezTo>
                  <a:cubicBezTo>
                    <a:pt x="54" y="59"/>
                    <a:pt x="74" y="68"/>
                    <a:pt x="72" y="76"/>
                  </a:cubicBezTo>
                  <a:cubicBezTo>
                    <a:pt x="71" y="85"/>
                    <a:pt x="40" y="92"/>
                    <a:pt x="0" y="92"/>
                  </a:cubicBezTo>
                  <a:cubicBezTo>
                    <a:pt x="0" y="0"/>
                    <a:pt x="0" y="0"/>
                    <a:pt x="0" y="0"/>
                  </a:cubicBezTo>
                  <a:lnTo>
                    <a:pt x="16" y="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86"/>
            <p:cNvSpPr/>
            <p:nvPr/>
          </p:nvSpPr>
          <p:spPr bwMode="auto">
            <a:xfrm>
              <a:off x="6597650" y="5553075"/>
              <a:ext cx="530225" cy="533400"/>
            </a:xfrm>
            <a:custGeom>
              <a:avLst/>
              <a:gdLst>
                <a:gd name="T0" fmla="*/ 204 w 277"/>
                <a:gd name="T1" fmla="*/ 14 h 279"/>
                <a:gd name="T2" fmla="*/ 259 w 277"/>
                <a:gd name="T3" fmla="*/ 124 h 279"/>
                <a:gd name="T4" fmla="*/ 123 w 277"/>
                <a:gd name="T5" fmla="*/ 261 h 279"/>
                <a:gd name="T6" fmla="*/ 14 w 277"/>
                <a:gd name="T7" fmla="*/ 207 h 279"/>
                <a:gd name="T8" fmla="*/ 0 w 277"/>
                <a:gd name="T9" fmla="*/ 218 h 279"/>
                <a:gd name="T10" fmla="*/ 123 w 277"/>
                <a:gd name="T11" fmla="*/ 279 h 279"/>
                <a:gd name="T12" fmla="*/ 277 w 277"/>
                <a:gd name="T13" fmla="*/ 124 h 279"/>
                <a:gd name="T14" fmla="*/ 214 w 277"/>
                <a:gd name="T15" fmla="*/ 0 h 279"/>
                <a:gd name="T16" fmla="*/ 204 w 277"/>
                <a:gd name="T17" fmla="*/ 1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87"/>
            <p:cNvSpPr>
              <a:spLocks noEditPoints="1"/>
            </p:cNvSpPr>
            <p:nvPr/>
          </p:nvSpPr>
          <p:spPr bwMode="auto">
            <a:xfrm>
              <a:off x="6600825" y="5562600"/>
              <a:ext cx="468313" cy="468313"/>
            </a:xfrm>
            <a:custGeom>
              <a:avLst/>
              <a:gdLst>
                <a:gd name="T0" fmla="*/ 123 w 245"/>
                <a:gd name="T1" fmla="*/ 245 h 245"/>
                <a:gd name="T2" fmla="*/ 245 w 245"/>
                <a:gd name="T3" fmla="*/ 122 h 245"/>
                <a:gd name="T4" fmla="*/ 123 w 245"/>
                <a:gd name="T5" fmla="*/ 0 h 245"/>
                <a:gd name="T6" fmla="*/ 123 w 245"/>
                <a:gd name="T7" fmla="*/ 5 h 245"/>
                <a:gd name="T8" fmla="*/ 240 w 245"/>
                <a:gd name="T9" fmla="*/ 122 h 245"/>
                <a:gd name="T10" fmla="*/ 123 w 245"/>
                <a:gd name="T11" fmla="*/ 239 h 245"/>
                <a:gd name="T12" fmla="*/ 123 w 245"/>
                <a:gd name="T13" fmla="*/ 245 h 245"/>
                <a:gd name="T14" fmla="*/ 123 w 245"/>
                <a:gd name="T15" fmla="*/ 0 h 245"/>
                <a:gd name="T16" fmla="*/ 0 w 245"/>
                <a:gd name="T17" fmla="*/ 122 h 245"/>
                <a:gd name="T18" fmla="*/ 123 w 245"/>
                <a:gd name="T19" fmla="*/ 245 h 245"/>
                <a:gd name="T20" fmla="*/ 123 w 245"/>
                <a:gd name="T21" fmla="*/ 245 h 245"/>
                <a:gd name="T22" fmla="*/ 123 w 245"/>
                <a:gd name="T23" fmla="*/ 239 h 245"/>
                <a:gd name="T24" fmla="*/ 123 w 245"/>
                <a:gd name="T25" fmla="*/ 239 h 245"/>
                <a:gd name="T26" fmla="*/ 123 w 245"/>
                <a:gd name="T27" fmla="*/ 239 h 245"/>
                <a:gd name="T28" fmla="*/ 6 w 245"/>
                <a:gd name="T29" fmla="*/ 122 h 245"/>
                <a:gd name="T30" fmla="*/ 123 w 245"/>
                <a:gd name="T31" fmla="*/ 5 h 245"/>
                <a:gd name="T32" fmla="*/ 123 w 245"/>
                <a:gd name="T33" fmla="*/ 5 h 245"/>
                <a:gd name="T34" fmla="*/ 123 w 245"/>
                <a:gd name="T35"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88"/>
            <p:cNvSpPr/>
            <p:nvPr/>
          </p:nvSpPr>
          <p:spPr bwMode="auto">
            <a:xfrm>
              <a:off x="6588125" y="5570538"/>
              <a:ext cx="527050" cy="460375"/>
            </a:xfrm>
            <a:custGeom>
              <a:avLst/>
              <a:gdLst>
                <a:gd name="T0" fmla="*/ 80 w 276"/>
                <a:gd name="T1" fmla="*/ 19 h 241"/>
                <a:gd name="T2" fmla="*/ 75 w 276"/>
                <a:gd name="T3" fmla="*/ 29 h 241"/>
                <a:gd name="T4" fmla="*/ 70 w 276"/>
                <a:gd name="T5" fmla="*/ 36 h 241"/>
                <a:gd name="T6" fmla="*/ 66 w 276"/>
                <a:gd name="T7" fmla="*/ 32 h 241"/>
                <a:gd name="T8" fmla="*/ 64 w 276"/>
                <a:gd name="T9" fmla="*/ 40 h 241"/>
                <a:gd name="T10" fmla="*/ 52 w 276"/>
                <a:gd name="T11" fmla="*/ 42 h 241"/>
                <a:gd name="T12" fmla="*/ 44 w 276"/>
                <a:gd name="T13" fmla="*/ 50 h 241"/>
                <a:gd name="T14" fmla="*/ 33 w 276"/>
                <a:gd name="T15" fmla="*/ 65 h 241"/>
                <a:gd name="T16" fmla="*/ 27 w 276"/>
                <a:gd name="T17" fmla="*/ 75 h 241"/>
                <a:gd name="T18" fmla="*/ 33 w 276"/>
                <a:gd name="T19" fmla="*/ 81 h 241"/>
                <a:gd name="T20" fmla="*/ 33 w 276"/>
                <a:gd name="T21" fmla="*/ 85 h 241"/>
                <a:gd name="T22" fmla="*/ 28 w 276"/>
                <a:gd name="T23" fmla="*/ 80 h 241"/>
                <a:gd name="T24" fmla="*/ 23 w 276"/>
                <a:gd name="T25" fmla="*/ 73 h 241"/>
                <a:gd name="T26" fmla="*/ 21 w 276"/>
                <a:gd name="T27" fmla="*/ 84 h 241"/>
                <a:gd name="T28" fmla="*/ 22 w 276"/>
                <a:gd name="T29" fmla="*/ 101 h 241"/>
                <a:gd name="T30" fmla="*/ 30 w 276"/>
                <a:gd name="T31" fmla="*/ 97 h 241"/>
                <a:gd name="T32" fmla="*/ 39 w 276"/>
                <a:gd name="T33" fmla="*/ 107 h 241"/>
                <a:gd name="T34" fmla="*/ 50 w 276"/>
                <a:gd name="T35" fmla="*/ 119 h 241"/>
                <a:gd name="T36" fmla="*/ 61 w 276"/>
                <a:gd name="T37" fmla="*/ 128 h 241"/>
                <a:gd name="T38" fmla="*/ 75 w 276"/>
                <a:gd name="T39" fmla="*/ 142 h 241"/>
                <a:gd name="T40" fmla="*/ 70 w 276"/>
                <a:gd name="T41" fmla="*/ 163 h 241"/>
                <a:gd name="T42" fmla="*/ 60 w 276"/>
                <a:gd name="T43" fmla="*/ 188 h 241"/>
                <a:gd name="T44" fmla="*/ 63 w 276"/>
                <a:gd name="T45" fmla="*/ 206 h 241"/>
                <a:gd name="T46" fmla="*/ 56 w 276"/>
                <a:gd name="T47" fmla="*/ 207 h 241"/>
                <a:gd name="T48" fmla="*/ 39 w 276"/>
                <a:gd name="T49" fmla="*/ 179 h 241"/>
                <a:gd name="T50" fmla="*/ 21 w 276"/>
                <a:gd name="T51" fmla="*/ 137 h 241"/>
                <a:gd name="T52" fmla="*/ 15 w 276"/>
                <a:gd name="T53" fmla="*/ 106 h 241"/>
                <a:gd name="T54" fmla="*/ 90 w 276"/>
                <a:gd name="T55" fmla="*/ 222 h 241"/>
                <a:gd name="T56" fmla="*/ 109 w 276"/>
                <a:gd name="T57" fmla="*/ 219 h 241"/>
                <a:gd name="T58" fmla="*/ 134 w 276"/>
                <a:gd name="T59" fmla="*/ 216 h 241"/>
                <a:gd name="T60" fmla="*/ 132 w 276"/>
                <a:gd name="T61" fmla="*/ 226 h 241"/>
                <a:gd name="T62" fmla="*/ 147 w 276"/>
                <a:gd name="T63" fmla="*/ 225 h 241"/>
                <a:gd name="T64" fmla="*/ 168 w 276"/>
                <a:gd name="T65" fmla="*/ 223 h 241"/>
                <a:gd name="T66" fmla="*/ 166 w 276"/>
                <a:gd name="T67" fmla="*/ 4 h 241"/>
                <a:gd name="T68" fmla="*/ 238 w 276"/>
                <a:gd name="T69" fmla="*/ 78 h 241"/>
                <a:gd name="T70" fmla="*/ 229 w 276"/>
                <a:gd name="T71" fmla="*/ 71 h 241"/>
                <a:gd name="T72" fmla="*/ 220 w 276"/>
                <a:gd name="T73" fmla="*/ 91 h 241"/>
                <a:gd name="T74" fmla="*/ 206 w 276"/>
                <a:gd name="T75" fmla="*/ 73 h 241"/>
                <a:gd name="T76" fmla="*/ 211 w 276"/>
                <a:gd name="T77" fmla="*/ 91 h 241"/>
                <a:gd name="T78" fmla="*/ 225 w 276"/>
                <a:gd name="T79" fmla="*/ 96 h 241"/>
                <a:gd name="T80" fmla="*/ 220 w 276"/>
                <a:gd name="T81" fmla="*/ 122 h 241"/>
                <a:gd name="T82" fmla="*/ 213 w 276"/>
                <a:gd name="T83" fmla="*/ 149 h 241"/>
                <a:gd name="T84" fmla="*/ 204 w 276"/>
                <a:gd name="T85" fmla="*/ 166 h 241"/>
                <a:gd name="T86" fmla="*/ 178 w 276"/>
                <a:gd name="T87" fmla="*/ 187 h 241"/>
                <a:gd name="T88" fmla="*/ 172 w 276"/>
                <a:gd name="T89" fmla="*/ 169 h 241"/>
                <a:gd name="T90" fmla="*/ 173 w 276"/>
                <a:gd name="T91" fmla="*/ 146 h 241"/>
                <a:gd name="T92" fmla="*/ 163 w 276"/>
                <a:gd name="T93" fmla="*/ 123 h 241"/>
                <a:gd name="T94" fmla="*/ 152 w 276"/>
                <a:gd name="T95" fmla="*/ 109 h 241"/>
                <a:gd name="T96" fmla="*/ 120 w 276"/>
                <a:gd name="T97" fmla="*/ 110 h 241"/>
                <a:gd name="T98" fmla="*/ 109 w 276"/>
                <a:gd name="T99" fmla="*/ 93 h 241"/>
                <a:gd name="T100" fmla="*/ 122 w 276"/>
                <a:gd name="T101" fmla="*/ 60 h 241"/>
                <a:gd name="T102" fmla="*/ 144 w 276"/>
                <a:gd name="T103" fmla="*/ 51 h 241"/>
                <a:gd name="T104" fmla="*/ 158 w 276"/>
                <a:gd name="T105" fmla="*/ 57 h 241"/>
                <a:gd name="T106" fmla="*/ 177 w 276"/>
                <a:gd name="T107" fmla="*/ 57 h 241"/>
                <a:gd name="T108" fmla="*/ 196 w 276"/>
                <a:gd name="T109" fmla="*/ 54 h 241"/>
                <a:gd name="T110" fmla="*/ 179 w 276"/>
                <a:gd name="T111" fmla="*/ 46 h 241"/>
                <a:gd name="T112" fmla="*/ 177 w 276"/>
                <a:gd name="T113" fmla="*/ 39 h 241"/>
                <a:gd name="T114" fmla="*/ 154 w 276"/>
                <a:gd name="T115" fmla="*/ 40 h 241"/>
                <a:gd name="T116" fmla="*/ 134 w 276"/>
                <a:gd name="T117" fmla="*/ 46 h 241"/>
                <a:gd name="T118" fmla="*/ 131 w 276"/>
                <a:gd name="T119" fmla="*/ 26 h 241"/>
                <a:gd name="T120" fmla="*/ 116 w 276"/>
                <a:gd name="T121" fmla="*/ 14 h 241"/>
                <a:gd name="T122" fmla="*/ 132 w 276"/>
                <a:gd name="T123" fmla="*/ 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89"/>
            <p:cNvSpPr>
              <a:spLocks noEditPoints="1"/>
            </p:cNvSpPr>
            <p:nvPr/>
          </p:nvSpPr>
          <p:spPr bwMode="auto">
            <a:xfrm>
              <a:off x="7035800" y="4852988"/>
              <a:ext cx="450850" cy="415925"/>
            </a:xfrm>
            <a:custGeom>
              <a:avLst/>
              <a:gdLst>
                <a:gd name="T0" fmla="*/ 140 w 236"/>
                <a:gd name="T1" fmla="*/ 3 h 217"/>
                <a:gd name="T2" fmla="*/ 118 w 236"/>
                <a:gd name="T3" fmla="*/ 0 h 217"/>
                <a:gd name="T4" fmla="*/ 118 w 236"/>
                <a:gd name="T5" fmla="*/ 20 h 217"/>
                <a:gd name="T6" fmla="*/ 136 w 236"/>
                <a:gd name="T7" fmla="*/ 22 h 217"/>
                <a:gd name="T8" fmla="*/ 204 w 236"/>
                <a:gd name="T9" fmla="*/ 127 h 217"/>
                <a:gd name="T10" fmla="*/ 118 w 236"/>
                <a:gd name="T11" fmla="*/ 197 h 217"/>
                <a:gd name="T12" fmla="*/ 118 w 236"/>
                <a:gd name="T13" fmla="*/ 217 h 217"/>
                <a:gd name="T14" fmla="*/ 224 w 236"/>
                <a:gd name="T15" fmla="*/ 131 h 217"/>
                <a:gd name="T16" fmla="*/ 140 w 236"/>
                <a:gd name="T17" fmla="*/ 3 h 217"/>
                <a:gd name="T18" fmla="*/ 118 w 236"/>
                <a:gd name="T19" fmla="*/ 0 h 217"/>
                <a:gd name="T20" fmla="*/ 12 w 236"/>
                <a:gd name="T21" fmla="*/ 86 h 217"/>
                <a:gd name="T22" fmla="*/ 96 w 236"/>
                <a:gd name="T23" fmla="*/ 215 h 217"/>
                <a:gd name="T24" fmla="*/ 118 w 236"/>
                <a:gd name="T25" fmla="*/ 217 h 217"/>
                <a:gd name="T26" fmla="*/ 118 w 236"/>
                <a:gd name="T27" fmla="*/ 197 h 217"/>
                <a:gd name="T28" fmla="*/ 100 w 236"/>
                <a:gd name="T29" fmla="*/ 195 h 217"/>
                <a:gd name="T30" fmla="*/ 100 w 236"/>
                <a:gd name="T31" fmla="*/ 195 h 217"/>
                <a:gd name="T32" fmla="*/ 32 w 236"/>
                <a:gd name="T33" fmla="*/ 90 h 217"/>
                <a:gd name="T34" fmla="*/ 118 w 236"/>
                <a:gd name="T35" fmla="*/ 20 h 217"/>
                <a:gd name="T36" fmla="*/ 118 w 236"/>
                <a:gd name="T37"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6" h="217">
                  <a:moveTo>
                    <a:pt x="140" y="3"/>
                  </a:moveTo>
                  <a:cubicBezTo>
                    <a:pt x="133" y="1"/>
                    <a:pt x="125" y="0"/>
                    <a:pt x="118" y="0"/>
                  </a:cubicBezTo>
                  <a:cubicBezTo>
                    <a:pt x="118" y="20"/>
                    <a:pt x="118" y="20"/>
                    <a:pt x="118" y="20"/>
                  </a:cubicBezTo>
                  <a:cubicBezTo>
                    <a:pt x="124" y="20"/>
                    <a:pt x="130" y="21"/>
                    <a:pt x="136" y="22"/>
                  </a:cubicBezTo>
                  <a:cubicBezTo>
                    <a:pt x="184" y="32"/>
                    <a:pt x="214" y="79"/>
                    <a:pt x="204" y="127"/>
                  </a:cubicBezTo>
                  <a:cubicBezTo>
                    <a:pt x="195" y="168"/>
                    <a:pt x="159" y="197"/>
                    <a:pt x="118" y="197"/>
                  </a:cubicBezTo>
                  <a:cubicBezTo>
                    <a:pt x="118" y="217"/>
                    <a:pt x="118" y="217"/>
                    <a:pt x="118" y="217"/>
                  </a:cubicBezTo>
                  <a:cubicBezTo>
                    <a:pt x="168" y="217"/>
                    <a:pt x="213" y="182"/>
                    <a:pt x="224" y="131"/>
                  </a:cubicBezTo>
                  <a:cubicBezTo>
                    <a:pt x="236" y="72"/>
                    <a:pt x="199" y="15"/>
                    <a:pt x="140" y="3"/>
                  </a:cubicBezTo>
                  <a:close/>
                  <a:moveTo>
                    <a:pt x="118" y="0"/>
                  </a:moveTo>
                  <a:cubicBezTo>
                    <a:pt x="68" y="0"/>
                    <a:pt x="23" y="35"/>
                    <a:pt x="12" y="86"/>
                  </a:cubicBezTo>
                  <a:cubicBezTo>
                    <a:pt x="0" y="145"/>
                    <a:pt x="37" y="202"/>
                    <a:pt x="96" y="215"/>
                  </a:cubicBezTo>
                  <a:cubicBezTo>
                    <a:pt x="103" y="216"/>
                    <a:pt x="110" y="217"/>
                    <a:pt x="118" y="217"/>
                  </a:cubicBezTo>
                  <a:cubicBezTo>
                    <a:pt x="118" y="197"/>
                    <a:pt x="118" y="197"/>
                    <a:pt x="118" y="197"/>
                  </a:cubicBezTo>
                  <a:cubicBezTo>
                    <a:pt x="112" y="197"/>
                    <a:pt x="106" y="196"/>
                    <a:pt x="100" y="195"/>
                  </a:cubicBezTo>
                  <a:cubicBezTo>
                    <a:pt x="100" y="195"/>
                    <a:pt x="100" y="195"/>
                    <a:pt x="100" y="195"/>
                  </a:cubicBezTo>
                  <a:cubicBezTo>
                    <a:pt x="52" y="185"/>
                    <a:pt x="22" y="138"/>
                    <a:pt x="32" y="90"/>
                  </a:cubicBezTo>
                  <a:cubicBezTo>
                    <a:pt x="40" y="49"/>
                    <a:pt x="77" y="20"/>
                    <a:pt x="118" y="20"/>
                  </a:cubicBezTo>
                  <a:lnTo>
                    <a:pt x="118"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90"/>
            <p:cNvSpPr/>
            <p:nvPr/>
          </p:nvSpPr>
          <p:spPr bwMode="auto">
            <a:xfrm>
              <a:off x="7153275" y="5235575"/>
              <a:ext cx="96838" cy="209550"/>
            </a:xfrm>
            <a:custGeom>
              <a:avLst/>
              <a:gdLst>
                <a:gd name="T0" fmla="*/ 35 w 61"/>
                <a:gd name="T1" fmla="*/ 132 h 132"/>
                <a:gd name="T2" fmla="*/ 0 w 61"/>
                <a:gd name="T3" fmla="*/ 124 h 132"/>
                <a:gd name="T4" fmla="*/ 27 w 61"/>
                <a:gd name="T5" fmla="*/ 0 h 132"/>
                <a:gd name="T6" fmla="*/ 61 w 61"/>
                <a:gd name="T7" fmla="*/ 7 h 132"/>
                <a:gd name="T8" fmla="*/ 35 w 61"/>
                <a:gd name="T9" fmla="*/ 132 h 132"/>
              </a:gdLst>
              <a:ahLst/>
              <a:cxnLst>
                <a:cxn ang="0">
                  <a:pos x="T0" y="T1"/>
                </a:cxn>
                <a:cxn ang="0">
                  <a:pos x="T2" y="T3"/>
                </a:cxn>
                <a:cxn ang="0">
                  <a:pos x="T4" y="T5"/>
                </a:cxn>
                <a:cxn ang="0">
                  <a:pos x="T6" y="T7"/>
                </a:cxn>
                <a:cxn ang="0">
                  <a:pos x="T8" y="T9"/>
                </a:cxn>
              </a:cxnLst>
              <a:rect l="0" t="0" r="r" b="b"/>
              <a:pathLst>
                <a:path w="61" h="132">
                  <a:moveTo>
                    <a:pt x="35" y="132"/>
                  </a:moveTo>
                  <a:lnTo>
                    <a:pt x="0" y="124"/>
                  </a:lnTo>
                  <a:lnTo>
                    <a:pt x="27" y="0"/>
                  </a:lnTo>
                  <a:lnTo>
                    <a:pt x="61" y="7"/>
                  </a:lnTo>
                  <a:lnTo>
                    <a:pt x="35" y="13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91"/>
            <p:cNvSpPr/>
            <p:nvPr/>
          </p:nvSpPr>
          <p:spPr bwMode="auto">
            <a:xfrm>
              <a:off x="7112000" y="5299075"/>
              <a:ext cx="138113" cy="284163"/>
            </a:xfrm>
            <a:custGeom>
              <a:avLst/>
              <a:gdLst>
                <a:gd name="T0" fmla="*/ 49 w 72"/>
                <a:gd name="T1" fmla="*/ 128 h 149"/>
                <a:gd name="T2" fmla="*/ 21 w 72"/>
                <a:gd name="T3" fmla="*/ 146 h 149"/>
                <a:gd name="T4" fmla="*/ 3 w 72"/>
                <a:gd name="T5" fmla="*/ 118 h 149"/>
                <a:gd name="T6" fmla="*/ 23 w 72"/>
                <a:gd name="T7" fmla="*/ 21 h 149"/>
                <a:gd name="T8" fmla="*/ 51 w 72"/>
                <a:gd name="T9" fmla="*/ 3 h 149"/>
                <a:gd name="T10" fmla="*/ 69 w 72"/>
                <a:gd name="T11" fmla="*/ 30 h 149"/>
                <a:gd name="T12" fmla="*/ 49 w 72"/>
                <a:gd name="T13" fmla="*/ 128 h 149"/>
              </a:gdLst>
              <a:ahLst/>
              <a:cxnLst>
                <a:cxn ang="0">
                  <a:pos x="T0" y="T1"/>
                </a:cxn>
                <a:cxn ang="0">
                  <a:pos x="T2" y="T3"/>
                </a:cxn>
                <a:cxn ang="0">
                  <a:pos x="T4" y="T5"/>
                </a:cxn>
                <a:cxn ang="0">
                  <a:pos x="T6" y="T7"/>
                </a:cxn>
                <a:cxn ang="0">
                  <a:pos x="T8" y="T9"/>
                </a:cxn>
                <a:cxn ang="0">
                  <a:pos x="T10" y="T11"/>
                </a:cxn>
                <a:cxn ang="0">
                  <a:pos x="T12" y="T13"/>
                </a:cxn>
              </a:cxnLst>
              <a:rect l="0" t="0" r="r" b="b"/>
              <a:pathLst>
                <a:path w="72" h="149">
                  <a:moveTo>
                    <a:pt x="49" y="128"/>
                  </a:moveTo>
                  <a:cubicBezTo>
                    <a:pt x="46" y="140"/>
                    <a:pt x="34" y="149"/>
                    <a:pt x="21" y="146"/>
                  </a:cubicBezTo>
                  <a:cubicBezTo>
                    <a:pt x="8" y="143"/>
                    <a:pt x="0" y="131"/>
                    <a:pt x="3" y="118"/>
                  </a:cubicBezTo>
                  <a:cubicBezTo>
                    <a:pt x="23" y="21"/>
                    <a:pt x="23" y="21"/>
                    <a:pt x="23" y="21"/>
                  </a:cubicBezTo>
                  <a:cubicBezTo>
                    <a:pt x="26" y="8"/>
                    <a:pt x="38" y="0"/>
                    <a:pt x="51" y="3"/>
                  </a:cubicBezTo>
                  <a:cubicBezTo>
                    <a:pt x="64" y="5"/>
                    <a:pt x="72" y="18"/>
                    <a:pt x="69" y="30"/>
                  </a:cubicBezTo>
                  <a:lnTo>
                    <a:pt x="49" y="12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92"/>
            <p:cNvSpPr>
              <a:spLocks noEditPoints="1"/>
            </p:cNvSpPr>
            <p:nvPr/>
          </p:nvSpPr>
          <p:spPr bwMode="auto">
            <a:xfrm>
              <a:off x="5684838" y="4935538"/>
              <a:ext cx="677863" cy="558800"/>
            </a:xfrm>
            <a:custGeom>
              <a:avLst/>
              <a:gdLst>
                <a:gd name="T0" fmla="*/ 241 w 354"/>
                <a:gd name="T1" fmla="*/ 232 h 292"/>
                <a:gd name="T2" fmla="*/ 265 w 354"/>
                <a:gd name="T3" fmla="*/ 247 h 292"/>
                <a:gd name="T4" fmla="*/ 265 w 354"/>
                <a:gd name="T5" fmla="*/ 257 h 292"/>
                <a:gd name="T6" fmla="*/ 241 w 354"/>
                <a:gd name="T7" fmla="*/ 257 h 292"/>
                <a:gd name="T8" fmla="*/ 265 w 354"/>
                <a:gd name="T9" fmla="*/ 292 h 292"/>
                <a:gd name="T10" fmla="*/ 293 w 354"/>
                <a:gd name="T11" fmla="*/ 260 h 292"/>
                <a:gd name="T12" fmla="*/ 241 w 354"/>
                <a:gd name="T13" fmla="*/ 205 h 292"/>
                <a:gd name="T14" fmla="*/ 354 w 354"/>
                <a:gd name="T15" fmla="*/ 177 h 292"/>
                <a:gd name="T16" fmla="*/ 326 w 354"/>
                <a:gd name="T17" fmla="*/ 0 h 292"/>
                <a:gd name="T18" fmla="*/ 241 w 354"/>
                <a:gd name="T19" fmla="*/ 19 h 292"/>
                <a:gd name="T20" fmla="*/ 333 w 354"/>
                <a:gd name="T21" fmla="*/ 42 h 292"/>
                <a:gd name="T22" fmla="*/ 310 w 354"/>
                <a:gd name="T23" fmla="*/ 186 h 292"/>
                <a:gd name="T24" fmla="*/ 241 w 354"/>
                <a:gd name="T25" fmla="*/ 205 h 292"/>
                <a:gd name="T26" fmla="*/ 212 w 354"/>
                <a:gd name="T27" fmla="*/ 232 h 292"/>
                <a:gd name="T28" fmla="*/ 241 w 354"/>
                <a:gd name="T29" fmla="*/ 205 h 292"/>
                <a:gd name="T30" fmla="*/ 177 w 354"/>
                <a:gd name="T31" fmla="*/ 186 h 292"/>
                <a:gd name="T32" fmla="*/ 241 w 354"/>
                <a:gd name="T33" fmla="*/ 292 h 292"/>
                <a:gd name="T34" fmla="*/ 217 w 354"/>
                <a:gd name="T35" fmla="*/ 257 h 292"/>
                <a:gd name="T36" fmla="*/ 217 w 354"/>
                <a:gd name="T37" fmla="*/ 247 h 292"/>
                <a:gd name="T38" fmla="*/ 241 w 354"/>
                <a:gd name="T39" fmla="*/ 232 h 292"/>
                <a:gd name="T40" fmla="*/ 177 w 354"/>
                <a:gd name="T41" fmla="*/ 0 h 292"/>
                <a:gd name="T42" fmla="*/ 241 w 354"/>
                <a:gd name="T43" fmla="*/ 19 h 292"/>
                <a:gd name="T44" fmla="*/ 177 w 354"/>
                <a:gd name="T45" fmla="*/ 0 h 292"/>
                <a:gd name="T46" fmla="*/ 0 w 354"/>
                <a:gd name="T47" fmla="*/ 28 h 292"/>
                <a:gd name="T48" fmla="*/ 29 w 354"/>
                <a:gd name="T49" fmla="*/ 205 h 292"/>
                <a:gd name="T50" fmla="*/ 142 w 354"/>
                <a:gd name="T51" fmla="*/ 232 h 292"/>
                <a:gd name="T52" fmla="*/ 63 w 354"/>
                <a:gd name="T53" fmla="*/ 260 h 292"/>
                <a:gd name="T54" fmla="*/ 91 w 354"/>
                <a:gd name="T55" fmla="*/ 292 h 292"/>
                <a:gd name="T56" fmla="*/ 177 w 354"/>
                <a:gd name="T57" fmla="*/ 186 h 292"/>
                <a:gd name="T58" fmla="*/ 45 w 354"/>
                <a:gd name="T59" fmla="*/ 186 h 292"/>
                <a:gd name="T60" fmla="*/ 22 w 354"/>
                <a:gd name="T61" fmla="*/ 42 h 292"/>
                <a:gd name="T62" fmla="*/ 177 w 354"/>
                <a:gd name="T63" fmla="*/ 1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4" h="292">
                  <a:moveTo>
                    <a:pt x="265" y="232"/>
                  </a:moveTo>
                  <a:cubicBezTo>
                    <a:pt x="241" y="232"/>
                    <a:pt x="241" y="232"/>
                    <a:pt x="241" y="232"/>
                  </a:cubicBezTo>
                  <a:cubicBezTo>
                    <a:pt x="241" y="247"/>
                    <a:pt x="241" y="247"/>
                    <a:pt x="241" y="247"/>
                  </a:cubicBezTo>
                  <a:cubicBezTo>
                    <a:pt x="265" y="247"/>
                    <a:pt x="265" y="247"/>
                    <a:pt x="265" y="247"/>
                  </a:cubicBezTo>
                  <a:cubicBezTo>
                    <a:pt x="268" y="247"/>
                    <a:pt x="270" y="249"/>
                    <a:pt x="270" y="252"/>
                  </a:cubicBezTo>
                  <a:cubicBezTo>
                    <a:pt x="270" y="255"/>
                    <a:pt x="268" y="257"/>
                    <a:pt x="265" y="257"/>
                  </a:cubicBezTo>
                  <a:cubicBezTo>
                    <a:pt x="265" y="257"/>
                    <a:pt x="265" y="257"/>
                    <a:pt x="265" y="257"/>
                  </a:cubicBezTo>
                  <a:cubicBezTo>
                    <a:pt x="241" y="257"/>
                    <a:pt x="241" y="257"/>
                    <a:pt x="241" y="257"/>
                  </a:cubicBezTo>
                  <a:cubicBezTo>
                    <a:pt x="241" y="292"/>
                    <a:pt x="241" y="292"/>
                    <a:pt x="241" y="292"/>
                  </a:cubicBezTo>
                  <a:cubicBezTo>
                    <a:pt x="265" y="292"/>
                    <a:pt x="265" y="292"/>
                    <a:pt x="265" y="292"/>
                  </a:cubicBezTo>
                  <a:cubicBezTo>
                    <a:pt x="280" y="292"/>
                    <a:pt x="293" y="280"/>
                    <a:pt x="293" y="264"/>
                  </a:cubicBezTo>
                  <a:cubicBezTo>
                    <a:pt x="293" y="260"/>
                    <a:pt x="293" y="260"/>
                    <a:pt x="293" y="260"/>
                  </a:cubicBezTo>
                  <a:cubicBezTo>
                    <a:pt x="293" y="245"/>
                    <a:pt x="280" y="232"/>
                    <a:pt x="265" y="232"/>
                  </a:cubicBezTo>
                  <a:close/>
                  <a:moveTo>
                    <a:pt x="241" y="205"/>
                  </a:moveTo>
                  <a:cubicBezTo>
                    <a:pt x="326" y="205"/>
                    <a:pt x="326" y="205"/>
                    <a:pt x="326" y="205"/>
                  </a:cubicBezTo>
                  <a:cubicBezTo>
                    <a:pt x="342" y="205"/>
                    <a:pt x="354" y="192"/>
                    <a:pt x="354" y="177"/>
                  </a:cubicBezTo>
                  <a:cubicBezTo>
                    <a:pt x="354" y="28"/>
                    <a:pt x="354" y="28"/>
                    <a:pt x="354" y="28"/>
                  </a:cubicBezTo>
                  <a:cubicBezTo>
                    <a:pt x="354" y="12"/>
                    <a:pt x="342" y="0"/>
                    <a:pt x="326" y="0"/>
                  </a:cubicBezTo>
                  <a:cubicBezTo>
                    <a:pt x="241" y="0"/>
                    <a:pt x="241" y="0"/>
                    <a:pt x="241" y="0"/>
                  </a:cubicBezTo>
                  <a:cubicBezTo>
                    <a:pt x="241" y="19"/>
                    <a:pt x="241" y="19"/>
                    <a:pt x="241" y="19"/>
                  </a:cubicBezTo>
                  <a:cubicBezTo>
                    <a:pt x="310" y="19"/>
                    <a:pt x="310" y="19"/>
                    <a:pt x="310" y="19"/>
                  </a:cubicBezTo>
                  <a:cubicBezTo>
                    <a:pt x="323" y="19"/>
                    <a:pt x="333" y="29"/>
                    <a:pt x="333" y="42"/>
                  </a:cubicBezTo>
                  <a:cubicBezTo>
                    <a:pt x="333" y="163"/>
                    <a:pt x="333" y="163"/>
                    <a:pt x="333" y="163"/>
                  </a:cubicBezTo>
                  <a:cubicBezTo>
                    <a:pt x="333" y="175"/>
                    <a:pt x="323" y="186"/>
                    <a:pt x="310" y="186"/>
                  </a:cubicBezTo>
                  <a:cubicBezTo>
                    <a:pt x="241" y="186"/>
                    <a:pt x="241" y="186"/>
                    <a:pt x="241" y="186"/>
                  </a:cubicBezTo>
                  <a:lnTo>
                    <a:pt x="241" y="205"/>
                  </a:lnTo>
                  <a:close/>
                  <a:moveTo>
                    <a:pt x="241" y="232"/>
                  </a:moveTo>
                  <a:cubicBezTo>
                    <a:pt x="212" y="232"/>
                    <a:pt x="212" y="232"/>
                    <a:pt x="212" y="232"/>
                  </a:cubicBezTo>
                  <a:cubicBezTo>
                    <a:pt x="212" y="205"/>
                    <a:pt x="212" y="205"/>
                    <a:pt x="212" y="205"/>
                  </a:cubicBezTo>
                  <a:cubicBezTo>
                    <a:pt x="241" y="205"/>
                    <a:pt x="241" y="205"/>
                    <a:pt x="241" y="205"/>
                  </a:cubicBezTo>
                  <a:cubicBezTo>
                    <a:pt x="241" y="186"/>
                    <a:pt x="241" y="186"/>
                    <a:pt x="241" y="186"/>
                  </a:cubicBezTo>
                  <a:cubicBezTo>
                    <a:pt x="177" y="186"/>
                    <a:pt x="177" y="186"/>
                    <a:pt x="177" y="186"/>
                  </a:cubicBezTo>
                  <a:cubicBezTo>
                    <a:pt x="177" y="292"/>
                    <a:pt x="177" y="292"/>
                    <a:pt x="177" y="292"/>
                  </a:cubicBezTo>
                  <a:cubicBezTo>
                    <a:pt x="241" y="292"/>
                    <a:pt x="241" y="292"/>
                    <a:pt x="241" y="292"/>
                  </a:cubicBezTo>
                  <a:cubicBezTo>
                    <a:pt x="241" y="257"/>
                    <a:pt x="241" y="257"/>
                    <a:pt x="241" y="257"/>
                  </a:cubicBezTo>
                  <a:cubicBezTo>
                    <a:pt x="217" y="257"/>
                    <a:pt x="217" y="257"/>
                    <a:pt x="217" y="257"/>
                  </a:cubicBezTo>
                  <a:cubicBezTo>
                    <a:pt x="214" y="257"/>
                    <a:pt x="212" y="255"/>
                    <a:pt x="212" y="252"/>
                  </a:cubicBezTo>
                  <a:cubicBezTo>
                    <a:pt x="212" y="249"/>
                    <a:pt x="214" y="247"/>
                    <a:pt x="217" y="247"/>
                  </a:cubicBezTo>
                  <a:cubicBezTo>
                    <a:pt x="241" y="247"/>
                    <a:pt x="241" y="247"/>
                    <a:pt x="241" y="247"/>
                  </a:cubicBezTo>
                  <a:cubicBezTo>
                    <a:pt x="241" y="232"/>
                    <a:pt x="241" y="232"/>
                    <a:pt x="241" y="232"/>
                  </a:cubicBezTo>
                  <a:close/>
                  <a:moveTo>
                    <a:pt x="241" y="0"/>
                  </a:moveTo>
                  <a:cubicBezTo>
                    <a:pt x="177" y="0"/>
                    <a:pt x="177" y="0"/>
                    <a:pt x="177" y="0"/>
                  </a:cubicBezTo>
                  <a:cubicBezTo>
                    <a:pt x="177" y="19"/>
                    <a:pt x="177" y="19"/>
                    <a:pt x="177" y="19"/>
                  </a:cubicBezTo>
                  <a:cubicBezTo>
                    <a:pt x="241" y="19"/>
                    <a:pt x="241" y="19"/>
                    <a:pt x="241" y="19"/>
                  </a:cubicBezTo>
                  <a:lnTo>
                    <a:pt x="241" y="0"/>
                  </a:lnTo>
                  <a:close/>
                  <a:moveTo>
                    <a:pt x="177" y="0"/>
                  </a:moveTo>
                  <a:cubicBezTo>
                    <a:pt x="29" y="0"/>
                    <a:pt x="29" y="0"/>
                    <a:pt x="29" y="0"/>
                  </a:cubicBezTo>
                  <a:cubicBezTo>
                    <a:pt x="13" y="0"/>
                    <a:pt x="0" y="12"/>
                    <a:pt x="0" y="28"/>
                  </a:cubicBezTo>
                  <a:cubicBezTo>
                    <a:pt x="0" y="177"/>
                    <a:pt x="0" y="177"/>
                    <a:pt x="0" y="177"/>
                  </a:cubicBezTo>
                  <a:cubicBezTo>
                    <a:pt x="0" y="192"/>
                    <a:pt x="13" y="205"/>
                    <a:pt x="29" y="205"/>
                  </a:cubicBezTo>
                  <a:cubicBezTo>
                    <a:pt x="142" y="205"/>
                    <a:pt x="142" y="205"/>
                    <a:pt x="142" y="205"/>
                  </a:cubicBezTo>
                  <a:cubicBezTo>
                    <a:pt x="142" y="232"/>
                    <a:pt x="142" y="232"/>
                    <a:pt x="142" y="232"/>
                  </a:cubicBezTo>
                  <a:cubicBezTo>
                    <a:pt x="91" y="232"/>
                    <a:pt x="91" y="232"/>
                    <a:pt x="91" y="232"/>
                  </a:cubicBezTo>
                  <a:cubicBezTo>
                    <a:pt x="76" y="232"/>
                    <a:pt x="63" y="245"/>
                    <a:pt x="63" y="260"/>
                  </a:cubicBezTo>
                  <a:cubicBezTo>
                    <a:pt x="63" y="264"/>
                    <a:pt x="63" y="264"/>
                    <a:pt x="63" y="264"/>
                  </a:cubicBezTo>
                  <a:cubicBezTo>
                    <a:pt x="63" y="280"/>
                    <a:pt x="76" y="292"/>
                    <a:pt x="91" y="292"/>
                  </a:cubicBezTo>
                  <a:cubicBezTo>
                    <a:pt x="177" y="292"/>
                    <a:pt x="177" y="292"/>
                    <a:pt x="177" y="292"/>
                  </a:cubicBezTo>
                  <a:cubicBezTo>
                    <a:pt x="177" y="186"/>
                    <a:pt x="177" y="186"/>
                    <a:pt x="177" y="186"/>
                  </a:cubicBezTo>
                  <a:cubicBezTo>
                    <a:pt x="45" y="186"/>
                    <a:pt x="45" y="186"/>
                    <a:pt x="45" y="186"/>
                  </a:cubicBezTo>
                  <a:cubicBezTo>
                    <a:pt x="45" y="186"/>
                    <a:pt x="45" y="186"/>
                    <a:pt x="45" y="186"/>
                  </a:cubicBezTo>
                  <a:cubicBezTo>
                    <a:pt x="32" y="186"/>
                    <a:pt x="22" y="175"/>
                    <a:pt x="22" y="163"/>
                  </a:cubicBezTo>
                  <a:cubicBezTo>
                    <a:pt x="22" y="42"/>
                    <a:pt x="22" y="42"/>
                    <a:pt x="22" y="42"/>
                  </a:cubicBezTo>
                  <a:cubicBezTo>
                    <a:pt x="22" y="29"/>
                    <a:pt x="32" y="19"/>
                    <a:pt x="45" y="19"/>
                  </a:cubicBezTo>
                  <a:cubicBezTo>
                    <a:pt x="177" y="19"/>
                    <a:pt x="177" y="19"/>
                    <a:pt x="177" y="19"/>
                  </a:cubicBezTo>
                  <a:lnTo>
                    <a:pt x="177"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93"/>
            <p:cNvSpPr>
              <a:spLocks noEditPoints="1"/>
            </p:cNvSpPr>
            <p:nvPr/>
          </p:nvSpPr>
          <p:spPr bwMode="auto">
            <a:xfrm>
              <a:off x="6881813" y="4202113"/>
              <a:ext cx="538163" cy="628650"/>
            </a:xfrm>
            <a:custGeom>
              <a:avLst/>
              <a:gdLst>
                <a:gd name="T0" fmla="*/ 281 w 281"/>
                <a:gd name="T1" fmla="*/ 33 h 328"/>
                <a:gd name="T2" fmla="*/ 243 w 281"/>
                <a:gd name="T3" fmla="*/ 25 h 328"/>
                <a:gd name="T4" fmla="*/ 250 w 281"/>
                <a:gd name="T5" fmla="*/ 41 h 328"/>
                <a:gd name="T6" fmla="*/ 243 w 281"/>
                <a:gd name="T7" fmla="*/ 45 h 328"/>
                <a:gd name="T8" fmla="*/ 203 w 281"/>
                <a:gd name="T9" fmla="*/ 47 h 328"/>
                <a:gd name="T10" fmla="*/ 227 w 281"/>
                <a:gd name="T11" fmla="*/ 74 h 328"/>
                <a:gd name="T12" fmla="*/ 192 w 281"/>
                <a:gd name="T13" fmla="*/ 61 h 328"/>
                <a:gd name="T14" fmla="*/ 203 w 281"/>
                <a:gd name="T15" fmla="*/ 77 h 328"/>
                <a:gd name="T16" fmla="*/ 180 w 281"/>
                <a:gd name="T17" fmla="*/ 75 h 328"/>
                <a:gd name="T18" fmla="*/ 191 w 281"/>
                <a:gd name="T19" fmla="*/ 91 h 328"/>
                <a:gd name="T20" fmla="*/ 169 w 281"/>
                <a:gd name="T21" fmla="*/ 89 h 328"/>
                <a:gd name="T22" fmla="*/ 180 w 281"/>
                <a:gd name="T23" fmla="*/ 105 h 328"/>
                <a:gd name="T24" fmla="*/ 158 w 281"/>
                <a:gd name="T25" fmla="*/ 103 h 328"/>
                <a:gd name="T26" fmla="*/ 181 w 281"/>
                <a:gd name="T27" fmla="*/ 130 h 328"/>
                <a:gd name="T28" fmla="*/ 146 w 281"/>
                <a:gd name="T29" fmla="*/ 118 h 328"/>
                <a:gd name="T30" fmla="*/ 157 w 281"/>
                <a:gd name="T31" fmla="*/ 134 h 328"/>
                <a:gd name="T32" fmla="*/ 135 w 281"/>
                <a:gd name="T33" fmla="*/ 132 h 328"/>
                <a:gd name="T34" fmla="*/ 146 w 281"/>
                <a:gd name="T35" fmla="*/ 148 h 328"/>
                <a:gd name="T36" fmla="*/ 123 w 281"/>
                <a:gd name="T37" fmla="*/ 146 h 328"/>
                <a:gd name="T38" fmla="*/ 134 w 281"/>
                <a:gd name="T39" fmla="*/ 162 h 328"/>
                <a:gd name="T40" fmla="*/ 112 w 281"/>
                <a:gd name="T41" fmla="*/ 160 h 328"/>
                <a:gd name="T42" fmla="*/ 135 w 281"/>
                <a:gd name="T43" fmla="*/ 186 h 328"/>
                <a:gd name="T44" fmla="*/ 100 w 281"/>
                <a:gd name="T45" fmla="*/ 174 h 328"/>
                <a:gd name="T46" fmla="*/ 111 w 281"/>
                <a:gd name="T47" fmla="*/ 190 h 328"/>
                <a:gd name="T48" fmla="*/ 89 w 281"/>
                <a:gd name="T49" fmla="*/ 188 h 328"/>
                <a:gd name="T50" fmla="*/ 100 w 281"/>
                <a:gd name="T51" fmla="*/ 204 h 328"/>
                <a:gd name="T52" fmla="*/ 77 w 281"/>
                <a:gd name="T53" fmla="*/ 202 h 328"/>
                <a:gd name="T54" fmla="*/ 88 w 281"/>
                <a:gd name="T55" fmla="*/ 218 h 328"/>
                <a:gd name="T56" fmla="*/ 66 w 281"/>
                <a:gd name="T57" fmla="*/ 216 h 328"/>
                <a:gd name="T58" fmla="*/ 90 w 281"/>
                <a:gd name="T59" fmla="*/ 242 h 328"/>
                <a:gd name="T60" fmla="*/ 54 w 281"/>
                <a:gd name="T61" fmla="*/ 230 h 328"/>
                <a:gd name="T62" fmla="*/ 65 w 281"/>
                <a:gd name="T63" fmla="*/ 246 h 328"/>
                <a:gd name="T64" fmla="*/ 43 w 281"/>
                <a:gd name="T65" fmla="*/ 244 h 328"/>
                <a:gd name="T66" fmla="*/ 54 w 281"/>
                <a:gd name="T67" fmla="*/ 260 h 328"/>
                <a:gd name="T68" fmla="*/ 31 w 281"/>
                <a:gd name="T69" fmla="*/ 258 h 328"/>
                <a:gd name="T70" fmla="*/ 42 w 281"/>
                <a:gd name="T71" fmla="*/ 274 h 328"/>
                <a:gd name="T72" fmla="*/ 20 w 281"/>
                <a:gd name="T73" fmla="*/ 272 h 328"/>
                <a:gd name="T74" fmla="*/ 44 w 281"/>
                <a:gd name="T75" fmla="*/ 298 h 328"/>
                <a:gd name="T76" fmla="*/ 0 w 281"/>
                <a:gd name="T77" fmla="*/ 296 h 328"/>
                <a:gd name="T78" fmla="*/ 243 w 281"/>
                <a:gd name="T79" fmla="*/ 80 h 328"/>
                <a:gd name="T80" fmla="*/ 236 w 281"/>
                <a:gd name="T81" fmla="*/ 43 h 328"/>
                <a:gd name="T82" fmla="*/ 243 w 281"/>
                <a:gd name="T83" fmla="*/ 25 h 328"/>
                <a:gd name="T84" fmla="*/ 242 w 281"/>
                <a:gd name="T8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1" h="328">
                  <a:moveTo>
                    <a:pt x="243" y="80"/>
                  </a:moveTo>
                  <a:cubicBezTo>
                    <a:pt x="281" y="33"/>
                    <a:pt x="281" y="33"/>
                    <a:pt x="281" y="33"/>
                  </a:cubicBezTo>
                  <a:cubicBezTo>
                    <a:pt x="243" y="1"/>
                    <a:pt x="243" y="1"/>
                    <a:pt x="243" y="1"/>
                  </a:cubicBezTo>
                  <a:cubicBezTo>
                    <a:pt x="243" y="25"/>
                    <a:pt x="243" y="25"/>
                    <a:pt x="243" y="25"/>
                  </a:cubicBezTo>
                  <a:cubicBezTo>
                    <a:pt x="245" y="25"/>
                    <a:pt x="247" y="26"/>
                    <a:pt x="249" y="27"/>
                  </a:cubicBezTo>
                  <a:cubicBezTo>
                    <a:pt x="253" y="31"/>
                    <a:pt x="254" y="37"/>
                    <a:pt x="250" y="41"/>
                  </a:cubicBezTo>
                  <a:cubicBezTo>
                    <a:pt x="250" y="41"/>
                    <a:pt x="250" y="41"/>
                    <a:pt x="250" y="41"/>
                  </a:cubicBezTo>
                  <a:cubicBezTo>
                    <a:pt x="248" y="44"/>
                    <a:pt x="245" y="45"/>
                    <a:pt x="243" y="45"/>
                  </a:cubicBezTo>
                  <a:lnTo>
                    <a:pt x="243" y="80"/>
                  </a:lnTo>
                  <a:close/>
                  <a:moveTo>
                    <a:pt x="203" y="47"/>
                  </a:moveTo>
                  <a:cubicBezTo>
                    <a:pt x="231" y="70"/>
                    <a:pt x="231" y="70"/>
                    <a:pt x="231" y="70"/>
                  </a:cubicBezTo>
                  <a:cubicBezTo>
                    <a:pt x="227" y="74"/>
                    <a:pt x="227" y="74"/>
                    <a:pt x="227" y="74"/>
                  </a:cubicBezTo>
                  <a:cubicBezTo>
                    <a:pt x="200" y="52"/>
                    <a:pt x="200" y="52"/>
                    <a:pt x="200" y="52"/>
                  </a:cubicBezTo>
                  <a:cubicBezTo>
                    <a:pt x="192" y="61"/>
                    <a:pt x="192" y="61"/>
                    <a:pt x="192" y="61"/>
                  </a:cubicBezTo>
                  <a:cubicBezTo>
                    <a:pt x="206" y="73"/>
                    <a:pt x="206" y="73"/>
                    <a:pt x="206" y="73"/>
                  </a:cubicBezTo>
                  <a:cubicBezTo>
                    <a:pt x="203" y="77"/>
                    <a:pt x="203" y="77"/>
                    <a:pt x="203" y="77"/>
                  </a:cubicBezTo>
                  <a:cubicBezTo>
                    <a:pt x="188" y="66"/>
                    <a:pt x="188" y="66"/>
                    <a:pt x="188" y="66"/>
                  </a:cubicBezTo>
                  <a:cubicBezTo>
                    <a:pt x="180" y="75"/>
                    <a:pt x="180" y="75"/>
                    <a:pt x="180" y="75"/>
                  </a:cubicBezTo>
                  <a:cubicBezTo>
                    <a:pt x="195" y="87"/>
                    <a:pt x="195" y="87"/>
                    <a:pt x="195" y="87"/>
                  </a:cubicBezTo>
                  <a:cubicBezTo>
                    <a:pt x="191" y="91"/>
                    <a:pt x="191" y="91"/>
                    <a:pt x="191" y="91"/>
                  </a:cubicBezTo>
                  <a:cubicBezTo>
                    <a:pt x="177" y="80"/>
                    <a:pt x="177" y="80"/>
                    <a:pt x="177" y="80"/>
                  </a:cubicBezTo>
                  <a:cubicBezTo>
                    <a:pt x="169" y="89"/>
                    <a:pt x="169" y="89"/>
                    <a:pt x="169" y="89"/>
                  </a:cubicBezTo>
                  <a:cubicBezTo>
                    <a:pt x="183" y="101"/>
                    <a:pt x="183" y="101"/>
                    <a:pt x="183" y="101"/>
                  </a:cubicBezTo>
                  <a:cubicBezTo>
                    <a:pt x="180" y="105"/>
                    <a:pt x="180" y="105"/>
                    <a:pt x="180" y="105"/>
                  </a:cubicBezTo>
                  <a:cubicBezTo>
                    <a:pt x="166" y="94"/>
                    <a:pt x="166" y="94"/>
                    <a:pt x="166" y="94"/>
                  </a:cubicBezTo>
                  <a:cubicBezTo>
                    <a:pt x="158" y="103"/>
                    <a:pt x="158" y="103"/>
                    <a:pt x="158" y="103"/>
                  </a:cubicBezTo>
                  <a:cubicBezTo>
                    <a:pt x="185" y="126"/>
                    <a:pt x="185" y="126"/>
                    <a:pt x="185" y="126"/>
                  </a:cubicBezTo>
                  <a:cubicBezTo>
                    <a:pt x="181" y="130"/>
                    <a:pt x="181" y="130"/>
                    <a:pt x="181" y="130"/>
                  </a:cubicBezTo>
                  <a:cubicBezTo>
                    <a:pt x="154" y="108"/>
                    <a:pt x="154" y="108"/>
                    <a:pt x="154" y="108"/>
                  </a:cubicBezTo>
                  <a:cubicBezTo>
                    <a:pt x="146" y="118"/>
                    <a:pt x="146" y="118"/>
                    <a:pt x="146" y="118"/>
                  </a:cubicBezTo>
                  <a:cubicBezTo>
                    <a:pt x="160" y="129"/>
                    <a:pt x="160" y="129"/>
                    <a:pt x="160" y="129"/>
                  </a:cubicBezTo>
                  <a:cubicBezTo>
                    <a:pt x="157" y="134"/>
                    <a:pt x="157" y="134"/>
                    <a:pt x="157" y="134"/>
                  </a:cubicBezTo>
                  <a:cubicBezTo>
                    <a:pt x="143" y="122"/>
                    <a:pt x="143" y="122"/>
                    <a:pt x="143" y="122"/>
                  </a:cubicBezTo>
                  <a:cubicBezTo>
                    <a:pt x="135" y="132"/>
                    <a:pt x="135" y="132"/>
                    <a:pt x="135" y="132"/>
                  </a:cubicBezTo>
                  <a:cubicBezTo>
                    <a:pt x="149" y="143"/>
                    <a:pt x="149" y="143"/>
                    <a:pt x="149" y="143"/>
                  </a:cubicBezTo>
                  <a:cubicBezTo>
                    <a:pt x="146" y="148"/>
                    <a:pt x="146" y="148"/>
                    <a:pt x="146" y="148"/>
                  </a:cubicBezTo>
                  <a:cubicBezTo>
                    <a:pt x="131" y="136"/>
                    <a:pt x="131" y="136"/>
                    <a:pt x="131" y="136"/>
                  </a:cubicBezTo>
                  <a:cubicBezTo>
                    <a:pt x="123" y="146"/>
                    <a:pt x="123" y="146"/>
                    <a:pt x="123" y="146"/>
                  </a:cubicBezTo>
                  <a:cubicBezTo>
                    <a:pt x="138" y="157"/>
                    <a:pt x="138" y="157"/>
                    <a:pt x="138" y="157"/>
                  </a:cubicBezTo>
                  <a:cubicBezTo>
                    <a:pt x="134" y="162"/>
                    <a:pt x="134" y="162"/>
                    <a:pt x="134" y="162"/>
                  </a:cubicBezTo>
                  <a:cubicBezTo>
                    <a:pt x="120" y="150"/>
                    <a:pt x="120" y="150"/>
                    <a:pt x="120" y="150"/>
                  </a:cubicBezTo>
                  <a:cubicBezTo>
                    <a:pt x="112" y="160"/>
                    <a:pt x="112" y="160"/>
                    <a:pt x="112" y="160"/>
                  </a:cubicBezTo>
                  <a:cubicBezTo>
                    <a:pt x="139" y="182"/>
                    <a:pt x="139" y="182"/>
                    <a:pt x="139" y="182"/>
                  </a:cubicBezTo>
                  <a:cubicBezTo>
                    <a:pt x="135" y="186"/>
                    <a:pt x="135" y="186"/>
                    <a:pt x="135" y="186"/>
                  </a:cubicBezTo>
                  <a:cubicBezTo>
                    <a:pt x="108" y="164"/>
                    <a:pt x="108" y="164"/>
                    <a:pt x="108" y="164"/>
                  </a:cubicBezTo>
                  <a:cubicBezTo>
                    <a:pt x="100" y="174"/>
                    <a:pt x="100" y="174"/>
                    <a:pt x="100" y="174"/>
                  </a:cubicBezTo>
                  <a:cubicBezTo>
                    <a:pt x="115" y="185"/>
                    <a:pt x="115" y="185"/>
                    <a:pt x="115" y="185"/>
                  </a:cubicBezTo>
                  <a:cubicBezTo>
                    <a:pt x="111" y="190"/>
                    <a:pt x="111" y="190"/>
                    <a:pt x="111" y="190"/>
                  </a:cubicBezTo>
                  <a:cubicBezTo>
                    <a:pt x="97" y="178"/>
                    <a:pt x="97" y="178"/>
                    <a:pt x="97" y="178"/>
                  </a:cubicBezTo>
                  <a:cubicBezTo>
                    <a:pt x="89" y="188"/>
                    <a:pt x="89" y="188"/>
                    <a:pt x="89" y="188"/>
                  </a:cubicBezTo>
                  <a:cubicBezTo>
                    <a:pt x="103" y="199"/>
                    <a:pt x="103" y="199"/>
                    <a:pt x="103" y="199"/>
                  </a:cubicBezTo>
                  <a:cubicBezTo>
                    <a:pt x="100" y="204"/>
                    <a:pt x="100" y="204"/>
                    <a:pt x="100" y="204"/>
                  </a:cubicBezTo>
                  <a:cubicBezTo>
                    <a:pt x="85" y="192"/>
                    <a:pt x="85" y="192"/>
                    <a:pt x="85" y="192"/>
                  </a:cubicBezTo>
                  <a:cubicBezTo>
                    <a:pt x="77" y="202"/>
                    <a:pt x="77" y="202"/>
                    <a:pt x="77" y="202"/>
                  </a:cubicBezTo>
                  <a:cubicBezTo>
                    <a:pt x="92" y="213"/>
                    <a:pt x="92" y="213"/>
                    <a:pt x="92" y="213"/>
                  </a:cubicBezTo>
                  <a:cubicBezTo>
                    <a:pt x="88" y="218"/>
                    <a:pt x="88" y="218"/>
                    <a:pt x="88" y="218"/>
                  </a:cubicBezTo>
                  <a:cubicBezTo>
                    <a:pt x="74" y="206"/>
                    <a:pt x="74" y="206"/>
                    <a:pt x="74" y="206"/>
                  </a:cubicBezTo>
                  <a:cubicBezTo>
                    <a:pt x="66" y="216"/>
                    <a:pt x="66" y="216"/>
                    <a:pt x="66" y="216"/>
                  </a:cubicBezTo>
                  <a:cubicBezTo>
                    <a:pt x="93" y="238"/>
                    <a:pt x="93" y="238"/>
                    <a:pt x="93" y="238"/>
                  </a:cubicBezTo>
                  <a:cubicBezTo>
                    <a:pt x="90" y="242"/>
                    <a:pt x="90" y="242"/>
                    <a:pt x="90" y="242"/>
                  </a:cubicBezTo>
                  <a:cubicBezTo>
                    <a:pt x="62" y="220"/>
                    <a:pt x="62" y="220"/>
                    <a:pt x="62" y="220"/>
                  </a:cubicBezTo>
                  <a:cubicBezTo>
                    <a:pt x="54" y="230"/>
                    <a:pt x="54" y="230"/>
                    <a:pt x="54" y="230"/>
                  </a:cubicBezTo>
                  <a:cubicBezTo>
                    <a:pt x="69" y="242"/>
                    <a:pt x="69" y="242"/>
                    <a:pt x="69" y="242"/>
                  </a:cubicBezTo>
                  <a:cubicBezTo>
                    <a:pt x="65" y="246"/>
                    <a:pt x="65" y="246"/>
                    <a:pt x="65" y="246"/>
                  </a:cubicBezTo>
                  <a:cubicBezTo>
                    <a:pt x="51" y="234"/>
                    <a:pt x="51" y="234"/>
                    <a:pt x="51" y="234"/>
                  </a:cubicBezTo>
                  <a:cubicBezTo>
                    <a:pt x="43" y="244"/>
                    <a:pt x="43" y="244"/>
                    <a:pt x="43" y="244"/>
                  </a:cubicBezTo>
                  <a:cubicBezTo>
                    <a:pt x="57" y="256"/>
                    <a:pt x="57" y="256"/>
                    <a:pt x="57" y="256"/>
                  </a:cubicBezTo>
                  <a:cubicBezTo>
                    <a:pt x="54" y="260"/>
                    <a:pt x="54" y="260"/>
                    <a:pt x="54" y="260"/>
                  </a:cubicBezTo>
                  <a:cubicBezTo>
                    <a:pt x="39" y="248"/>
                    <a:pt x="39" y="248"/>
                    <a:pt x="39" y="248"/>
                  </a:cubicBezTo>
                  <a:cubicBezTo>
                    <a:pt x="31" y="258"/>
                    <a:pt x="31" y="258"/>
                    <a:pt x="31" y="258"/>
                  </a:cubicBezTo>
                  <a:cubicBezTo>
                    <a:pt x="46" y="270"/>
                    <a:pt x="46" y="270"/>
                    <a:pt x="46" y="270"/>
                  </a:cubicBezTo>
                  <a:cubicBezTo>
                    <a:pt x="42" y="274"/>
                    <a:pt x="42" y="274"/>
                    <a:pt x="42" y="274"/>
                  </a:cubicBezTo>
                  <a:cubicBezTo>
                    <a:pt x="28" y="262"/>
                    <a:pt x="28" y="262"/>
                    <a:pt x="28" y="262"/>
                  </a:cubicBezTo>
                  <a:cubicBezTo>
                    <a:pt x="20" y="272"/>
                    <a:pt x="20" y="272"/>
                    <a:pt x="20" y="272"/>
                  </a:cubicBezTo>
                  <a:cubicBezTo>
                    <a:pt x="47" y="294"/>
                    <a:pt x="47" y="294"/>
                    <a:pt x="47" y="294"/>
                  </a:cubicBezTo>
                  <a:cubicBezTo>
                    <a:pt x="44" y="298"/>
                    <a:pt x="44" y="298"/>
                    <a:pt x="44" y="298"/>
                  </a:cubicBezTo>
                  <a:cubicBezTo>
                    <a:pt x="16" y="276"/>
                    <a:pt x="16" y="276"/>
                    <a:pt x="16" y="276"/>
                  </a:cubicBezTo>
                  <a:cubicBezTo>
                    <a:pt x="0" y="296"/>
                    <a:pt x="0" y="296"/>
                    <a:pt x="0" y="296"/>
                  </a:cubicBezTo>
                  <a:cubicBezTo>
                    <a:pt x="40" y="328"/>
                    <a:pt x="40" y="328"/>
                    <a:pt x="40" y="328"/>
                  </a:cubicBezTo>
                  <a:cubicBezTo>
                    <a:pt x="243" y="80"/>
                    <a:pt x="243" y="80"/>
                    <a:pt x="243" y="80"/>
                  </a:cubicBezTo>
                  <a:cubicBezTo>
                    <a:pt x="243" y="45"/>
                    <a:pt x="243" y="45"/>
                    <a:pt x="243" y="45"/>
                  </a:cubicBezTo>
                  <a:cubicBezTo>
                    <a:pt x="240" y="45"/>
                    <a:pt x="238" y="44"/>
                    <a:pt x="236" y="43"/>
                  </a:cubicBezTo>
                  <a:cubicBezTo>
                    <a:pt x="232" y="39"/>
                    <a:pt x="231" y="33"/>
                    <a:pt x="235" y="29"/>
                  </a:cubicBezTo>
                  <a:cubicBezTo>
                    <a:pt x="237" y="26"/>
                    <a:pt x="240" y="25"/>
                    <a:pt x="243" y="25"/>
                  </a:cubicBezTo>
                  <a:cubicBezTo>
                    <a:pt x="243" y="1"/>
                    <a:pt x="243" y="1"/>
                    <a:pt x="243" y="1"/>
                  </a:cubicBezTo>
                  <a:cubicBezTo>
                    <a:pt x="242" y="0"/>
                    <a:pt x="242" y="0"/>
                    <a:pt x="242" y="0"/>
                  </a:cubicBezTo>
                  <a:lnTo>
                    <a:pt x="203" y="4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94"/>
            <p:cNvSpPr>
              <a:spLocks noEditPoints="1"/>
            </p:cNvSpPr>
            <p:nvPr/>
          </p:nvSpPr>
          <p:spPr bwMode="auto">
            <a:xfrm>
              <a:off x="7513638" y="4340225"/>
              <a:ext cx="288925" cy="566738"/>
            </a:xfrm>
            <a:custGeom>
              <a:avLst/>
              <a:gdLst>
                <a:gd name="T0" fmla="*/ 113 w 151"/>
                <a:gd name="T1" fmla="*/ 133 h 296"/>
                <a:gd name="T2" fmla="*/ 119 w 151"/>
                <a:gd name="T3" fmla="*/ 127 h 296"/>
                <a:gd name="T4" fmla="*/ 140 w 151"/>
                <a:gd name="T5" fmla="*/ 74 h 296"/>
                <a:gd name="T6" fmla="*/ 136 w 151"/>
                <a:gd name="T7" fmla="*/ 63 h 296"/>
                <a:gd name="T8" fmla="*/ 145 w 151"/>
                <a:gd name="T9" fmla="*/ 42 h 296"/>
                <a:gd name="T10" fmla="*/ 127 w 151"/>
                <a:gd name="T11" fmla="*/ 2 h 296"/>
                <a:gd name="T12" fmla="*/ 113 w 151"/>
                <a:gd name="T13" fmla="*/ 0 h 296"/>
                <a:gd name="T14" fmla="*/ 113 w 151"/>
                <a:gd name="T15" fmla="*/ 53 h 296"/>
                <a:gd name="T16" fmla="*/ 117 w 151"/>
                <a:gd name="T17" fmla="*/ 56 h 296"/>
                <a:gd name="T18" fmla="*/ 113 w 151"/>
                <a:gd name="T19" fmla="*/ 54 h 296"/>
                <a:gd name="T20" fmla="*/ 113 w 151"/>
                <a:gd name="T21" fmla="*/ 78 h 296"/>
                <a:gd name="T22" fmla="*/ 117 w 151"/>
                <a:gd name="T23" fmla="*/ 69 h 296"/>
                <a:gd name="T24" fmla="*/ 115 w 151"/>
                <a:gd name="T25" fmla="*/ 60 h 296"/>
                <a:gd name="T26" fmla="*/ 129 w 151"/>
                <a:gd name="T27" fmla="*/ 66 h 296"/>
                <a:gd name="T28" fmla="*/ 134 w 151"/>
                <a:gd name="T29" fmla="*/ 76 h 296"/>
                <a:gd name="T30" fmla="*/ 116 w 151"/>
                <a:gd name="T31" fmla="*/ 122 h 296"/>
                <a:gd name="T32" fmla="*/ 113 w 151"/>
                <a:gd name="T33" fmla="*/ 126 h 296"/>
                <a:gd name="T34" fmla="*/ 113 w 151"/>
                <a:gd name="T35" fmla="*/ 133 h 296"/>
                <a:gd name="T36" fmla="*/ 62 w 151"/>
                <a:gd name="T37" fmla="*/ 263 h 296"/>
                <a:gd name="T38" fmla="*/ 112 w 151"/>
                <a:gd name="T39" fmla="*/ 133 h 296"/>
                <a:gd name="T40" fmla="*/ 113 w 151"/>
                <a:gd name="T41" fmla="*/ 133 h 296"/>
                <a:gd name="T42" fmla="*/ 113 w 151"/>
                <a:gd name="T43" fmla="*/ 126 h 296"/>
                <a:gd name="T44" fmla="*/ 106 w 151"/>
                <a:gd name="T45" fmla="*/ 126 h 296"/>
                <a:gd name="T46" fmla="*/ 91 w 151"/>
                <a:gd name="T47" fmla="*/ 120 h 296"/>
                <a:gd name="T48" fmla="*/ 91 w 151"/>
                <a:gd name="T49" fmla="*/ 120 h 296"/>
                <a:gd name="T50" fmla="*/ 99 w 151"/>
                <a:gd name="T51" fmla="*/ 115 h 296"/>
                <a:gd name="T52" fmla="*/ 113 w 151"/>
                <a:gd name="T53" fmla="*/ 78 h 296"/>
                <a:gd name="T54" fmla="*/ 113 w 151"/>
                <a:gd name="T55" fmla="*/ 54 h 296"/>
                <a:gd name="T56" fmla="*/ 79 w 151"/>
                <a:gd name="T57" fmla="*/ 41 h 296"/>
                <a:gd name="T58" fmla="*/ 70 w 151"/>
                <a:gd name="T59" fmla="*/ 47 h 296"/>
                <a:gd name="T60" fmla="*/ 49 w 151"/>
                <a:gd name="T61" fmla="*/ 100 h 296"/>
                <a:gd name="T62" fmla="*/ 50 w 151"/>
                <a:gd name="T63" fmla="*/ 109 h 296"/>
                <a:gd name="T64" fmla="*/ 32 w 151"/>
                <a:gd name="T65" fmla="*/ 155 h 296"/>
                <a:gd name="T66" fmla="*/ 32 w 151"/>
                <a:gd name="T67" fmla="*/ 238 h 296"/>
                <a:gd name="T68" fmla="*/ 36 w 151"/>
                <a:gd name="T69" fmla="*/ 238 h 296"/>
                <a:gd name="T70" fmla="*/ 42 w 151"/>
                <a:gd name="T71" fmla="*/ 249 h 296"/>
                <a:gd name="T72" fmla="*/ 54 w 151"/>
                <a:gd name="T73" fmla="*/ 245 h 296"/>
                <a:gd name="T74" fmla="*/ 60 w 151"/>
                <a:gd name="T75" fmla="*/ 258 h 296"/>
                <a:gd name="T76" fmla="*/ 58 w 151"/>
                <a:gd name="T77" fmla="*/ 260 h 296"/>
                <a:gd name="T78" fmla="*/ 32 w 151"/>
                <a:gd name="T79" fmla="*/ 278 h 296"/>
                <a:gd name="T80" fmla="*/ 32 w 151"/>
                <a:gd name="T81" fmla="*/ 283 h 296"/>
                <a:gd name="T82" fmla="*/ 62 w 151"/>
                <a:gd name="T83" fmla="*/ 263 h 296"/>
                <a:gd name="T84" fmla="*/ 113 w 151"/>
                <a:gd name="T85" fmla="*/ 0 h 296"/>
                <a:gd name="T86" fmla="*/ 113 w 151"/>
                <a:gd name="T87" fmla="*/ 53 h 296"/>
                <a:gd name="T88" fmla="*/ 82 w 151"/>
                <a:gd name="T89" fmla="*/ 33 h 296"/>
                <a:gd name="T90" fmla="*/ 87 w 151"/>
                <a:gd name="T91" fmla="*/ 20 h 296"/>
                <a:gd name="T92" fmla="*/ 113 w 151"/>
                <a:gd name="T93" fmla="*/ 0 h 296"/>
                <a:gd name="T94" fmla="*/ 32 w 151"/>
                <a:gd name="T95" fmla="*/ 155 h 296"/>
                <a:gd name="T96" fmla="*/ 0 w 151"/>
                <a:gd name="T97" fmla="*/ 239 h 296"/>
                <a:gd name="T98" fmla="*/ 14 w 151"/>
                <a:gd name="T99" fmla="*/ 296 h 296"/>
                <a:gd name="T100" fmla="*/ 32 w 151"/>
                <a:gd name="T101" fmla="*/ 283 h 296"/>
                <a:gd name="T102" fmla="*/ 32 w 151"/>
                <a:gd name="T103" fmla="*/ 278 h 296"/>
                <a:gd name="T104" fmla="*/ 31 w 151"/>
                <a:gd name="T105" fmla="*/ 279 h 296"/>
                <a:gd name="T106" fmla="*/ 13 w 151"/>
                <a:gd name="T107" fmla="*/ 272 h 296"/>
                <a:gd name="T108" fmla="*/ 5 w 151"/>
                <a:gd name="T109" fmla="*/ 240 h 296"/>
                <a:gd name="T110" fmla="*/ 5 w 151"/>
                <a:gd name="T111" fmla="*/ 240 h 296"/>
                <a:gd name="T112" fmla="*/ 6 w 151"/>
                <a:gd name="T113" fmla="*/ 237 h 296"/>
                <a:gd name="T114" fmla="*/ 18 w 151"/>
                <a:gd name="T115" fmla="*/ 231 h 296"/>
                <a:gd name="T116" fmla="*/ 24 w 151"/>
                <a:gd name="T117" fmla="*/ 242 h 296"/>
                <a:gd name="T118" fmla="*/ 32 w 151"/>
                <a:gd name="T119" fmla="*/ 238 h 296"/>
                <a:gd name="T120" fmla="*/ 32 w 151"/>
                <a:gd name="T121" fmla="*/ 155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1" h="296">
                  <a:moveTo>
                    <a:pt x="113" y="133"/>
                  </a:moveTo>
                  <a:cubicBezTo>
                    <a:pt x="116" y="132"/>
                    <a:pt x="118" y="130"/>
                    <a:pt x="119" y="127"/>
                  </a:cubicBezTo>
                  <a:cubicBezTo>
                    <a:pt x="140" y="74"/>
                    <a:pt x="140" y="74"/>
                    <a:pt x="140" y="74"/>
                  </a:cubicBezTo>
                  <a:cubicBezTo>
                    <a:pt x="141" y="70"/>
                    <a:pt x="140" y="66"/>
                    <a:pt x="136" y="63"/>
                  </a:cubicBezTo>
                  <a:cubicBezTo>
                    <a:pt x="145" y="42"/>
                    <a:pt x="145" y="42"/>
                    <a:pt x="145" y="42"/>
                  </a:cubicBezTo>
                  <a:cubicBezTo>
                    <a:pt x="151" y="26"/>
                    <a:pt x="143" y="8"/>
                    <a:pt x="127" y="2"/>
                  </a:cubicBezTo>
                  <a:cubicBezTo>
                    <a:pt x="122" y="0"/>
                    <a:pt x="118" y="0"/>
                    <a:pt x="113" y="0"/>
                  </a:cubicBezTo>
                  <a:cubicBezTo>
                    <a:pt x="113" y="53"/>
                    <a:pt x="113" y="53"/>
                    <a:pt x="113" y="53"/>
                  </a:cubicBezTo>
                  <a:cubicBezTo>
                    <a:pt x="117" y="56"/>
                    <a:pt x="117" y="56"/>
                    <a:pt x="117" y="56"/>
                  </a:cubicBezTo>
                  <a:cubicBezTo>
                    <a:pt x="113" y="54"/>
                    <a:pt x="113" y="54"/>
                    <a:pt x="113" y="54"/>
                  </a:cubicBezTo>
                  <a:cubicBezTo>
                    <a:pt x="113" y="78"/>
                    <a:pt x="113" y="78"/>
                    <a:pt x="113" y="78"/>
                  </a:cubicBezTo>
                  <a:cubicBezTo>
                    <a:pt x="117" y="69"/>
                    <a:pt x="117" y="69"/>
                    <a:pt x="117" y="69"/>
                  </a:cubicBezTo>
                  <a:cubicBezTo>
                    <a:pt x="118" y="66"/>
                    <a:pt x="117" y="62"/>
                    <a:pt x="115" y="60"/>
                  </a:cubicBezTo>
                  <a:cubicBezTo>
                    <a:pt x="129" y="66"/>
                    <a:pt x="129" y="66"/>
                    <a:pt x="129" y="66"/>
                  </a:cubicBezTo>
                  <a:cubicBezTo>
                    <a:pt x="134" y="68"/>
                    <a:pt x="136" y="72"/>
                    <a:pt x="134" y="76"/>
                  </a:cubicBezTo>
                  <a:cubicBezTo>
                    <a:pt x="116" y="122"/>
                    <a:pt x="116" y="122"/>
                    <a:pt x="116" y="122"/>
                  </a:cubicBezTo>
                  <a:cubicBezTo>
                    <a:pt x="116" y="123"/>
                    <a:pt x="114" y="125"/>
                    <a:pt x="113" y="126"/>
                  </a:cubicBezTo>
                  <a:lnTo>
                    <a:pt x="113" y="133"/>
                  </a:lnTo>
                  <a:close/>
                  <a:moveTo>
                    <a:pt x="62" y="263"/>
                  </a:moveTo>
                  <a:cubicBezTo>
                    <a:pt x="112" y="133"/>
                    <a:pt x="112" y="133"/>
                    <a:pt x="112" y="133"/>
                  </a:cubicBezTo>
                  <a:cubicBezTo>
                    <a:pt x="113" y="133"/>
                    <a:pt x="113" y="133"/>
                    <a:pt x="113" y="133"/>
                  </a:cubicBezTo>
                  <a:cubicBezTo>
                    <a:pt x="113" y="126"/>
                    <a:pt x="113" y="126"/>
                    <a:pt x="113" y="126"/>
                  </a:cubicBezTo>
                  <a:cubicBezTo>
                    <a:pt x="111" y="127"/>
                    <a:pt x="109" y="127"/>
                    <a:pt x="106" y="126"/>
                  </a:cubicBezTo>
                  <a:cubicBezTo>
                    <a:pt x="91" y="120"/>
                    <a:pt x="91" y="120"/>
                    <a:pt x="91" y="120"/>
                  </a:cubicBezTo>
                  <a:cubicBezTo>
                    <a:pt x="91" y="120"/>
                    <a:pt x="91" y="120"/>
                    <a:pt x="91" y="120"/>
                  </a:cubicBezTo>
                  <a:cubicBezTo>
                    <a:pt x="95" y="120"/>
                    <a:pt x="98" y="118"/>
                    <a:pt x="99" y="115"/>
                  </a:cubicBezTo>
                  <a:cubicBezTo>
                    <a:pt x="113" y="78"/>
                    <a:pt x="113" y="78"/>
                    <a:pt x="113" y="78"/>
                  </a:cubicBezTo>
                  <a:cubicBezTo>
                    <a:pt x="113" y="54"/>
                    <a:pt x="113" y="54"/>
                    <a:pt x="113" y="54"/>
                  </a:cubicBezTo>
                  <a:cubicBezTo>
                    <a:pt x="79" y="41"/>
                    <a:pt x="79" y="41"/>
                    <a:pt x="79" y="41"/>
                  </a:cubicBezTo>
                  <a:cubicBezTo>
                    <a:pt x="75" y="41"/>
                    <a:pt x="71" y="43"/>
                    <a:pt x="70" y="47"/>
                  </a:cubicBezTo>
                  <a:cubicBezTo>
                    <a:pt x="49" y="100"/>
                    <a:pt x="49" y="100"/>
                    <a:pt x="49" y="100"/>
                  </a:cubicBezTo>
                  <a:cubicBezTo>
                    <a:pt x="48" y="103"/>
                    <a:pt x="48" y="106"/>
                    <a:pt x="50" y="109"/>
                  </a:cubicBezTo>
                  <a:cubicBezTo>
                    <a:pt x="32" y="155"/>
                    <a:pt x="32" y="155"/>
                    <a:pt x="32" y="155"/>
                  </a:cubicBezTo>
                  <a:cubicBezTo>
                    <a:pt x="32" y="238"/>
                    <a:pt x="32" y="238"/>
                    <a:pt x="32" y="238"/>
                  </a:cubicBezTo>
                  <a:cubicBezTo>
                    <a:pt x="34" y="238"/>
                    <a:pt x="35" y="238"/>
                    <a:pt x="36" y="238"/>
                  </a:cubicBezTo>
                  <a:cubicBezTo>
                    <a:pt x="40" y="240"/>
                    <a:pt x="43" y="244"/>
                    <a:pt x="42" y="249"/>
                  </a:cubicBezTo>
                  <a:cubicBezTo>
                    <a:pt x="45" y="245"/>
                    <a:pt x="50" y="243"/>
                    <a:pt x="54" y="245"/>
                  </a:cubicBezTo>
                  <a:cubicBezTo>
                    <a:pt x="59" y="247"/>
                    <a:pt x="61" y="253"/>
                    <a:pt x="60" y="258"/>
                  </a:cubicBezTo>
                  <a:cubicBezTo>
                    <a:pt x="58" y="260"/>
                    <a:pt x="58" y="260"/>
                    <a:pt x="58" y="260"/>
                  </a:cubicBezTo>
                  <a:cubicBezTo>
                    <a:pt x="32" y="278"/>
                    <a:pt x="32" y="278"/>
                    <a:pt x="32" y="278"/>
                  </a:cubicBezTo>
                  <a:cubicBezTo>
                    <a:pt x="32" y="283"/>
                    <a:pt x="32" y="283"/>
                    <a:pt x="32" y="283"/>
                  </a:cubicBezTo>
                  <a:cubicBezTo>
                    <a:pt x="62" y="263"/>
                    <a:pt x="62" y="263"/>
                    <a:pt x="62" y="263"/>
                  </a:cubicBezTo>
                  <a:close/>
                  <a:moveTo>
                    <a:pt x="113" y="0"/>
                  </a:moveTo>
                  <a:cubicBezTo>
                    <a:pt x="113" y="53"/>
                    <a:pt x="113" y="53"/>
                    <a:pt x="113" y="53"/>
                  </a:cubicBezTo>
                  <a:cubicBezTo>
                    <a:pt x="82" y="33"/>
                    <a:pt x="82" y="33"/>
                    <a:pt x="82" y="33"/>
                  </a:cubicBezTo>
                  <a:cubicBezTo>
                    <a:pt x="87" y="20"/>
                    <a:pt x="87" y="20"/>
                    <a:pt x="87" y="20"/>
                  </a:cubicBezTo>
                  <a:cubicBezTo>
                    <a:pt x="92" y="8"/>
                    <a:pt x="102" y="1"/>
                    <a:pt x="113" y="0"/>
                  </a:cubicBezTo>
                  <a:close/>
                  <a:moveTo>
                    <a:pt x="32" y="155"/>
                  </a:moveTo>
                  <a:cubicBezTo>
                    <a:pt x="0" y="239"/>
                    <a:pt x="0" y="239"/>
                    <a:pt x="0" y="239"/>
                  </a:cubicBezTo>
                  <a:cubicBezTo>
                    <a:pt x="14" y="296"/>
                    <a:pt x="14" y="296"/>
                    <a:pt x="14" y="296"/>
                  </a:cubicBezTo>
                  <a:cubicBezTo>
                    <a:pt x="32" y="283"/>
                    <a:pt x="32" y="283"/>
                    <a:pt x="32" y="283"/>
                  </a:cubicBezTo>
                  <a:cubicBezTo>
                    <a:pt x="32" y="278"/>
                    <a:pt x="32" y="278"/>
                    <a:pt x="32" y="278"/>
                  </a:cubicBezTo>
                  <a:cubicBezTo>
                    <a:pt x="31" y="279"/>
                    <a:pt x="31" y="279"/>
                    <a:pt x="31" y="279"/>
                  </a:cubicBezTo>
                  <a:cubicBezTo>
                    <a:pt x="13" y="272"/>
                    <a:pt x="13" y="272"/>
                    <a:pt x="13" y="272"/>
                  </a:cubicBezTo>
                  <a:cubicBezTo>
                    <a:pt x="5" y="240"/>
                    <a:pt x="5" y="240"/>
                    <a:pt x="5" y="240"/>
                  </a:cubicBezTo>
                  <a:cubicBezTo>
                    <a:pt x="5" y="240"/>
                    <a:pt x="5" y="240"/>
                    <a:pt x="5" y="240"/>
                  </a:cubicBezTo>
                  <a:cubicBezTo>
                    <a:pt x="6" y="237"/>
                    <a:pt x="6" y="237"/>
                    <a:pt x="6" y="237"/>
                  </a:cubicBezTo>
                  <a:cubicBezTo>
                    <a:pt x="8" y="232"/>
                    <a:pt x="13" y="229"/>
                    <a:pt x="18" y="231"/>
                  </a:cubicBezTo>
                  <a:cubicBezTo>
                    <a:pt x="23" y="233"/>
                    <a:pt x="25" y="237"/>
                    <a:pt x="24" y="242"/>
                  </a:cubicBezTo>
                  <a:cubicBezTo>
                    <a:pt x="26" y="239"/>
                    <a:pt x="29" y="238"/>
                    <a:pt x="32" y="238"/>
                  </a:cubicBezTo>
                  <a:lnTo>
                    <a:pt x="32" y="15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95"/>
            <p:cNvSpPr>
              <a:spLocks noEditPoints="1"/>
            </p:cNvSpPr>
            <p:nvPr/>
          </p:nvSpPr>
          <p:spPr bwMode="auto">
            <a:xfrm>
              <a:off x="6232525" y="4208463"/>
              <a:ext cx="615950" cy="615950"/>
            </a:xfrm>
            <a:custGeom>
              <a:avLst/>
              <a:gdLst>
                <a:gd name="T0" fmla="*/ 161 w 322"/>
                <a:gd name="T1" fmla="*/ 0 h 322"/>
                <a:gd name="T2" fmla="*/ 161 w 322"/>
                <a:gd name="T3" fmla="*/ 0 h 322"/>
                <a:gd name="T4" fmla="*/ 161 w 322"/>
                <a:gd name="T5" fmla="*/ 42 h 322"/>
                <a:gd name="T6" fmla="*/ 180 w 322"/>
                <a:gd name="T7" fmla="*/ 29 h 322"/>
                <a:gd name="T8" fmla="*/ 292 w 322"/>
                <a:gd name="T9" fmla="*/ 141 h 322"/>
                <a:gd name="T10" fmla="*/ 279 w 322"/>
                <a:gd name="T11" fmla="*/ 161 h 322"/>
                <a:gd name="T12" fmla="*/ 292 w 322"/>
                <a:gd name="T13" fmla="*/ 180 h 322"/>
                <a:gd name="T14" fmla="*/ 180 w 322"/>
                <a:gd name="T15" fmla="*/ 293 h 322"/>
                <a:gd name="T16" fmla="*/ 180 w 322"/>
                <a:gd name="T17" fmla="*/ 293 h 322"/>
                <a:gd name="T18" fmla="*/ 161 w 322"/>
                <a:gd name="T19" fmla="*/ 279 h 322"/>
                <a:gd name="T20" fmla="*/ 161 w 322"/>
                <a:gd name="T21" fmla="*/ 322 h 322"/>
                <a:gd name="T22" fmla="*/ 161 w 322"/>
                <a:gd name="T23" fmla="*/ 322 h 322"/>
                <a:gd name="T24" fmla="*/ 322 w 322"/>
                <a:gd name="T25" fmla="*/ 161 h 322"/>
                <a:gd name="T26" fmla="*/ 161 w 322"/>
                <a:gd name="T27" fmla="*/ 0 h 322"/>
                <a:gd name="T28" fmla="*/ 161 w 322"/>
                <a:gd name="T29" fmla="*/ 0 h 322"/>
                <a:gd name="T30" fmla="*/ 161 w 322"/>
                <a:gd name="T31" fmla="*/ 0 h 322"/>
                <a:gd name="T32" fmla="*/ 0 w 322"/>
                <a:gd name="T33" fmla="*/ 161 h 322"/>
                <a:gd name="T34" fmla="*/ 161 w 322"/>
                <a:gd name="T35" fmla="*/ 322 h 322"/>
                <a:gd name="T36" fmla="*/ 161 w 322"/>
                <a:gd name="T37" fmla="*/ 322 h 322"/>
                <a:gd name="T38" fmla="*/ 161 w 322"/>
                <a:gd name="T39" fmla="*/ 279 h 322"/>
                <a:gd name="T40" fmla="*/ 161 w 322"/>
                <a:gd name="T41" fmla="*/ 279 h 322"/>
                <a:gd name="T42" fmla="*/ 141 w 322"/>
                <a:gd name="T43" fmla="*/ 293 h 322"/>
                <a:gd name="T44" fmla="*/ 29 w 322"/>
                <a:gd name="T45" fmla="*/ 180 h 322"/>
                <a:gd name="T46" fmla="*/ 42 w 322"/>
                <a:gd name="T47" fmla="*/ 161 h 322"/>
                <a:gd name="T48" fmla="*/ 29 w 322"/>
                <a:gd name="T49" fmla="*/ 141 h 322"/>
                <a:gd name="T50" fmla="*/ 141 w 322"/>
                <a:gd name="T51" fmla="*/ 29 h 322"/>
                <a:gd name="T52" fmla="*/ 161 w 322"/>
                <a:gd name="T53" fmla="*/ 42 h 322"/>
                <a:gd name="T54" fmla="*/ 161 w 322"/>
                <a:gd name="T55" fmla="*/ 42 h 322"/>
                <a:gd name="T56" fmla="*/ 161 w 322"/>
                <a:gd name="T57"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2" h="322">
                  <a:moveTo>
                    <a:pt x="161" y="0"/>
                  </a:moveTo>
                  <a:cubicBezTo>
                    <a:pt x="161" y="0"/>
                    <a:pt x="161" y="0"/>
                    <a:pt x="161" y="0"/>
                  </a:cubicBezTo>
                  <a:cubicBezTo>
                    <a:pt x="161" y="42"/>
                    <a:pt x="161" y="42"/>
                    <a:pt x="161" y="42"/>
                  </a:cubicBezTo>
                  <a:cubicBezTo>
                    <a:pt x="170" y="42"/>
                    <a:pt x="177" y="37"/>
                    <a:pt x="180" y="29"/>
                  </a:cubicBezTo>
                  <a:cubicBezTo>
                    <a:pt x="238" y="37"/>
                    <a:pt x="284" y="83"/>
                    <a:pt x="292" y="141"/>
                  </a:cubicBezTo>
                  <a:cubicBezTo>
                    <a:pt x="285" y="144"/>
                    <a:pt x="279" y="152"/>
                    <a:pt x="279" y="161"/>
                  </a:cubicBezTo>
                  <a:cubicBezTo>
                    <a:pt x="279" y="170"/>
                    <a:pt x="285" y="177"/>
                    <a:pt x="292" y="180"/>
                  </a:cubicBezTo>
                  <a:cubicBezTo>
                    <a:pt x="284" y="238"/>
                    <a:pt x="238" y="284"/>
                    <a:pt x="180" y="293"/>
                  </a:cubicBezTo>
                  <a:cubicBezTo>
                    <a:pt x="180" y="293"/>
                    <a:pt x="180" y="293"/>
                    <a:pt x="180" y="293"/>
                  </a:cubicBezTo>
                  <a:cubicBezTo>
                    <a:pt x="177" y="285"/>
                    <a:pt x="170" y="279"/>
                    <a:pt x="161" y="279"/>
                  </a:cubicBezTo>
                  <a:cubicBezTo>
                    <a:pt x="161" y="322"/>
                    <a:pt x="161" y="322"/>
                    <a:pt x="161" y="322"/>
                  </a:cubicBezTo>
                  <a:cubicBezTo>
                    <a:pt x="161" y="322"/>
                    <a:pt x="161" y="322"/>
                    <a:pt x="161" y="322"/>
                  </a:cubicBezTo>
                  <a:cubicBezTo>
                    <a:pt x="249" y="322"/>
                    <a:pt x="322" y="250"/>
                    <a:pt x="322" y="161"/>
                  </a:cubicBezTo>
                  <a:cubicBezTo>
                    <a:pt x="322" y="72"/>
                    <a:pt x="249" y="0"/>
                    <a:pt x="161" y="0"/>
                  </a:cubicBezTo>
                  <a:close/>
                  <a:moveTo>
                    <a:pt x="161" y="0"/>
                  </a:moveTo>
                  <a:cubicBezTo>
                    <a:pt x="161" y="0"/>
                    <a:pt x="161" y="0"/>
                    <a:pt x="161" y="0"/>
                  </a:cubicBezTo>
                  <a:cubicBezTo>
                    <a:pt x="72" y="0"/>
                    <a:pt x="0" y="72"/>
                    <a:pt x="0" y="161"/>
                  </a:cubicBezTo>
                  <a:cubicBezTo>
                    <a:pt x="0" y="250"/>
                    <a:pt x="72" y="322"/>
                    <a:pt x="161" y="322"/>
                  </a:cubicBezTo>
                  <a:cubicBezTo>
                    <a:pt x="161" y="322"/>
                    <a:pt x="161" y="322"/>
                    <a:pt x="161" y="322"/>
                  </a:cubicBezTo>
                  <a:cubicBezTo>
                    <a:pt x="161" y="279"/>
                    <a:pt x="161" y="279"/>
                    <a:pt x="161" y="279"/>
                  </a:cubicBezTo>
                  <a:cubicBezTo>
                    <a:pt x="161" y="279"/>
                    <a:pt x="161" y="279"/>
                    <a:pt x="161" y="279"/>
                  </a:cubicBezTo>
                  <a:cubicBezTo>
                    <a:pt x="152" y="279"/>
                    <a:pt x="144" y="285"/>
                    <a:pt x="141" y="293"/>
                  </a:cubicBezTo>
                  <a:cubicBezTo>
                    <a:pt x="83" y="284"/>
                    <a:pt x="37" y="238"/>
                    <a:pt x="29" y="180"/>
                  </a:cubicBezTo>
                  <a:cubicBezTo>
                    <a:pt x="37" y="177"/>
                    <a:pt x="42" y="170"/>
                    <a:pt x="42" y="161"/>
                  </a:cubicBezTo>
                  <a:cubicBezTo>
                    <a:pt x="42" y="152"/>
                    <a:pt x="37" y="144"/>
                    <a:pt x="29" y="141"/>
                  </a:cubicBezTo>
                  <a:cubicBezTo>
                    <a:pt x="37" y="83"/>
                    <a:pt x="83" y="37"/>
                    <a:pt x="141" y="29"/>
                  </a:cubicBezTo>
                  <a:cubicBezTo>
                    <a:pt x="144" y="37"/>
                    <a:pt x="152" y="42"/>
                    <a:pt x="161" y="42"/>
                  </a:cubicBezTo>
                  <a:cubicBezTo>
                    <a:pt x="161" y="42"/>
                    <a:pt x="161" y="42"/>
                    <a:pt x="161" y="42"/>
                  </a:cubicBezTo>
                  <a:lnTo>
                    <a:pt x="161"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96"/>
            <p:cNvSpPr/>
            <p:nvPr/>
          </p:nvSpPr>
          <p:spPr bwMode="auto">
            <a:xfrm>
              <a:off x="6345238" y="4402138"/>
              <a:ext cx="307975" cy="161925"/>
            </a:xfrm>
            <a:custGeom>
              <a:avLst/>
              <a:gdLst>
                <a:gd name="T0" fmla="*/ 150 w 161"/>
                <a:gd name="T1" fmla="*/ 0 h 85"/>
                <a:gd name="T2" fmla="*/ 113 w 161"/>
                <a:gd name="T3" fmla="*/ 37 h 85"/>
                <a:gd name="T4" fmla="*/ 102 w 161"/>
                <a:gd name="T5" fmla="*/ 35 h 85"/>
                <a:gd name="T6" fmla="*/ 78 w 161"/>
                <a:gd name="T7" fmla="*/ 52 h 85"/>
                <a:gd name="T8" fmla="*/ 0 w 161"/>
                <a:gd name="T9" fmla="*/ 52 h 85"/>
                <a:gd name="T10" fmla="*/ 0 w 161"/>
                <a:gd name="T11" fmla="*/ 68 h 85"/>
                <a:gd name="T12" fmla="*/ 78 w 161"/>
                <a:gd name="T13" fmla="*/ 68 h 85"/>
                <a:gd name="T14" fmla="*/ 102 w 161"/>
                <a:gd name="T15" fmla="*/ 85 h 85"/>
                <a:gd name="T16" fmla="*/ 127 w 161"/>
                <a:gd name="T17" fmla="*/ 60 h 85"/>
                <a:gd name="T18" fmla="*/ 124 w 161"/>
                <a:gd name="T19" fmla="*/ 49 h 85"/>
                <a:gd name="T20" fmla="*/ 161 w 161"/>
                <a:gd name="T21" fmla="*/ 12 h 85"/>
                <a:gd name="T22" fmla="*/ 150 w 161"/>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1" h="85">
                  <a:moveTo>
                    <a:pt x="150" y="0"/>
                  </a:moveTo>
                  <a:cubicBezTo>
                    <a:pt x="113" y="37"/>
                    <a:pt x="113" y="37"/>
                    <a:pt x="113" y="37"/>
                  </a:cubicBezTo>
                  <a:cubicBezTo>
                    <a:pt x="109" y="36"/>
                    <a:pt x="106" y="35"/>
                    <a:pt x="102" y="35"/>
                  </a:cubicBezTo>
                  <a:cubicBezTo>
                    <a:pt x="91" y="35"/>
                    <a:pt x="81" y="42"/>
                    <a:pt x="78" y="52"/>
                  </a:cubicBezTo>
                  <a:cubicBezTo>
                    <a:pt x="0" y="52"/>
                    <a:pt x="0" y="52"/>
                    <a:pt x="0" y="52"/>
                  </a:cubicBezTo>
                  <a:cubicBezTo>
                    <a:pt x="0" y="68"/>
                    <a:pt x="0" y="68"/>
                    <a:pt x="0" y="68"/>
                  </a:cubicBezTo>
                  <a:cubicBezTo>
                    <a:pt x="78" y="68"/>
                    <a:pt x="78" y="68"/>
                    <a:pt x="78" y="68"/>
                  </a:cubicBezTo>
                  <a:cubicBezTo>
                    <a:pt x="81" y="78"/>
                    <a:pt x="91" y="85"/>
                    <a:pt x="102" y="85"/>
                  </a:cubicBezTo>
                  <a:cubicBezTo>
                    <a:pt x="115" y="85"/>
                    <a:pt x="127" y="74"/>
                    <a:pt x="127" y="60"/>
                  </a:cubicBezTo>
                  <a:cubicBezTo>
                    <a:pt x="127" y="56"/>
                    <a:pt x="126" y="52"/>
                    <a:pt x="124" y="49"/>
                  </a:cubicBezTo>
                  <a:cubicBezTo>
                    <a:pt x="161" y="12"/>
                    <a:pt x="161" y="12"/>
                    <a:pt x="161" y="12"/>
                  </a:cubicBezTo>
                  <a:lnTo>
                    <a:pt x="15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97"/>
            <p:cNvSpPr/>
            <p:nvPr/>
          </p:nvSpPr>
          <p:spPr bwMode="auto">
            <a:xfrm>
              <a:off x="6478588" y="5094288"/>
              <a:ext cx="481013" cy="361950"/>
            </a:xfrm>
            <a:custGeom>
              <a:avLst/>
              <a:gdLst>
                <a:gd name="T0" fmla="*/ 176 w 251"/>
                <a:gd name="T1" fmla="*/ 0 h 189"/>
                <a:gd name="T2" fmla="*/ 125 w 251"/>
                <a:gd name="T3" fmla="*/ 18 h 189"/>
                <a:gd name="T4" fmla="*/ 75 w 251"/>
                <a:gd name="T5" fmla="*/ 0 h 189"/>
                <a:gd name="T6" fmla="*/ 0 w 251"/>
                <a:gd name="T7" fmla="*/ 73 h 189"/>
                <a:gd name="T8" fmla="*/ 129 w 251"/>
                <a:gd name="T9" fmla="*/ 189 h 189"/>
                <a:gd name="T10" fmla="*/ 251 w 251"/>
                <a:gd name="T11" fmla="*/ 73 h 189"/>
                <a:gd name="T12" fmla="*/ 176 w 251"/>
                <a:gd name="T13" fmla="*/ 0 h 189"/>
              </a:gdLst>
              <a:ahLst/>
              <a:cxnLst>
                <a:cxn ang="0">
                  <a:pos x="T0" y="T1"/>
                </a:cxn>
                <a:cxn ang="0">
                  <a:pos x="T2" y="T3"/>
                </a:cxn>
                <a:cxn ang="0">
                  <a:pos x="T4" y="T5"/>
                </a:cxn>
                <a:cxn ang="0">
                  <a:pos x="T6" y="T7"/>
                </a:cxn>
                <a:cxn ang="0">
                  <a:pos x="T8" y="T9"/>
                </a:cxn>
                <a:cxn ang="0">
                  <a:pos x="T10" y="T11"/>
                </a:cxn>
                <a:cxn ang="0">
                  <a:pos x="T12" y="T13"/>
                </a:cxn>
              </a:cxnLst>
              <a:rect l="0" t="0" r="r" b="b"/>
              <a:pathLst>
                <a:path w="251" h="189">
                  <a:moveTo>
                    <a:pt x="176" y="0"/>
                  </a:moveTo>
                  <a:cubicBezTo>
                    <a:pt x="156" y="0"/>
                    <a:pt x="139" y="7"/>
                    <a:pt x="125" y="18"/>
                  </a:cubicBezTo>
                  <a:cubicBezTo>
                    <a:pt x="112" y="7"/>
                    <a:pt x="94" y="0"/>
                    <a:pt x="75" y="0"/>
                  </a:cubicBezTo>
                  <a:cubicBezTo>
                    <a:pt x="33" y="0"/>
                    <a:pt x="0" y="32"/>
                    <a:pt x="0" y="73"/>
                  </a:cubicBezTo>
                  <a:cubicBezTo>
                    <a:pt x="0" y="119"/>
                    <a:pt x="38" y="189"/>
                    <a:pt x="129" y="189"/>
                  </a:cubicBezTo>
                  <a:cubicBezTo>
                    <a:pt x="224" y="189"/>
                    <a:pt x="251" y="114"/>
                    <a:pt x="251" y="73"/>
                  </a:cubicBezTo>
                  <a:cubicBezTo>
                    <a:pt x="251" y="32"/>
                    <a:pt x="217" y="0"/>
                    <a:pt x="176"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198"/>
            <p:cNvSpPr/>
            <p:nvPr/>
          </p:nvSpPr>
          <p:spPr bwMode="auto">
            <a:xfrm>
              <a:off x="6692900" y="5000625"/>
              <a:ext cx="130175" cy="166688"/>
            </a:xfrm>
            <a:custGeom>
              <a:avLst/>
              <a:gdLst>
                <a:gd name="T0" fmla="*/ 15 w 68"/>
                <a:gd name="T1" fmla="*/ 87 h 87"/>
                <a:gd name="T2" fmla="*/ 33 w 68"/>
                <a:gd name="T3" fmla="*/ 0 h 87"/>
                <a:gd name="T4" fmla="*/ 68 w 68"/>
                <a:gd name="T5" fmla="*/ 6 h 87"/>
                <a:gd name="T6" fmla="*/ 15 w 68"/>
                <a:gd name="T7" fmla="*/ 87 h 87"/>
              </a:gdLst>
              <a:ahLst/>
              <a:cxnLst>
                <a:cxn ang="0">
                  <a:pos x="T0" y="T1"/>
                </a:cxn>
                <a:cxn ang="0">
                  <a:pos x="T2" y="T3"/>
                </a:cxn>
                <a:cxn ang="0">
                  <a:pos x="T4" y="T5"/>
                </a:cxn>
                <a:cxn ang="0">
                  <a:pos x="T6" y="T7"/>
                </a:cxn>
              </a:cxnLst>
              <a:rect l="0" t="0" r="r" b="b"/>
              <a:pathLst>
                <a:path w="68" h="87">
                  <a:moveTo>
                    <a:pt x="15" y="87"/>
                  </a:moveTo>
                  <a:cubicBezTo>
                    <a:pt x="0" y="57"/>
                    <a:pt x="9" y="23"/>
                    <a:pt x="33" y="0"/>
                  </a:cubicBezTo>
                  <a:cubicBezTo>
                    <a:pt x="68" y="6"/>
                    <a:pt x="68" y="6"/>
                    <a:pt x="68" y="6"/>
                  </a:cubicBezTo>
                  <a:cubicBezTo>
                    <a:pt x="35" y="25"/>
                    <a:pt x="14" y="44"/>
                    <a:pt x="15" y="87"/>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99"/>
            <p:cNvSpPr>
              <a:spLocks noEditPoints="1"/>
            </p:cNvSpPr>
            <p:nvPr/>
          </p:nvSpPr>
          <p:spPr bwMode="auto">
            <a:xfrm>
              <a:off x="4441825" y="4087813"/>
              <a:ext cx="571500" cy="633413"/>
            </a:xfrm>
            <a:custGeom>
              <a:avLst/>
              <a:gdLst>
                <a:gd name="T0" fmla="*/ 231 w 299"/>
                <a:gd name="T1" fmla="*/ 172 h 331"/>
                <a:gd name="T2" fmla="*/ 214 w 299"/>
                <a:gd name="T3" fmla="*/ 205 h 331"/>
                <a:gd name="T4" fmla="*/ 205 w 299"/>
                <a:gd name="T5" fmla="*/ 236 h 331"/>
                <a:gd name="T6" fmla="*/ 210 w 299"/>
                <a:gd name="T7" fmla="*/ 240 h 331"/>
                <a:gd name="T8" fmla="*/ 226 w 299"/>
                <a:gd name="T9" fmla="*/ 284 h 331"/>
                <a:gd name="T10" fmla="*/ 200 w 299"/>
                <a:gd name="T11" fmla="*/ 254 h 331"/>
                <a:gd name="T12" fmla="*/ 247 w 299"/>
                <a:gd name="T13" fmla="*/ 85 h 331"/>
                <a:gd name="T14" fmla="*/ 284 w 299"/>
                <a:gd name="T15" fmla="*/ 74 h 331"/>
                <a:gd name="T16" fmla="*/ 248 w 299"/>
                <a:gd name="T17" fmla="*/ 103 h 331"/>
                <a:gd name="T18" fmla="*/ 242 w 299"/>
                <a:gd name="T19" fmla="*/ 104 h 331"/>
                <a:gd name="T20" fmla="*/ 293 w 299"/>
                <a:gd name="T21" fmla="*/ 181 h 331"/>
                <a:gd name="T22" fmla="*/ 246 w 299"/>
                <a:gd name="T23" fmla="*/ 176 h 331"/>
                <a:gd name="T24" fmla="*/ 289 w 299"/>
                <a:gd name="T25" fmla="*/ 196 h 331"/>
                <a:gd name="T26" fmla="*/ 293 w 299"/>
                <a:gd name="T27" fmla="*/ 181 h 331"/>
                <a:gd name="T28" fmla="*/ 107 w 299"/>
                <a:gd name="T29" fmla="*/ 325 h 331"/>
                <a:gd name="T30" fmla="*/ 177 w 299"/>
                <a:gd name="T31" fmla="*/ 230 h 331"/>
                <a:gd name="T32" fmla="*/ 233 w 299"/>
                <a:gd name="T33" fmla="*/ 135 h 331"/>
                <a:gd name="T34" fmla="*/ 167 w 299"/>
                <a:gd name="T35" fmla="*/ 84 h 331"/>
                <a:gd name="T36" fmla="*/ 214 w 299"/>
                <a:gd name="T37" fmla="*/ 167 h 331"/>
                <a:gd name="T38" fmla="*/ 167 w 299"/>
                <a:gd name="T39" fmla="*/ 214 h 331"/>
                <a:gd name="T40" fmla="*/ 151 w 299"/>
                <a:gd name="T41" fmla="*/ 258 h 331"/>
                <a:gd name="T42" fmla="*/ 101 w 299"/>
                <a:gd name="T43" fmla="*/ 323 h 331"/>
                <a:gd name="T44" fmla="*/ 242 w 299"/>
                <a:gd name="T45" fmla="*/ 104 h 331"/>
                <a:gd name="T46" fmla="*/ 240 w 299"/>
                <a:gd name="T47" fmla="*/ 89 h 331"/>
                <a:gd name="T48" fmla="*/ 205 w 299"/>
                <a:gd name="T49" fmla="*/ 236 h 331"/>
                <a:gd name="T50" fmla="*/ 196 w 299"/>
                <a:gd name="T51" fmla="*/ 247 h 331"/>
                <a:gd name="T52" fmla="*/ 205 w 299"/>
                <a:gd name="T53" fmla="*/ 236 h 331"/>
                <a:gd name="T54" fmla="*/ 191 w 299"/>
                <a:gd name="T55" fmla="*/ 1 h 331"/>
                <a:gd name="T56" fmla="*/ 197 w 299"/>
                <a:gd name="T57" fmla="*/ 11 h 331"/>
                <a:gd name="T58" fmla="*/ 177 w 299"/>
                <a:gd name="T59" fmla="*/ 53 h 331"/>
                <a:gd name="T60" fmla="*/ 176 w 299"/>
                <a:gd name="T61" fmla="*/ 53 h 331"/>
                <a:gd name="T62" fmla="*/ 86 w 299"/>
                <a:gd name="T63" fmla="*/ 93 h 331"/>
                <a:gd name="T64" fmla="*/ 85 w 299"/>
                <a:gd name="T65" fmla="*/ 205 h 331"/>
                <a:gd name="T66" fmla="*/ 97 w 299"/>
                <a:gd name="T67" fmla="*/ 322 h 331"/>
                <a:gd name="T68" fmla="*/ 121 w 299"/>
                <a:gd name="T69" fmla="*/ 250 h 331"/>
                <a:gd name="T70" fmla="*/ 104 w 299"/>
                <a:gd name="T71" fmla="*/ 205 h 331"/>
                <a:gd name="T72" fmla="*/ 84 w 299"/>
                <a:gd name="T73" fmla="*/ 131 h 331"/>
                <a:gd name="T74" fmla="*/ 167 w 299"/>
                <a:gd name="T75" fmla="*/ 84 h 331"/>
                <a:gd name="T76" fmla="*/ 172 w 299"/>
                <a:gd name="T77" fmla="*/ 67 h 331"/>
                <a:gd name="T78" fmla="*/ 191 w 299"/>
                <a:gd name="T79" fmla="*/ 1 h 331"/>
                <a:gd name="T80" fmla="*/ 171 w 299"/>
                <a:gd name="T81" fmla="*/ 43 h 331"/>
                <a:gd name="T82" fmla="*/ 191 w 299"/>
                <a:gd name="T83" fmla="*/ 1 h 331"/>
                <a:gd name="T84" fmla="*/ 57 w 299"/>
                <a:gd name="T85" fmla="*/ 195 h 331"/>
                <a:gd name="T86" fmla="*/ 60 w 299"/>
                <a:gd name="T87" fmla="*/ 210 h 331"/>
                <a:gd name="T88" fmla="*/ 94 w 299"/>
                <a:gd name="T89" fmla="*/ 63 h 331"/>
                <a:gd name="T90" fmla="*/ 104 w 299"/>
                <a:gd name="T91" fmla="*/ 51 h 331"/>
                <a:gd name="T92" fmla="*/ 94 w 299"/>
                <a:gd name="T93" fmla="*/ 63 h 331"/>
                <a:gd name="T94" fmla="*/ 67 w 299"/>
                <a:gd name="T95" fmla="*/ 126 h 331"/>
                <a:gd name="T96" fmla="*/ 86 w 299"/>
                <a:gd name="T97" fmla="*/ 93 h 331"/>
                <a:gd name="T98" fmla="*/ 94 w 299"/>
                <a:gd name="T99" fmla="*/ 63 h 331"/>
                <a:gd name="T100" fmla="*/ 90 w 299"/>
                <a:gd name="T101" fmla="*/ 59 h 331"/>
                <a:gd name="T102" fmla="*/ 74 w 299"/>
                <a:gd name="T103" fmla="*/ 15 h 331"/>
                <a:gd name="T104" fmla="*/ 99 w 299"/>
                <a:gd name="T105" fmla="*/ 44 h 331"/>
                <a:gd name="T106" fmla="*/ 52 w 299"/>
                <a:gd name="T107" fmla="*/ 214 h 331"/>
                <a:gd name="T108" fmla="*/ 16 w 299"/>
                <a:gd name="T109" fmla="*/ 225 h 331"/>
                <a:gd name="T110" fmla="*/ 52 w 299"/>
                <a:gd name="T111" fmla="*/ 196 h 331"/>
                <a:gd name="T112" fmla="*/ 57 w 299"/>
                <a:gd name="T113" fmla="*/ 195 h 331"/>
                <a:gd name="T114" fmla="*/ 53 w 299"/>
                <a:gd name="T115" fmla="*/ 123 h 331"/>
                <a:gd name="T116" fmla="*/ 11 w 299"/>
                <a:gd name="T117" fmla="*/ 103 h 331"/>
                <a:gd name="T118" fmla="*/ 7 w 299"/>
                <a:gd name="T119" fmla="*/ 118 h 331"/>
                <a:gd name="T120" fmla="*/ 53 w 299"/>
                <a:gd name="T121" fmla="*/ 123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9" h="331">
                  <a:moveTo>
                    <a:pt x="214" y="205"/>
                  </a:moveTo>
                  <a:cubicBezTo>
                    <a:pt x="222" y="195"/>
                    <a:pt x="228" y="184"/>
                    <a:pt x="231" y="172"/>
                  </a:cubicBezTo>
                  <a:cubicBezTo>
                    <a:pt x="235" y="160"/>
                    <a:pt x="235" y="147"/>
                    <a:pt x="233" y="135"/>
                  </a:cubicBezTo>
                  <a:cubicBezTo>
                    <a:pt x="214" y="205"/>
                    <a:pt x="214" y="205"/>
                    <a:pt x="214" y="205"/>
                  </a:cubicBezTo>
                  <a:close/>
                  <a:moveTo>
                    <a:pt x="200" y="254"/>
                  </a:moveTo>
                  <a:cubicBezTo>
                    <a:pt x="205" y="236"/>
                    <a:pt x="205" y="236"/>
                    <a:pt x="205" y="236"/>
                  </a:cubicBezTo>
                  <a:cubicBezTo>
                    <a:pt x="207" y="237"/>
                    <a:pt x="209" y="238"/>
                    <a:pt x="210" y="240"/>
                  </a:cubicBezTo>
                  <a:cubicBezTo>
                    <a:pt x="210" y="240"/>
                    <a:pt x="210" y="240"/>
                    <a:pt x="210" y="240"/>
                  </a:cubicBezTo>
                  <a:cubicBezTo>
                    <a:pt x="229" y="273"/>
                    <a:pt x="229" y="273"/>
                    <a:pt x="229" y="273"/>
                  </a:cubicBezTo>
                  <a:cubicBezTo>
                    <a:pt x="231" y="277"/>
                    <a:pt x="230" y="281"/>
                    <a:pt x="226" y="284"/>
                  </a:cubicBezTo>
                  <a:cubicBezTo>
                    <a:pt x="222" y="286"/>
                    <a:pt x="217" y="284"/>
                    <a:pt x="215" y="281"/>
                  </a:cubicBezTo>
                  <a:cubicBezTo>
                    <a:pt x="200" y="254"/>
                    <a:pt x="200" y="254"/>
                    <a:pt x="200" y="254"/>
                  </a:cubicBezTo>
                  <a:close/>
                  <a:moveTo>
                    <a:pt x="242" y="104"/>
                  </a:moveTo>
                  <a:cubicBezTo>
                    <a:pt x="247" y="85"/>
                    <a:pt x="247" y="85"/>
                    <a:pt x="247" y="85"/>
                  </a:cubicBezTo>
                  <a:cubicBezTo>
                    <a:pt x="273" y="71"/>
                    <a:pt x="273" y="71"/>
                    <a:pt x="273" y="71"/>
                  </a:cubicBezTo>
                  <a:cubicBezTo>
                    <a:pt x="277" y="68"/>
                    <a:pt x="282" y="70"/>
                    <a:pt x="284" y="74"/>
                  </a:cubicBezTo>
                  <a:cubicBezTo>
                    <a:pt x="286" y="77"/>
                    <a:pt x="285" y="82"/>
                    <a:pt x="281" y="84"/>
                  </a:cubicBezTo>
                  <a:cubicBezTo>
                    <a:pt x="248" y="103"/>
                    <a:pt x="248" y="103"/>
                    <a:pt x="248" y="103"/>
                  </a:cubicBezTo>
                  <a:cubicBezTo>
                    <a:pt x="248" y="103"/>
                    <a:pt x="248" y="103"/>
                    <a:pt x="248" y="103"/>
                  </a:cubicBezTo>
                  <a:cubicBezTo>
                    <a:pt x="246" y="104"/>
                    <a:pt x="244" y="104"/>
                    <a:pt x="242" y="104"/>
                  </a:cubicBezTo>
                  <a:close/>
                  <a:moveTo>
                    <a:pt x="293" y="181"/>
                  </a:moveTo>
                  <a:cubicBezTo>
                    <a:pt x="293" y="181"/>
                    <a:pt x="293" y="181"/>
                    <a:pt x="293" y="181"/>
                  </a:cubicBezTo>
                  <a:cubicBezTo>
                    <a:pt x="256" y="171"/>
                    <a:pt x="256" y="171"/>
                    <a:pt x="256" y="171"/>
                  </a:cubicBezTo>
                  <a:cubicBezTo>
                    <a:pt x="252" y="170"/>
                    <a:pt x="248" y="172"/>
                    <a:pt x="246" y="176"/>
                  </a:cubicBezTo>
                  <a:cubicBezTo>
                    <a:pt x="245" y="180"/>
                    <a:pt x="248" y="185"/>
                    <a:pt x="252" y="186"/>
                  </a:cubicBezTo>
                  <a:cubicBezTo>
                    <a:pt x="289" y="196"/>
                    <a:pt x="289" y="196"/>
                    <a:pt x="289" y="196"/>
                  </a:cubicBezTo>
                  <a:cubicBezTo>
                    <a:pt x="293" y="197"/>
                    <a:pt x="297" y="195"/>
                    <a:pt x="298" y="191"/>
                  </a:cubicBezTo>
                  <a:cubicBezTo>
                    <a:pt x="299" y="186"/>
                    <a:pt x="297" y="182"/>
                    <a:pt x="293" y="181"/>
                  </a:cubicBezTo>
                  <a:close/>
                  <a:moveTo>
                    <a:pt x="101" y="323"/>
                  </a:moveTo>
                  <a:cubicBezTo>
                    <a:pt x="107" y="325"/>
                    <a:pt x="107" y="325"/>
                    <a:pt x="107" y="325"/>
                  </a:cubicBezTo>
                  <a:cubicBezTo>
                    <a:pt x="129" y="331"/>
                    <a:pt x="153" y="318"/>
                    <a:pt x="159" y="295"/>
                  </a:cubicBezTo>
                  <a:cubicBezTo>
                    <a:pt x="177" y="230"/>
                    <a:pt x="177" y="230"/>
                    <a:pt x="177" y="230"/>
                  </a:cubicBezTo>
                  <a:cubicBezTo>
                    <a:pt x="191" y="225"/>
                    <a:pt x="204" y="216"/>
                    <a:pt x="214" y="205"/>
                  </a:cubicBezTo>
                  <a:cubicBezTo>
                    <a:pt x="233" y="135"/>
                    <a:pt x="233" y="135"/>
                    <a:pt x="233" y="135"/>
                  </a:cubicBezTo>
                  <a:cubicBezTo>
                    <a:pt x="228" y="103"/>
                    <a:pt x="205" y="76"/>
                    <a:pt x="172" y="67"/>
                  </a:cubicBezTo>
                  <a:cubicBezTo>
                    <a:pt x="167" y="84"/>
                    <a:pt x="167" y="84"/>
                    <a:pt x="167" y="84"/>
                  </a:cubicBezTo>
                  <a:cubicBezTo>
                    <a:pt x="185" y="89"/>
                    <a:pt x="200" y="101"/>
                    <a:pt x="208" y="116"/>
                  </a:cubicBezTo>
                  <a:cubicBezTo>
                    <a:pt x="217" y="131"/>
                    <a:pt x="219" y="149"/>
                    <a:pt x="214" y="167"/>
                  </a:cubicBezTo>
                  <a:cubicBezTo>
                    <a:pt x="208" y="191"/>
                    <a:pt x="189" y="208"/>
                    <a:pt x="167" y="214"/>
                  </a:cubicBezTo>
                  <a:cubicBezTo>
                    <a:pt x="167" y="214"/>
                    <a:pt x="167" y="214"/>
                    <a:pt x="167" y="214"/>
                  </a:cubicBezTo>
                  <a:cubicBezTo>
                    <a:pt x="164" y="215"/>
                    <a:pt x="162" y="218"/>
                    <a:pt x="161" y="220"/>
                  </a:cubicBezTo>
                  <a:cubicBezTo>
                    <a:pt x="151" y="258"/>
                    <a:pt x="151" y="258"/>
                    <a:pt x="151" y="258"/>
                  </a:cubicBezTo>
                  <a:cubicBezTo>
                    <a:pt x="121" y="250"/>
                    <a:pt x="121" y="250"/>
                    <a:pt x="121" y="250"/>
                  </a:cubicBezTo>
                  <a:cubicBezTo>
                    <a:pt x="101" y="323"/>
                    <a:pt x="101" y="323"/>
                    <a:pt x="101" y="323"/>
                  </a:cubicBezTo>
                  <a:close/>
                  <a:moveTo>
                    <a:pt x="247" y="85"/>
                  </a:moveTo>
                  <a:cubicBezTo>
                    <a:pt x="242" y="104"/>
                    <a:pt x="242" y="104"/>
                    <a:pt x="242" y="104"/>
                  </a:cubicBezTo>
                  <a:cubicBezTo>
                    <a:pt x="240" y="103"/>
                    <a:pt x="238" y="102"/>
                    <a:pt x="237" y="100"/>
                  </a:cubicBezTo>
                  <a:cubicBezTo>
                    <a:pt x="235" y="96"/>
                    <a:pt x="236" y="91"/>
                    <a:pt x="240" y="89"/>
                  </a:cubicBezTo>
                  <a:cubicBezTo>
                    <a:pt x="247" y="85"/>
                    <a:pt x="247" y="85"/>
                    <a:pt x="247" y="85"/>
                  </a:cubicBezTo>
                  <a:close/>
                  <a:moveTo>
                    <a:pt x="205" y="236"/>
                  </a:moveTo>
                  <a:cubicBezTo>
                    <a:pt x="200" y="254"/>
                    <a:pt x="200" y="254"/>
                    <a:pt x="200" y="254"/>
                  </a:cubicBezTo>
                  <a:cubicBezTo>
                    <a:pt x="196" y="247"/>
                    <a:pt x="196" y="247"/>
                    <a:pt x="196" y="247"/>
                  </a:cubicBezTo>
                  <a:cubicBezTo>
                    <a:pt x="194" y="244"/>
                    <a:pt x="195" y="239"/>
                    <a:pt x="199" y="237"/>
                  </a:cubicBezTo>
                  <a:cubicBezTo>
                    <a:pt x="201" y="236"/>
                    <a:pt x="203" y="235"/>
                    <a:pt x="205" y="236"/>
                  </a:cubicBezTo>
                  <a:close/>
                  <a:moveTo>
                    <a:pt x="176" y="53"/>
                  </a:moveTo>
                  <a:cubicBezTo>
                    <a:pt x="191" y="1"/>
                    <a:pt x="191" y="1"/>
                    <a:pt x="191" y="1"/>
                  </a:cubicBezTo>
                  <a:cubicBezTo>
                    <a:pt x="191" y="1"/>
                    <a:pt x="191" y="1"/>
                    <a:pt x="191" y="1"/>
                  </a:cubicBezTo>
                  <a:cubicBezTo>
                    <a:pt x="195" y="2"/>
                    <a:pt x="198" y="7"/>
                    <a:pt x="197" y="11"/>
                  </a:cubicBezTo>
                  <a:cubicBezTo>
                    <a:pt x="186" y="47"/>
                    <a:pt x="186" y="47"/>
                    <a:pt x="186" y="47"/>
                  </a:cubicBezTo>
                  <a:cubicBezTo>
                    <a:pt x="185" y="52"/>
                    <a:pt x="181" y="54"/>
                    <a:pt x="177" y="53"/>
                  </a:cubicBezTo>
                  <a:cubicBezTo>
                    <a:pt x="177" y="53"/>
                    <a:pt x="177" y="53"/>
                    <a:pt x="177" y="53"/>
                  </a:cubicBezTo>
                  <a:cubicBezTo>
                    <a:pt x="177" y="53"/>
                    <a:pt x="176" y="53"/>
                    <a:pt x="176" y="53"/>
                  </a:cubicBezTo>
                  <a:close/>
                  <a:moveTo>
                    <a:pt x="172" y="67"/>
                  </a:moveTo>
                  <a:cubicBezTo>
                    <a:pt x="140" y="58"/>
                    <a:pt x="106" y="69"/>
                    <a:pt x="86" y="93"/>
                  </a:cubicBezTo>
                  <a:cubicBezTo>
                    <a:pt x="66" y="165"/>
                    <a:pt x="66" y="165"/>
                    <a:pt x="66" y="165"/>
                  </a:cubicBezTo>
                  <a:cubicBezTo>
                    <a:pt x="68" y="180"/>
                    <a:pt x="75" y="194"/>
                    <a:pt x="85" y="205"/>
                  </a:cubicBezTo>
                  <a:cubicBezTo>
                    <a:pt x="68" y="270"/>
                    <a:pt x="68" y="270"/>
                    <a:pt x="68" y="270"/>
                  </a:cubicBezTo>
                  <a:cubicBezTo>
                    <a:pt x="61" y="292"/>
                    <a:pt x="75" y="316"/>
                    <a:pt x="97" y="322"/>
                  </a:cubicBezTo>
                  <a:cubicBezTo>
                    <a:pt x="101" y="323"/>
                    <a:pt x="101" y="323"/>
                    <a:pt x="101" y="323"/>
                  </a:cubicBezTo>
                  <a:cubicBezTo>
                    <a:pt x="121" y="250"/>
                    <a:pt x="121" y="250"/>
                    <a:pt x="121" y="250"/>
                  </a:cubicBezTo>
                  <a:cubicBezTo>
                    <a:pt x="94" y="242"/>
                    <a:pt x="94" y="242"/>
                    <a:pt x="94" y="242"/>
                  </a:cubicBezTo>
                  <a:cubicBezTo>
                    <a:pt x="104" y="205"/>
                    <a:pt x="104" y="205"/>
                    <a:pt x="104" y="205"/>
                  </a:cubicBezTo>
                  <a:cubicBezTo>
                    <a:pt x="105" y="202"/>
                    <a:pt x="104" y="199"/>
                    <a:pt x="101" y="197"/>
                  </a:cubicBezTo>
                  <a:cubicBezTo>
                    <a:pt x="85" y="180"/>
                    <a:pt x="78" y="155"/>
                    <a:pt x="84" y="131"/>
                  </a:cubicBezTo>
                  <a:cubicBezTo>
                    <a:pt x="89" y="113"/>
                    <a:pt x="101" y="99"/>
                    <a:pt x="116" y="90"/>
                  </a:cubicBezTo>
                  <a:cubicBezTo>
                    <a:pt x="131" y="82"/>
                    <a:pt x="149" y="79"/>
                    <a:pt x="167" y="84"/>
                  </a:cubicBezTo>
                  <a:cubicBezTo>
                    <a:pt x="167" y="84"/>
                    <a:pt x="167" y="84"/>
                    <a:pt x="167" y="84"/>
                  </a:cubicBezTo>
                  <a:cubicBezTo>
                    <a:pt x="172" y="67"/>
                    <a:pt x="172" y="67"/>
                    <a:pt x="172" y="67"/>
                  </a:cubicBezTo>
                  <a:cubicBezTo>
                    <a:pt x="172" y="67"/>
                    <a:pt x="172" y="67"/>
                    <a:pt x="172" y="67"/>
                  </a:cubicBezTo>
                  <a:close/>
                  <a:moveTo>
                    <a:pt x="191" y="1"/>
                  </a:moveTo>
                  <a:cubicBezTo>
                    <a:pt x="176" y="53"/>
                    <a:pt x="176" y="53"/>
                    <a:pt x="176" y="53"/>
                  </a:cubicBezTo>
                  <a:cubicBezTo>
                    <a:pt x="172" y="51"/>
                    <a:pt x="170" y="47"/>
                    <a:pt x="171" y="43"/>
                  </a:cubicBezTo>
                  <a:cubicBezTo>
                    <a:pt x="181" y="7"/>
                    <a:pt x="181" y="7"/>
                    <a:pt x="181" y="7"/>
                  </a:cubicBezTo>
                  <a:cubicBezTo>
                    <a:pt x="182" y="3"/>
                    <a:pt x="186" y="0"/>
                    <a:pt x="191" y="1"/>
                  </a:cubicBezTo>
                  <a:close/>
                  <a:moveTo>
                    <a:pt x="52" y="214"/>
                  </a:moveTo>
                  <a:cubicBezTo>
                    <a:pt x="57" y="195"/>
                    <a:pt x="57" y="195"/>
                    <a:pt x="57" y="195"/>
                  </a:cubicBezTo>
                  <a:cubicBezTo>
                    <a:pt x="59" y="195"/>
                    <a:pt x="62" y="197"/>
                    <a:pt x="63" y="199"/>
                  </a:cubicBezTo>
                  <a:cubicBezTo>
                    <a:pt x="65" y="203"/>
                    <a:pt x="64" y="207"/>
                    <a:pt x="60" y="210"/>
                  </a:cubicBezTo>
                  <a:cubicBezTo>
                    <a:pt x="52" y="214"/>
                    <a:pt x="52" y="214"/>
                    <a:pt x="52" y="214"/>
                  </a:cubicBezTo>
                  <a:close/>
                  <a:moveTo>
                    <a:pt x="94" y="63"/>
                  </a:moveTo>
                  <a:cubicBezTo>
                    <a:pt x="99" y="44"/>
                    <a:pt x="99" y="44"/>
                    <a:pt x="99" y="44"/>
                  </a:cubicBezTo>
                  <a:cubicBezTo>
                    <a:pt x="104" y="51"/>
                    <a:pt x="104" y="51"/>
                    <a:pt x="104" y="51"/>
                  </a:cubicBezTo>
                  <a:cubicBezTo>
                    <a:pt x="106" y="55"/>
                    <a:pt x="104" y="60"/>
                    <a:pt x="101" y="62"/>
                  </a:cubicBezTo>
                  <a:cubicBezTo>
                    <a:pt x="98" y="63"/>
                    <a:pt x="96" y="64"/>
                    <a:pt x="94" y="63"/>
                  </a:cubicBezTo>
                  <a:close/>
                  <a:moveTo>
                    <a:pt x="86" y="93"/>
                  </a:moveTo>
                  <a:cubicBezTo>
                    <a:pt x="77" y="102"/>
                    <a:pt x="71" y="114"/>
                    <a:pt x="67" y="126"/>
                  </a:cubicBezTo>
                  <a:cubicBezTo>
                    <a:pt x="64" y="139"/>
                    <a:pt x="63" y="152"/>
                    <a:pt x="66" y="165"/>
                  </a:cubicBezTo>
                  <a:cubicBezTo>
                    <a:pt x="86" y="93"/>
                    <a:pt x="86" y="93"/>
                    <a:pt x="86" y="93"/>
                  </a:cubicBezTo>
                  <a:close/>
                  <a:moveTo>
                    <a:pt x="99" y="44"/>
                  </a:moveTo>
                  <a:cubicBezTo>
                    <a:pt x="94" y="63"/>
                    <a:pt x="94" y="63"/>
                    <a:pt x="94" y="63"/>
                  </a:cubicBezTo>
                  <a:cubicBezTo>
                    <a:pt x="92" y="62"/>
                    <a:pt x="91" y="61"/>
                    <a:pt x="90" y="59"/>
                  </a:cubicBezTo>
                  <a:cubicBezTo>
                    <a:pt x="90" y="59"/>
                    <a:pt x="90" y="59"/>
                    <a:pt x="90" y="59"/>
                  </a:cubicBezTo>
                  <a:cubicBezTo>
                    <a:pt x="71" y="26"/>
                    <a:pt x="71" y="26"/>
                    <a:pt x="71" y="26"/>
                  </a:cubicBezTo>
                  <a:cubicBezTo>
                    <a:pt x="69" y="22"/>
                    <a:pt x="70" y="18"/>
                    <a:pt x="74" y="15"/>
                  </a:cubicBezTo>
                  <a:cubicBezTo>
                    <a:pt x="78" y="13"/>
                    <a:pt x="83" y="15"/>
                    <a:pt x="85" y="18"/>
                  </a:cubicBezTo>
                  <a:cubicBezTo>
                    <a:pt x="99" y="44"/>
                    <a:pt x="99" y="44"/>
                    <a:pt x="99" y="44"/>
                  </a:cubicBezTo>
                  <a:close/>
                  <a:moveTo>
                    <a:pt x="57" y="195"/>
                  </a:moveTo>
                  <a:cubicBezTo>
                    <a:pt x="52" y="214"/>
                    <a:pt x="52" y="214"/>
                    <a:pt x="52" y="214"/>
                  </a:cubicBezTo>
                  <a:cubicBezTo>
                    <a:pt x="27" y="228"/>
                    <a:pt x="27" y="228"/>
                    <a:pt x="27" y="228"/>
                  </a:cubicBezTo>
                  <a:cubicBezTo>
                    <a:pt x="23" y="230"/>
                    <a:pt x="18" y="229"/>
                    <a:pt x="16" y="225"/>
                  </a:cubicBezTo>
                  <a:cubicBezTo>
                    <a:pt x="14" y="222"/>
                    <a:pt x="15" y="217"/>
                    <a:pt x="19" y="215"/>
                  </a:cubicBezTo>
                  <a:cubicBezTo>
                    <a:pt x="52" y="196"/>
                    <a:pt x="52" y="196"/>
                    <a:pt x="52" y="196"/>
                  </a:cubicBezTo>
                  <a:cubicBezTo>
                    <a:pt x="52" y="196"/>
                    <a:pt x="52" y="196"/>
                    <a:pt x="52" y="196"/>
                  </a:cubicBezTo>
                  <a:cubicBezTo>
                    <a:pt x="54" y="195"/>
                    <a:pt x="56" y="195"/>
                    <a:pt x="57" y="195"/>
                  </a:cubicBezTo>
                  <a:close/>
                  <a:moveTo>
                    <a:pt x="53" y="123"/>
                  </a:moveTo>
                  <a:cubicBezTo>
                    <a:pt x="53" y="123"/>
                    <a:pt x="53" y="123"/>
                    <a:pt x="53" y="123"/>
                  </a:cubicBezTo>
                  <a:cubicBezTo>
                    <a:pt x="55" y="118"/>
                    <a:pt x="52" y="114"/>
                    <a:pt x="48" y="113"/>
                  </a:cubicBezTo>
                  <a:cubicBezTo>
                    <a:pt x="11" y="103"/>
                    <a:pt x="11" y="103"/>
                    <a:pt x="11" y="103"/>
                  </a:cubicBezTo>
                  <a:cubicBezTo>
                    <a:pt x="7" y="102"/>
                    <a:pt x="3" y="104"/>
                    <a:pt x="2" y="108"/>
                  </a:cubicBezTo>
                  <a:cubicBezTo>
                    <a:pt x="0" y="113"/>
                    <a:pt x="3" y="117"/>
                    <a:pt x="7" y="118"/>
                  </a:cubicBezTo>
                  <a:cubicBezTo>
                    <a:pt x="44" y="128"/>
                    <a:pt x="44" y="128"/>
                    <a:pt x="44" y="128"/>
                  </a:cubicBezTo>
                  <a:cubicBezTo>
                    <a:pt x="48" y="129"/>
                    <a:pt x="52" y="127"/>
                    <a:pt x="53" y="123"/>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200"/>
            <p:cNvSpPr>
              <a:spLocks noEditPoints="1"/>
            </p:cNvSpPr>
            <p:nvPr/>
          </p:nvSpPr>
          <p:spPr bwMode="auto">
            <a:xfrm>
              <a:off x="4713288" y="4679950"/>
              <a:ext cx="542925" cy="552450"/>
            </a:xfrm>
            <a:custGeom>
              <a:avLst/>
              <a:gdLst>
                <a:gd name="T0" fmla="*/ 228 w 284"/>
                <a:gd name="T1" fmla="*/ 73 h 289"/>
                <a:gd name="T2" fmla="*/ 236 w 284"/>
                <a:gd name="T3" fmla="*/ 147 h 289"/>
                <a:gd name="T4" fmla="*/ 239 w 284"/>
                <a:gd name="T5" fmla="*/ 165 h 289"/>
                <a:gd name="T6" fmla="*/ 251 w 284"/>
                <a:gd name="T7" fmla="*/ 190 h 289"/>
                <a:gd name="T8" fmla="*/ 228 w 284"/>
                <a:gd name="T9" fmla="*/ 235 h 289"/>
                <a:gd name="T10" fmla="*/ 203 w 284"/>
                <a:gd name="T11" fmla="*/ 188 h 289"/>
                <a:gd name="T12" fmla="*/ 203 w 284"/>
                <a:gd name="T13" fmla="*/ 94 h 289"/>
                <a:gd name="T14" fmla="*/ 220 w 284"/>
                <a:gd name="T15" fmla="*/ 111 h 289"/>
                <a:gd name="T16" fmla="*/ 222 w 284"/>
                <a:gd name="T17" fmla="*/ 129 h 289"/>
                <a:gd name="T18" fmla="*/ 228 w 284"/>
                <a:gd name="T19" fmla="*/ 170 h 289"/>
                <a:gd name="T20" fmla="*/ 228 w 284"/>
                <a:gd name="T21" fmla="*/ 157 h 289"/>
                <a:gd name="T22" fmla="*/ 202 w 284"/>
                <a:gd name="T23" fmla="*/ 187 h 289"/>
                <a:gd name="T24" fmla="*/ 193 w 284"/>
                <a:gd name="T25" fmla="*/ 167 h 289"/>
                <a:gd name="T26" fmla="*/ 199 w 284"/>
                <a:gd name="T27" fmla="*/ 208 h 289"/>
                <a:gd name="T28" fmla="*/ 203 w 284"/>
                <a:gd name="T29" fmla="*/ 19 h 289"/>
                <a:gd name="T30" fmla="*/ 197 w 284"/>
                <a:gd name="T31" fmla="*/ 60 h 289"/>
                <a:gd name="T32" fmla="*/ 203 w 284"/>
                <a:gd name="T33" fmla="*/ 94 h 289"/>
                <a:gd name="T34" fmla="*/ 192 w 284"/>
                <a:gd name="T35" fmla="*/ 143 h 289"/>
                <a:gd name="T36" fmla="*/ 192 w 284"/>
                <a:gd name="T37" fmla="*/ 252 h 289"/>
                <a:gd name="T38" fmla="*/ 192 w 284"/>
                <a:gd name="T39" fmla="*/ 6 h 289"/>
                <a:gd name="T40" fmla="*/ 192 w 284"/>
                <a:gd name="T41" fmla="*/ 49 h 289"/>
                <a:gd name="T42" fmla="*/ 173 w 284"/>
                <a:gd name="T43" fmla="*/ 108 h 289"/>
                <a:gd name="T44" fmla="*/ 192 w 284"/>
                <a:gd name="T45" fmla="*/ 130 h 289"/>
                <a:gd name="T46" fmla="*/ 192 w 284"/>
                <a:gd name="T47" fmla="*/ 164 h 289"/>
                <a:gd name="T48" fmla="*/ 173 w 284"/>
                <a:gd name="T49" fmla="*/ 196 h 289"/>
                <a:gd name="T50" fmla="*/ 182 w 284"/>
                <a:gd name="T51" fmla="*/ 172 h 289"/>
                <a:gd name="T52" fmla="*/ 176 w 284"/>
                <a:gd name="T53" fmla="*/ 131 h 289"/>
                <a:gd name="T54" fmla="*/ 148 w 284"/>
                <a:gd name="T55" fmla="*/ 8 h 289"/>
                <a:gd name="T56" fmla="*/ 173 w 284"/>
                <a:gd name="T57" fmla="*/ 0 h 289"/>
                <a:gd name="T58" fmla="*/ 173 w 284"/>
                <a:gd name="T59" fmla="*/ 226 h 289"/>
                <a:gd name="T60" fmla="*/ 148 w 284"/>
                <a:gd name="T61" fmla="*/ 272 h 289"/>
                <a:gd name="T62" fmla="*/ 169 w 284"/>
                <a:gd name="T63" fmla="*/ 116 h 289"/>
                <a:gd name="T64" fmla="*/ 148 w 284"/>
                <a:gd name="T65" fmla="*/ 163 h 289"/>
                <a:gd name="T66" fmla="*/ 165 w 284"/>
                <a:gd name="T67" fmla="*/ 137 h 289"/>
                <a:gd name="T68" fmla="*/ 148 w 284"/>
                <a:gd name="T69" fmla="*/ 99 h 289"/>
                <a:gd name="T70" fmla="*/ 150 w 284"/>
                <a:gd name="T71" fmla="*/ 206 h 289"/>
                <a:gd name="T72" fmla="*/ 148 w 284"/>
                <a:gd name="T73" fmla="*/ 8 h 289"/>
                <a:gd name="T74" fmla="*/ 148 w 284"/>
                <a:gd name="T75" fmla="*/ 8 h 289"/>
                <a:gd name="T76" fmla="*/ 148 w 284"/>
                <a:gd name="T77" fmla="*/ 213 h 289"/>
                <a:gd name="T78" fmla="*/ 145 w 284"/>
                <a:gd name="T79" fmla="*/ 195 h 289"/>
                <a:gd name="T80" fmla="*/ 148 w 284"/>
                <a:gd name="T81" fmla="*/ 163 h 289"/>
                <a:gd name="T82" fmla="*/ 119 w 284"/>
                <a:gd name="T83" fmla="*/ 150 h 289"/>
                <a:gd name="T84" fmla="*/ 127 w 284"/>
                <a:gd name="T85" fmla="*/ 198 h 289"/>
                <a:gd name="T86" fmla="*/ 130 w 284"/>
                <a:gd name="T87" fmla="*/ 216 h 289"/>
                <a:gd name="T88" fmla="*/ 142 w 284"/>
                <a:gd name="T89" fmla="*/ 241 h 289"/>
                <a:gd name="T90" fmla="*/ 148 w 284"/>
                <a:gd name="T91" fmla="*/ 120 h 289"/>
                <a:gd name="T92" fmla="*/ 119 w 284"/>
                <a:gd name="T93" fmla="*/ 22 h 289"/>
                <a:gd name="T94" fmla="*/ 119 w 284"/>
                <a:gd name="T95" fmla="*/ 22 h 289"/>
                <a:gd name="T96" fmla="*/ 107 w 284"/>
                <a:gd name="T97" fmla="*/ 257 h 289"/>
                <a:gd name="T98" fmla="*/ 119 w 284"/>
                <a:gd name="T99" fmla="*/ 221 h 289"/>
                <a:gd name="T100" fmla="*/ 85 w 284"/>
                <a:gd name="T101" fmla="*/ 274 h 289"/>
                <a:gd name="T102" fmla="*/ 115 w 284"/>
                <a:gd name="T103" fmla="*/ 141 h 289"/>
                <a:gd name="T104" fmla="*/ 85 w 284"/>
                <a:gd name="T105" fmla="*/ 193 h 289"/>
                <a:gd name="T106" fmla="*/ 110 w 284"/>
                <a:gd name="T107" fmla="*/ 162 h 289"/>
                <a:gd name="T108" fmla="*/ 85 w 284"/>
                <a:gd name="T109" fmla="*/ 129 h 289"/>
                <a:gd name="T110" fmla="*/ 7 w 284"/>
                <a:gd name="T111" fmla="*/ 110 h 289"/>
                <a:gd name="T112" fmla="*/ 84 w 284"/>
                <a:gd name="T113" fmla="*/ 218 h 289"/>
                <a:gd name="T114" fmla="*/ 85 w 284"/>
                <a:gd name="T115" fmla="*/ 180 h 289"/>
                <a:gd name="T116" fmla="*/ 62 w 284"/>
                <a:gd name="T117" fmla="*/ 160 h 289"/>
                <a:gd name="T118" fmla="*/ 42 w 284"/>
                <a:gd name="T119" fmla="*/ 132 h 289"/>
                <a:gd name="T120" fmla="*/ 85 w 284"/>
                <a:gd name="T121" fmla="*/ 3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289">
                  <a:moveTo>
                    <a:pt x="228" y="235"/>
                  </a:moveTo>
                  <a:cubicBezTo>
                    <a:pt x="261" y="220"/>
                    <a:pt x="261" y="220"/>
                    <a:pt x="261" y="220"/>
                  </a:cubicBezTo>
                  <a:cubicBezTo>
                    <a:pt x="277" y="212"/>
                    <a:pt x="284" y="193"/>
                    <a:pt x="276" y="177"/>
                  </a:cubicBezTo>
                  <a:cubicBezTo>
                    <a:pt x="228" y="73"/>
                    <a:pt x="228" y="73"/>
                    <a:pt x="228" y="73"/>
                  </a:cubicBezTo>
                  <a:cubicBezTo>
                    <a:pt x="228" y="130"/>
                    <a:pt x="228" y="130"/>
                    <a:pt x="228" y="130"/>
                  </a:cubicBezTo>
                  <a:cubicBezTo>
                    <a:pt x="228" y="130"/>
                    <a:pt x="229" y="131"/>
                    <a:pt x="229" y="131"/>
                  </a:cubicBezTo>
                  <a:cubicBezTo>
                    <a:pt x="236" y="147"/>
                    <a:pt x="236" y="147"/>
                    <a:pt x="236" y="147"/>
                  </a:cubicBezTo>
                  <a:cubicBezTo>
                    <a:pt x="236" y="147"/>
                    <a:pt x="236" y="147"/>
                    <a:pt x="236" y="147"/>
                  </a:cubicBezTo>
                  <a:cubicBezTo>
                    <a:pt x="238" y="150"/>
                    <a:pt x="237" y="153"/>
                    <a:pt x="234" y="154"/>
                  </a:cubicBezTo>
                  <a:cubicBezTo>
                    <a:pt x="228" y="157"/>
                    <a:pt x="228" y="157"/>
                    <a:pt x="228" y="157"/>
                  </a:cubicBezTo>
                  <a:cubicBezTo>
                    <a:pt x="228" y="170"/>
                    <a:pt x="228" y="170"/>
                    <a:pt x="228" y="170"/>
                  </a:cubicBezTo>
                  <a:cubicBezTo>
                    <a:pt x="239" y="165"/>
                    <a:pt x="239" y="165"/>
                    <a:pt x="239" y="165"/>
                  </a:cubicBezTo>
                  <a:cubicBezTo>
                    <a:pt x="242" y="164"/>
                    <a:pt x="245" y="165"/>
                    <a:pt x="246" y="167"/>
                  </a:cubicBezTo>
                  <a:cubicBezTo>
                    <a:pt x="253" y="183"/>
                    <a:pt x="253" y="183"/>
                    <a:pt x="253" y="183"/>
                  </a:cubicBezTo>
                  <a:cubicBezTo>
                    <a:pt x="253" y="183"/>
                    <a:pt x="253" y="183"/>
                    <a:pt x="253" y="183"/>
                  </a:cubicBezTo>
                  <a:cubicBezTo>
                    <a:pt x="254" y="185"/>
                    <a:pt x="253" y="188"/>
                    <a:pt x="251" y="190"/>
                  </a:cubicBezTo>
                  <a:cubicBezTo>
                    <a:pt x="228" y="200"/>
                    <a:pt x="228" y="200"/>
                    <a:pt x="228" y="200"/>
                  </a:cubicBezTo>
                  <a:lnTo>
                    <a:pt x="228" y="235"/>
                  </a:lnTo>
                  <a:close/>
                  <a:moveTo>
                    <a:pt x="203" y="247"/>
                  </a:moveTo>
                  <a:cubicBezTo>
                    <a:pt x="228" y="235"/>
                    <a:pt x="228" y="235"/>
                    <a:pt x="228" y="235"/>
                  </a:cubicBezTo>
                  <a:cubicBezTo>
                    <a:pt x="228" y="200"/>
                    <a:pt x="228" y="200"/>
                    <a:pt x="228" y="200"/>
                  </a:cubicBezTo>
                  <a:cubicBezTo>
                    <a:pt x="217" y="206"/>
                    <a:pt x="217" y="206"/>
                    <a:pt x="217" y="206"/>
                  </a:cubicBezTo>
                  <a:cubicBezTo>
                    <a:pt x="214" y="207"/>
                    <a:pt x="211" y="206"/>
                    <a:pt x="210" y="203"/>
                  </a:cubicBezTo>
                  <a:cubicBezTo>
                    <a:pt x="203" y="188"/>
                    <a:pt x="203" y="188"/>
                    <a:pt x="203" y="188"/>
                  </a:cubicBezTo>
                  <a:cubicBezTo>
                    <a:pt x="203" y="247"/>
                    <a:pt x="203" y="247"/>
                    <a:pt x="203" y="247"/>
                  </a:cubicBezTo>
                  <a:close/>
                  <a:moveTo>
                    <a:pt x="228" y="73"/>
                  </a:moveTo>
                  <a:cubicBezTo>
                    <a:pt x="203" y="19"/>
                    <a:pt x="203" y="19"/>
                    <a:pt x="203" y="19"/>
                  </a:cubicBezTo>
                  <a:cubicBezTo>
                    <a:pt x="203" y="94"/>
                    <a:pt x="203" y="94"/>
                    <a:pt x="203" y="94"/>
                  </a:cubicBezTo>
                  <a:cubicBezTo>
                    <a:pt x="206" y="93"/>
                    <a:pt x="206" y="93"/>
                    <a:pt x="206" y="93"/>
                  </a:cubicBezTo>
                  <a:cubicBezTo>
                    <a:pt x="208" y="92"/>
                    <a:pt x="211" y="93"/>
                    <a:pt x="212" y="96"/>
                  </a:cubicBezTo>
                  <a:cubicBezTo>
                    <a:pt x="220" y="111"/>
                    <a:pt x="220" y="111"/>
                    <a:pt x="220" y="111"/>
                  </a:cubicBezTo>
                  <a:cubicBezTo>
                    <a:pt x="220" y="111"/>
                    <a:pt x="220" y="111"/>
                    <a:pt x="220" y="111"/>
                  </a:cubicBezTo>
                  <a:cubicBezTo>
                    <a:pt x="221" y="114"/>
                    <a:pt x="220" y="117"/>
                    <a:pt x="217" y="118"/>
                  </a:cubicBezTo>
                  <a:cubicBezTo>
                    <a:pt x="203" y="125"/>
                    <a:pt x="203" y="125"/>
                    <a:pt x="203" y="125"/>
                  </a:cubicBezTo>
                  <a:cubicBezTo>
                    <a:pt x="203" y="138"/>
                    <a:pt x="203" y="138"/>
                    <a:pt x="203" y="138"/>
                  </a:cubicBezTo>
                  <a:cubicBezTo>
                    <a:pt x="222" y="129"/>
                    <a:pt x="222" y="129"/>
                    <a:pt x="222" y="129"/>
                  </a:cubicBezTo>
                  <a:cubicBezTo>
                    <a:pt x="224" y="128"/>
                    <a:pt x="226" y="128"/>
                    <a:pt x="228" y="130"/>
                  </a:cubicBezTo>
                  <a:cubicBezTo>
                    <a:pt x="228" y="73"/>
                    <a:pt x="228" y="73"/>
                    <a:pt x="228" y="73"/>
                  </a:cubicBezTo>
                  <a:close/>
                  <a:moveTo>
                    <a:pt x="228" y="157"/>
                  </a:moveTo>
                  <a:cubicBezTo>
                    <a:pt x="228" y="170"/>
                    <a:pt x="228" y="170"/>
                    <a:pt x="228" y="170"/>
                  </a:cubicBezTo>
                  <a:cubicBezTo>
                    <a:pt x="205" y="181"/>
                    <a:pt x="205" y="181"/>
                    <a:pt x="205" y="181"/>
                  </a:cubicBezTo>
                  <a:cubicBezTo>
                    <a:pt x="204" y="181"/>
                    <a:pt x="203" y="182"/>
                    <a:pt x="203" y="183"/>
                  </a:cubicBezTo>
                  <a:cubicBezTo>
                    <a:pt x="203" y="169"/>
                    <a:pt x="203" y="169"/>
                    <a:pt x="203" y="169"/>
                  </a:cubicBezTo>
                  <a:lnTo>
                    <a:pt x="228" y="157"/>
                  </a:lnTo>
                  <a:close/>
                  <a:moveTo>
                    <a:pt x="192" y="252"/>
                  </a:moveTo>
                  <a:cubicBezTo>
                    <a:pt x="203" y="247"/>
                    <a:pt x="203" y="247"/>
                    <a:pt x="203" y="247"/>
                  </a:cubicBezTo>
                  <a:cubicBezTo>
                    <a:pt x="203" y="188"/>
                    <a:pt x="203" y="188"/>
                    <a:pt x="203" y="188"/>
                  </a:cubicBezTo>
                  <a:cubicBezTo>
                    <a:pt x="202" y="187"/>
                    <a:pt x="202" y="187"/>
                    <a:pt x="202" y="187"/>
                  </a:cubicBezTo>
                  <a:cubicBezTo>
                    <a:pt x="202" y="186"/>
                    <a:pt x="202" y="184"/>
                    <a:pt x="203" y="183"/>
                  </a:cubicBezTo>
                  <a:cubicBezTo>
                    <a:pt x="203" y="169"/>
                    <a:pt x="203" y="169"/>
                    <a:pt x="203" y="169"/>
                  </a:cubicBezTo>
                  <a:cubicBezTo>
                    <a:pt x="200" y="170"/>
                    <a:pt x="200" y="170"/>
                    <a:pt x="200" y="170"/>
                  </a:cubicBezTo>
                  <a:cubicBezTo>
                    <a:pt x="197" y="171"/>
                    <a:pt x="194" y="170"/>
                    <a:pt x="193" y="167"/>
                  </a:cubicBezTo>
                  <a:cubicBezTo>
                    <a:pt x="192" y="164"/>
                    <a:pt x="192" y="164"/>
                    <a:pt x="192" y="164"/>
                  </a:cubicBezTo>
                  <a:cubicBezTo>
                    <a:pt x="192" y="194"/>
                    <a:pt x="192" y="194"/>
                    <a:pt x="192" y="194"/>
                  </a:cubicBezTo>
                  <a:cubicBezTo>
                    <a:pt x="199" y="208"/>
                    <a:pt x="199" y="208"/>
                    <a:pt x="199" y="208"/>
                  </a:cubicBezTo>
                  <a:cubicBezTo>
                    <a:pt x="199" y="208"/>
                    <a:pt x="199" y="208"/>
                    <a:pt x="199" y="208"/>
                  </a:cubicBezTo>
                  <a:cubicBezTo>
                    <a:pt x="200" y="211"/>
                    <a:pt x="199" y="214"/>
                    <a:pt x="196" y="215"/>
                  </a:cubicBezTo>
                  <a:cubicBezTo>
                    <a:pt x="192" y="217"/>
                    <a:pt x="192" y="217"/>
                    <a:pt x="192" y="217"/>
                  </a:cubicBezTo>
                  <a:cubicBezTo>
                    <a:pt x="192" y="252"/>
                    <a:pt x="192" y="252"/>
                    <a:pt x="192" y="252"/>
                  </a:cubicBezTo>
                  <a:close/>
                  <a:moveTo>
                    <a:pt x="203" y="19"/>
                  </a:moveTo>
                  <a:cubicBezTo>
                    <a:pt x="202" y="19"/>
                    <a:pt x="202" y="19"/>
                    <a:pt x="202" y="19"/>
                  </a:cubicBezTo>
                  <a:cubicBezTo>
                    <a:pt x="200" y="13"/>
                    <a:pt x="196" y="9"/>
                    <a:pt x="192" y="6"/>
                  </a:cubicBezTo>
                  <a:cubicBezTo>
                    <a:pt x="192" y="49"/>
                    <a:pt x="192" y="49"/>
                    <a:pt x="192" y="49"/>
                  </a:cubicBezTo>
                  <a:cubicBezTo>
                    <a:pt x="197" y="60"/>
                    <a:pt x="197" y="60"/>
                    <a:pt x="197" y="60"/>
                  </a:cubicBezTo>
                  <a:cubicBezTo>
                    <a:pt x="197" y="60"/>
                    <a:pt x="197" y="60"/>
                    <a:pt x="197" y="60"/>
                  </a:cubicBezTo>
                  <a:cubicBezTo>
                    <a:pt x="200" y="66"/>
                    <a:pt x="198" y="74"/>
                    <a:pt x="192" y="79"/>
                  </a:cubicBezTo>
                  <a:cubicBezTo>
                    <a:pt x="192" y="100"/>
                    <a:pt x="192" y="100"/>
                    <a:pt x="192" y="100"/>
                  </a:cubicBezTo>
                  <a:cubicBezTo>
                    <a:pt x="203" y="94"/>
                    <a:pt x="203" y="94"/>
                    <a:pt x="203" y="94"/>
                  </a:cubicBezTo>
                  <a:cubicBezTo>
                    <a:pt x="203" y="19"/>
                    <a:pt x="203" y="19"/>
                    <a:pt x="203" y="19"/>
                  </a:cubicBezTo>
                  <a:close/>
                  <a:moveTo>
                    <a:pt x="203" y="125"/>
                  </a:moveTo>
                  <a:cubicBezTo>
                    <a:pt x="203" y="138"/>
                    <a:pt x="203" y="138"/>
                    <a:pt x="203" y="138"/>
                  </a:cubicBezTo>
                  <a:cubicBezTo>
                    <a:pt x="192" y="143"/>
                    <a:pt x="192" y="143"/>
                    <a:pt x="192" y="143"/>
                  </a:cubicBezTo>
                  <a:cubicBezTo>
                    <a:pt x="192" y="130"/>
                    <a:pt x="192" y="130"/>
                    <a:pt x="192" y="130"/>
                  </a:cubicBezTo>
                  <a:lnTo>
                    <a:pt x="203" y="125"/>
                  </a:lnTo>
                  <a:close/>
                  <a:moveTo>
                    <a:pt x="173" y="260"/>
                  </a:moveTo>
                  <a:cubicBezTo>
                    <a:pt x="192" y="252"/>
                    <a:pt x="192" y="252"/>
                    <a:pt x="192" y="252"/>
                  </a:cubicBezTo>
                  <a:cubicBezTo>
                    <a:pt x="192" y="217"/>
                    <a:pt x="192" y="217"/>
                    <a:pt x="192" y="217"/>
                  </a:cubicBezTo>
                  <a:cubicBezTo>
                    <a:pt x="173" y="226"/>
                    <a:pt x="173" y="226"/>
                    <a:pt x="173" y="226"/>
                  </a:cubicBezTo>
                  <a:cubicBezTo>
                    <a:pt x="173" y="260"/>
                    <a:pt x="173" y="260"/>
                    <a:pt x="173" y="260"/>
                  </a:cubicBezTo>
                  <a:close/>
                  <a:moveTo>
                    <a:pt x="192" y="6"/>
                  </a:moveTo>
                  <a:cubicBezTo>
                    <a:pt x="186" y="2"/>
                    <a:pt x="180" y="0"/>
                    <a:pt x="173" y="0"/>
                  </a:cubicBezTo>
                  <a:cubicBezTo>
                    <a:pt x="173" y="27"/>
                    <a:pt x="173" y="27"/>
                    <a:pt x="173" y="27"/>
                  </a:cubicBezTo>
                  <a:cubicBezTo>
                    <a:pt x="179" y="28"/>
                    <a:pt x="183" y="31"/>
                    <a:pt x="186" y="36"/>
                  </a:cubicBezTo>
                  <a:cubicBezTo>
                    <a:pt x="192" y="49"/>
                    <a:pt x="192" y="49"/>
                    <a:pt x="192" y="49"/>
                  </a:cubicBezTo>
                  <a:cubicBezTo>
                    <a:pt x="192" y="6"/>
                    <a:pt x="192" y="6"/>
                    <a:pt x="192" y="6"/>
                  </a:cubicBezTo>
                  <a:close/>
                  <a:moveTo>
                    <a:pt x="192" y="79"/>
                  </a:moveTo>
                  <a:cubicBezTo>
                    <a:pt x="192" y="100"/>
                    <a:pt x="192" y="100"/>
                    <a:pt x="192" y="100"/>
                  </a:cubicBezTo>
                  <a:cubicBezTo>
                    <a:pt x="173" y="108"/>
                    <a:pt x="173" y="108"/>
                    <a:pt x="173" y="108"/>
                  </a:cubicBezTo>
                  <a:cubicBezTo>
                    <a:pt x="173" y="88"/>
                    <a:pt x="173" y="88"/>
                    <a:pt x="173" y="88"/>
                  </a:cubicBezTo>
                  <a:cubicBezTo>
                    <a:pt x="189" y="80"/>
                    <a:pt x="189" y="80"/>
                    <a:pt x="189" y="80"/>
                  </a:cubicBezTo>
                  <a:cubicBezTo>
                    <a:pt x="190" y="80"/>
                    <a:pt x="191" y="79"/>
                    <a:pt x="192" y="79"/>
                  </a:cubicBezTo>
                  <a:close/>
                  <a:moveTo>
                    <a:pt x="192" y="130"/>
                  </a:moveTo>
                  <a:cubicBezTo>
                    <a:pt x="192" y="143"/>
                    <a:pt x="192" y="143"/>
                    <a:pt x="192" y="143"/>
                  </a:cubicBezTo>
                  <a:cubicBezTo>
                    <a:pt x="188" y="145"/>
                    <a:pt x="188" y="145"/>
                    <a:pt x="188" y="145"/>
                  </a:cubicBezTo>
                  <a:cubicBezTo>
                    <a:pt x="186" y="146"/>
                    <a:pt x="185" y="149"/>
                    <a:pt x="186" y="152"/>
                  </a:cubicBezTo>
                  <a:cubicBezTo>
                    <a:pt x="192" y="164"/>
                    <a:pt x="192" y="164"/>
                    <a:pt x="192" y="164"/>
                  </a:cubicBezTo>
                  <a:cubicBezTo>
                    <a:pt x="192" y="194"/>
                    <a:pt x="192" y="194"/>
                    <a:pt x="192" y="194"/>
                  </a:cubicBezTo>
                  <a:cubicBezTo>
                    <a:pt x="191" y="193"/>
                    <a:pt x="191" y="193"/>
                    <a:pt x="191" y="193"/>
                  </a:cubicBezTo>
                  <a:cubicBezTo>
                    <a:pt x="190" y="190"/>
                    <a:pt x="187" y="189"/>
                    <a:pt x="185" y="190"/>
                  </a:cubicBezTo>
                  <a:cubicBezTo>
                    <a:pt x="173" y="196"/>
                    <a:pt x="173" y="196"/>
                    <a:pt x="173" y="196"/>
                  </a:cubicBezTo>
                  <a:cubicBezTo>
                    <a:pt x="173" y="182"/>
                    <a:pt x="173" y="182"/>
                    <a:pt x="173" y="182"/>
                  </a:cubicBezTo>
                  <a:cubicBezTo>
                    <a:pt x="180" y="179"/>
                    <a:pt x="180" y="179"/>
                    <a:pt x="180" y="179"/>
                  </a:cubicBezTo>
                  <a:cubicBezTo>
                    <a:pt x="182" y="178"/>
                    <a:pt x="183" y="175"/>
                    <a:pt x="182" y="172"/>
                  </a:cubicBezTo>
                  <a:cubicBezTo>
                    <a:pt x="182" y="172"/>
                    <a:pt x="182" y="172"/>
                    <a:pt x="182" y="172"/>
                  </a:cubicBezTo>
                  <a:cubicBezTo>
                    <a:pt x="175" y="157"/>
                    <a:pt x="175" y="157"/>
                    <a:pt x="175" y="157"/>
                  </a:cubicBezTo>
                  <a:cubicBezTo>
                    <a:pt x="174" y="156"/>
                    <a:pt x="174" y="156"/>
                    <a:pt x="173" y="155"/>
                  </a:cubicBezTo>
                  <a:cubicBezTo>
                    <a:pt x="173" y="125"/>
                    <a:pt x="173" y="125"/>
                    <a:pt x="173" y="125"/>
                  </a:cubicBezTo>
                  <a:cubicBezTo>
                    <a:pt x="176" y="131"/>
                    <a:pt x="176" y="131"/>
                    <a:pt x="176" y="131"/>
                  </a:cubicBezTo>
                  <a:cubicBezTo>
                    <a:pt x="177" y="134"/>
                    <a:pt x="181" y="135"/>
                    <a:pt x="183" y="134"/>
                  </a:cubicBezTo>
                  <a:lnTo>
                    <a:pt x="192" y="130"/>
                  </a:lnTo>
                  <a:close/>
                  <a:moveTo>
                    <a:pt x="159" y="3"/>
                  </a:moveTo>
                  <a:cubicBezTo>
                    <a:pt x="148" y="8"/>
                    <a:pt x="148" y="8"/>
                    <a:pt x="148" y="8"/>
                  </a:cubicBezTo>
                  <a:cubicBezTo>
                    <a:pt x="148" y="36"/>
                    <a:pt x="148" y="36"/>
                    <a:pt x="148" y="36"/>
                  </a:cubicBezTo>
                  <a:cubicBezTo>
                    <a:pt x="165" y="28"/>
                    <a:pt x="165" y="28"/>
                    <a:pt x="165" y="28"/>
                  </a:cubicBezTo>
                  <a:cubicBezTo>
                    <a:pt x="167" y="27"/>
                    <a:pt x="170" y="27"/>
                    <a:pt x="173" y="27"/>
                  </a:cubicBezTo>
                  <a:cubicBezTo>
                    <a:pt x="173" y="0"/>
                    <a:pt x="173" y="0"/>
                    <a:pt x="173" y="0"/>
                  </a:cubicBezTo>
                  <a:cubicBezTo>
                    <a:pt x="169" y="0"/>
                    <a:pt x="164" y="1"/>
                    <a:pt x="159" y="3"/>
                  </a:cubicBezTo>
                  <a:close/>
                  <a:moveTo>
                    <a:pt x="148" y="272"/>
                  </a:moveTo>
                  <a:cubicBezTo>
                    <a:pt x="173" y="260"/>
                    <a:pt x="173" y="260"/>
                    <a:pt x="173" y="260"/>
                  </a:cubicBezTo>
                  <a:cubicBezTo>
                    <a:pt x="173" y="226"/>
                    <a:pt x="173" y="226"/>
                    <a:pt x="173" y="226"/>
                  </a:cubicBezTo>
                  <a:cubicBezTo>
                    <a:pt x="162" y="231"/>
                    <a:pt x="162" y="231"/>
                    <a:pt x="162" y="231"/>
                  </a:cubicBezTo>
                  <a:cubicBezTo>
                    <a:pt x="159" y="232"/>
                    <a:pt x="157" y="231"/>
                    <a:pt x="155" y="229"/>
                  </a:cubicBezTo>
                  <a:cubicBezTo>
                    <a:pt x="148" y="213"/>
                    <a:pt x="148" y="213"/>
                    <a:pt x="148" y="213"/>
                  </a:cubicBezTo>
                  <a:cubicBezTo>
                    <a:pt x="148" y="272"/>
                    <a:pt x="148" y="272"/>
                    <a:pt x="148" y="272"/>
                  </a:cubicBezTo>
                  <a:close/>
                  <a:moveTo>
                    <a:pt x="173" y="88"/>
                  </a:moveTo>
                  <a:cubicBezTo>
                    <a:pt x="173" y="108"/>
                    <a:pt x="173" y="108"/>
                    <a:pt x="173" y="108"/>
                  </a:cubicBezTo>
                  <a:cubicBezTo>
                    <a:pt x="171" y="109"/>
                    <a:pt x="171" y="109"/>
                    <a:pt x="171" y="109"/>
                  </a:cubicBezTo>
                  <a:cubicBezTo>
                    <a:pt x="169" y="110"/>
                    <a:pt x="168" y="113"/>
                    <a:pt x="169" y="116"/>
                  </a:cubicBezTo>
                  <a:cubicBezTo>
                    <a:pt x="173" y="125"/>
                    <a:pt x="173" y="125"/>
                    <a:pt x="173" y="125"/>
                  </a:cubicBezTo>
                  <a:cubicBezTo>
                    <a:pt x="173" y="155"/>
                    <a:pt x="173" y="155"/>
                    <a:pt x="173" y="155"/>
                  </a:cubicBezTo>
                  <a:cubicBezTo>
                    <a:pt x="172" y="154"/>
                    <a:pt x="170" y="153"/>
                    <a:pt x="168" y="154"/>
                  </a:cubicBezTo>
                  <a:cubicBezTo>
                    <a:pt x="148" y="163"/>
                    <a:pt x="148" y="163"/>
                    <a:pt x="148" y="163"/>
                  </a:cubicBezTo>
                  <a:cubicBezTo>
                    <a:pt x="148" y="150"/>
                    <a:pt x="148" y="150"/>
                    <a:pt x="148" y="150"/>
                  </a:cubicBezTo>
                  <a:cubicBezTo>
                    <a:pt x="163" y="144"/>
                    <a:pt x="163" y="144"/>
                    <a:pt x="163" y="144"/>
                  </a:cubicBezTo>
                  <a:cubicBezTo>
                    <a:pt x="165" y="142"/>
                    <a:pt x="166" y="139"/>
                    <a:pt x="165" y="137"/>
                  </a:cubicBezTo>
                  <a:cubicBezTo>
                    <a:pt x="165" y="137"/>
                    <a:pt x="165" y="137"/>
                    <a:pt x="165" y="137"/>
                  </a:cubicBezTo>
                  <a:cubicBezTo>
                    <a:pt x="158" y="121"/>
                    <a:pt x="158" y="121"/>
                    <a:pt x="158" y="121"/>
                  </a:cubicBezTo>
                  <a:cubicBezTo>
                    <a:pt x="157" y="119"/>
                    <a:pt x="154" y="117"/>
                    <a:pt x="151" y="119"/>
                  </a:cubicBezTo>
                  <a:cubicBezTo>
                    <a:pt x="148" y="120"/>
                    <a:pt x="148" y="120"/>
                    <a:pt x="148" y="120"/>
                  </a:cubicBezTo>
                  <a:cubicBezTo>
                    <a:pt x="148" y="99"/>
                    <a:pt x="148" y="99"/>
                    <a:pt x="148" y="99"/>
                  </a:cubicBezTo>
                  <a:cubicBezTo>
                    <a:pt x="173" y="88"/>
                    <a:pt x="173" y="88"/>
                    <a:pt x="173" y="88"/>
                  </a:cubicBezTo>
                  <a:close/>
                  <a:moveTo>
                    <a:pt x="173" y="182"/>
                  </a:moveTo>
                  <a:cubicBezTo>
                    <a:pt x="173" y="196"/>
                    <a:pt x="173" y="196"/>
                    <a:pt x="173" y="196"/>
                  </a:cubicBezTo>
                  <a:cubicBezTo>
                    <a:pt x="150" y="206"/>
                    <a:pt x="150" y="206"/>
                    <a:pt x="150" y="206"/>
                  </a:cubicBezTo>
                  <a:cubicBezTo>
                    <a:pt x="149" y="207"/>
                    <a:pt x="149" y="207"/>
                    <a:pt x="148" y="208"/>
                  </a:cubicBezTo>
                  <a:cubicBezTo>
                    <a:pt x="148" y="194"/>
                    <a:pt x="148" y="194"/>
                    <a:pt x="148" y="194"/>
                  </a:cubicBezTo>
                  <a:lnTo>
                    <a:pt x="173" y="182"/>
                  </a:lnTo>
                  <a:close/>
                  <a:moveTo>
                    <a:pt x="148" y="8"/>
                  </a:moveTo>
                  <a:cubicBezTo>
                    <a:pt x="119" y="22"/>
                    <a:pt x="119" y="22"/>
                    <a:pt x="119" y="22"/>
                  </a:cubicBezTo>
                  <a:cubicBezTo>
                    <a:pt x="119" y="50"/>
                    <a:pt x="119" y="50"/>
                    <a:pt x="119" y="50"/>
                  </a:cubicBezTo>
                  <a:cubicBezTo>
                    <a:pt x="148" y="36"/>
                    <a:pt x="148" y="36"/>
                    <a:pt x="148" y="36"/>
                  </a:cubicBezTo>
                  <a:cubicBezTo>
                    <a:pt x="148" y="8"/>
                    <a:pt x="148" y="8"/>
                    <a:pt x="148" y="8"/>
                  </a:cubicBezTo>
                  <a:close/>
                  <a:moveTo>
                    <a:pt x="119" y="285"/>
                  </a:moveTo>
                  <a:cubicBezTo>
                    <a:pt x="121" y="285"/>
                    <a:pt x="122" y="284"/>
                    <a:pt x="124" y="283"/>
                  </a:cubicBezTo>
                  <a:cubicBezTo>
                    <a:pt x="148" y="272"/>
                    <a:pt x="148" y="272"/>
                    <a:pt x="148" y="272"/>
                  </a:cubicBezTo>
                  <a:cubicBezTo>
                    <a:pt x="148" y="213"/>
                    <a:pt x="148" y="213"/>
                    <a:pt x="148" y="213"/>
                  </a:cubicBezTo>
                  <a:cubicBezTo>
                    <a:pt x="148" y="213"/>
                    <a:pt x="148" y="213"/>
                    <a:pt x="148" y="213"/>
                  </a:cubicBezTo>
                  <a:cubicBezTo>
                    <a:pt x="147" y="211"/>
                    <a:pt x="147" y="210"/>
                    <a:pt x="148" y="208"/>
                  </a:cubicBezTo>
                  <a:cubicBezTo>
                    <a:pt x="148" y="194"/>
                    <a:pt x="148" y="194"/>
                    <a:pt x="148" y="194"/>
                  </a:cubicBezTo>
                  <a:cubicBezTo>
                    <a:pt x="145" y="195"/>
                    <a:pt x="145" y="195"/>
                    <a:pt x="145" y="195"/>
                  </a:cubicBezTo>
                  <a:cubicBezTo>
                    <a:pt x="143" y="197"/>
                    <a:pt x="140" y="195"/>
                    <a:pt x="139" y="193"/>
                  </a:cubicBezTo>
                  <a:cubicBezTo>
                    <a:pt x="131" y="177"/>
                    <a:pt x="131" y="177"/>
                    <a:pt x="131" y="177"/>
                  </a:cubicBezTo>
                  <a:cubicBezTo>
                    <a:pt x="130" y="175"/>
                    <a:pt x="131" y="171"/>
                    <a:pt x="134" y="170"/>
                  </a:cubicBezTo>
                  <a:cubicBezTo>
                    <a:pt x="148" y="163"/>
                    <a:pt x="148" y="163"/>
                    <a:pt x="148" y="163"/>
                  </a:cubicBezTo>
                  <a:cubicBezTo>
                    <a:pt x="148" y="150"/>
                    <a:pt x="148" y="150"/>
                    <a:pt x="148" y="150"/>
                  </a:cubicBezTo>
                  <a:cubicBezTo>
                    <a:pt x="129" y="160"/>
                    <a:pt x="129" y="160"/>
                    <a:pt x="129" y="160"/>
                  </a:cubicBezTo>
                  <a:cubicBezTo>
                    <a:pt x="126" y="161"/>
                    <a:pt x="123" y="159"/>
                    <a:pt x="122" y="157"/>
                  </a:cubicBezTo>
                  <a:cubicBezTo>
                    <a:pt x="119" y="150"/>
                    <a:pt x="119" y="150"/>
                    <a:pt x="119" y="150"/>
                  </a:cubicBezTo>
                  <a:cubicBezTo>
                    <a:pt x="119" y="181"/>
                    <a:pt x="119" y="181"/>
                    <a:pt x="119" y="181"/>
                  </a:cubicBezTo>
                  <a:cubicBezTo>
                    <a:pt x="119" y="181"/>
                    <a:pt x="120" y="182"/>
                    <a:pt x="120" y="183"/>
                  </a:cubicBezTo>
                  <a:cubicBezTo>
                    <a:pt x="127" y="198"/>
                    <a:pt x="127" y="198"/>
                    <a:pt x="127" y="198"/>
                  </a:cubicBezTo>
                  <a:cubicBezTo>
                    <a:pt x="127" y="198"/>
                    <a:pt x="127" y="198"/>
                    <a:pt x="127" y="198"/>
                  </a:cubicBezTo>
                  <a:cubicBezTo>
                    <a:pt x="128" y="201"/>
                    <a:pt x="127" y="204"/>
                    <a:pt x="125" y="205"/>
                  </a:cubicBezTo>
                  <a:cubicBezTo>
                    <a:pt x="119" y="208"/>
                    <a:pt x="119" y="208"/>
                    <a:pt x="119" y="208"/>
                  </a:cubicBezTo>
                  <a:cubicBezTo>
                    <a:pt x="119" y="221"/>
                    <a:pt x="119" y="221"/>
                    <a:pt x="119" y="221"/>
                  </a:cubicBezTo>
                  <a:cubicBezTo>
                    <a:pt x="130" y="216"/>
                    <a:pt x="130" y="216"/>
                    <a:pt x="130" y="216"/>
                  </a:cubicBezTo>
                  <a:cubicBezTo>
                    <a:pt x="132" y="215"/>
                    <a:pt x="135" y="216"/>
                    <a:pt x="137" y="218"/>
                  </a:cubicBezTo>
                  <a:cubicBezTo>
                    <a:pt x="144" y="234"/>
                    <a:pt x="144" y="234"/>
                    <a:pt x="144" y="234"/>
                  </a:cubicBezTo>
                  <a:cubicBezTo>
                    <a:pt x="144" y="234"/>
                    <a:pt x="144" y="234"/>
                    <a:pt x="144" y="234"/>
                  </a:cubicBezTo>
                  <a:cubicBezTo>
                    <a:pt x="145" y="237"/>
                    <a:pt x="144" y="239"/>
                    <a:pt x="142" y="241"/>
                  </a:cubicBezTo>
                  <a:cubicBezTo>
                    <a:pt x="119" y="251"/>
                    <a:pt x="119" y="251"/>
                    <a:pt x="119" y="251"/>
                  </a:cubicBezTo>
                  <a:cubicBezTo>
                    <a:pt x="119" y="285"/>
                    <a:pt x="119" y="285"/>
                    <a:pt x="119" y="285"/>
                  </a:cubicBezTo>
                  <a:close/>
                  <a:moveTo>
                    <a:pt x="148" y="99"/>
                  </a:moveTo>
                  <a:cubicBezTo>
                    <a:pt x="148" y="120"/>
                    <a:pt x="148" y="120"/>
                    <a:pt x="148" y="120"/>
                  </a:cubicBezTo>
                  <a:cubicBezTo>
                    <a:pt x="119" y="134"/>
                    <a:pt x="119" y="134"/>
                    <a:pt x="119" y="134"/>
                  </a:cubicBezTo>
                  <a:cubicBezTo>
                    <a:pt x="119" y="113"/>
                    <a:pt x="119" y="113"/>
                    <a:pt x="119" y="113"/>
                  </a:cubicBezTo>
                  <a:lnTo>
                    <a:pt x="148" y="99"/>
                  </a:lnTo>
                  <a:close/>
                  <a:moveTo>
                    <a:pt x="119" y="22"/>
                  </a:moveTo>
                  <a:cubicBezTo>
                    <a:pt x="85" y="38"/>
                    <a:pt x="85" y="38"/>
                    <a:pt x="85" y="38"/>
                  </a:cubicBezTo>
                  <a:cubicBezTo>
                    <a:pt x="85" y="66"/>
                    <a:pt x="85" y="66"/>
                    <a:pt x="85" y="66"/>
                  </a:cubicBezTo>
                  <a:cubicBezTo>
                    <a:pt x="119" y="50"/>
                    <a:pt x="119" y="50"/>
                    <a:pt x="119" y="50"/>
                  </a:cubicBezTo>
                  <a:cubicBezTo>
                    <a:pt x="119" y="22"/>
                    <a:pt x="119" y="22"/>
                    <a:pt x="119" y="22"/>
                  </a:cubicBezTo>
                  <a:close/>
                  <a:moveTo>
                    <a:pt x="85" y="274"/>
                  </a:moveTo>
                  <a:cubicBezTo>
                    <a:pt x="93" y="284"/>
                    <a:pt x="106" y="289"/>
                    <a:pt x="119" y="285"/>
                  </a:cubicBezTo>
                  <a:cubicBezTo>
                    <a:pt x="119" y="251"/>
                    <a:pt x="119" y="251"/>
                    <a:pt x="119" y="251"/>
                  </a:cubicBezTo>
                  <a:cubicBezTo>
                    <a:pt x="107" y="257"/>
                    <a:pt x="107" y="257"/>
                    <a:pt x="107" y="257"/>
                  </a:cubicBezTo>
                  <a:cubicBezTo>
                    <a:pt x="105" y="258"/>
                    <a:pt x="102" y="257"/>
                    <a:pt x="101" y="254"/>
                  </a:cubicBezTo>
                  <a:cubicBezTo>
                    <a:pt x="93" y="239"/>
                    <a:pt x="93" y="239"/>
                    <a:pt x="93" y="239"/>
                  </a:cubicBezTo>
                  <a:cubicBezTo>
                    <a:pt x="92" y="236"/>
                    <a:pt x="93" y="233"/>
                    <a:pt x="96" y="232"/>
                  </a:cubicBezTo>
                  <a:cubicBezTo>
                    <a:pt x="119" y="221"/>
                    <a:pt x="119" y="221"/>
                    <a:pt x="119" y="221"/>
                  </a:cubicBezTo>
                  <a:cubicBezTo>
                    <a:pt x="119" y="208"/>
                    <a:pt x="119" y="208"/>
                    <a:pt x="119" y="208"/>
                  </a:cubicBezTo>
                  <a:cubicBezTo>
                    <a:pt x="91" y="221"/>
                    <a:pt x="91" y="221"/>
                    <a:pt x="91" y="221"/>
                  </a:cubicBezTo>
                  <a:cubicBezTo>
                    <a:pt x="89" y="222"/>
                    <a:pt x="87" y="221"/>
                    <a:pt x="85" y="220"/>
                  </a:cubicBezTo>
                  <a:cubicBezTo>
                    <a:pt x="85" y="274"/>
                    <a:pt x="85" y="274"/>
                    <a:pt x="85" y="274"/>
                  </a:cubicBezTo>
                  <a:close/>
                  <a:moveTo>
                    <a:pt x="119" y="113"/>
                  </a:moveTo>
                  <a:cubicBezTo>
                    <a:pt x="119" y="134"/>
                    <a:pt x="119" y="134"/>
                    <a:pt x="119" y="134"/>
                  </a:cubicBezTo>
                  <a:cubicBezTo>
                    <a:pt x="117" y="135"/>
                    <a:pt x="117" y="135"/>
                    <a:pt x="117" y="135"/>
                  </a:cubicBezTo>
                  <a:cubicBezTo>
                    <a:pt x="114" y="136"/>
                    <a:pt x="113" y="139"/>
                    <a:pt x="115" y="141"/>
                  </a:cubicBezTo>
                  <a:cubicBezTo>
                    <a:pt x="119" y="150"/>
                    <a:pt x="119" y="150"/>
                    <a:pt x="119" y="150"/>
                  </a:cubicBezTo>
                  <a:cubicBezTo>
                    <a:pt x="119" y="181"/>
                    <a:pt x="119" y="181"/>
                    <a:pt x="119" y="181"/>
                  </a:cubicBezTo>
                  <a:cubicBezTo>
                    <a:pt x="117" y="179"/>
                    <a:pt x="115" y="179"/>
                    <a:pt x="113" y="180"/>
                  </a:cubicBezTo>
                  <a:cubicBezTo>
                    <a:pt x="85" y="193"/>
                    <a:pt x="85" y="193"/>
                    <a:pt x="85" y="193"/>
                  </a:cubicBezTo>
                  <a:cubicBezTo>
                    <a:pt x="85" y="180"/>
                    <a:pt x="85" y="180"/>
                    <a:pt x="85" y="180"/>
                  </a:cubicBezTo>
                  <a:cubicBezTo>
                    <a:pt x="108" y="169"/>
                    <a:pt x="108" y="169"/>
                    <a:pt x="108" y="169"/>
                  </a:cubicBezTo>
                  <a:cubicBezTo>
                    <a:pt x="111" y="168"/>
                    <a:pt x="112" y="165"/>
                    <a:pt x="110" y="162"/>
                  </a:cubicBezTo>
                  <a:cubicBezTo>
                    <a:pt x="110" y="162"/>
                    <a:pt x="110" y="162"/>
                    <a:pt x="110" y="162"/>
                  </a:cubicBezTo>
                  <a:cubicBezTo>
                    <a:pt x="103" y="147"/>
                    <a:pt x="103" y="147"/>
                    <a:pt x="103" y="147"/>
                  </a:cubicBezTo>
                  <a:cubicBezTo>
                    <a:pt x="102" y="144"/>
                    <a:pt x="99" y="143"/>
                    <a:pt x="96" y="144"/>
                  </a:cubicBezTo>
                  <a:cubicBezTo>
                    <a:pt x="85" y="149"/>
                    <a:pt x="85" y="149"/>
                    <a:pt x="85" y="149"/>
                  </a:cubicBezTo>
                  <a:cubicBezTo>
                    <a:pt x="85" y="129"/>
                    <a:pt x="85" y="129"/>
                    <a:pt x="85" y="129"/>
                  </a:cubicBezTo>
                  <a:lnTo>
                    <a:pt x="119" y="113"/>
                  </a:lnTo>
                  <a:close/>
                  <a:moveTo>
                    <a:pt x="85" y="38"/>
                  </a:moveTo>
                  <a:cubicBezTo>
                    <a:pt x="23" y="67"/>
                    <a:pt x="23" y="67"/>
                    <a:pt x="23" y="67"/>
                  </a:cubicBezTo>
                  <a:cubicBezTo>
                    <a:pt x="7" y="74"/>
                    <a:pt x="0" y="94"/>
                    <a:pt x="7" y="110"/>
                  </a:cubicBezTo>
                  <a:cubicBezTo>
                    <a:pt x="81" y="268"/>
                    <a:pt x="81" y="268"/>
                    <a:pt x="81" y="268"/>
                  </a:cubicBezTo>
                  <a:cubicBezTo>
                    <a:pt x="82" y="270"/>
                    <a:pt x="84" y="272"/>
                    <a:pt x="85" y="274"/>
                  </a:cubicBezTo>
                  <a:cubicBezTo>
                    <a:pt x="85" y="220"/>
                    <a:pt x="85" y="220"/>
                    <a:pt x="85" y="220"/>
                  </a:cubicBezTo>
                  <a:cubicBezTo>
                    <a:pt x="85" y="220"/>
                    <a:pt x="84" y="219"/>
                    <a:pt x="84" y="218"/>
                  </a:cubicBezTo>
                  <a:cubicBezTo>
                    <a:pt x="77" y="203"/>
                    <a:pt x="77" y="203"/>
                    <a:pt x="77" y="203"/>
                  </a:cubicBezTo>
                  <a:cubicBezTo>
                    <a:pt x="75" y="200"/>
                    <a:pt x="76" y="197"/>
                    <a:pt x="79" y="196"/>
                  </a:cubicBezTo>
                  <a:cubicBezTo>
                    <a:pt x="85" y="193"/>
                    <a:pt x="85" y="193"/>
                    <a:pt x="85" y="193"/>
                  </a:cubicBezTo>
                  <a:cubicBezTo>
                    <a:pt x="85" y="180"/>
                    <a:pt x="85" y="180"/>
                    <a:pt x="85" y="180"/>
                  </a:cubicBezTo>
                  <a:cubicBezTo>
                    <a:pt x="74" y="185"/>
                    <a:pt x="74" y="185"/>
                    <a:pt x="74" y="185"/>
                  </a:cubicBezTo>
                  <a:cubicBezTo>
                    <a:pt x="71" y="186"/>
                    <a:pt x="68" y="185"/>
                    <a:pt x="67" y="183"/>
                  </a:cubicBezTo>
                  <a:cubicBezTo>
                    <a:pt x="60" y="167"/>
                    <a:pt x="60" y="167"/>
                    <a:pt x="60" y="167"/>
                  </a:cubicBezTo>
                  <a:cubicBezTo>
                    <a:pt x="59" y="165"/>
                    <a:pt x="60" y="161"/>
                    <a:pt x="62" y="160"/>
                  </a:cubicBezTo>
                  <a:cubicBezTo>
                    <a:pt x="85" y="149"/>
                    <a:pt x="85" y="149"/>
                    <a:pt x="85" y="149"/>
                  </a:cubicBezTo>
                  <a:cubicBezTo>
                    <a:pt x="85" y="129"/>
                    <a:pt x="85" y="129"/>
                    <a:pt x="85" y="129"/>
                  </a:cubicBezTo>
                  <a:cubicBezTo>
                    <a:pt x="63" y="139"/>
                    <a:pt x="63" y="139"/>
                    <a:pt x="63" y="139"/>
                  </a:cubicBezTo>
                  <a:cubicBezTo>
                    <a:pt x="55" y="143"/>
                    <a:pt x="46" y="140"/>
                    <a:pt x="42" y="132"/>
                  </a:cubicBezTo>
                  <a:cubicBezTo>
                    <a:pt x="31" y="108"/>
                    <a:pt x="31" y="108"/>
                    <a:pt x="31" y="108"/>
                  </a:cubicBezTo>
                  <a:cubicBezTo>
                    <a:pt x="27" y="100"/>
                    <a:pt x="31" y="91"/>
                    <a:pt x="39" y="87"/>
                  </a:cubicBezTo>
                  <a:cubicBezTo>
                    <a:pt x="85" y="66"/>
                    <a:pt x="85" y="66"/>
                    <a:pt x="85" y="66"/>
                  </a:cubicBezTo>
                  <a:lnTo>
                    <a:pt x="85" y="3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201"/>
            <p:cNvSpPr>
              <a:spLocks noEditPoints="1"/>
            </p:cNvSpPr>
            <p:nvPr/>
          </p:nvSpPr>
          <p:spPr bwMode="auto">
            <a:xfrm>
              <a:off x="6884988" y="4130675"/>
              <a:ext cx="198438" cy="347663"/>
            </a:xfrm>
            <a:custGeom>
              <a:avLst/>
              <a:gdLst>
                <a:gd name="T0" fmla="*/ 45 w 104"/>
                <a:gd name="T1" fmla="*/ 154 h 182"/>
                <a:gd name="T2" fmla="*/ 42 w 104"/>
                <a:gd name="T3" fmla="*/ 154 h 182"/>
                <a:gd name="T4" fmla="*/ 42 w 104"/>
                <a:gd name="T5" fmla="*/ 182 h 182"/>
                <a:gd name="T6" fmla="*/ 55 w 104"/>
                <a:gd name="T7" fmla="*/ 171 h 182"/>
                <a:gd name="T8" fmla="*/ 45 w 104"/>
                <a:gd name="T9" fmla="*/ 154 h 182"/>
                <a:gd name="T10" fmla="*/ 42 w 104"/>
                <a:gd name="T11" fmla="*/ 142 h 182"/>
                <a:gd name="T12" fmla="*/ 42 w 104"/>
                <a:gd name="T13" fmla="*/ 62 h 182"/>
                <a:gd name="T14" fmla="*/ 62 w 104"/>
                <a:gd name="T15" fmla="*/ 56 h 182"/>
                <a:gd name="T16" fmla="*/ 74 w 104"/>
                <a:gd name="T17" fmla="*/ 9 h 182"/>
                <a:gd name="T18" fmla="*/ 87 w 104"/>
                <a:gd name="T19" fmla="*/ 2 h 182"/>
                <a:gd name="T20" fmla="*/ 95 w 104"/>
                <a:gd name="T21" fmla="*/ 15 h 182"/>
                <a:gd name="T22" fmla="*/ 83 w 104"/>
                <a:gd name="T23" fmla="*/ 61 h 182"/>
                <a:gd name="T24" fmla="*/ 99 w 104"/>
                <a:gd name="T25" fmla="*/ 102 h 182"/>
                <a:gd name="T26" fmla="*/ 93 w 104"/>
                <a:gd name="T27" fmla="*/ 125 h 182"/>
                <a:gd name="T28" fmla="*/ 93 w 104"/>
                <a:gd name="T29" fmla="*/ 125 h 182"/>
                <a:gd name="T30" fmla="*/ 104 w 104"/>
                <a:gd name="T31" fmla="*/ 142 h 182"/>
                <a:gd name="T32" fmla="*/ 100 w 104"/>
                <a:gd name="T33" fmla="*/ 157 h 182"/>
                <a:gd name="T34" fmla="*/ 42 w 104"/>
                <a:gd name="T35" fmla="*/ 142 h 182"/>
                <a:gd name="T36" fmla="*/ 42 w 104"/>
                <a:gd name="T37" fmla="*/ 154 h 182"/>
                <a:gd name="T38" fmla="*/ 28 w 104"/>
                <a:gd name="T39" fmla="*/ 164 h 182"/>
                <a:gd name="T40" fmla="*/ 38 w 104"/>
                <a:gd name="T41" fmla="*/ 181 h 182"/>
                <a:gd name="T42" fmla="*/ 42 w 104"/>
                <a:gd name="T43" fmla="*/ 182 h 182"/>
                <a:gd name="T44" fmla="*/ 42 w 104"/>
                <a:gd name="T45" fmla="*/ 154 h 182"/>
                <a:gd name="T46" fmla="*/ 42 w 104"/>
                <a:gd name="T47" fmla="*/ 62 h 182"/>
                <a:gd name="T48" fmla="*/ 42 w 104"/>
                <a:gd name="T49" fmla="*/ 142 h 182"/>
                <a:gd name="T50" fmla="*/ 0 w 104"/>
                <a:gd name="T51" fmla="*/ 131 h 182"/>
                <a:gd name="T52" fmla="*/ 4 w 104"/>
                <a:gd name="T53" fmla="*/ 116 h 182"/>
                <a:gd name="T54" fmla="*/ 22 w 104"/>
                <a:gd name="T55" fmla="*/ 106 h 182"/>
                <a:gd name="T56" fmla="*/ 28 w 104"/>
                <a:gd name="T57" fmla="*/ 83 h 182"/>
                <a:gd name="T58" fmla="*/ 42 w 104"/>
                <a:gd name="T59" fmla="*/ 6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82">
                  <a:moveTo>
                    <a:pt x="45" y="154"/>
                  </a:moveTo>
                  <a:cubicBezTo>
                    <a:pt x="44" y="154"/>
                    <a:pt x="43" y="154"/>
                    <a:pt x="42" y="154"/>
                  </a:cubicBezTo>
                  <a:cubicBezTo>
                    <a:pt x="42" y="182"/>
                    <a:pt x="42" y="182"/>
                    <a:pt x="42" y="182"/>
                  </a:cubicBezTo>
                  <a:cubicBezTo>
                    <a:pt x="48" y="182"/>
                    <a:pt x="54" y="178"/>
                    <a:pt x="55" y="171"/>
                  </a:cubicBezTo>
                  <a:cubicBezTo>
                    <a:pt x="57" y="164"/>
                    <a:pt x="53" y="156"/>
                    <a:pt x="45" y="154"/>
                  </a:cubicBezTo>
                  <a:close/>
                  <a:moveTo>
                    <a:pt x="42" y="142"/>
                  </a:moveTo>
                  <a:cubicBezTo>
                    <a:pt x="42" y="62"/>
                    <a:pt x="42" y="62"/>
                    <a:pt x="42" y="62"/>
                  </a:cubicBezTo>
                  <a:cubicBezTo>
                    <a:pt x="48" y="58"/>
                    <a:pt x="55" y="56"/>
                    <a:pt x="62" y="56"/>
                  </a:cubicBezTo>
                  <a:cubicBezTo>
                    <a:pt x="74" y="9"/>
                    <a:pt x="74" y="9"/>
                    <a:pt x="74" y="9"/>
                  </a:cubicBezTo>
                  <a:cubicBezTo>
                    <a:pt x="76" y="4"/>
                    <a:pt x="82" y="0"/>
                    <a:pt x="87" y="2"/>
                  </a:cubicBezTo>
                  <a:cubicBezTo>
                    <a:pt x="93" y="3"/>
                    <a:pt x="97" y="9"/>
                    <a:pt x="95" y="15"/>
                  </a:cubicBezTo>
                  <a:cubicBezTo>
                    <a:pt x="83" y="61"/>
                    <a:pt x="83" y="61"/>
                    <a:pt x="83" y="61"/>
                  </a:cubicBezTo>
                  <a:cubicBezTo>
                    <a:pt x="96" y="68"/>
                    <a:pt x="104" y="83"/>
                    <a:pt x="99" y="102"/>
                  </a:cubicBezTo>
                  <a:cubicBezTo>
                    <a:pt x="99" y="102"/>
                    <a:pt x="95" y="117"/>
                    <a:pt x="93" y="125"/>
                  </a:cubicBezTo>
                  <a:cubicBezTo>
                    <a:pt x="93" y="125"/>
                    <a:pt x="93" y="125"/>
                    <a:pt x="93" y="125"/>
                  </a:cubicBezTo>
                  <a:cubicBezTo>
                    <a:pt x="91" y="135"/>
                    <a:pt x="104" y="142"/>
                    <a:pt x="104" y="142"/>
                  </a:cubicBezTo>
                  <a:cubicBezTo>
                    <a:pt x="100" y="157"/>
                    <a:pt x="100" y="157"/>
                    <a:pt x="100" y="157"/>
                  </a:cubicBezTo>
                  <a:lnTo>
                    <a:pt x="42" y="142"/>
                  </a:lnTo>
                  <a:close/>
                  <a:moveTo>
                    <a:pt x="42" y="154"/>
                  </a:moveTo>
                  <a:cubicBezTo>
                    <a:pt x="35" y="154"/>
                    <a:pt x="30" y="158"/>
                    <a:pt x="28" y="164"/>
                  </a:cubicBezTo>
                  <a:cubicBezTo>
                    <a:pt x="26" y="172"/>
                    <a:pt x="31" y="179"/>
                    <a:pt x="38" y="181"/>
                  </a:cubicBezTo>
                  <a:cubicBezTo>
                    <a:pt x="39" y="182"/>
                    <a:pt x="41" y="182"/>
                    <a:pt x="42" y="182"/>
                  </a:cubicBezTo>
                  <a:cubicBezTo>
                    <a:pt x="42" y="154"/>
                    <a:pt x="42" y="154"/>
                    <a:pt x="42" y="154"/>
                  </a:cubicBezTo>
                  <a:close/>
                  <a:moveTo>
                    <a:pt x="42" y="62"/>
                  </a:moveTo>
                  <a:cubicBezTo>
                    <a:pt x="42" y="142"/>
                    <a:pt x="42" y="142"/>
                    <a:pt x="42" y="142"/>
                  </a:cubicBezTo>
                  <a:cubicBezTo>
                    <a:pt x="0" y="131"/>
                    <a:pt x="0" y="131"/>
                    <a:pt x="0" y="131"/>
                  </a:cubicBezTo>
                  <a:cubicBezTo>
                    <a:pt x="4" y="116"/>
                    <a:pt x="4" y="116"/>
                    <a:pt x="4" y="116"/>
                  </a:cubicBezTo>
                  <a:cubicBezTo>
                    <a:pt x="4" y="116"/>
                    <a:pt x="19" y="117"/>
                    <a:pt x="22" y="106"/>
                  </a:cubicBezTo>
                  <a:cubicBezTo>
                    <a:pt x="25" y="97"/>
                    <a:pt x="28" y="83"/>
                    <a:pt x="28" y="83"/>
                  </a:cubicBezTo>
                  <a:cubicBezTo>
                    <a:pt x="31" y="74"/>
                    <a:pt x="36" y="67"/>
                    <a:pt x="42" y="6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202"/>
            <p:cNvSpPr>
              <a:spLocks noEditPoints="1"/>
            </p:cNvSpPr>
            <p:nvPr/>
          </p:nvSpPr>
          <p:spPr bwMode="auto">
            <a:xfrm>
              <a:off x="5316538" y="4235450"/>
              <a:ext cx="681038" cy="517525"/>
            </a:xfrm>
            <a:custGeom>
              <a:avLst/>
              <a:gdLst>
                <a:gd name="T0" fmla="*/ 328 w 356"/>
                <a:gd name="T1" fmla="*/ 0 h 271"/>
                <a:gd name="T2" fmla="*/ 335 w 356"/>
                <a:gd name="T3" fmla="*/ 43 h 271"/>
                <a:gd name="T4" fmla="*/ 271 w 356"/>
                <a:gd name="T5" fmla="*/ 271 h 271"/>
                <a:gd name="T6" fmla="*/ 300 w 356"/>
                <a:gd name="T7" fmla="*/ 228 h 271"/>
                <a:gd name="T8" fmla="*/ 301 w 356"/>
                <a:gd name="T9" fmla="*/ 36 h 271"/>
                <a:gd name="T10" fmla="*/ 271 w 356"/>
                <a:gd name="T11" fmla="*/ 235 h 271"/>
                <a:gd name="T12" fmla="*/ 271 w 356"/>
                <a:gd name="T13" fmla="*/ 20 h 271"/>
                <a:gd name="T14" fmla="*/ 271 w 356"/>
                <a:gd name="T15" fmla="*/ 252 h 271"/>
                <a:gd name="T16" fmla="*/ 271 w 356"/>
                <a:gd name="T17" fmla="*/ 217 h 271"/>
                <a:gd name="T18" fmla="*/ 271 w 356"/>
                <a:gd name="T19" fmla="*/ 235 h 271"/>
                <a:gd name="T20" fmla="*/ 243 w 356"/>
                <a:gd name="T21" fmla="*/ 155 h 271"/>
                <a:gd name="T22" fmla="*/ 245 w 356"/>
                <a:gd name="T23" fmla="*/ 119 h 271"/>
                <a:gd name="T24" fmla="*/ 236 w 356"/>
                <a:gd name="T25" fmla="*/ 82 h 271"/>
                <a:gd name="T26" fmla="*/ 226 w 356"/>
                <a:gd name="T27" fmla="*/ 155 h 271"/>
                <a:gd name="T28" fmla="*/ 226 w 356"/>
                <a:gd name="T29" fmla="*/ 122 h 271"/>
                <a:gd name="T30" fmla="*/ 229 w 356"/>
                <a:gd name="T31" fmla="*/ 91 h 271"/>
                <a:gd name="T32" fmla="*/ 226 w 356"/>
                <a:gd name="T33" fmla="*/ 0 h 271"/>
                <a:gd name="T34" fmla="*/ 226 w 356"/>
                <a:gd name="T35" fmla="*/ 0 h 271"/>
                <a:gd name="T36" fmla="*/ 178 w 356"/>
                <a:gd name="T37" fmla="*/ 252 h 271"/>
                <a:gd name="T38" fmla="*/ 220 w 356"/>
                <a:gd name="T39" fmla="*/ 81 h 271"/>
                <a:gd name="T40" fmla="*/ 203 w 356"/>
                <a:gd name="T41" fmla="*/ 132 h 271"/>
                <a:gd name="T42" fmla="*/ 226 w 356"/>
                <a:gd name="T43" fmla="*/ 235 h 271"/>
                <a:gd name="T44" fmla="*/ 179 w 356"/>
                <a:gd name="T45" fmla="*/ 152 h 271"/>
                <a:gd name="T46" fmla="*/ 178 w 356"/>
                <a:gd name="T47" fmla="*/ 129 h 271"/>
                <a:gd name="T48" fmla="*/ 222 w 356"/>
                <a:gd name="T49" fmla="*/ 86 h 271"/>
                <a:gd name="T50" fmla="*/ 226 w 356"/>
                <a:gd name="T51" fmla="*/ 110 h 271"/>
                <a:gd name="T52" fmla="*/ 217 w 356"/>
                <a:gd name="T53" fmla="*/ 141 h 271"/>
                <a:gd name="T54" fmla="*/ 226 w 356"/>
                <a:gd name="T55" fmla="*/ 122 h 271"/>
                <a:gd name="T56" fmla="*/ 178 w 356"/>
                <a:gd name="T57" fmla="*/ 20 h 271"/>
                <a:gd name="T58" fmla="*/ 178 w 356"/>
                <a:gd name="T59" fmla="*/ 252 h 271"/>
                <a:gd name="T60" fmla="*/ 178 w 356"/>
                <a:gd name="T61" fmla="*/ 129 h 271"/>
                <a:gd name="T62" fmla="*/ 153 w 356"/>
                <a:gd name="T63" fmla="*/ 146 h 271"/>
                <a:gd name="T64" fmla="*/ 178 w 356"/>
                <a:gd name="T65" fmla="*/ 166 h 271"/>
                <a:gd name="T66" fmla="*/ 124 w 356"/>
                <a:gd name="T67" fmla="*/ 190 h 271"/>
                <a:gd name="T68" fmla="*/ 132 w 356"/>
                <a:gd name="T69" fmla="*/ 137 h 271"/>
                <a:gd name="T70" fmla="*/ 122 w 356"/>
                <a:gd name="T71" fmla="*/ 113 h 271"/>
                <a:gd name="T72" fmla="*/ 134 w 356"/>
                <a:gd name="T73" fmla="*/ 117 h 271"/>
                <a:gd name="T74" fmla="*/ 120 w 356"/>
                <a:gd name="T75" fmla="*/ 107 h 271"/>
                <a:gd name="T76" fmla="*/ 123 w 356"/>
                <a:gd name="T77" fmla="*/ 181 h 271"/>
                <a:gd name="T78" fmla="*/ 120 w 356"/>
                <a:gd name="T79" fmla="*/ 149 h 271"/>
                <a:gd name="T80" fmla="*/ 0 w 356"/>
                <a:gd name="T81" fmla="*/ 29 h 271"/>
                <a:gd name="T82" fmla="*/ 120 w 356"/>
                <a:gd name="T83" fmla="*/ 252 h 271"/>
                <a:gd name="T84" fmla="*/ 21 w 356"/>
                <a:gd name="T85" fmla="*/ 43 h 271"/>
                <a:gd name="T86" fmla="*/ 120 w 356"/>
                <a:gd name="T87" fmla="*/ 36 h 271"/>
                <a:gd name="T88" fmla="*/ 95 w 356"/>
                <a:gd name="T89" fmla="*/ 156 h 271"/>
                <a:gd name="T90" fmla="*/ 120 w 356"/>
                <a:gd name="T91" fmla="*/ 190 h 271"/>
                <a:gd name="T92" fmla="*/ 37 w 356"/>
                <a:gd name="T93" fmla="*/ 55 h 271"/>
                <a:gd name="T94" fmla="*/ 120 w 356"/>
                <a:gd name="T95" fmla="*/ 139 h 271"/>
                <a:gd name="T96" fmla="*/ 120 w 356"/>
                <a:gd name="T97" fmla="*/ 149 h 271"/>
                <a:gd name="T98" fmla="*/ 111 w 356"/>
                <a:gd name="T99" fmla="*/ 1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6" h="271">
                  <a:moveTo>
                    <a:pt x="328" y="271"/>
                  </a:moveTo>
                  <a:cubicBezTo>
                    <a:pt x="344" y="271"/>
                    <a:pt x="356" y="258"/>
                    <a:pt x="356" y="243"/>
                  </a:cubicBezTo>
                  <a:cubicBezTo>
                    <a:pt x="356" y="29"/>
                    <a:pt x="356" y="29"/>
                    <a:pt x="356" y="29"/>
                  </a:cubicBezTo>
                  <a:cubicBezTo>
                    <a:pt x="356" y="13"/>
                    <a:pt x="344" y="0"/>
                    <a:pt x="328" y="0"/>
                  </a:cubicBezTo>
                  <a:cubicBezTo>
                    <a:pt x="271" y="0"/>
                    <a:pt x="271" y="0"/>
                    <a:pt x="271" y="0"/>
                  </a:cubicBezTo>
                  <a:cubicBezTo>
                    <a:pt x="271" y="20"/>
                    <a:pt x="271" y="20"/>
                    <a:pt x="271" y="20"/>
                  </a:cubicBezTo>
                  <a:cubicBezTo>
                    <a:pt x="312" y="20"/>
                    <a:pt x="312" y="20"/>
                    <a:pt x="312" y="20"/>
                  </a:cubicBezTo>
                  <a:cubicBezTo>
                    <a:pt x="325" y="20"/>
                    <a:pt x="335" y="30"/>
                    <a:pt x="335" y="43"/>
                  </a:cubicBezTo>
                  <a:cubicBezTo>
                    <a:pt x="335" y="229"/>
                    <a:pt x="335" y="229"/>
                    <a:pt x="335" y="229"/>
                  </a:cubicBezTo>
                  <a:cubicBezTo>
                    <a:pt x="335" y="242"/>
                    <a:pt x="325" y="252"/>
                    <a:pt x="312" y="252"/>
                  </a:cubicBezTo>
                  <a:cubicBezTo>
                    <a:pt x="271" y="252"/>
                    <a:pt x="271" y="252"/>
                    <a:pt x="271" y="252"/>
                  </a:cubicBezTo>
                  <a:cubicBezTo>
                    <a:pt x="271" y="271"/>
                    <a:pt x="271" y="271"/>
                    <a:pt x="271" y="271"/>
                  </a:cubicBezTo>
                  <a:cubicBezTo>
                    <a:pt x="328" y="271"/>
                    <a:pt x="328" y="271"/>
                    <a:pt x="328" y="271"/>
                  </a:cubicBezTo>
                  <a:close/>
                  <a:moveTo>
                    <a:pt x="271" y="235"/>
                  </a:moveTo>
                  <a:cubicBezTo>
                    <a:pt x="271" y="228"/>
                    <a:pt x="271" y="228"/>
                    <a:pt x="271" y="228"/>
                  </a:cubicBezTo>
                  <a:cubicBezTo>
                    <a:pt x="300" y="228"/>
                    <a:pt x="300" y="228"/>
                    <a:pt x="300" y="228"/>
                  </a:cubicBezTo>
                  <a:cubicBezTo>
                    <a:pt x="300" y="217"/>
                    <a:pt x="300" y="217"/>
                    <a:pt x="300" y="217"/>
                  </a:cubicBezTo>
                  <a:cubicBezTo>
                    <a:pt x="271" y="217"/>
                    <a:pt x="271" y="217"/>
                    <a:pt x="271" y="217"/>
                  </a:cubicBezTo>
                  <a:cubicBezTo>
                    <a:pt x="271" y="36"/>
                    <a:pt x="271" y="36"/>
                    <a:pt x="271" y="36"/>
                  </a:cubicBezTo>
                  <a:cubicBezTo>
                    <a:pt x="301" y="36"/>
                    <a:pt x="301" y="36"/>
                    <a:pt x="301" y="36"/>
                  </a:cubicBezTo>
                  <a:cubicBezTo>
                    <a:pt x="311" y="36"/>
                    <a:pt x="319" y="45"/>
                    <a:pt x="319" y="55"/>
                  </a:cubicBezTo>
                  <a:cubicBezTo>
                    <a:pt x="319" y="217"/>
                    <a:pt x="319" y="217"/>
                    <a:pt x="319" y="217"/>
                  </a:cubicBezTo>
                  <a:cubicBezTo>
                    <a:pt x="319" y="227"/>
                    <a:pt x="311" y="235"/>
                    <a:pt x="301" y="235"/>
                  </a:cubicBezTo>
                  <a:lnTo>
                    <a:pt x="271" y="235"/>
                  </a:lnTo>
                  <a:close/>
                  <a:moveTo>
                    <a:pt x="271" y="0"/>
                  </a:moveTo>
                  <a:cubicBezTo>
                    <a:pt x="226" y="0"/>
                    <a:pt x="226" y="0"/>
                    <a:pt x="226" y="0"/>
                  </a:cubicBezTo>
                  <a:cubicBezTo>
                    <a:pt x="226" y="20"/>
                    <a:pt x="226" y="20"/>
                    <a:pt x="226" y="20"/>
                  </a:cubicBezTo>
                  <a:cubicBezTo>
                    <a:pt x="271" y="20"/>
                    <a:pt x="271" y="20"/>
                    <a:pt x="271" y="20"/>
                  </a:cubicBezTo>
                  <a:cubicBezTo>
                    <a:pt x="271" y="0"/>
                    <a:pt x="271" y="0"/>
                    <a:pt x="271" y="0"/>
                  </a:cubicBezTo>
                  <a:close/>
                  <a:moveTo>
                    <a:pt x="226" y="271"/>
                  </a:moveTo>
                  <a:cubicBezTo>
                    <a:pt x="271" y="271"/>
                    <a:pt x="271" y="271"/>
                    <a:pt x="271" y="271"/>
                  </a:cubicBezTo>
                  <a:cubicBezTo>
                    <a:pt x="271" y="252"/>
                    <a:pt x="271" y="252"/>
                    <a:pt x="271" y="252"/>
                  </a:cubicBezTo>
                  <a:cubicBezTo>
                    <a:pt x="226" y="252"/>
                    <a:pt x="226" y="252"/>
                    <a:pt x="226" y="252"/>
                  </a:cubicBezTo>
                  <a:cubicBezTo>
                    <a:pt x="226" y="271"/>
                    <a:pt x="226" y="271"/>
                    <a:pt x="226" y="271"/>
                  </a:cubicBezTo>
                  <a:close/>
                  <a:moveTo>
                    <a:pt x="271" y="36"/>
                  </a:moveTo>
                  <a:cubicBezTo>
                    <a:pt x="271" y="217"/>
                    <a:pt x="271" y="217"/>
                    <a:pt x="271" y="217"/>
                  </a:cubicBezTo>
                  <a:cubicBezTo>
                    <a:pt x="242" y="217"/>
                    <a:pt x="242" y="217"/>
                    <a:pt x="242" y="217"/>
                  </a:cubicBezTo>
                  <a:cubicBezTo>
                    <a:pt x="242" y="228"/>
                    <a:pt x="242" y="228"/>
                    <a:pt x="242" y="228"/>
                  </a:cubicBezTo>
                  <a:cubicBezTo>
                    <a:pt x="271" y="228"/>
                    <a:pt x="271" y="228"/>
                    <a:pt x="271" y="228"/>
                  </a:cubicBezTo>
                  <a:cubicBezTo>
                    <a:pt x="271" y="235"/>
                    <a:pt x="271" y="235"/>
                    <a:pt x="271" y="235"/>
                  </a:cubicBezTo>
                  <a:cubicBezTo>
                    <a:pt x="226" y="235"/>
                    <a:pt x="226" y="235"/>
                    <a:pt x="226" y="235"/>
                  </a:cubicBezTo>
                  <a:cubicBezTo>
                    <a:pt x="226" y="163"/>
                    <a:pt x="226" y="163"/>
                    <a:pt x="226" y="163"/>
                  </a:cubicBezTo>
                  <a:cubicBezTo>
                    <a:pt x="227" y="163"/>
                    <a:pt x="228" y="163"/>
                    <a:pt x="229" y="163"/>
                  </a:cubicBezTo>
                  <a:cubicBezTo>
                    <a:pt x="234" y="161"/>
                    <a:pt x="239" y="159"/>
                    <a:pt x="243" y="155"/>
                  </a:cubicBezTo>
                  <a:cubicBezTo>
                    <a:pt x="246" y="151"/>
                    <a:pt x="249" y="147"/>
                    <a:pt x="250" y="141"/>
                  </a:cubicBezTo>
                  <a:cubicBezTo>
                    <a:pt x="251" y="139"/>
                    <a:pt x="251" y="137"/>
                    <a:pt x="251" y="134"/>
                  </a:cubicBezTo>
                  <a:cubicBezTo>
                    <a:pt x="252" y="132"/>
                    <a:pt x="251" y="129"/>
                    <a:pt x="250" y="127"/>
                  </a:cubicBezTo>
                  <a:cubicBezTo>
                    <a:pt x="250" y="124"/>
                    <a:pt x="248" y="121"/>
                    <a:pt x="245" y="119"/>
                  </a:cubicBezTo>
                  <a:cubicBezTo>
                    <a:pt x="242" y="116"/>
                    <a:pt x="239" y="115"/>
                    <a:pt x="234" y="115"/>
                  </a:cubicBezTo>
                  <a:cubicBezTo>
                    <a:pt x="238" y="111"/>
                    <a:pt x="241" y="107"/>
                    <a:pt x="243" y="103"/>
                  </a:cubicBezTo>
                  <a:cubicBezTo>
                    <a:pt x="244" y="99"/>
                    <a:pt x="244" y="95"/>
                    <a:pt x="243" y="91"/>
                  </a:cubicBezTo>
                  <a:cubicBezTo>
                    <a:pt x="242" y="87"/>
                    <a:pt x="240" y="84"/>
                    <a:pt x="236" y="82"/>
                  </a:cubicBezTo>
                  <a:cubicBezTo>
                    <a:pt x="233" y="80"/>
                    <a:pt x="230" y="80"/>
                    <a:pt x="226" y="80"/>
                  </a:cubicBezTo>
                  <a:cubicBezTo>
                    <a:pt x="226" y="36"/>
                    <a:pt x="226" y="36"/>
                    <a:pt x="226" y="36"/>
                  </a:cubicBezTo>
                  <a:cubicBezTo>
                    <a:pt x="271" y="36"/>
                    <a:pt x="271" y="36"/>
                    <a:pt x="271" y="36"/>
                  </a:cubicBezTo>
                  <a:close/>
                  <a:moveTo>
                    <a:pt x="226" y="155"/>
                  </a:moveTo>
                  <a:cubicBezTo>
                    <a:pt x="227" y="155"/>
                    <a:pt x="227" y="155"/>
                    <a:pt x="227" y="155"/>
                  </a:cubicBezTo>
                  <a:cubicBezTo>
                    <a:pt x="231" y="154"/>
                    <a:pt x="233" y="152"/>
                    <a:pt x="235" y="148"/>
                  </a:cubicBezTo>
                  <a:cubicBezTo>
                    <a:pt x="236" y="144"/>
                    <a:pt x="236" y="139"/>
                    <a:pt x="235" y="135"/>
                  </a:cubicBezTo>
                  <a:cubicBezTo>
                    <a:pt x="234" y="129"/>
                    <a:pt x="231" y="125"/>
                    <a:pt x="226" y="122"/>
                  </a:cubicBezTo>
                  <a:cubicBezTo>
                    <a:pt x="226" y="155"/>
                    <a:pt x="226" y="155"/>
                    <a:pt x="226" y="155"/>
                  </a:cubicBezTo>
                  <a:close/>
                  <a:moveTo>
                    <a:pt x="226" y="110"/>
                  </a:moveTo>
                  <a:cubicBezTo>
                    <a:pt x="229" y="106"/>
                    <a:pt x="230" y="102"/>
                    <a:pt x="230" y="97"/>
                  </a:cubicBezTo>
                  <a:cubicBezTo>
                    <a:pt x="230" y="95"/>
                    <a:pt x="230" y="93"/>
                    <a:pt x="229" y="91"/>
                  </a:cubicBezTo>
                  <a:cubicBezTo>
                    <a:pt x="229" y="90"/>
                    <a:pt x="228" y="88"/>
                    <a:pt x="227" y="87"/>
                  </a:cubicBezTo>
                  <a:cubicBezTo>
                    <a:pt x="227" y="87"/>
                    <a:pt x="227" y="87"/>
                    <a:pt x="226" y="86"/>
                  </a:cubicBezTo>
                  <a:lnTo>
                    <a:pt x="226" y="110"/>
                  </a:lnTo>
                  <a:close/>
                  <a:moveTo>
                    <a:pt x="226" y="0"/>
                  </a:moveTo>
                  <a:cubicBezTo>
                    <a:pt x="178" y="0"/>
                    <a:pt x="178" y="0"/>
                    <a:pt x="178" y="0"/>
                  </a:cubicBezTo>
                  <a:cubicBezTo>
                    <a:pt x="178" y="20"/>
                    <a:pt x="178" y="20"/>
                    <a:pt x="178" y="20"/>
                  </a:cubicBezTo>
                  <a:cubicBezTo>
                    <a:pt x="226" y="20"/>
                    <a:pt x="226" y="20"/>
                    <a:pt x="226" y="20"/>
                  </a:cubicBezTo>
                  <a:cubicBezTo>
                    <a:pt x="226" y="0"/>
                    <a:pt x="226" y="0"/>
                    <a:pt x="226" y="0"/>
                  </a:cubicBezTo>
                  <a:close/>
                  <a:moveTo>
                    <a:pt x="178" y="271"/>
                  </a:moveTo>
                  <a:cubicBezTo>
                    <a:pt x="226" y="271"/>
                    <a:pt x="226" y="271"/>
                    <a:pt x="226" y="271"/>
                  </a:cubicBezTo>
                  <a:cubicBezTo>
                    <a:pt x="226" y="252"/>
                    <a:pt x="226" y="252"/>
                    <a:pt x="226" y="252"/>
                  </a:cubicBezTo>
                  <a:cubicBezTo>
                    <a:pt x="178" y="252"/>
                    <a:pt x="178" y="252"/>
                    <a:pt x="178" y="252"/>
                  </a:cubicBezTo>
                  <a:cubicBezTo>
                    <a:pt x="178" y="271"/>
                    <a:pt x="178" y="271"/>
                    <a:pt x="178" y="271"/>
                  </a:cubicBezTo>
                  <a:close/>
                  <a:moveTo>
                    <a:pt x="226" y="36"/>
                  </a:moveTo>
                  <a:cubicBezTo>
                    <a:pt x="226" y="80"/>
                    <a:pt x="226" y="80"/>
                    <a:pt x="226" y="80"/>
                  </a:cubicBezTo>
                  <a:cubicBezTo>
                    <a:pt x="224" y="80"/>
                    <a:pt x="222" y="81"/>
                    <a:pt x="220" y="81"/>
                  </a:cubicBezTo>
                  <a:cubicBezTo>
                    <a:pt x="213" y="83"/>
                    <a:pt x="208" y="86"/>
                    <a:pt x="205" y="92"/>
                  </a:cubicBezTo>
                  <a:cubicBezTo>
                    <a:pt x="202" y="97"/>
                    <a:pt x="200" y="102"/>
                    <a:pt x="202" y="108"/>
                  </a:cubicBezTo>
                  <a:cubicBezTo>
                    <a:pt x="203" y="114"/>
                    <a:pt x="208" y="118"/>
                    <a:pt x="214" y="120"/>
                  </a:cubicBezTo>
                  <a:cubicBezTo>
                    <a:pt x="209" y="123"/>
                    <a:pt x="205" y="127"/>
                    <a:pt x="203" y="132"/>
                  </a:cubicBezTo>
                  <a:cubicBezTo>
                    <a:pt x="201" y="137"/>
                    <a:pt x="200" y="143"/>
                    <a:pt x="202" y="148"/>
                  </a:cubicBezTo>
                  <a:cubicBezTo>
                    <a:pt x="203" y="153"/>
                    <a:pt x="206" y="158"/>
                    <a:pt x="211" y="161"/>
                  </a:cubicBezTo>
                  <a:cubicBezTo>
                    <a:pt x="215" y="164"/>
                    <a:pt x="221" y="164"/>
                    <a:pt x="226" y="163"/>
                  </a:cubicBezTo>
                  <a:cubicBezTo>
                    <a:pt x="226" y="235"/>
                    <a:pt x="226" y="235"/>
                    <a:pt x="226" y="235"/>
                  </a:cubicBezTo>
                  <a:cubicBezTo>
                    <a:pt x="178" y="235"/>
                    <a:pt x="178" y="235"/>
                    <a:pt x="178" y="235"/>
                  </a:cubicBezTo>
                  <a:cubicBezTo>
                    <a:pt x="178" y="166"/>
                    <a:pt x="178" y="166"/>
                    <a:pt x="178" y="166"/>
                  </a:cubicBezTo>
                  <a:cubicBezTo>
                    <a:pt x="179" y="166"/>
                    <a:pt x="179" y="166"/>
                    <a:pt x="179" y="166"/>
                  </a:cubicBezTo>
                  <a:cubicBezTo>
                    <a:pt x="179" y="152"/>
                    <a:pt x="179" y="152"/>
                    <a:pt x="179" y="152"/>
                  </a:cubicBezTo>
                  <a:cubicBezTo>
                    <a:pt x="192" y="149"/>
                    <a:pt x="192" y="149"/>
                    <a:pt x="192" y="149"/>
                  </a:cubicBezTo>
                  <a:cubicBezTo>
                    <a:pt x="192" y="137"/>
                    <a:pt x="192" y="137"/>
                    <a:pt x="192" y="137"/>
                  </a:cubicBezTo>
                  <a:cubicBezTo>
                    <a:pt x="178" y="140"/>
                    <a:pt x="178" y="140"/>
                    <a:pt x="178" y="140"/>
                  </a:cubicBezTo>
                  <a:cubicBezTo>
                    <a:pt x="178" y="129"/>
                    <a:pt x="178" y="129"/>
                    <a:pt x="178" y="129"/>
                  </a:cubicBezTo>
                  <a:cubicBezTo>
                    <a:pt x="178" y="36"/>
                    <a:pt x="178" y="36"/>
                    <a:pt x="178" y="36"/>
                  </a:cubicBezTo>
                  <a:cubicBezTo>
                    <a:pt x="226" y="36"/>
                    <a:pt x="226" y="36"/>
                    <a:pt x="226" y="36"/>
                  </a:cubicBezTo>
                  <a:close/>
                  <a:moveTo>
                    <a:pt x="226" y="86"/>
                  </a:moveTo>
                  <a:cubicBezTo>
                    <a:pt x="225" y="86"/>
                    <a:pt x="224" y="85"/>
                    <a:pt x="222" y="86"/>
                  </a:cubicBezTo>
                  <a:cubicBezTo>
                    <a:pt x="219" y="87"/>
                    <a:pt x="217" y="89"/>
                    <a:pt x="216" y="92"/>
                  </a:cubicBezTo>
                  <a:cubicBezTo>
                    <a:pt x="214" y="95"/>
                    <a:pt x="214" y="98"/>
                    <a:pt x="215" y="101"/>
                  </a:cubicBezTo>
                  <a:cubicBezTo>
                    <a:pt x="216" y="107"/>
                    <a:pt x="219" y="111"/>
                    <a:pt x="224" y="113"/>
                  </a:cubicBezTo>
                  <a:cubicBezTo>
                    <a:pt x="225" y="112"/>
                    <a:pt x="226" y="111"/>
                    <a:pt x="226" y="110"/>
                  </a:cubicBezTo>
                  <a:cubicBezTo>
                    <a:pt x="226" y="86"/>
                    <a:pt x="226" y="86"/>
                    <a:pt x="226" y="86"/>
                  </a:cubicBezTo>
                  <a:close/>
                  <a:moveTo>
                    <a:pt x="226" y="122"/>
                  </a:moveTo>
                  <a:cubicBezTo>
                    <a:pt x="226" y="121"/>
                    <a:pt x="225" y="121"/>
                    <a:pt x="224" y="121"/>
                  </a:cubicBezTo>
                  <a:cubicBezTo>
                    <a:pt x="219" y="127"/>
                    <a:pt x="217" y="133"/>
                    <a:pt x="217" y="141"/>
                  </a:cubicBezTo>
                  <a:cubicBezTo>
                    <a:pt x="217" y="143"/>
                    <a:pt x="217" y="145"/>
                    <a:pt x="217" y="147"/>
                  </a:cubicBezTo>
                  <a:cubicBezTo>
                    <a:pt x="218" y="150"/>
                    <a:pt x="220" y="152"/>
                    <a:pt x="221" y="154"/>
                  </a:cubicBezTo>
                  <a:cubicBezTo>
                    <a:pt x="223" y="155"/>
                    <a:pt x="225" y="156"/>
                    <a:pt x="226" y="155"/>
                  </a:cubicBezTo>
                  <a:lnTo>
                    <a:pt x="226" y="122"/>
                  </a:lnTo>
                  <a:close/>
                  <a:moveTo>
                    <a:pt x="178" y="0"/>
                  </a:moveTo>
                  <a:cubicBezTo>
                    <a:pt x="120" y="0"/>
                    <a:pt x="120" y="0"/>
                    <a:pt x="120" y="0"/>
                  </a:cubicBezTo>
                  <a:cubicBezTo>
                    <a:pt x="120" y="20"/>
                    <a:pt x="120" y="20"/>
                    <a:pt x="120" y="20"/>
                  </a:cubicBezTo>
                  <a:cubicBezTo>
                    <a:pt x="178" y="20"/>
                    <a:pt x="178" y="20"/>
                    <a:pt x="178" y="20"/>
                  </a:cubicBezTo>
                  <a:cubicBezTo>
                    <a:pt x="178" y="0"/>
                    <a:pt x="178" y="0"/>
                    <a:pt x="178" y="0"/>
                  </a:cubicBezTo>
                  <a:close/>
                  <a:moveTo>
                    <a:pt x="120" y="271"/>
                  </a:moveTo>
                  <a:cubicBezTo>
                    <a:pt x="178" y="271"/>
                    <a:pt x="178" y="271"/>
                    <a:pt x="178" y="271"/>
                  </a:cubicBezTo>
                  <a:cubicBezTo>
                    <a:pt x="178" y="252"/>
                    <a:pt x="178" y="252"/>
                    <a:pt x="178" y="252"/>
                  </a:cubicBezTo>
                  <a:cubicBezTo>
                    <a:pt x="120" y="252"/>
                    <a:pt x="120" y="252"/>
                    <a:pt x="120" y="252"/>
                  </a:cubicBezTo>
                  <a:cubicBezTo>
                    <a:pt x="120" y="271"/>
                    <a:pt x="120" y="271"/>
                    <a:pt x="120" y="271"/>
                  </a:cubicBezTo>
                  <a:close/>
                  <a:moveTo>
                    <a:pt x="178" y="36"/>
                  </a:moveTo>
                  <a:cubicBezTo>
                    <a:pt x="178" y="129"/>
                    <a:pt x="178" y="129"/>
                    <a:pt x="178" y="129"/>
                  </a:cubicBezTo>
                  <a:cubicBezTo>
                    <a:pt x="178" y="126"/>
                    <a:pt x="178" y="126"/>
                    <a:pt x="178" y="126"/>
                  </a:cubicBezTo>
                  <a:cubicBezTo>
                    <a:pt x="166" y="129"/>
                    <a:pt x="166" y="129"/>
                    <a:pt x="166" y="129"/>
                  </a:cubicBezTo>
                  <a:cubicBezTo>
                    <a:pt x="167" y="143"/>
                    <a:pt x="167" y="143"/>
                    <a:pt x="167" y="143"/>
                  </a:cubicBezTo>
                  <a:cubicBezTo>
                    <a:pt x="153" y="146"/>
                    <a:pt x="153" y="146"/>
                    <a:pt x="153" y="146"/>
                  </a:cubicBezTo>
                  <a:cubicBezTo>
                    <a:pt x="154" y="159"/>
                    <a:pt x="154" y="159"/>
                    <a:pt x="154" y="159"/>
                  </a:cubicBezTo>
                  <a:cubicBezTo>
                    <a:pt x="167" y="155"/>
                    <a:pt x="167" y="155"/>
                    <a:pt x="167" y="155"/>
                  </a:cubicBezTo>
                  <a:cubicBezTo>
                    <a:pt x="168" y="169"/>
                    <a:pt x="168" y="169"/>
                    <a:pt x="168" y="169"/>
                  </a:cubicBezTo>
                  <a:cubicBezTo>
                    <a:pt x="178" y="166"/>
                    <a:pt x="178" y="166"/>
                    <a:pt x="178" y="166"/>
                  </a:cubicBezTo>
                  <a:cubicBezTo>
                    <a:pt x="178" y="235"/>
                    <a:pt x="178" y="235"/>
                    <a:pt x="178" y="235"/>
                  </a:cubicBezTo>
                  <a:cubicBezTo>
                    <a:pt x="120" y="235"/>
                    <a:pt x="120" y="235"/>
                    <a:pt x="120" y="235"/>
                  </a:cubicBezTo>
                  <a:cubicBezTo>
                    <a:pt x="120" y="190"/>
                    <a:pt x="120" y="190"/>
                    <a:pt x="120" y="190"/>
                  </a:cubicBezTo>
                  <a:cubicBezTo>
                    <a:pt x="121" y="190"/>
                    <a:pt x="123" y="190"/>
                    <a:pt x="124" y="190"/>
                  </a:cubicBezTo>
                  <a:cubicBezTo>
                    <a:pt x="132" y="188"/>
                    <a:pt x="137" y="183"/>
                    <a:pt x="141" y="176"/>
                  </a:cubicBezTo>
                  <a:cubicBezTo>
                    <a:pt x="145" y="168"/>
                    <a:pt x="146" y="160"/>
                    <a:pt x="144" y="151"/>
                  </a:cubicBezTo>
                  <a:cubicBezTo>
                    <a:pt x="143" y="146"/>
                    <a:pt x="141" y="143"/>
                    <a:pt x="138" y="140"/>
                  </a:cubicBezTo>
                  <a:cubicBezTo>
                    <a:pt x="136" y="139"/>
                    <a:pt x="134" y="138"/>
                    <a:pt x="132" y="137"/>
                  </a:cubicBezTo>
                  <a:cubicBezTo>
                    <a:pt x="130" y="137"/>
                    <a:pt x="128" y="137"/>
                    <a:pt x="124" y="137"/>
                  </a:cubicBezTo>
                  <a:cubicBezTo>
                    <a:pt x="123" y="138"/>
                    <a:pt x="122" y="138"/>
                    <a:pt x="120" y="139"/>
                  </a:cubicBezTo>
                  <a:cubicBezTo>
                    <a:pt x="120" y="113"/>
                    <a:pt x="120" y="113"/>
                    <a:pt x="120" y="113"/>
                  </a:cubicBezTo>
                  <a:cubicBezTo>
                    <a:pt x="121" y="113"/>
                    <a:pt x="121" y="113"/>
                    <a:pt x="122" y="113"/>
                  </a:cubicBezTo>
                  <a:cubicBezTo>
                    <a:pt x="123" y="113"/>
                    <a:pt x="124" y="113"/>
                    <a:pt x="126" y="114"/>
                  </a:cubicBezTo>
                  <a:cubicBezTo>
                    <a:pt x="127" y="115"/>
                    <a:pt x="128" y="116"/>
                    <a:pt x="128" y="117"/>
                  </a:cubicBezTo>
                  <a:cubicBezTo>
                    <a:pt x="129" y="119"/>
                    <a:pt x="128" y="120"/>
                    <a:pt x="127" y="121"/>
                  </a:cubicBezTo>
                  <a:cubicBezTo>
                    <a:pt x="131" y="120"/>
                    <a:pt x="133" y="119"/>
                    <a:pt x="134" y="117"/>
                  </a:cubicBezTo>
                  <a:cubicBezTo>
                    <a:pt x="135" y="116"/>
                    <a:pt x="135" y="114"/>
                    <a:pt x="135" y="112"/>
                  </a:cubicBezTo>
                  <a:cubicBezTo>
                    <a:pt x="134" y="110"/>
                    <a:pt x="133" y="108"/>
                    <a:pt x="130" y="107"/>
                  </a:cubicBezTo>
                  <a:cubicBezTo>
                    <a:pt x="128" y="106"/>
                    <a:pt x="124" y="105"/>
                    <a:pt x="121" y="106"/>
                  </a:cubicBezTo>
                  <a:cubicBezTo>
                    <a:pt x="120" y="107"/>
                    <a:pt x="120" y="107"/>
                    <a:pt x="120" y="107"/>
                  </a:cubicBezTo>
                  <a:cubicBezTo>
                    <a:pt x="120" y="36"/>
                    <a:pt x="120" y="36"/>
                    <a:pt x="120" y="36"/>
                  </a:cubicBezTo>
                  <a:cubicBezTo>
                    <a:pt x="178" y="36"/>
                    <a:pt x="178" y="36"/>
                    <a:pt x="178" y="36"/>
                  </a:cubicBezTo>
                  <a:close/>
                  <a:moveTo>
                    <a:pt x="120" y="182"/>
                  </a:moveTo>
                  <a:cubicBezTo>
                    <a:pt x="121" y="182"/>
                    <a:pt x="122" y="182"/>
                    <a:pt x="123" y="181"/>
                  </a:cubicBezTo>
                  <a:cubicBezTo>
                    <a:pt x="127" y="180"/>
                    <a:pt x="130" y="177"/>
                    <a:pt x="132" y="172"/>
                  </a:cubicBezTo>
                  <a:cubicBezTo>
                    <a:pt x="134" y="166"/>
                    <a:pt x="134" y="161"/>
                    <a:pt x="133" y="156"/>
                  </a:cubicBezTo>
                  <a:cubicBezTo>
                    <a:pt x="131" y="149"/>
                    <a:pt x="128" y="146"/>
                    <a:pt x="124" y="147"/>
                  </a:cubicBezTo>
                  <a:cubicBezTo>
                    <a:pt x="123" y="147"/>
                    <a:pt x="121" y="148"/>
                    <a:pt x="120" y="149"/>
                  </a:cubicBezTo>
                  <a:lnTo>
                    <a:pt x="120" y="182"/>
                  </a:lnTo>
                  <a:close/>
                  <a:moveTo>
                    <a:pt x="120" y="0"/>
                  </a:moveTo>
                  <a:cubicBezTo>
                    <a:pt x="28" y="0"/>
                    <a:pt x="28" y="0"/>
                    <a:pt x="28" y="0"/>
                  </a:cubicBezTo>
                  <a:cubicBezTo>
                    <a:pt x="13" y="0"/>
                    <a:pt x="0" y="13"/>
                    <a:pt x="0" y="29"/>
                  </a:cubicBezTo>
                  <a:cubicBezTo>
                    <a:pt x="0" y="243"/>
                    <a:pt x="0" y="243"/>
                    <a:pt x="0" y="243"/>
                  </a:cubicBezTo>
                  <a:cubicBezTo>
                    <a:pt x="0" y="258"/>
                    <a:pt x="13" y="271"/>
                    <a:pt x="28" y="271"/>
                  </a:cubicBezTo>
                  <a:cubicBezTo>
                    <a:pt x="120" y="271"/>
                    <a:pt x="120" y="271"/>
                    <a:pt x="120" y="271"/>
                  </a:cubicBezTo>
                  <a:cubicBezTo>
                    <a:pt x="120" y="252"/>
                    <a:pt x="120" y="252"/>
                    <a:pt x="120" y="252"/>
                  </a:cubicBezTo>
                  <a:cubicBezTo>
                    <a:pt x="44" y="252"/>
                    <a:pt x="44" y="252"/>
                    <a:pt x="44" y="252"/>
                  </a:cubicBezTo>
                  <a:cubicBezTo>
                    <a:pt x="44" y="252"/>
                    <a:pt x="44" y="252"/>
                    <a:pt x="44" y="252"/>
                  </a:cubicBezTo>
                  <a:cubicBezTo>
                    <a:pt x="32" y="252"/>
                    <a:pt x="21" y="242"/>
                    <a:pt x="21" y="229"/>
                  </a:cubicBezTo>
                  <a:cubicBezTo>
                    <a:pt x="21" y="43"/>
                    <a:pt x="21" y="43"/>
                    <a:pt x="21" y="43"/>
                  </a:cubicBezTo>
                  <a:cubicBezTo>
                    <a:pt x="21" y="30"/>
                    <a:pt x="32" y="20"/>
                    <a:pt x="44" y="20"/>
                  </a:cubicBezTo>
                  <a:cubicBezTo>
                    <a:pt x="120" y="20"/>
                    <a:pt x="120" y="20"/>
                    <a:pt x="120" y="20"/>
                  </a:cubicBezTo>
                  <a:cubicBezTo>
                    <a:pt x="120" y="0"/>
                    <a:pt x="120" y="0"/>
                    <a:pt x="120" y="0"/>
                  </a:cubicBezTo>
                  <a:close/>
                  <a:moveTo>
                    <a:pt x="120" y="36"/>
                  </a:moveTo>
                  <a:cubicBezTo>
                    <a:pt x="120" y="107"/>
                    <a:pt x="120" y="107"/>
                    <a:pt x="120" y="107"/>
                  </a:cubicBezTo>
                  <a:cubicBezTo>
                    <a:pt x="113" y="109"/>
                    <a:pt x="107" y="112"/>
                    <a:pt x="103" y="118"/>
                  </a:cubicBezTo>
                  <a:cubicBezTo>
                    <a:pt x="99" y="124"/>
                    <a:pt x="96" y="132"/>
                    <a:pt x="96" y="141"/>
                  </a:cubicBezTo>
                  <a:cubicBezTo>
                    <a:pt x="95" y="145"/>
                    <a:pt x="95" y="150"/>
                    <a:pt x="95" y="156"/>
                  </a:cubicBezTo>
                  <a:cubicBezTo>
                    <a:pt x="96" y="162"/>
                    <a:pt x="97" y="168"/>
                    <a:pt x="98" y="172"/>
                  </a:cubicBezTo>
                  <a:cubicBezTo>
                    <a:pt x="98" y="174"/>
                    <a:pt x="98" y="174"/>
                    <a:pt x="98" y="174"/>
                  </a:cubicBezTo>
                  <a:cubicBezTo>
                    <a:pt x="99" y="177"/>
                    <a:pt x="100" y="180"/>
                    <a:pt x="101" y="182"/>
                  </a:cubicBezTo>
                  <a:cubicBezTo>
                    <a:pt x="105" y="189"/>
                    <a:pt x="111" y="192"/>
                    <a:pt x="120" y="190"/>
                  </a:cubicBezTo>
                  <a:cubicBezTo>
                    <a:pt x="120" y="235"/>
                    <a:pt x="120" y="235"/>
                    <a:pt x="120" y="235"/>
                  </a:cubicBezTo>
                  <a:cubicBezTo>
                    <a:pt x="55" y="235"/>
                    <a:pt x="55" y="235"/>
                    <a:pt x="55" y="235"/>
                  </a:cubicBezTo>
                  <a:cubicBezTo>
                    <a:pt x="45" y="235"/>
                    <a:pt x="37" y="227"/>
                    <a:pt x="37" y="217"/>
                  </a:cubicBezTo>
                  <a:cubicBezTo>
                    <a:pt x="37" y="55"/>
                    <a:pt x="37" y="55"/>
                    <a:pt x="37" y="55"/>
                  </a:cubicBezTo>
                  <a:cubicBezTo>
                    <a:pt x="37" y="45"/>
                    <a:pt x="45" y="36"/>
                    <a:pt x="55" y="36"/>
                  </a:cubicBezTo>
                  <a:cubicBezTo>
                    <a:pt x="120" y="36"/>
                    <a:pt x="120" y="36"/>
                    <a:pt x="120" y="36"/>
                  </a:cubicBezTo>
                  <a:close/>
                  <a:moveTo>
                    <a:pt x="120" y="113"/>
                  </a:moveTo>
                  <a:cubicBezTo>
                    <a:pt x="120" y="139"/>
                    <a:pt x="120" y="139"/>
                    <a:pt x="120" y="139"/>
                  </a:cubicBezTo>
                  <a:cubicBezTo>
                    <a:pt x="119" y="140"/>
                    <a:pt x="117" y="141"/>
                    <a:pt x="116" y="143"/>
                  </a:cubicBezTo>
                  <a:cubicBezTo>
                    <a:pt x="113" y="146"/>
                    <a:pt x="113" y="149"/>
                    <a:pt x="114" y="152"/>
                  </a:cubicBezTo>
                  <a:cubicBezTo>
                    <a:pt x="114" y="154"/>
                    <a:pt x="115" y="155"/>
                    <a:pt x="117" y="157"/>
                  </a:cubicBezTo>
                  <a:cubicBezTo>
                    <a:pt x="118" y="154"/>
                    <a:pt x="119" y="151"/>
                    <a:pt x="120" y="149"/>
                  </a:cubicBezTo>
                  <a:cubicBezTo>
                    <a:pt x="120" y="182"/>
                    <a:pt x="120" y="182"/>
                    <a:pt x="120" y="182"/>
                  </a:cubicBezTo>
                  <a:cubicBezTo>
                    <a:pt x="119" y="182"/>
                    <a:pt x="118" y="181"/>
                    <a:pt x="117" y="181"/>
                  </a:cubicBezTo>
                  <a:cubicBezTo>
                    <a:pt x="115" y="179"/>
                    <a:pt x="114" y="177"/>
                    <a:pt x="113" y="172"/>
                  </a:cubicBezTo>
                  <a:cubicBezTo>
                    <a:pt x="112" y="170"/>
                    <a:pt x="111" y="167"/>
                    <a:pt x="111" y="161"/>
                  </a:cubicBezTo>
                  <a:cubicBezTo>
                    <a:pt x="110" y="155"/>
                    <a:pt x="109" y="150"/>
                    <a:pt x="109" y="145"/>
                  </a:cubicBezTo>
                  <a:cubicBezTo>
                    <a:pt x="109" y="134"/>
                    <a:pt x="110" y="127"/>
                    <a:pt x="113" y="122"/>
                  </a:cubicBezTo>
                  <a:cubicBezTo>
                    <a:pt x="115" y="117"/>
                    <a:pt x="117" y="115"/>
                    <a:pt x="120" y="113"/>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203"/>
            <p:cNvSpPr>
              <a:spLocks noEditPoints="1"/>
            </p:cNvSpPr>
            <p:nvPr/>
          </p:nvSpPr>
          <p:spPr bwMode="auto">
            <a:xfrm>
              <a:off x="5362575" y="4852988"/>
              <a:ext cx="236538" cy="331788"/>
            </a:xfrm>
            <a:custGeom>
              <a:avLst/>
              <a:gdLst>
                <a:gd name="T0" fmla="*/ 105 w 124"/>
                <a:gd name="T1" fmla="*/ 107 h 173"/>
                <a:gd name="T2" fmla="*/ 124 w 124"/>
                <a:gd name="T3" fmla="*/ 135 h 173"/>
                <a:gd name="T4" fmla="*/ 124 w 124"/>
                <a:gd name="T5" fmla="*/ 173 h 173"/>
                <a:gd name="T6" fmla="*/ 105 w 124"/>
                <a:gd name="T7" fmla="*/ 165 h 173"/>
                <a:gd name="T8" fmla="*/ 105 w 124"/>
                <a:gd name="T9" fmla="*/ 162 h 173"/>
                <a:gd name="T10" fmla="*/ 111 w 124"/>
                <a:gd name="T11" fmla="*/ 165 h 173"/>
                <a:gd name="T12" fmla="*/ 121 w 124"/>
                <a:gd name="T13" fmla="*/ 158 h 173"/>
                <a:gd name="T14" fmla="*/ 122 w 124"/>
                <a:gd name="T15" fmla="*/ 136 h 173"/>
                <a:gd name="T16" fmla="*/ 122 w 124"/>
                <a:gd name="T17" fmla="*/ 136 h 173"/>
                <a:gd name="T18" fmla="*/ 121 w 124"/>
                <a:gd name="T19" fmla="*/ 135 h 173"/>
                <a:gd name="T20" fmla="*/ 112 w 124"/>
                <a:gd name="T21" fmla="*/ 133 h 173"/>
                <a:gd name="T22" fmla="*/ 110 w 124"/>
                <a:gd name="T23" fmla="*/ 140 h 173"/>
                <a:gd name="T24" fmla="*/ 105 w 124"/>
                <a:gd name="T25" fmla="*/ 139 h 173"/>
                <a:gd name="T26" fmla="*/ 105 w 124"/>
                <a:gd name="T27" fmla="*/ 107 h 173"/>
                <a:gd name="T28" fmla="*/ 89 w 124"/>
                <a:gd name="T29" fmla="*/ 159 h 173"/>
                <a:gd name="T30" fmla="*/ 39 w 124"/>
                <a:gd name="T31" fmla="*/ 85 h 173"/>
                <a:gd name="T32" fmla="*/ 34 w 124"/>
                <a:gd name="T33" fmla="*/ 82 h 173"/>
                <a:gd name="T34" fmla="*/ 34 w 124"/>
                <a:gd name="T35" fmla="*/ 82 h 173"/>
                <a:gd name="T36" fmla="*/ 34 w 124"/>
                <a:gd name="T37" fmla="*/ 76 h 173"/>
                <a:gd name="T38" fmla="*/ 35 w 124"/>
                <a:gd name="T39" fmla="*/ 78 h 173"/>
                <a:gd name="T40" fmla="*/ 42 w 124"/>
                <a:gd name="T41" fmla="*/ 80 h 173"/>
                <a:gd name="T42" fmla="*/ 51 w 124"/>
                <a:gd name="T43" fmla="*/ 74 h 173"/>
                <a:gd name="T44" fmla="*/ 51 w 124"/>
                <a:gd name="T45" fmla="*/ 74 h 173"/>
                <a:gd name="T46" fmla="*/ 45 w 124"/>
                <a:gd name="T47" fmla="*/ 72 h 173"/>
                <a:gd name="T48" fmla="*/ 34 w 124"/>
                <a:gd name="T49" fmla="*/ 55 h 173"/>
                <a:gd name="T50" fmla="*/ 34 w 124"/>
                <a:gd name="T51" fmla="*/ 32 h 173"/>
                <a:gd name="T52" fmla="*/ 47 w 124"/>
                <a:gd name="T53" fmla="*/ 23 h 173"/>
                <a:gd name="T54" fmla="*/ 54 w 124"/>
                <a:gd name="T55" fmla="*/ 25 h 173"/>
                <a:gd name="T56" fmla="*/ 74 w 124"/>
                <a:gd name="T57" fmla="*/ 55 h 173"/>
                <a:gd name="T58" fmla="*/ 75 w 124"/>
                <a:gd name="T59" fmla="*/ 61 h 173"/>
                <a:gd name="T60" fmla="*/ 105 w 124"/>
                <a:gd name="T61" fmla="*/ 107 h 173"/>
                <a:gd name="T62" fmla="*/ 105 w 124"/>
                <a:gd name="T63" fmla="*/ 139 h 173"/>
                <a:gd name="T64" fmla="*/ 102 w 124"/>
                <a:gd name="T65" fmla="*/ 140 h 173"/>
                <a:gd name="T66" fmla="*/ 99 w 124"/>
                <a:gd name="T67" fmla="*/ 147 h 173"/>
                <a:gd name="T68" fmla="*/ 92 w 124"/>
                <a:gd name="T69" fmla="*/ 147 h 173"/>
                <a:gd name="T70" fmla="*/ 90 w 124"/>
                <a:gd name="T71" fmla="*/ 155 h 173"/>
                <a:gd name="T72" fmla="*/ 91 w 124"/>
                <a:gd name="T73" fmla="*/ 157 h 173"/>
                <a:gd name="T74" fmla="*/ 105 w 124"/>
                <a:gd name="T75" fmla="*/ 162 h 173"/>
                <a:gd name="T76" fmla="*/ 105 w 124"/>
                <a:gd name="T77" fmla="*/ 165 h 173"/>
                <a:gd name="T78" fmla="*/ 89 w 124"/>
                <a:gd name="T79" fmla="*/ 159 h 173"/>
                <a:gd name="T80" fmla="*/ 34 w 124"/>
                <a:gd name="T81" fmla="*/ 5 h 173"/>
                <a:gd name="T82" fmla="*/ 34 w 124"/>
                <a:gd name="T83" fmla="*/ 29 h 173"/>
                <a:gd name="T84" fmla="*/ 44 w 124"/>
                <a:gd name="T85" fmla="*/ 18 h 173"/>
                <a:gd name="T86" fmla="*/ 39 w 124"/>
                <a:gd name="T87" fmla="*/ 10 h 173"/>
                <a:gd name="T88" fmla="*/ 34 w 124"/>
                <a:gd name="T89" fmla="*/ 5 h 173"/>
                <a:gd name="T90" fmla="*/ 34 w 124"/>
                <a:gd name="T91" fmla="*/ 82 h 173"/>
                <a:gd name="T92" fmla="*/ 14 w 124"/>
                <a:gd name="T93" fmla="*/ 52 h 173"/>
                <a:gd name="T94" fmla="*/ 14 w 124"/>
                <a:gd name="T95" fmla="*/ 45 h 173"/>
                <a:gd name="T96" fmla="*/ 6 w 124"/>
                <a:gd name="T97" fmla="*/ 32 h 173"/>
                <a:gd name="T98" fmla="*/ 12 w 124"/>
                <a:gd name="T99" fmla="*/ 5 h 173"/>
                <a:gd name="T100" fmla="*/ 34 w 124"/>
                <a:gd name="T101" fmla="*/ 5 h 173"/>
                <a:gd name="T102" fmla="*/ 34 w 124"/>
                <a:gd name="T103" fmla="*/ 29 h 173"/>
                <a:gd name="T104" fmla="*/ 25 w 124"/>
                <a:gd name="T105" fmla="*/ 37 h 173"/>
                <a:gd name="T106" fmla="*/ 34 w 124"/>
                <a:gd name="T107" fmla="*/ 32 h 173"/>
                <a:gd name="T108" fmla="*/ 34 w 124"/>
                <a:gd name="T109" fmla="*/ 55 h 173"/>
                <a:gd name="T110" fmla="*/ 28 w 124"/>
                <a:gd name="T111" fmla="*/ 45 h 173"/>
                <a:gd name="T112" fmla="*/ 28 w 124"/>
                <a:gd name="T113" fmla="*/ 40 h 173"/>
                <a:gd name="T114" fmla="*/ 19 w 124"/>
                <a:gd name="T115" fmla="*/ 45 h 173"/>
                <a:gd name="T116" fmla="*/ 18 w 124"/>
                <a:gd name="T117" fmla="*/ 52 h 173"/>
                <a:gd name="T118" fmla="*/ 34 w 124"/>
                <a:gd name="T119" fmla="*/ 76 h 173"/>
                <a:gd name="T120" fmla="*/ 34 w 124"/>
                <a:gd name="T121" fmla="*/ 8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4" h="173">
                  <a:moveTo>
                    <a:pt x="105" y="107"/>
                  </a:moveTo>
                  <a:cubicBezTo>
                    <a:pt x="124" y="135"/>
                    <a:pt x="124" y="135"/>
                    <a:pt x="124" y="135"/>
                  </a:cubicBezTo>
                  <a:cubicBezTo>
                    <a:pt x="124" y="173"/>
                    <a:pt x="124" y="173"/>
                    <a:pt x="124" y="173"/>
                  </a:cubicBezTo>
                  <a:cubicBezTo>
                    <a:pt x="105" y="165"/>
                    <a:pt x="105" y="165"/>
                    <a:pt x="105" y="165"/>
                  </a:cubicBezTo>
                  <a:cubicBezTo>
                    <a:pt x="105" y="162"/>
                    <a:pt x="105" y="162"/>
                    <a:pt x="105" y="162"/>
                  </a:cubicBezTo>
                  <a:cubicBezTo>
                    <a:pt x="111" y="165"/>
                    <a:pt x="111" y="165"/>
                    <a:pt x="111" y="165"/>
                  </a:cubicBezTo>
                  <a:cubicBezTo>
                    <a:pt x="121" y="158"/>
                    <a:pt x="121" y="158"/>
                    <a:pt x="121" y="158"/>
                  </a:cubicBezTo>
                  <a:cubicBezTo>
                    <a:pt x="122" y="136"/>
                    <a:pt x="122" y="136"/>
                    <a:pt x="122" y="136"/>
                  </a:cubicBezTo>
                  <a:cubicBezTo>
                    <a:pt x="122" y="136"/>
                    <a:pt x="122" y="136"/>
                    <a:pt x="122" y="136"/>
                  </a:cubicBezTo>
                  <a:cubicBezTo>
                    <a:pt x="121" y="135"/>
                    <a:pt x="121" y="135"/>
                    <a:pt x="121" y="135"/>
                  </a:cubicBezTo>
                  <a:cubicBezTo>
                    <a:pt x="119" y="132"/>
                    <a:pt x="115" y="131"/>
                    <a:pt x="112" y="133"/>
                  </a:cubicBezTo>
                  <a:cubicBezTo>
                    <a:pt x="109" y="135"/>
                    <a:pt x="109" y="138"/>
                    <a:pt x="110" y="140"/>
                  </a:cubicBezTo>
                  <a:cubicBezTo>
                    <a:pt x="108" y="139"/>
                    <a:pt x="107" y="139"/>
                    <a:pt x="105" y="139"/>
                  </a:cubicBezTo>
                  <a:lnTo>
                    <a:pt x="105" y="107"/>
                  </a:lnTo>
                  <a:close/>
                  <a:moveTo>
                    <a:pt x="89" y="159"/>
                  </a:moveTo>
                  <a:cubicBezTo>
                    <a:pt x="39" y="85"/>
                    <a:pt x="39" y="85"/>
                    <a:pt x="39" y="85"/>
                  </a:cubicBezTo>
                  <a:cubicBezTo>
                    <a:pt x="37" y="85"/>
                    <a:pt x="35" y="84"/>
                    <a:pt x="34" y="82"/>
                  </a:cubicBezTo>
                  <a:cubicBezTo>
                    <a:pt x="34" y="82"/>
                    <a:pt x="34" y="82"/>
                    <a:pt x="34" y="82"/>
                  </a:cubicBezTo>
                  <a:cubicBezTo>
                    <a:pt x="34" y="76"/>
                    <a:pt x="34" y="76"/>
                    <a:pt x="34" y="76"/>
                  </a:cubicBezTo>
                  <a:cubicBezTo>
                    <a:pt x="35" y="78"/>
                    <a:pt x="35" y="78"/>
                    <a:pt x="35" y="78"/>
                  </a:cubicBezTo>
                  <a:cubicBezTo>
                    <a:pt x="37" y="81"/>
                    <a:pt x="40" y="81"/>
                    <a:pt x="42" y="80"/>
                  </a:cubicBezTo>
                  <a:cubicBezTo>
                    <a:pt x="51" y="74"/>
                    <a:pt x="51" y="74"/>
                    <a:pt x="51" y="74"/>
                  </a:cubicBezTo>
                  <a:cubicBezTo>
                    <a:pt x="51" y="74"/>
                    <a:pt x="51" y="74"/>
                    <a:pt x="51" y="74"/>
                  </a:cubicBezTo>
                  <a:cubicBezTo>
                    <a:pt x="49" y="74"/>
                    <a:pt x="47" y="74"/>
                    <a:pt x="45" y="72"/>
                  </a:cubicBezTo>
                  <a:cubicBezTo>
                    <a:pt x="34" y="55"/>
                    <a:pt x="34" y="55"/>
                    <a:pt x="34" y="55"/>
                  </a:cubicBezTo>
                  <a:cubicBezTo>
                    <a:pt x="34" y="32"/>
                    <a:pt x="34" y="32"/>
                    <a:pt x="34" y="32"/>
                  </a:cubicBezTo>
                  <a:cubicBezTo>
                    <a:pt x="47" y="23"/>
                    <a:pt x="47" y="23"/>
                    <a:pt x="47" y="23"/>
                  </a:cubicBezTo>
                  <a:cubicBezTo>
                    <a:pt x="50" y="22"/>
                    <a:pt x="52" y="23"/>
                    <a:pt x="54" y="25"/>
                  </a:cubicBezTo>
                  <a:cubicBezTo>
                    <a:pt x="74" y="55"/>
                    <a:pt x="74" y="55"/>
                    <a:pt x="74" y="55"/>
                  </a:cubicBezTo>
                  <a:cubicBezTo>
                    <a:pt x="75" y="57"/>
                    <a:pt x="75" y="59"/>
                    <a:pt x="75" y="61"/>
                  </a:cubicBezTo>
                  <a:cubicBezTo>
                    <a:pt x="105" y="107"/>
                    <a:pt x="105" y="107"/>
                    <a:pt x="105" y="107"/>
                  </a:cubicBezTo>
                  <a:cubicBezTo>
                    <a:pt x="105" y="139"/>
                    <a:pt x="105" y="139"/>
                    <a:pt x="105" y="139"/>
                  </a:cubicBezTo>
                  <a:cubicBezTo>
                    <a:pt x="104" y="139"/>
                    <a:pt x="103" y="139"/>
                    <a:pt x="102" y="140"/>
                  </a:cubicBezTo>
                  <a:cubicBezTo>
                    <a:pt x="99" y="141"/>
                    <a:pt x="98" y="145"/>
                    <a:pt x="99" y="147"/>
                  </a:cubicBezTo>
                  <a:cubicBezTo>
                    <a:pt x="97" y="145"/>
                    <a:pt x="94" y="145"/>
                    <a:pt x="92" y="147"/>
                  </a:cubicBezTo>
                  <a:cubicBezTo>
                    <a:pt x="89" y="149"/>
                    <a:pt x="88" y="152"/>
                    <a:pt x="90" y="155"/>
                  </a:cubicBezTo>
                  <a:cubicBezTo>
                    <a:pt x="91" y="157"/>
                    <a:pt x="91" y="157"/>
                    <a:pt x="91" y="157"/>
                  </a:cubicBezTo>
                  <a:cubicBezTo>
                    <a:pt x="105" y="162"/>
                    <a:pt x="105" y="162"/>
                    <a:pt x="105" y="162"/>
                  </a:cubicBezTo>
                  <a:cubicBezTo>
                    <a:pt x="105" y="165"/>
                    <a:pt x="105" y="165"/>
                    <a:pt x="105" y="165"/>
                  </a:cubicBezTo>
                  <a:cubicBezTo>
                    <a:pt x="89" y="159"/>
                    <a:pt x="89" y="159"/>
                    <a:pt x="89" y="159"/>
                  </a:cubicBezTo>
                  <a:close/>
                  <a:moveTo>
                    <a:pt x="34" y="5"/>
                  </a:moveTo>
                  <a:cubicBezTo>
                    <a:pt x="34" y="29"/>
                    <a:pt x="34" y="29"/>
                    <a:pt x="34" y="29"/>
                  </a:cubicBezTo>
                  <a:cubicBezTo>
                    <a:pt x="44" y="18"/>
                    <a:pt x="44" y="18"/>
                    <a:pt x="44" y="18"/>
                  </a:cubicBezTo>
                  <a:cubicBezTo>
                    <a:pt x="39" y="10"/>
                    <a:pt x="39" y="10"/>
                    <a:pt x="39" y="10"/>
                  </a:cubicBezTo>
                  <a:cubicBezTo>
                    <a:pt x="37" y="8"/>
                    <a:pt x="36" y="7"/>
                    <a:pt x="34" y="5"/>
                  </a:cubicBezTo>
                  <a:close/>
                  <a:moveTo>
                    <a:pt x="34" y="82"/>
                  </a:moveTo>
                  <a:cubicBezTo>
                    <a:pt x="14" y="52"/>
                    <a:pt x="14" y="52"/>
                    <a:pt x="14" y="52"/>
                  </a:cubicBezTo>
                  <a:cubicBezTo>
                    <a:pt x="12" y="50"/>
                    <a:pt x="13" y="47"/>
                    <a:pt x="14" y="45"/>
                  </a:cubicBezTo>
                  <a:cubicBezTo>
                    <a:pt x="6" y="32"/>
                    <a:pt x="6" y="32"/>
                    <a:pt x="6" y="32"/>
                  </a:cubicBezTo>
                  <a:cubicBezTo>
                    <a:pt x="0" y="23"/>
                    <a:pt x="2" y="11"/>
                    <a:pt x="12" y="5"/>
                  </a:cubicBezTo>
                  <a:cubicBezTo>
                    <a:pt x="18" y="0"/>
                    <a:pt x="27" y="1"/>
                    <a:pt x="34" y="5"/>
                  </a:cubicBezTo>
                  <a:cubicBezTo>
                    <a:pt x="34" y="29"/>
                    <a:pt x="34" y="29"/>
                    <a:pt x="34" y="29"/>
                  </a:cubicBezTo>
                  <a:cubicBezTo>
                    <a:pt x="25" y="37"/>
                    <a:pt x="25" y="37"/>
                    <a:pt x="25" y="37"/>
                  </a:cubicBezTo>
                  <a:cubicBezTo>
                    <a:pt x="34" y="32"/>
                    <a:pt x="34" y="32"/>
                    <a:pt x="34" y="32"/>
                  </a:cubicBezTo>
                  <a:cubicBezTo>
                    <a:pt x="34" y="55"/>
                    <a:pt x="34" y="55"/>
                    <a:pt x="34" y="55"/>
                  </a:cubicBezTo>
                  <a:cubicBezTo>
                    <a:pt x="28" y="45"/>
                    <a:pt x="28" y="45"/>
                    <a:pt x="28" y="45"/>
                  </a:cubicBezTo>
                  <a:cubicBezTo>
                    <a:pt x="26" y="44"/>
                    <a:pt x="26" y="41"/>
                    <a:pt x="28" y="40"/>
                  </a:cubicBezTo>
                  <a:cubicBezTo>
                    <a:pt x="19" y="45"/>
                    <a:pt x="19" y="45"/>
                    <a:pt x="19" y="45"/>
                  </a:cubicBezTo>
                  <a:cubicBezTo>
                    <a:pt x="17" y="47"/>
                    <a:pt x="16" y="50"/>
                    <a:pt x="18" y="52"/>
                  </a:cubicBezTo>
                  <a:cubicBezTo>
                    <a:pt x="34" y="76"/>
                    <a:pt x="34" y="76"/>
                    <a:pt x="34" y="76"/>
                  </a:cubicBezTo>
                  <a:lnTo>
                    <a:pt x="34" y="8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204"/>
            <p:cNvSpPr/>
            <p:nvPr/>
          </p:nvSpPr>
          <p:spPr bwMode="auto">
            <a:xfrm>
              <a:off x="7262813" y="4430713"/>
              <a:ext cx="260350" cy="334963"/>
            </a:xfrm>
            <a:custGeom>
              <a:avLst/>
              <a:gdLst>
                <a:gd name="T0" fmla="*/ 136 w 136"/>
                <a:gd name="T1" fmla="*/ 30 h 175"/>
                <a:gd name="T2" fmla="*/ 130 w 136"/>
                <a:gd name="T3" fmla="*/ 27 h 175"/>
                <a:gd name="T4" fmla="*/ 51 w 136"/>
                <a:gd name="T5" fmla="*/ 154 h 175"/>
                <a:gd name="T6" fmla="*/ 22 w 136"/>
                <a:gd name="T7" fmla="*/ 160 h 175"/>
                <a:gd name="T8" fmla="*/ 14 w 136"/>
                <a:gd name="T9" fmla="*/ 132 h 175"/>
                <a:gd name="T10" fmla="*/ 93 w 136"/>
                <a:gd name="T11" fmla="*/ 4 h 175"/>
                <a:gd name="T12" fmla="*/ 87 w 136"/>
                <a:gd name="T13" fmla="*/ 0 h 175"/>
                <a:gd name="T14" fmla="*/ 7 w 136"/>
                <a:gd name="T15" fmla="*/ 130 h 175"/>
                <a:gd name="T16" fmla="*/ 18 w 136"/>
                <a:gd name="T17" fmla="*/ 167 h 175"/>
                <a:gd name="T18" fmla="*/ 56 w 136"/>
                <a:gd name="T19" fmla="*/ 160 h 175"/>
                <a:gd name="T20" fmla="*/ 136 w 136"/>
                <a:gd name="T21" fmla="*/ 3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175">
                  <a:moveTo>
                    <a:pt x="136" y="30"/>
                  </a:moveTo>
                  <a:cubicBezTo>
                    <a:pt x="130" y="27"/>
                    <a:pt x="130" y="27"/>
                    <a:pt x="130" y="27"/>
                  </a:cubicBezTo>
                  <a:cubicBezTo>
                    <a:pt x="51" y="154"/>
                    <a:pt x="51" y="154"/>
                    <a:pt x="51" y="154"/>
                  </a:cubicBezTo>
                  <a:cubicBezTo>
                    <a:pt x="45" y="163"/>
                    <a:pt x="32" y="166"/>
                    <a:pt x="22" y="160"/>
                  </a:cubicBezTo>
                  <a:cubicBezTo>
                    <a:pt x="12" y="153"/>
                    <a:pt x="8" y="141"/>
                    <a:pt x="14" y="132"/>
                  </a:cubicBezTo>
                  <a:cubicBezTo>
                    <a:pt x="93" y="4"/>
                    <a:pt x="93" y="4"/>
                    <a:pt x="93" y="4"/>
                  </a:cubicBezTo>
                  <a:cubicBezTo>
                    <a:pt x="87" y="0"/>
                    <a:pt x="87" y="0"/>
                    <a:pt x="87" y="0"/>
                  </a:cubicBezTo>
                  <a:cubicBezTo>
                    <a:pt x="7" y="130"/>
                    <a:pt x="7" y="130"/>
                    <a:pt x="7" y="130"/>
                  </a:cubicBezTo>
                  <a:cubicBezTo>
                    <a:pt x="0" y="142"/>
                    <a:pt x="4" y="158"/>
                    <a:pt x="18" y="167"/>
                  </a:cubicBezTo>
                  <a:cubicBezTo>
                    <a:pt x="31" y="175"/>
                    <a:pt x="48" y="172"/>
                    <a:pt x="56" y="160"/>
                  </a:cubicBezTo>
                  <a:lnTo>
                    <a:pt x="136" y="3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205"/>
            <p:cNvSpPr/>
            <p:nvPr/>
          </p:nvSpPr>
          <p:spPr bwMode="auto">
            <a:xfrm>
              <a:off x="7410450" y="4419600"/>
              <a:ext cx="125413" cy="87313"/>
            </a:xfrm>
            <a:custGeom>
              <a:avLst/>
              <a:gdLst>
                <a:gd name="T0" fmla="*/ 65 w 66"/>
                <a:gd name="T1" fmla="*/ 43 h 46"/>
                <a:gd name="T2" fmla="*/ 58 w 66"/>
                <a:gd name="T3" fmla="*/ 44 h 46"/>
                <a:gd name="T4" fmla="*/ 3 w 66"/>
                <a:gd name="T5" fmla="*/ 11 h 46"/>
                <a:gd name="T6" fmla="*/ 2 w 66"/>
                <a:gd name="T7" fmla="*/ 4 h 46"/>
                <a:gd name="T8" fmla="*/ 9 w 66"/>
                <a:gd name="T9" fmla="*/ 2 h 46"/>
                <a:gd name="T10" fmla="*/ 63 w 66"/>
                <a:gd name="T11" fmla="*/ 36 h 46"/>
                <a:gd name="T12" fmla="*/ 65 w 66"/>
                <a:gd name="T13" fmla="*/ 43 h 46"/>
              </a:gdLst>
              <a:ahLst/>
              <a:cxnLst>
                <a:cxn ang="0">
                  <a:pos x="T0" y="T1"/>
                </a:cxn>
                <a:cxn ang="0">
                  <a:pos x="T2" y="T3"/>
                </a:cxn>
                <a:cxn ang="0">
                  <a:pos x="T4" y="T5"/>
                </a:cxn>
                <a:cxn ang="0">
                  <a:pos x="T6" y="T7"/>
                </a:cxn>
                <a:cxn ang="0">
                  <a:pos x="T8" y="T9"/>
                </a:cxn>
                <a:cxn ang="0">
                  <a:pos x="T10" y="T11"/>
                </a:cxn>
                <a:cxn ang="0">
                  <a:pos x="T12" y="T13"/>
                </a:cxn>
              </a:cxnLst>
              <a:rect l="0" t="0" r="r" b="b"/>
              <a:pathLst>
                <a:path w="66" h="46">
                  <a:moveTo>
                    <a:pt x="65" y="43"/>
                  </a:moveTo>
                  <a:cubicBezTo>
                    <a:pt x="63" y="45"/>
                    <a:pt x="60" y="46"/>
                    <a:pt x="58" y="44"/>
                  </a:cubicBezTo>
                  <a:cubicBezTo>
                    <a:pt x="3" y="11"/>
                    <a:pt x="3" y="11"/>
                    <a:pt x="3" y="11"/>
                  </a:cubicBezTo>
                  <a:cubicBezTo>
                    <a:pt x="1" y="9"/>
                    <a:pt x="0" y="6"/>
                    <a:pt x="2" y="4"/>
                  </a:cubicBezTo>
                  <a:cubicBezTo>
                    <a:pt x="3" y="1"/>
                    <a:pt x="6" y="0"/>
                    <a:pt x="9" y="2"/>
                  </a:cubicBezTo>
                  <a:cubicBezTo>
                    <a:pt x="63" y="36"/>
                    <a:pt x="63" y="36"/>
                    <a:pt x="63" y="36"/>
                  </a:cubicBezTo>
                  <a:cubicBezTo>
                    <a:pt x="66" y="37"/>
                    <a:pt x="66" y="40"/>
                    <a:pt x="65" y="43"/>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206"/>
            <p:cNvSpPr/>
            <p:nvPr/>
          </p:nvSpPr>
          <p:spPr bwMode="auto">
            <a:xfrm>
              <a:off x="7312025" y="4489450"/>
              <a:ext cx="174625" cy="239713"/>
            </a:xfrm>
            <a:custGeom>
              <a:avLst/>
              <a:gdLst>
                <a:gd name="T0" fmla="*/ 91 w 91"/>
                <a:gd name="T1" fmla="*/ 4 h 125"/>
                <a:gd name="T2" fmla="*/ 83 w 91"/>
                <a:gd name="T3" fmla="*/ 0 h 125"/>
                <a:gd name="T4" fmla="*/ 12 w 91"/>
                <a:gd name="T5" fmla="*/ 114 h 125"/>
                <a:gd name="T6" fmla="*/ 0 w 91"/>
                <a:gd name="T7" fmla="*/ 120 h 125"/>
                <a:gd name="T8" fmla="*/ 1 w 91"/>
                <a:gd name="T9" fmla="*/ 121 h 125"/>
                <a:gd name="T10" fmla="*/ 21 w 91"/>
                <a:gd name="T11" fmla="*/ 117 h 125"/>
                <a:gd name="T12" fmla="*/ 91 w 91"/>
                <a:gd name="T13" fmla="*/ 4 h 125"/>
              </a:gdLst>
              <a:ahLst/>
              <a:cxnLst>
                <a:cxn ang="0">
                  <a:pos x="T0" y="T1"/>
                </a:cxn>
                <a:cxn ang="0">
                  <a:pos x="T2" y="T3"/>
                </a:cxn>
                <a:cxn ang="0">
                  <a:pos x="T4" y="T5"/>
                </a:cxn>
                <a:cxn ang="0">
                  <a:pos x="T6" y="T7"/>
                </a:cxn>
                <a:cxn ang="0">
                  <a:pos x="T8" y="T9"/>
                </a:cxn>
                <a:cxn ang="0">
                  <a:pos x="T10" y="T11"/>
                </a:cxn>
                <a:cxn ang="0">
                  <a:pos x="T12" y="T13"/>
                </a:cxn>
              </a:cxnLst>
              <a:rect l="0" t="0" r="r" b="b"/>
              <a:pathLst>
                <a:path w="91" h="125">
                  <a:moveTo>
                    <a:pt x="91" y="4"/>
                  </a:moveTo>
                  <a:cubicBezTo>
                    <a:pt x="83" y="0"/>
                    <a:pt x="83" y="0"/>
                    <a:pt x="83" y="0"/>
                  </a:cubicBezTo>
                  <a:cubicBezTo>
                    <a:pt x="12" y="114"/>
                    <a:pt x="12" y="114"/>
                    <a:pt x="12" y="114"/>
                  </a:cubicBezTo>
                  <a:cubicBezTo>
                    <a:pt x="10" y="118"/>
                    <a:pt x="5" y="120"/>
                    <a:pt x="0" y="120"/>
                  </a:cubicBezTo>
                  <a:cubicBezTo>
                    <a:pt x="0" y="121"/>
                    <a:pt x="1" y="121"/>
                    <a:pt x="1" y="121"/>
                  </a:cubicBezTo>
                  <a:cubicBezTo>
                    <a:pt x="8" y="125"/>
                    <a:pt x="17" y="124"/>
                    <a:pt x="21" y="117"/>
                  </a:cubicBezTo>
                  <a:lnTo>
                    <a:pt x="91" y="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207"/>
            <p:cNvSpPr/>
            <p:nvPr/>
          </p:nvSpPr>
          <p:spPr bwMode="auto">
            <a:xfrm>
              <a:off x="5075238" y="4303713"/>
              <a:ext cx="222250" cy="284163"/>
            </a:xfrm>
            <a:custGeom>
              <a:avLst/>
              <a:gdLst>
                <a:gd name="T0" fmla="*/ 0 w 116"/>
                <a:gd name="T1" fmla="*/ 26 h 148"/>
                <a:gd name="T2" fmla="*/ 6 w 116"/>
                <a:gd name="T3" fmla="*/ 22 h 148"/>
                <a:gd name="T4" fmla="*/ 73 w 116"/>
                <a:gd name="T5" fmla="*/ 131 h 148"/>
                <a:gd name="T6" fmla="*/ 97 w 116"/>
                <a:gd name="T7" fmla="*/ 135 h 148"/>
                <a:gd name="T8" fmla="*/ 104 w 116"/>
                <a:gd name="T9" fmla="*/ 112 h 148"/>
                <a:gd name="T10" fmla="*/ 37 w 116"/>
                <a:gd name="T11" fmla="*/ 3 h 148"/>
                <a:gd name="T12" fmla="*/ 42 w 116"/>
                <a:gd name="T13" fmla="*/ 0 h 148"/>
                <a:gd name="T14" fmla="*/ 110 w 116"/>
                <a:gd name="T15" fmla="*/ 110 h 148"/>
                <a:gd name="T16" fmla="*/ 101 w 116"/>
                <a:gd name="T17" fmla="*/ 141 h 148"/>
                <a:gd name="T18" fmla="*/ 68 w 116"/>
                <a:gd name="T19" fmla="*/ 135 h 148"/>
                <a:gd name="T20" fmla="*/ 0 w 116"/>
                <a:gd name="T21" fmla="*/ 2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48">
                  <a:moveTo>
                    <a:pt x="0" y="26"/>
                  </a:moveTo>
                  <a:cubicBezTo>
                    <a:pt x="6" y="22"/>
                    <a:pt x="6" y="22"/>
                    <a:pt x="6" y="22"/>
                  </a:cubicBezTo>
                  <a:cubicBezTo>
                    <a:pt x="73" y="131"/>
                    <a:pt x="73" y="131"/>
                    <a:pt x="73" y="131"/>
                  </a:cubicBezTo>
                  <a:cubicBezTo>
                    <a:pt x="77" y="139"/>
                    <a:pt x="88" y="141"/>
                    <a:pt x="97" y="135"/>
                  </a:cubicBezTo>
                  <a:cubicBezTo>
                    <a:pt x="105" y="130"/>
                    <a:pt x="108" y="119"/>
                    <a:pt x="104" y="112"/>
                  </a:cubicBezTo>
                  <a:cubicBezTo>
                    <a:pt x="37" y="3"/>
                    <a:pt x="37" y="3"/>
                    <a:pt x="37" y="3"/>
                  </a:cubicBezTo>
                  <a:cubicBezTo>
                    <a:pt x="42" y="0"/>
                    <a:pt x="42" y="0"/>
                    <a:pt x="42" y="0"/>
                  </a:cubicBezTo>
                  <a:cubicBezTo>
                    <a:pt x="110" y="110"/>
                    <a:pt x="110" y="110"/>
                    <a:pt x="110" y="110"/>
                  </a:cubicBezTo>
                  <a:cubicBezTo>
                    <a:pt x="116" y="120"/>
                    <a:pt x="112" y="134"/>
                    <a:pt x="101" y="141"/>
                  </a:cubicBezTo>
                  <a:cubicBezTo>
                    <a:pt x="89" y="148"/>
                    <a:pt x="75" y="146"/>
                    <a:pt x="68" y="135"/>
                  </a:cubicBezTo>
                  <a:lnTo>
                    <a:pt x="0" y="2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208"/>
            <p:cNvSpPr/>
            <p:nvPr/>
          </p:nvSpPr>
          <p:spPr bwMode="auto">
            <a:xfrm>
              <a:off x="5064125" y="4294188"/>
              <a:ext cx="106363" cy="74613"/>
            </a:xfrm>
            <a:custGeom>
              <a:avLst/>
              <a:gdLst>
                <a:gd name="T0" fmla="*/ 1 w 56"/>
                <a:gd name="T1" fmla="*/ 36 h 39"/>
                <a:gd name="T2" fmla="*/ 7 w 56"/>
                <a:gd name="T3" fmla="*/ 37 h 39"/>
                <a:gd name="T4" fmla="*/ 53 w 56"/>
                <a:gd name="T5" fmla="*/ 9 h 39"/>
                <a:gd name="T6" fmla="*/ 55 w 56"/>
                <a:gd name="T7" fmla="*/ 3 h 39"/>
                <a:gd name="T8" fmla="*/ 49 w 56"/>
                <a:gd name="T9" fmla="*/ 1 h 39"/>
                <a:gd name="T10" fmla="*/ 3 w 56"/>
                <a:gd name="T11" fmla="*/ 30 h 39"/>
                <a:gd name="T12" fmla="*/ 1 w 56"/>
                <a:gd name="T13" fmla="*/ 36 h 39"/>
              </a:gdLst>
              <a:ahLst/>
              <a:cxnLst>
                <a:cxn ang="0">
                  <a:pos x="T0" y="T1"/>
                </a:cxn>
                <a:cxn ang="0">
                  <a:pos x="T2" y="T3"/>
                </a:cxn>
                <a:cxn ang="0">
                  <a:pos x="T4" y="T5"/>
                </a:cxn>
                <a:cxn ang="0">
                  <a:pos x="T6" y="T7"/>
                </a:cxn>
                <a:cxn ang="0">
                  <a:pos x="T8" y="T9"/>
                </a:cxn>
                <a:cxn ang="0">
                  <a:pos x="T10" y="T11"/>
                </a:cxn>
                <a:cxn ang="0">
                  <a:pos x="T12" y="T13"/>
                </a:cxn>
              </a:cxnLst>
              <a:rect l="0" t="0" r="r" b="b"/>
              <a:pathLst>
                <a:path w="56" h="39">
                  <a:moveTo>
                    <a:pt x="1" y="36"/>
                  </a:moveTo>
                  <a:cubicBezTo>
                    <a:pt x="2" y="38"/>
                    <a:pt x="5" y="39"/>
                    <a:pt x="7" y="37"/>
                  </a:cubicBezTo>
                  <a:cubicBezTo>
                    <a:pt x="53" y="9"/>
                    <a:pt x="53" y="9"/>
                    <a:pt x="53" y="9"/>
                  </a:cubicBezTo>
                  <a:cubicBezTo>
                    <a:pt x="55" y="7"/>
                    <a:pt x="56" y="5"/>
                    <a:pt x="55" y="3"/>
                  </a:cubicBezTo>
                  <a:cubicBezTo>
                    <a:pt x="54" y="1"/>
                    <a:pt x="51" y="0"/>
                    <a:pt x="49" y="1"/>
                  </a:cubicBezTo>
                  <a:cubicBezTo>
                    <a:pt x="3" y="30"/>
                    <a:pt x="3" y="30"/>
                    <a:pt x="3" y="30"/>
                  </a:cubicBezTo>
                  <a:cubicBezTo>
                    <a:pt x="0" y="31"/>
                    <a:pt x="0" y="34"/>
                    <a:pt x="1" y="36"/>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209"/>
            <p:cNvSpPr/>
            <p:nvPr/>
          </p:nvSpPr>
          <p:spPr bwMode="auto">
            <a:xfrm>
              <a:off x="5108575" y="4354513"/>
              <a:ext cx="144463" cy="201613"/>
            </a:xfrm>
            <a:custGeom>
              <a:avLst/>
              <a:gdLst>
                <a:gd name="T0" fmla="*/ 0 w 76"/>
                <a:gd name="T1" fmla="*/ 4 h 106"/>
                <a:gd name="T2" fmla="*/ 6 w 76"/>
                <a:gd name="T3" fmla="*/ 0 h 106"/>
                <a:gd name="T4" fmla="*/ 66 w 76"/>
                <a:gd name="T5" fmla="*/ 97 h 106"/>
                <a:gd name="T6" fmla="*/ 76 w 76"/>
                <a:gd name="T7" fmla="*/ 102 h 106"/>
                <a:gd name="T8" fmla="*/ 76 w 76"/>
                <a:gd name="T9" fmla="*/ 103 h 106"/>
                <a:gd name="T10" fmla="*/ 59 w 76"/>
                <a:gd name="T11" fmla="*/ 100 h 106"/>
                <a:gd name="T12" fmla="*/ 0 w 76"/>
                <a:gd name="T13" fmla="*/ 4 h 106"/>
              </a:gdLst>
              <a:ahLst/>
              <a:cxnLst>
                <a:cxn ang="0">
                  <a:pos x="T0" y="T1"/>
                </a:cxn>
                <a:cxn ang="0">
                  <a:pos x="T2" y="T3"/>
                </a:cxn>
                <a:cxn ang="0">
                  <a:pos x="T4" y="T5"/>
                </a:cxn>
                <a:cxn ang="0">
                  <a:pos x="T6" y="T7"/>
                </a:cxn>
                <a:cxn ang="0">
                  <a:pos x="T8" y="T9"/>
                </a:cxn>
                <a:cxn ang="0">
                  <a:pos x="T10" y="T11"/>
                </a:cxn>
                <a:cxn ang="0">
                  <a:pos x="T12" y="T13"/>
                </a:cxn>
              </a:cxnLst>
              <a:rect l="0" t="0" r="r" b="b"/>
              <a:pathLst>
                <a:path w="76" h="106">
                  <a:moveTo>
                    <a:pt x="0" y="4"/>
                  </a:moveTo>
                  <a:cubicBezTo>
                    <a:pt x="6" y="0"/>
                    <a:pt x="6" y="0"/>
                    <a:pt x="6" y="0"/>
                  </a:cubicBezTo>
                  <a:cubicBezTo>
                    <a:pt x="66" y="97"/>
                    <a:pt x="66" y="97"/>
                    <a:pt x="66" y="97"/>
                  </a:cubicBezTo>
                  <a:cubicBezTo>
                    <a:pt x="68" y="101"/>
                    <a:pt x="72" y="102"/>
                    <a:pt x="76" y="102"/>
                  </a:cubicBezTo>
                  <a:cubicBezTo>
                    <a:pt x="76" y="102"/>
                    <a:pt x="76" y="103"/>
                    <a:pt x="76" y="103"/>
                  </a:cubicBezTo>
                  <a:cubicBezTo>
                    <a:pt x="70" y="106"/>
                    <a:pt x="62" y="105"/>
                    <a:pt x="59" y="100"/>
                  </a:cubicBezTo>
                  <a:lnTo>
                    <a:pt x="0" y="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210"/>
            <p:cNvSpPr>
              <a:spLocks noEditPoints="1"/>
            </p:cNvSpPr>
            <p:nvPr/>
          </p:nvSpPr>
          <p:spPr bwMode="auto">
            <a:xfrm>
              <a:off x="6384925" y="5992813"/>
              <a:ext cx="233363" cy="252413"/>
            </a:xfrm>
            <a:custGeom>
              <a:avLst/>
              <a:gdLst>
                <a:gd name="T0" fmla="*/ 95 w 122"/>
                <a:gd name="T1" fmla="*/ 61 h 132"/>
                <a:gd name="T2" fmla="*/ 92 w 122"/>
                <a:gd name="T3" fmla="*/ 75 h 132"/>
                <a:gd name="T4" fmla="*/ 92 w 122"/>
                <a:gd name="T5" fmla="*/ 88 h 132"/>
                <a:gd name="T6" fmla="*/ 94 w 122"/>
                <a:gd name="T7" fmla="*/ 89 h 132"/>
                <a:gd name="T8" fmla="*/ 104 w 122"/>
                <a:gd name="T9" fmla="*/ 104 h 132"/>
                <a:gd name="T10" fmla="*/ 92 w 122"/>
                <a:gd name="T11" fmla="*/ 96 h 132"/>
                <a:gd name="T12" fmla="*/ 92 w 122"/>
                <a:gd name="T13" fmla="*/ 26 h 132"/>
                <a:gd name="T14" fmla="*/ 104 w 122"/>
                <a:gd name="T15" fmla="*/ 18 h 132"/>
                <a:gd name="T16" fmla="*/ 94 w 122"/>
                <a:gd name="T17" fmla="*/ 33 h 132"/>
                <a:gd name="T18" fmla="*/ 92 w 122"/>
                <a:gd name="T19" fmla="*/ 34 h 132"/>
                <a:gd name="T20" fmla="*/ 119 w 122"/>
                <a:gd name="T21" fmla="*/ 58 h 132"/>
                <a:gd name="T22" fmla="*/ 101 w 122"/>
                <a:gd name="T23" fmla="*/ 61 h 132"/>
                <a:gd name="T24" fmla="*/ 119 w 122"/>
                <a:gd name="T25" fmla="*/ 64 h 132"/>
                <a:gd name="T26" fmla="*/ 119 w 122"/>
                <a:gd name="T27" fmla="*/ 58 h 132"/>
                <a:gd name="T28" fmla="*/ 63 w 122"/>
                <a:gd name="T29" fmla="*/ 132 h 132"/>
                <a:gd name="T30" fmla="*/ 80 w 122"/>
                <a:gd name="T31" fmla="*/ 89 h 132"/>
                <a:gd name="T32" fmla="*/ 92 w 122"/>
                <a:gd name="T33" fmla="*/ 47 h 132"/>
                <a:gd name="T34" fmla="*/ 61 w 122"/>
                <a:gd name="T35" fmla="*/ 34 h 132"/>
                <a:gd name="T36" fmla="*/ 88 w 122"/>
                <a:gd name="T37" fmla="*/ 61 h 132"/>
                <a:gd name="T38" fmla="*/ 75 w 122"/>
                <a:gd name="T39" fmla="*/ 84 h 132"/>
                <a:gd name="T40" fmla="*/ 73 w 122"/>
                <a:gd name="T41" fmla="*/ 102 h 132"/>
                <a:gd name="T42" fmla="*/ 61 w 122"/>
                <a:gd name="T43" fmla="*/ 132 h 132"/>
                <a:gd name="T44" fmla="*/ 92 w 122"/>
                <a:gd name="T45" fmla="*/ 34 h 132"/>
                <a:gd name="T46" fmla="*/ 89 w 122"/>
                <a:gd name="T47" fmla="*/ 29 h 132"/>
                <a:gd name="T48" fmla="*/ 92 w 122"/>
                <a:gd name="T49" fmla="*/ 88 h 132"/>
                <a:gd name="T50" fmla="*/ 89 w 122"/>
                <a:gd name="T51" fmla="*/ 93 h 132"/>
                <a:gd name="T52" fmla="*/ 92 w 122"/>
                <a:gd name="T53" fmla="*/ 88 h 132"/>
                <a:gd name="T54" fmla="*/ 61 w 122"/>
                <a:gd name="T55" fmla="*/ 0 h 132"/>
                <a:gd name="T56" fmla="*/ 64 w 122"/>
                <a:gd name="T57" fmla="*/ 3 h 132"/>
                <a:gd name="T58" fmla="*/ 61 w 122"/>
                <a:gd name="T59" fmla="*/ 21 h 132"/>
                <a:gd name="T60" fmla="*/ 61 w 122"/>
                <a:gd name="T61" fmla="*/ 27 h 132"/>
                <a:gd name="T62" fmla="*/ 31 w 122"/>
                <a:gd name="T63" fmla="*/ 76 h 132"/>
                <a:gd name="T64" fmla="*/ 43 w 122"/>
                <a:gd name="T65" fmla="*/ 116 h 132"/>
                <a:gd name="T66" fmla="*/ 61 w 122"/>
                <a:gd name="T67" fmla="*/ 132 h 132"/>
                <a:gd name="T68" fmla="*/ 50 w 122"/>
                <a:gd name="T69" fmla="*/ 102 h 132"/>
                <a:gd name="T70" fmla="*/ 48 w 122"/>
                <a:gd name="T71" fmla="*/ 84 h 132"/>
                <a:gd name="T72" fmla="*/ 42 w 122"/>
                <a:gd name="T73" fmla="*/ 42 h 132"/>
                <a:gd name="T74" fmla="*/ 61 w 122"/>
                <a:gd name="T75" fmla="*/ 27 h 132"/>
                <a:gd name="T76" fmla="*/ 61 w 122"/>
                <a:gd name="T77" fmla="*/ 21 h 132"/>
                <a:gd name="T78" fmla="*/ 58 w 122"/>
                <a:gd name="T79" fmla="*/ 3 h 132"/>
                <a:gd name="T80" fmla="*/ 31 w 122"/>
                <a:gd name="T81" fmla="*/ 96 h 132"/>
                <a:gd name="T82" fmla="*/ 33 w 122"/>
                <a:gd name="T83" fmla="*/ 89 h 132"/>
                <a:gd name="T84" fmla="*/ 31 w 122"/>
                <a:gd name="T85" fmla="*/ 96 h 132"/>
                <a:gd name="T86" fmla="*/ 31 w 122"/>
                <a:gd name="T87" fmla="*/ 26 h 132"/>
                <a:gd name="T88" fmla="*/ 33 w 122"/>
                <a:gd name="T89" fmla="*/ 33 h 132"/>
                <a:gd name="T90" fmla="*/ 31 w 122"/>
                <a:gd name="T91" fmla="*/ 46 h 132"/>
                <a:gd name="T92" fmla="*/ 31 w 122"/>
                <a:gd name="T93" fmla="*/ 76 h 132"/>
                <a:gd name="T94" fmla="*/ 31 w 122"/>
                <a:gd name="T95" fmla="*/ 26 h 132"/>
                <a:gd name="T96" fmla="*/ 29 w 122"/>
                <a:gd name="T97" fmla="*/ 33 h 132"/>
                <a:gd name="T98" fmla="*/ 18 w 122"/>
                <a:gd name="T99" fmla="*/ 22 h 132"/>
                <a:gd name="T100" fmla="*/ 23 w 122"/>
                <a:gd name="T101" fmla="*/ 18 h 132"/>
                <a:gd name="T102" fmla="*/ 31 w 122"/>
                <a:gd name="T103" fmla="*/ 88 h 132"/>
                <a:gd name="T104" fmla="*/ 23 w 122"/>
                <a:gd name="T105" fmla="*/ 104 h 132"/>
                <a:gd name="T106" fmla="*/ 18 w 122"/>
                <a:gd name="T107" fmla="*/ 100 h 132"/>
                <a:gd name="T108" fmla="*/ 29 w 122"/>
                <a:gd name="T109" fmla="*/ 89 h 132"/>
                <a:gd name="T110" fmla="*/ 22 w 122"/>
                <a:gd name="T111" fmla="*/ 61 h 132"/>
                <a:gd name="T112" fmla="*/ 19 w 122"/>
                <a:gd name="T113" fmla="*/ 58 h 132"/>
                <a:gd name="T114" fmla="*/ 0 w 122"/>
                <a:gd name="T115" fmla="*/ 61 h 132"/>
                <a:gd name="T116" fmla="*/ 19 w 122"/>
                <a:gd name="T117" fmla="*/ 6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2" h="132">
                  <a:moveTo>
                    <a:pt x="92" y="75"/>
                  </a:moveTo>
                  <a:cubicBezTo>
                    <a:pt x="94" y="71"/>
                    <a:pt x="95" y="66"/>
                    <a:pt x="95" y="61"/>
                  </a:cubicBezTo>
                  <a:cubicBezTo>
                    <a:pt x="95" y="56"/>
                    <a:pt x="94" y="51"/>
                    <a:pt x="92" y="47"/>
                  </a:cubicBezTo>
                  <a:cubicBezTo>
                    <a:pt x="92" y="75"/>
                    <a:pt x="92" y="75"/>
                    <a:pt x="92" y="75"/>
                  </a:cubicBezTo>
                  <a:close/>
                  <a:moveTo>
                    <a:pt x="92" y="96"/>
                  </a:moveTo>
                  <a:cubicBezTo>
                    <a:pt x="92" y="88"/>
                    <a:pt x="92" y="88"/>
                    <a:pt x="92" y="88"/>
                  </a:cubicBezTo>
                  <a:cubicBezTo>
                    <a:pt x="92" y="88"/>
                    <a:pt x="93" y="88"/>
                    <a:pt x="94" y="89"/>
                  </a:cubicBezTo>
                  <a:cubicBezTo>
                    <a:pt x="94" y="89"/>
                    <a:pt x="94" y="89"/>
                    <a:pt x="94" y="89"/>
                  </a:cubicBezTo>
                  <a:cubicBezTo>
                    <a:pt x="104" y="100"/>
                    <a:pt x="104" y="100"/>
                    <a:pt x="104" y="100"/>
                  </a:cubicBezTo>
                  <a:cubicBezTo>
                    <a:pt x="106" y="101"/>
                    <a:pt x="106" y="103"/>
                    <a:pt x="104" y="104"/>
                  </a:cubicBezTo>
                  <a:cubicBezTo>
                    <a:pt x="103" y="105"/>
                    <a:pt x="101" y="105"/>
                    <a:pt x="100" y="104"/>
                  </a:cubicBezTo>
                  <a:cubicBezTo>
                    <a:pt x="92" y="96"/>
                    <a:pt x="92" y="96"/>
                    <a:pt x="92" y="96"/>
                  </a:cubicBezTo>
                  <a:close/>
                  <a:moveTo>
                    <a:pt x="92" y="34"/>
                  </a:moveTo>
                  <a:cubicBezTo>
                    <a:pt x="92" y="26"/>
                    <a:pt x="92" y="26"/>
                    <a:pt x="92" y="26"/>
                  </a:cubicBezTo>
                  <a:cubicBezTo>
                    <a:pt x="100" y="18"/>
                    <a:pt x="100" y="18"/>
                    <a:pt x="100" y="18"/>
                  </a:cubicBezTo>
                  <a:cubicBezTo>
                    <a:pt x="101" y="17"/>
                    <a:pt x="103" y="17"/>
                    <a:pt x="104" y="18"/>
                  </a:cubicBezTo>
                  <a:cubicBezTo>
                    <a:pt x="106" y="19"/>
                    <a:pt x="106" y="21"/>
                    <a:pt x="104" y="22"/>
                  </a:cubicBezTo>
                  <a:cubicBezTo>
                    <a:pt x="94" y="33"/>
                    <a:pt x="94" y="33"/>
                    <a:pt x="94" y="33"/>
                  </a:cubicBezTo>
                  <a:cubicBezTo>
                    <a:pt x="94" y="33"/>
                    <a:pt x="94" y="33"/>
                    <a:pt x="94" y="33"/>
                  </a:cubicBezTo>
                  <a:cubicBezTo>
                    <a:pt x="93" y="34"/>
                    <a:pt x="92" y="34"/>
                    <a:pt x="92" y="34"/>
                  </a:cubicBezTo>
                  <a:close/>
                  <a:moveTo>
                    <a:pt x="119" y="58"/>
                  </a:moveTo>
                  <a:cubicBezTo>
                    <a:pt x="119" y="58"/>
                    <a:pt x="119" y="58"/>
                    <a:pt x="119" y="58"/>
                  </a:cubicBezTo>
                  <a:cubicBezTo>
                    <a:pt x="104" y="58"/>
                    <a:pt x="104" y="58"/>
                    <a:pt x="104" y="58"/>
                  </a:cubicBezTo>
                  <a:cubicBezTo>
                    <a:pt x="102" y="58"/>
                    <a:pt x="101" y="59"/>
                    <a:pt x="101" y="61"/>
                  </a:cubicBezTo>
                  <a:cubicBezTo>
                    <a:pt x="101" y="63"/>
                    <a:pt x="102" y="64"/>
                    <a:pt x="104" y="64"/>
                  </a:cubicBezTo>
                  <a:cubicBezTo>
                    <a:pt x="119" y="64"/>
                    <a:pt x="119" y="64"/>
                    <a:pt x="119" y="64"/>
                  </a:cubicBezTo>
                  <a:cubicBezTo>
                    <a:pt x="121" y="64"/>
                    <a:pt x="122" y="63"/>
                    <a:pt x="122" y="61"/>
                  </a:cubicBezTo>
                  <a:cubicBezTo>
                    <a:pt x="122" y="59"/>
                    <a:pt x="121" y="58"/>
                    <a:pt x="119" y="58"/>
                  </a:cubicBezTo>
                  <a:close/>
                  <a:moveTo>
                    <a:pt x="61" y="132"/>
                  </a:moveTo>
                  <a:cubicBezTo>
                    <a:pt x="63" y="132"/>
                    <a:pt x="63" y="132"/>
                    <a:pt x="63" y="132"/>
                  </a:cubicBezTo>
                  <a:cubicBezTo>
                    <a:pt x="73" y="132"/>
                    <a:pt x="80" y="125"/>
                    <a:pt x="80" y="116"/>
                  </a:cubicBezTo>
                  <a:cubicBezTo>
                    <a:pt x="80" y="89"/>
                    <a:pt x="80" y="89"/>
                    <a:pt x="80" y="89"/>
                  </a:cubicBezTo>
                  <a:cubicBezTo>
                    <a:pt x="85" y="85"/>
                    <a:pt x="89" y="81"/>
                    <a:pt x="92" y="75"/>
                  </a:cubicBezTo>
                  <a:cubicBezTo>
                    <a:pt x="92" y="47"/>
                    <a:pt x="92" y="47"/>
                    <a:pt x="92" y="47"/>
                  </a:cubicBezTo>
                  <a:cubicBezTo>
                    <a:pt x="86" y="35"/>
                    <a:pt x="75" y="27"/>
                    <a:pt x="61" y="27"/>
                  </a:cubicBezTo>
                  <a:cubicBezTo>
                    <a:pt x="61" y="34"/>
                    <a:pt x="61" y="34"/>
                    <a:pt x="61" y="34"/>
                  </a:cubicBezTo>
                  <a:cubicBezTo>
                    <a:pt x="68" y="34"/>
                    <a:pt x="75" y="37"/>
                    <a:pt x="80" y="42"/>
                  </a:cubicBezTo>
                  <a:cubicBezTo>
                    <a:pt x="85" y="47"/>
                    <a:pt x="88" y="54"/>
                    <a:pt x="88" y="61"/>
                  </a:cubicBezTo>
                  <a:cubicBezTo>
                    <a:pt x="88" y="71"/>
                    <a:pt x="83" y="79"/>
                    <a:pt x="75" y="84"/>
                  </a:cubicBezTo>
                  <a:cubicBezTo>
                    <a:pt x="75" y="84"/>
                    <a:pt x="75" y="84"/>
                    <a:pt x="75" y="84"/>
                  </a:cubicBezTo>
                  <a:cubicBezTo>
                    <a:pt x="74" y="84"/>
                    <a:pt x="73" y="86"/>
                    <a:pt x="73" y="87"/>
                  </a:cubicBezTo>
                  <a:cubicBezTo>
                    <a:pt x="73" y="102"/>
                    <a:pt x="73" y="102"/>
                    <a:pt x="73" y="102"/>
                  </a:cubicBezTo>
                  <a:cubicBezTo>
                    <a:pt x="61" y="102"/>
                    <a:pt x="61" y="102"/>
                    <a:pt x="61" y="102"/>
                  </a:cubicBezTo>
                  <a:cubicBezTo>
                    <a:pt x="61" y="132"/>
                    <a:pt x="61" y="132"/>
                    <a:pt x="61" y="132"/>
                  </a:cubicBezTo>
                  <a:close/>
                  <a:moveTo>
                    <a:pt x="92" y="26"/>
                  </a:moveTo>
                  <a:cubicBezTo>
                    <a:pt x="92" y="34"/>
                    <a:pt x="92" y="34"/>
                    <a:pt x="92" y="34"/>
                  </a:cubicBezTo>
                  <a:cubicBezTo>
                    <a:pt x="91" y="34"/>
                    <a:pt x="90" y="34"/>
                    <a:pt x="89" y="33"/>
                  </a:cubicBezTo>
                  <a:cubicBezTo>
                    <a:pt x="88" y="32"/>
                    <a:pt x="88" y="30"/>
                    <a:pt x="89" y="29"/>
                  </a:cubicBezTo>
                  <a:cubicBezTo>
                    <a:pt x="92" y="26"/>
                    <a:pt x="92" y="26"/>
                    <a:pt x="92" y="26"/>
                  </a:cubicBezTo>
                  <a:close/>
                  <a:moveTo>
                    <a:pt x="92" y="88"/>
                  </a:moveTo>
                  <a:cubicBezTo>
                    <a:pt x="92" y="96"/>
                    <a:pt x="92" y="96"/>
                    <a:pt x="92" y="96"/>
                  </a:cubicBezTo>
                  <a:cubicBezTo>
                    <a:pt x="89" y="93"/>
                    <a:pt x="89" y="93"/>
                    <a:pt x="89" y="93"/>
                  </a:cubicBezTo>
                  <a:cubicBezTo>
                    <a:pt x="88" y="92"/>
                    <a:pt x="88" y="90"/>
                    <a:pt x="89" y="89"/>
                  </a:cubicBezTo>
                  <a:cubicBezTo>
                    <a:pt x="90" y="88"/>
                    <a:pt x="91" y="88"/>
                    <a:pt x="92" y="88"/>
                  </a:cubicBezTo>
                  <a:close/>
                  <a:moveTo>
                    <a:pt x="61" y="21"/>
                  </a:moveTo>
                  <a:cubicBezTo>
                    <a:pt x="61" y="0"/>
                    <a:pt x="61" y="0"/>
                    <a:pt x="61" y="0"/>
                  </a:cubicBezTo>
                  <a:cubicBezTo>
                    <a:pt x="61" y="0"/>
                    <a:pt x="61" y="0"/>
                    <a:pt x="61" y="0"/>
                  </a:cubicBezTo>
                  <a:cubicBezTo>
                    <a:pt x="63" y="0"/>
                    <a:pt x="64" y="2"/>
                    <a:pt x="64" y="3"/>
                  </a:cubicBezTo>
                  <a:cubicBezTo>
                    <a:pt x="64" y="18"/>
                    <a:pt x="64" y="18"/>
                    <a:pt x="64" y="18"/>
                  </a:cubicBezTo>
                  <a:cubicBezTo>
                    <a:pt x="64" y="20"/>
                    <a:pt x="63" y="21"/>
                    <a:pt x="61" y="21"/>
                  </a:cubicBezTo>
                  <a:cubicBezTo>
                    <a:pt x="61" y="21"/>
                    <a:pt x="61" y="21"/>
                    <a:pt x="61" y="21"/>
                  </a:cubicBezTo>
                  <a:close/>
                  <a:moveTo>
                    <a:pt x="61" y="27"/>
                  </a:moveTo>
                  <a:cubicBezTo>
                    <a:pt x="48" y="27"/>
                    <a:pt x="36" y="35"/>
                    <a:pt x="31" y="46"/>
                  </a:cubicBezTo>
                  <a:cubicBezTo>
                    <a:pt x="31" y="76"/>
                    <a:pt x="31" y="76"/>
                    <a:pt x="31" y="76"/>
                  </a:cubicBezTo>
                  <a:cubicBezTo>
                    <a:pt x="34" y="81"/>
                    <a:pt x="38" y="86"/>
                    <a:pt x="43" y="89"/>
                  </a:cubicBezTo>
                  <a:cubicBezTo>
                    <a:pt x="43" y="116"/>
                    <a:pt x="43" y="116"/>
                    <a:pt x="43" y="116"/>
                  </a:cubicBezTo>
                  <a:cubicBezTo>
                    <a:pt x="43" y="125"/>
                    <a:pt x="50" y="132"/>
                    <a:pt x="59" y="132"/>
                  </a:cubicBezTo>
                  <a:cubicBezTo>
                    <a:pt x="61" y="132"/>
                    <a:pt x="61" y="132"/>
                    <a:pt x="61" y="132"/>
                  </a:cubicBezTo>
                  <a:cubicBezTo>
                    <a:pt x="61" y="102"/>
                    <a:pt x="61" y="102"/>
                    <a:pt x="61" y="102"/>
                  </a:cubicBezTo>
                  <a:cubicBezTo>
                    <a:pt x="50" y="102"/>
                    <a:pt x="50" y="102"/>
                    <a:pt x="50" y="102"/>
                  </a:cubicBezTo>
                  <a:cubicBezTo>
                    <a:pt x="50" y="87"/>
                    <a:pt x="50" y="87"/>
                    <a:pt x="50" y="87"/>
                  </a:cubicBezTo>
                  <a:cubicBezTo>
                    <a:pt x="50" y="86"/>
                    <a:pt x="49" y="85"/>
                    <a:pt x="48" y="84"/>
                  </a:cubicBezTo>
                  <a:cubicBezTo>
                    <a:pt x="40" y="80"/>
                    <a:pt x="34" y="71"/>
                    <a:pt x="34" y="61"/>
                  </a:cubicBezTo>
                  <a:cubicBezTo>
                    <a:pt x="34" y="54"/>
                    <a:pt x="37" y="47"/>
                    <a:pt x="42" y="42"/>
                  </a:cubicBezTo>
                  <a:cubicBezTo>
                    <a:pt x="47" y="37"/>
                    <a:pt x="54" y="34"/>
                    <a:pt x="61" y="34"/>
                  </a:cubicBezTo>
                  <a:cubicBezTo>
                    <a:pt x="61" y="27"/>
                    <a:pt x="61" y="27"/>
                    <a:pt x="61" y="27"/>
                  </a:cubicBezTo>
                  <a:close/>
                  <a:moveTo>
                    <a:pt x="61" y="0"/>
                  </a:moveTo>
                  <a:cubicBezTo>
                    <a:pt x="61" y="21"/>
                    <a:pt x="61" y="21"/>
                    <a:pt x="61" y="21"/>
                  </a:cubicBezTo>
                  <a:cubicBezTo>
                    <a:pt x="59" y="21"/>
                    <a:pt x="58" y="20"/>
                    <a:pt x="58" y="18"/>
                  </a:cubicBezTo>
                  <a:cubicBezTo>
                    <a:pt x="58" y="3"/>
                    <a:pt x="58" y="3"/>
                    <a:pt x="58" y="3"/>
                  </a:cubicBezTo>
                  <a:cubicBezTo>
                    <a:pt x="58" y="2"/>
                    <a:pt x="59" y="0"/>
                    <a:pt x="61" y="0"/>
                  </a:cubicBezTo>
                  <a:close/>
                  <a:moveTo>
                    <a:pt x="31" y="96"/>
                  </a:moveTo>
                  <a:cubicBezTo>
                    <a:pt x="31" y="88"/>
                    <a:pt x="31" y="88"/>
                    <a:pt x="31" y="88"/>
                  </a:cubicBezTo>
                  <a:cubicBezTo>
                    <a:pt x="32" y="88"/>
                    <a:pt x="33" y="88"/>
                    <a:pt x="33" y="89"/>
                  </a:cubicBezTo>
                  <a:cubicBezTo>
                    <a:pt x="35" y="90"/>
                    <a:pt x="35" y="92"/>
                    <a:pt x="33" y="93"/>
                  </a:cubicBezTo>
                  <a:cubicBezTo>
                    <a:pt x="31" y="96"/>
                    <a:pt x="31" y="96"/>
                    <a:pt x="31" y="96"/>
                  </a:cubicBezTo>
                  <a:close/>
                  <a:moveTo>
                    <a:pt x="31" y="34"/>
                  </a:moveTo>
                  <a:cubicBezTo>
                    <a:pt x="31" y="26"/>
                    <a:pt x="31" y="26"/>
                    <a:pt x="31" y="26"/>
                  </a:cubicBezTo>
                  <a:cubicBezTo>
                    <a:pt x="33" y="29"/>
                    <a:pt x="33" y="29"/>
                    <a:pt x="33" y="29"/>
                  </a:cubicBezTo>
                  <a:cubicBezTo>
                    <a:pt x="35" y="30"/>
                    <a:pt x="35" y="32"/>
                    <a:pt x="33" y="33"/>
                  </a:cubicBezTo>
                  <a:cubicBezTo>
                    <a:pt x="33" y="34"/>
                    <a:pt x="32" y="34"/>
                    <a:pt x="31" y="34"/>
                  </a:cubicBezTo>
                  <a:close/>
                  <a:moveTo>
                    <a:pt x="31" y="46"/>
                  </a:moveTo>
                  <a:cubicBezTo>
                    <a:pt x="29" y="51"/>
                    <a:pt x="27" y="56"/>
                    <a:pt x="27" y="61"/>
                  </a:cubicBezTo>
                  <a:cubicBezTo>
                    <a:pt x="27" y="66"/>
                    <a:pt x="29" y="71"/>
                    <a:pt x="31" y="76"/>
                  </a:cubicBezTo>
                  <a:cubicBezTo>
                    <a:pt x="31" y="46"/>
                    <a:pt x="31" y="46"/>
                    <a:pt x="31" y="46"/>
                  </a:cubicBezTo>
                  <a:close/>
                  <a:moveTo>
                    <a:pt x="31" y="26"/>
                  </a:moveTo>
                  <a:cubicBezTo>
                    <a:pt x="31" y="34"/>
                    <a:pt x="31" y="34"/>
                    <a:pt x="31" y="34"/>
                  </a:cubicBezTo>
                  <a:cubicBezTo>
                    <a:pt x="30" y="34"/>
                    <a:pt x="29" y="34"/>
                    <a:pt x="29" y="33"/>
                  </a:cubicBezTo>
                  <a:cubicBezTo>
                    <a:pt x="29" y="33"/>
                    <a:pt x="29" y="33"/>
                    <a:pt x="29" y="33"/>
                  </a:cubicBezTo>
                  <a:cubicBezTo>
                    <a:pt x="18" y="22"/>
                    <a:pt x="18" y="22"/>
                    <a:pt x="18" y="22"/>
                  </a:cubicBezTo>
                  <a:cubicBezTo>
                    <a:pt x="17" y="21"/>
                    <a:pt x="17" y="19"/>
                    <a:pt x="18" y="18"/>
                  </a:cubicBezTo>
                  <a:cubicBezTo>
                    <a:pt x="20" y="17"/>
                    <a:pt x="21" y="17"/>
                    <a:pt x="23" y="18"/>
                  </a:cubicBezTo>
                  <a:cubicBezTo>
                    <a:pt x="31" y="26"/>
                    <a:pt x="31" y="26"/>
                    <a:pt x="31" y="26"/>
                  </a:cubicBezTo>
                  <a:close/>
                  <a:moveTo>
                    <a:pt x="31" y="88"/>
                  </a:moveTo>
                  <a:cubicBezTo>
                    <a:pt x="31" y="96"/>
                    <a:pt x="31" y="96"/>
                    <a:pt x="31" y="96"/>
                  </a:cubicBezTo>
                  <a:cubicBezTo>
                    <a:pt x="23" y="104"/>
                    <a:pt x="23" y="104"/>
                    <a:pt x="23" y="104"/>
                  </a:cubicBezTo>
                  <a:cubicBezTo>
                    <a:pt x="21" y="105"/>
                    <a:pt x="20" y="105"/>
                    <a:pt x="18" y="104"/>
                  </a:cubicBezTo>
                  <a:cubicBezTo>
                    <a:pt x="17" y="103"/>
                    <a:pt x="17" y="101"/>
                    <a:pt x="18" y="100"/>
                  </a:cubicBezTo>
                  <a:cubicBezTo>
                    <a:pt x="29" y="89"/>
                    <a:pt x="29" y="89"/>
                    <a:pt x="29" y="89"/>
                  </a:cubicBezTo>
                  <a:cubicBezTo>
                    <a:pt x="29" y="89"/>
                    <a:pt x="29" y="89"/>
                    <a:pt x="29" y="89"/>
                  </a:cubicBezTo>
                  <a:cubicBezTo>
                    <a:pt x="29" y="88"/>
                    <a:pt x="30" y="88"/>
                    <a:pt x="31" y="88"/>
                  </a:cubicBezTo>
                  <a:close/>
                  <a:moveTo>
                    <a:pt x="22" y="61"/>
                  </a:moveTo>
                  <a:cubicBezTo>
                    <a:pt x="22" y="61"/>
                    <a:pt x="22" y="61"/>
                    <a:pt x="22" y="61"/>
                  </a:cubicBezTo>
                  <a:cubicBezTo>
                    <a:pt x="22" y="59"/>
                    <a:pt x="20" y="58"/>
                    <a:pt x="19" y="58"/>
                  </a:cubicBezTo>
                  <a:cubicBezTo>
                    <a:pt x="4" y="58"/>
                    <a:pt x="4" y="58"/>
                    <a:pt x="4" y="58"/>
                  </a:cubicBezTo>
                  <a:cubicBezTo>
                    <a:pt x="2" y="58"/>
                    <a:pt x="0" y="59"/>
                    <a:pt x="0" y="61"/>
                  </a:cubicBezTo>
                  <a:cubicBezTo>
                    <a:pt x="0" y="63"/>
                    <a:pt x="2" y="64"/>
                    <a:pt x="4" y="64"/>
                  </a:cubicBezTo>
                  <a:cubicBezTo>
                    <a:pt x="19" y="64"/>
                    <a:pt x="19" y="64"/>
                    <a:pt x="19" y="64"/>
                  </a:cubicBezTo>
                  <a:cubicBezTo>
                    <a:pt x="20" y="64"/>
                    <a:pt x="22" y="63"/>
                    <a:pt x="22" y="6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211"/>
            <p:cNvSpPr/>
            <p:nvPr/>
          </p:nvSpPr>
          <p:spPr bwMode="auto">
            <a:xfrm>
              <a:off x="6108700" y="4316413"/>
              <a:ext cx="65088" cy="66675"/>
            </a:xfrm>
            <a:custGeom>
              <a:avLst/>
              <a:gdLst>
                <a:gd name="T0" fmla="*/ 33 w 34"/>
                <a:gd name="T1" fmla="*/ 20 h 35"/>
                <a:gd name="T2" fmla="*/ 14 w 34"/>
                <a:gd name="T3" fmla="*/ 33 h 35"/>
                <a:gd name="T4" fmla="*/ 1 w 34"/>
                <a:gd name="T5" fmla="*/ 15 h 35"/>
                <a:gd name="T6" fmla="*/ 20 w 34"/>
                <a:gd name="T7" fmla="*/ 2 h 35"/>
                <a:gd name="T8" fmla="*/ 33 w 34"/>
                <a:gd name="T9" fmla="*/ 20 h 35"/>
              </a:gdLst>
              <a:ahLst/>
              <a:cxnLst>
                <a:cxn ang="0">
                  <a:pos x="T0" y="T1"/>
                </a:cxn>
                <a:cxn ang="0">
                  <a:pos x="T2" y="T3"/>
                </a:cxn>
                <a:cxn ang="0">
                  <a:pos x="T4" y="T5"/>
                </a:cxn>
                <a:cxn ang="0">
                  <a:pos x="T6" y="T7"/>
                </a:cxn>
                <a:cxn ang="0">
                  <a:pos x="T8" y="T9"/>
                </a:cxn>
              </a:cxnLst>
              <a:rect l="0" t="0" r="r" b="b"/>
              <a:pathLst>
                <a:path w="34" h="35">
                  <a:moveTo>
                    <a:pt x="33" y="20"/>
                  </a:moveTo>
                  <a:cubicBezTo>
                    <a:pt x="31" y="29"/>
                    <a:pt x="23" y="35"/>
                    <a:pt x="14" y="33"/>
                  </a:cubicBezTo>
                  <a:cubicBezTo>
                    <a:pt x="5" y="32"/>
                    <a:pt x="0" y="24"/>
                    <a:pt x="1" y="15"/>
                  </a:cubicBezTo>
                  <a:cubicBezTo>
                    <a:pt x="3" y="6"/>
                    <a:pt x="11" y="0"/>
                    <a:pt x="20" y="2"/>
                  </a:cubicBezTo>
                  <a:cubicBezTo>
                    <a:pt x="28" y="3"/>
                    <a:pt x="34" y="12"/>
                    <a:pt x="33" y="2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212"/>
            <p:cNvSpPr/>
            <p:nvPr/>
          </p:nvSpPr>
          <p:spPr bwMode="auto">
            <a:xfrm>
              <a:off x="6091238" y="4122738"/>
              <a:ext cx="60325" cy="209550"/>
            </a:xfrm>
            <a:custGeom>
              <a:avLst/>
              <a:gdLst>
                <a:gd name="T0" fmla="*/ 32 w 32"/>
                <a:gd name="T1" fmla="*/ 109 h 110"/>
                <a:gd name="T2" fmla="*/ 14 w 32"/>
                <a:gd name="T3" fmla="*/ 18 h 110"/>
                <a:gd name="T4" fmla="*/ 2 w 32"/>
                <a:gd name="T5" fmla="*/ 1 h 110"/>
                <a:gd name="T6" fmla="*/ 21 w 32"/>
                <a:gd name="T7" fmla="*/ 110 h 110"/>
                <a:gd name="T8" fmla="*/ 32 w 32"/>
                <a:gd name="T9" fmla="*/ 109 h 110"/>
              </a:gdLst>
              <a:ahLst/>
              <a:cxnLst>
                <a:cxn ang="0">
                  <a:pos x="T0" y="T1"/>
                </a:cxn>
                <a:cxn ang="0">
                  <a:pos x="T2" y="T3"/>
                </a:cxn>
                <a:cxn ang="0">
                  <a:pos x="T4" y="T5"/>
                </a:cxn>
                <a:cxn ang="0">
                  <a:pos x="T6" y="T7"/>
                </a:cxn>
                <a:cxn ang="0">
                  <a:pos x="T8" y="T9"/>
                </a:cxn>
              </a:cxnLst>
              <a:rect l="0" t="0" r="r" b="b"/>
              <a:pathLst>
                <a:path w="32" h="110">
                  <a:moveTo>
                    <a:pt x="32" y="109"/>
                  </a:moveTo>
                  <a:cubicBezTo>
                    <a:pt x="32" y="109"/>
                    <a:pt x="14" y="18"/>
                    <a:pt x="14" y="18"/>
                  </a:cubicBezTo>
                  <a:cubicBezTo>
                    <a:pt x="14" y="18"/>
                    <a:pt x="3" y="1"/>
                    <a:pt x="2" y="1"/>
                  </a:cubicBezTo>
                  <a:cubicBezTo>
                    <a:pt x="0" y="0"/>
                    <a:pt x="21" y="110"/>
                    <a:pt x="21" y="110"/>
                  </a:cubicBezTo>
                  <a:lnTo>
                    <a:pt x="32" y="109"/>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213"/>
            <p:cNvSpPr/>
            <p:nvPr/>
          </p:nvSpPr>
          <p:spPr bwMode="auto">
            <a:xfrm>
              <a:off x="6134100" y="4157663"/>
              <a:ext cx="134938" cy="179388"/>
            </a:xfrm>
            <a:custGeom>
              <a:avLst/>
              <a:gdLst>
                <a:gd name="T0" fmla="*/ 2 w 85"/>
                <a:gd name="T1" fmla="*/ 106 h 113"/>
                <a:gd name="T2" fmla="*/ 64 w 85"/>
                <a:gd name="T3" fmla="*/ 14 h 113"/>
                <a:gd name="T4" fmla="*/ 85 w 85"/>
                <a:gd name="T5" fmla="*/ 0 h 113"/>
                <a:gd name="T6" fmla="*/ 75 w 85"/>
                <a:gd name="T7" fmla="*/ 22 h 113"/>
                <a:gd name="T8" fmla="*/ 14 w 85"/>
                <a:gd name="T9" fmla="*/ 113 h 113"/>
                <a:gd name="T10" fmla="*/ 0 w 85"/>
                <a:gd name="T11" fmla="*/ 107 h 113"/>
                <a:gd name="T12" fmla="*/ 2 w 85"/>
                <a:gd name="T13" fmla="*/ 106 h 113"/>
              </a:gdLst>
              <a:ahLst/>
              <a:cxnLst>
                <a:cxn ang="0">
                  <a:pos x="T0" y="T1"/>
                </a:cxn>
                <a:cxn ang="0">
                  <a:pos x="T2" y="T3"/>
                </a:cxn>
                <a:cxn ang="0">
                  <a:pos x="T4" y="T5"/>
                </a:cxn>
                <a:cxn ang="0">
                  <a:pos x="T6" y="T7"/>
                </a:cxn>
                <a:cxn ang="0">
                  <a:pos x="T8" y="T9"/>
                </a:cxn>
                <a:cxn ang="0">
                  <a:pos x="T10" y="T11"/>
                </a:cxn>
                <a:cxn ang="0">
                  <a:pos x="T12" y="T13"/>
                </a:cxn>
              </a:cxnLst>
              <a:rect l="0" t="0" r="r" b="b"/>
              <a:pathLst>
                <a:path w="85" h="113">
                  <a:moveTo>
                    <a:pt x="2" y="106"/>
                  </a:moveTo>
                  <a:lnTo>
                    <a:pt x="64" y="14"/>
                  </a:lnTo>
                  <a:lnTo>
                    <a:pt x="85" y="0"/>
                  </a:lnTo>
                  <a:lnTo>
                    <a:pt x="75" y="22"/>
                  </a:lnTo>
                  <a:lnTo>
                    <a:pt x="14" y="113"/>
                  </a:lnTo>
                  <a:lnTo>
                    <a:pt x="0" y="107"/>
                  </a:lnTo>
                  <a:lnTo>
                    <a:pt x="2" y="10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214"/>
            <p:cNvSpPr/>
            <p:nvPr/>
          </p:nvSpPr>
          <p:spPr bwMode="auto">
            <a:xfrm>
              <a:off x="6122988" y="4367213"/>
              <a:ext cx="17463" cy="34925"/>
            </a:xfrm>
            <a:custGeom>
              <a:avLst/>
              <a:gdLst>
                <a:gd name="T0" fmla="*/ 3 w 9"/>
                <a:gd name="T1" fmla="*/ 2 h 18"/>
                <a:gd name="T2" fmla="*/ 6 w 9"/>
                <a:gd name="T3" fmla="*/ 0 h 18"/>
                <a:gd name="T4" fmla="*/ 8 w 9"/>
                <a:gd name="T5" fmla="*/ 3 h 18"/>
                <a:gd name="T6" fmla="*/ 6 w 9"/>
                <a:gd name="T7" fmla="*/ 15 h 18"/>
                <a:gd name="T8" fmla="*/ 3 w 9"/>
                <a:gd name="T9" fmla="*/ 17 h 18"/>
                <a:gd name="T10" fmla="*/ 1 w 9"/>
                <a:gd name="T11" fmla="*/ 14 h 18"/>
                <a:gd name="T12" fmla="*/ 3 w 9"/>
                <a:gd name="T13" fmla="*/ 2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3" y="2"/>
                  </a:moveTo>
                  <a:cubicBezTo>
                    <a:pt x="3" y="1"/>
                    <a:pt x="4" y="0"/>
                    <a:pt x="6" y="0"/>
                  </a:cubicBezTo>
                  <a:cubicBezTo>
                    <a:pt x="8" y="0"/>
                    <a:pt x="9" y="2"/>
                    <a:pt x="8" y="3"/>
                  </a:cubicBezTo>
                  <a:cubicBezTo>
                    <a:pt x="6" y="15"/>
                    <a:pt x="6" y="15"/>
                    <a:pt x="6" y="15"/>
                  </a:cubicBezTo>
                  <a:cubicBezTo>
                    <a:pt x="6" y="17"/>
                    <a:pt x="5" y="18"/>
                    <a:pt x="3" y="17"/>
                  </a:cubicBezTo>
                  <a:cubicBezTo>
                    <a:pt x="2" y="17"/>
                    <a:pt x="0" y="16"/>
                    <a:pt x="1" y="14"/>
                  </a:cubicBezTo>
                  <a:lnTo>
                    <a:pt x="3" y="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215"/>
            <p:cNvSpPr>
              <a:spLocks noEditPoints="1"/>
            </p:cNvSpPr>
            <p:nvPr/>
          </p:nvSpPr>
          <p:spPr bwMode="auto">
            <a:xfrm>
              <a:off x="4022725" y="1728788"/>
              <a:ext cx="601663" cy="633413"/>
            </a:xfrm>
            <a:custGeom>
              <a:avLst/>
              <a:gdLst>
                <a:gd name="T0" fmla="*/ 241 w 314"/>
                <a:gd name="T1" fmla="*/ 321 h 331"/>
                <a:gd name="T2" fmla="*/ 283 w 314"/>
                <a:gd name="T3" fmla="*/ 303 h 331"/>
                <a:gd name="T4" fmla="*/ 241 w 314"/>
                <a:gd name="T5" fmla="*/ 189 h 331"/>
                <a:gd name="T6" fmla="*/ 241 w 314"/>
                <a:gd name="T7" fmla="*/ 215 h 331"/>
                <a:gd name="T8" fmla="*/ 276 w 314"/>
                <a:gd name="T9" fmla="*/ 271 h 331"/>
                <a:gd name="T10" fmla="*/ 241 w 314"/>
                <a:gd name="T11" fmla="*/ 300 h 331"/>
                <a:gd name="T12" fmla="*/ 241 w 314"/>
                <a:gd name="T13" fmla="*/ 321 h 331"/>
                <a:gd name="T14" fmla="*/ 241 w 314"/>
                <a:gd name="T15" fmla="*/ 291 h 331"/>
                <a:gd name="T16" fmla="*/ 241 w 314"/>
                <a:gd name="T17" fmla="*/ 224 h 331"/>
                <a:gd name="T18" fmla="*/ 259 w 314"/>
                <a:gd name="T19" fmla="*/ 268 h 331"/>
                <a:gd name="T20" fmla="*/ 241 w 314"/>
                <a:gd name="T21" fmla="*/ 291 h 331"/>
                <a:gd name="T22" fmla="*/ 209 w 314"/>
                <a:gd name="T23" fmla="*/ 159 h 331"/>
                <a:gd name="T24" fmla="*/ 202 w 314"/>
                <a:gd name="T25" fmla="*/ 140 h 331"/>
                <a:gd name="T26" fmla="*/ 202 w 314"/>
                <a:gd name="T27" fmla="*/ 63 h 331"/>
                <a:gd name="T28" fmla="*/ 210 w 314"/>
                <a:gd name="T29" fmla="*/ 53 h 331"/>
                <a:gd name="T30" fmla="*/ 211 w 314"/>
                <a:gd name="T31" fmla="*/ 53 h 331"/>
                <a:gd name="T32" fmla="*/ 211 w 314"/>
                <a:gd name="T33" fmla="*/ 19 h 331"/>
                <a:gd name="T34" fmla="*/ 210 w 314"/>
                <a:gd name="T35" fmla="*/ 19 h 331"/>
                <a:gd name="T36" fmla="*/ 210 w 314"/>
                <a:gd name="T37" fmla="*/ 18 h 331"/>
                <a:gd name="T38" fmla="*/ 163 w 314"/>
                <a:gd name="T39" fmla="*/ 0 h 331"/>
                <a:gd name="T40" fmla="*/ 115 w 314"/>
                <a:gd name="T41" fmla="*/ 18 h 331"/>
                <a:gd name="T42" fmla="*/ 116 w 314"/>
                <a:gd name="T43" fmla="*/ 19 h 331"/>
                <a:gd name="T44" fmla="*/ 115 w 314"/>
                <a:gd name="T45" fmla="*/ 19 h 331"/>
                <a:gd name="T46" fmla="*/ 115 w 314"/>
                <a:gd name="T47" fmla="*/ 53 h 331"/>
                <a:gd name="T48" fmla="*/ 116 w 314"/>
                <a:gd name="T49" fmla="*/ 53 h 331"/>
                <a:gd name="T50" fmla="*/ 129 w 314"/>
                <a:gd name="T51" fmla="*/ 64 h 331"/>
                <a:gd name="T52" fmla="*/ 129 w 314"/>
                <a:gd name="T53" fmla="*/ 140 h 331"/>
                <a:gd name="T54" fmla="*/ 119 w 314"/>
                <a:gd name="T55" fmla="*/ 159 h 331"/>
                <a:gd name="T56" fmla="*/ 44 w 314"/>
                <a:gd name="T57" fmla="*/ 303 h 331"/>
                <a:gd name="T58" fmla="*/ 163 w 314"/>
                <a:gd name="T59" fmla="*/ 329 h 331"/>
                <a:gd name="T60" fmla="*/ 241 w 314"/>
                <a:gd name="T61" fmla="*/ 321 h 331"/>
                <a:gd name="T62" fmla="*/ 241 w 314"/>
                <a:gd name="T63" fmla="*/ 300 h 331"/>
                <a:gd name="T64" fmla="*/ 207 w 314"/>
                <a:gd name="T65" fmla="*/ 304 h 331"/>
                <a:gd name="T66" fmla="*/ 207 w 314"/>
                <a:gd name="T67" fmla="*/ 304 h 331"/>
                <a:gd name="T68" fmla="*/ 241 w 314"/>
                <a:gd name="T69" fmla="*/ 291 h 331"/>
                <a:gd name="T70" fmla="*/ 241 w 314"/>
                <a:gd name="T71" fmla="*/ 224 h 331"/>
                <a:gd name="T72" fmla="*/ 214 w 314"/>
                <a:gd name="T73" fmla="*/ 191 h 331"/>
                <a:gd name="T74" fmla="*/ 241 w 314"/>
                <a:gd name="T75" fmla="*/ 215 h 331"/>
                <a:gd name="T76" fmla="*/ 241 w 314"/>
                <a:gd name="T77" fmla="*/ 189 h 331"/>
                <a:gd name="T78" fmla="*/ 209 w 314"/>
                <a:gd name="T79" fmla="*/ 15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14" h="331">
                  <a:moveTo>
                    <a:pt x="241" y="321"/>
                  </a:moveTo>
                  <a:cubicBezTo>
                    <a:pt x="256" y="317"/>
                    <a:pt x="271" y="311"/>
                    <a:pt x="283" y="303"/>
                  </a:cubicBezTo>
                  <a:cubicBezTo>
                    <a:pt x="314" y="281"/>
                    <a:pt x="274" y="225"/>
                    <a:pt x="241" y="189"/>
                  </a:cubicBezTo>
                  <a:cubicBezTo>
                    <a:pt x="241" y="215"/>
                    <a:pt x="241" y="215"/>
                    <a:pt x="241" y="215"/>
                  </a:cubicBezTo>
                  <a:cubicBezTo>
                    <a:pt x="258" y="232"/>
                    <a:pt x="276" y="254"/>
                    <a:pt x="276" y="271"/>
                  </a:cubicBezTo>
                  <a:cubicBezTo>
                    <a:pt x="275" y="288"/>
                    <a:pt x="258" y="296"/>
                    <a:pt x="241" y="300"/>
                  </a:cubicBezTo>
                  <a:cubicBezTo>
                    <a:pt x="241" y="321"/>
                    <a:pt x="241" y="321"/>
                    <a:pt x="241" y="321"/>
                  </a:cubicBezTo>
                  <a:close/>
                  <a:moveTo>
                    <a:pt x="241" y="291"/>
                  </a:moveTo>
                  <a:cubicBezTo>
                    <a:pt x="241" y="224"/>
                    <a:pt x="241" y="224"/>
                    <a:pt x="241" y="224"/>
                  </a:cubicBezTo>
                  <a:cubicBezTo>
                    <a:pt x="251" y="239"/>
                    <a:pt x="260" y="256"/>
                    <a:pt x="259" y="268"/>
                  </a:cubicBezTo>
                  <a:cubicBezTo>
                    <a:pt x="258" y="278"/>
                    <a:pt x="251" y="286"/>
                    <a:pt x="241" y="291"/>
                  </a:cubicBezTo>
                  <a:close/>
                  <a:moveTo>
                    <a:pt x="209" y="159"/>
                  </a:moveTo>
                  <a:cubicBezTo>
                    <a:pt x="209" y="159"/>
                    <a:pt x="202" y="156"/>
                    <a:pt x="202" y="140"/>
                  </a:cubicBezTo>
                  <a:cubicBezTo>
                    <a:pt x="202" y="128"/>
                    <a:pt x="202" y="79"/>
                    <a:pt x="202" y="63"/>
                  </a:cubicBezTo>
                  <a:cubicBezTo>
                    <a:pt x="207" y="60"/>
                    <a:pt x="209" y="57"/>
                    <a:pt x="210" y="53"/>
                  </a:cubicBezTo>
                  <a:cubicBezTo>
                    <a:pt x="211" y="53"/>
                    <a:pt x="211" y="53"/>
                    <a:pt x="211" y="53"/>
                  </a:cubicBezTo>
                  <a:cubicBezTo>
                    <a:pt x="211" y="19"/>
                    <a:pt x="211" y="19"/>
                    <a:pt x="211" y="19"/>
                  </a:cubicBezTo>
                  <a:cubicBezTo>
                    <a:pt x="210" y="19"/>
                    <a:pt x="210" y="19"/>
                    <a:pt x="210" y="19"/>
                  </a:cubicBezTo>
                  <a:cubicBezTo>
                    <a:pt x="210" y="19"/>
                    <a:pt x="210" y="18"/>
                    <a:pt x="210" y="18"/>
                  </a:cubicBezTo>
                  <a:cubicBezTo>
                    <a:pt x="210" y="8"/>
                    <a:pt x="189" y="0"/>
                    <a:pt x="163" y="0"/>
                  </a:cubicBezTo>
                  <a:cubicBezTo>
                    <a:pt x="137" y="0"/>
                    <a:pt x="115" y="8"/>
                    <a:pt x="115" y="18"/>
                  </a:cubicBezTo>
                  <a:cubicBezTo>
                    <a:pt x="115" y="18"/>
                    <a:pt x="116" y="19"/>
                    <a:pt x="116" y="19"/>
                  </a:cubicBezTo>
                  <a:cubicBezTo>
                    <a:pt x="115" y="19"/>
                    <a:pt x="115" y="19"/>
                    <a:pt x="115" y="19"/>
                  </a:cubicBezTo>
                  <a:cubicBezTo>
                    <a:pt x="115" y="53"/>
                    <a:pt x="115" y="53"/>
                    <a:pt x="115" y="53"/>
                  </a:cubicBezTo>
                  <a:cubicBezTo>
                    <a:pt x="116" y="53"/>
                    <a:pt x="116" y="53"/>
                    <a:pt x="116" y="53"/>
                  </a:cubicBezTo>
                  <a:cubicBezTo>
                    <a:pt x="116" y="57"/>
                    <a:pt x="120" y="61"/>
                    <a:pt x="129" y="64"/>
                  </a:cubicBezTo>
                  <a:cubicBezTo>
                    <a:pt x="129" y="80"/>
                    <a:pt x="129" y="128"/>
                    <a:pt x="129" y="140"/>
                  </a:cubicBezTo>
                  <a:cubicBezTo>
                    <a:pt x="129" y="156"/>
                    <a:pt x="119" y="159"/>
                    <a:pt x="119" y="159"/>
                  </a:cubicBezTo>
                  <a:cubicBezTo>
                    <a:pt x="101" y="170"/>
                    <a:pt x="0" y="272"/>
                    <a:pt x="44" y="303"/>
                  </a:cubicBezTo>
                  <a:cubicBezTo>
                    <a:pt x="84" y="331"/>
                    <a:pt x="150" y="330"/>
                    <a:pt x="163" y="329"/>
                  </a:cubicBezTo>
                  <a:cubicBezTo>
                    <a:pt x="173" y="329"/>
                    <a:pt x="207" y="330"/>
                    <a:pt x="241" y="321"/>
                  </a:cubicBezTo>
                  <a:cubicBezTo>
                    <a:pt x="241" y="300"/>
                    <a:pt x="241" y="300"/>
                    <a:pt x="241" y="300"/>
                  </a:cubicBezTo>
                  <a:cubicBezTo>
                    <a:pt x="224" y="304"/>
                    <a:pt x="207" y="304"/>
                    <a:pt x="207" y="304"/>
                  </a:cubicBezTo>
                  <a:cubicBezTo>
                    <a:pt x="207" y="304"/>
                    <a:pt x="207" y="304"/>
                    <a:pt x="207" y="304"/>
                  </a:cubicBezTo>
                  <a:cubicBezTo>
                    <a:pt x="207" y="304"/>
                    <a:pt x="226" y="300"/>
                    <a:pt x="241" y="291"/>
                  </a:cubicBezTo>
                  <a:cubicBezTo>
                    <a:pt x="241" y="224"/>
                    <a:pt x="241" y="224"/>
                    <a:pt x="241" y="224"/>
                  </a:cubicBezTo>
                  <a:cubicBezTo>
                    <a:pt x="228" y="206"/>
                    <a:pt x="214" y="191"/>
                    <a:pt x="214" y="191"/>
                  </a:cubicBezTo>
                  <a:cubicBezTo>
                    <a:pt x="214" y="191"/>
                    <a:pt x="227" y="201"/>
                    <a:pt x="241" y="215"/>
                  </a:cubicBezTo>
                  <a:cubicBezTo>
                    <a:pt x="241" y="189"/>
                    <a:pt x="241" y="189"/>
                    <a:pt x="241" y="189"/>
                  </a:cubicBezTo>
                  <a:cubicBezTo>
                    <a:pt x="227" y="174"/>
                    <a:pt x="214" y="163"/>
                    <a:pt x="209" y="159"/>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Oval 216"/>
            <p:cNvSpPr>
              <a:spLocks noChangeArrowheads="1"/>
            </p:cNvSpPr>
            <p:nvPr/>
          </p:nvSpPr>
          <p:spPr bwMode="auto">
            <a:xfrm>
              <a:off x="7862888" y="1579563"/>
              <a:ext cx="180975" cy="177800"/>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217"/>
            <p:cNvSpPr/>
            <p:nvPr/>
          </p:nvSpPr>
          <p:spPr bwMode="auto">
            <a:xfrm>
              <a:off x="7926388" y="1712913"/>
              <a:ext cx="280988" cy="582613"/>
            </a:xfrm>
            <a:custGeom>
              <a:avLst/>
              <a:gdLst>
                <a:gd name="T0" fmla="*/ 0 w 147"/>
                <a:gd name="T1" fmla="*/ 8 h 305"/>
                <a:gd name="T2" fmla="*/ 98 w 147"/>
                <a:gd name="T3" fmla="*/ 263 h 305"/>
                <a:gd name="T4" fmla="*/ 142 w 147"/>
                <a:gd name="T5" fmla="*/ 305 h 305"/>
                <a:gd name="T6" fmla="*/ 32 w 147"/>
                <a:gd name="T7" fmla="*/ 0 h 305"/>
                <a:gd name="T8" fmla="*/ 0 w 147"/>
                <a:gd name="T9" fmla="*/ 8 h 305"/>
              </a:gdLst>
              <a:ahLst/>
              <a:cxnLst>
                <a:cxn ang="0">
                  <a:pos x="T0" y="T1"/>
                </a:cxn>
                <a:cxn ang="0">
                  <a:pos x="T2" y="T3"/>
                </a:cxn>
                <a:cxn ang="0">
                  <a:pos x="T4" y="T5"/>
                </a:cxn>
                <a:cxn ang="0">
                  <a:pos x="T6" y="T7"/>
                </a:cxn>
                <a:cxn ang="0">
                  <a:pos x="T8" y="T9"/>
                </a:cxn>
              </a:cxnLst>
              <a:rect l="0" t="0" r="r" b="b"/>
              <a:pathLst>
                <a:path w="147" h="305">
                  <a:moveTo>
                    <a:pt x="0" y="8"/>
                  </a:moveTo>
                  <a:cubicBezTo>
                    <a:pt x="0" y="10"/>
                    <a:pt x="98" y="263"/>
                    <a:pt x="98" y="263"/>
                  </a:cubicBezTo>
                  <a:cubicBezTo>
                    <a:pt x="98" y="263"/>
                    <a:pt x="138" y="305"/>
                    <a:pt x="142" y="305"/>
                  </a:cubicBezTo>
                  <a:cubicBezTo>
                    <a:pt x="147" y="305"/>
                    <a:pt x="32" y="0"/>
                    <a:pt x="32" y="0"/>
                  </a:cubicBezTo>
                  <a:lnTo>
                    <a:pt x="0" y="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218"/>
            <p:cNvSpPr/>
            <p:nvPr/>
          </p:nvSpPr>
          <p:spPr bwMode="auto">
            <a:xfrm>
              <a:off x="7681913" y="1712913"/>
              <a:ext cx="300038" cy="573088"/>
            </a:xfrm>
            <a:custGeom>
              <a:avLst/>
              <a:gdLst>
                <a:gd name="T0" fmla="*/ 187 w 189"/>
                <a:gd name="T1" fmla="*/ 16 h 361"/>
                <a:gd name="T2" fmla="*/ 49 w 189"/>
                <a:gd name="T3" fmla="*/ 312 h 361"/>
                <a:gd name="T4" fmla="*/ 0 w 189"/>
                <a:gd name="T5" fmla="*/ 361 h 361"/>
                <a:gd name="T6" fmla="*/ 14 w 189"/>
                <a:gd name="T7" fmla="*/ 292 h 361"/>
                <a:gd name="T8" fmla="*/ 147 w 189"/>
                <a:gd name="T9" fmla="*/ 0 h 361"/>
                <a:gd name="T10" fmla="*/ 189 w 189"/>
                <a:gd name="T11" fmla="*/ 13 h 361"/>
                <a:gd name="T12" fmla="*/ 187 w 189"/>
                <a:gd name="T13" fmla="*/ 16 h 361"/>
              </a:gdLst>
              <a:ahLst/>
              <a:cxnLst>
                <a:cxn ang="0">
                  <a:pos x="T0" y="T1"/>
                </a:cxn>
                <a:cxn ang="0">
                  <a:pos x="T2" y="T3"/>
                </a:cxn>
                <a:cxn ang="0">
                  <a:pos x="T4" y="T5"/>
                </a:cxn>
                <a:cxn ang="0">
                  <a:pos x="T6" y="T7"/>
                </a:cxn>
                <a:cxn ang="0">
                  <a:pos x="T8" y="T9"/>
                </a:cxn>
                <a:cxn ang="0">
                  <a:pos x="T10" y="T11"/>
                </a:cxn>
                <a:cxn ang="0">
                  <a:pos x="T12" y="T13"/>
                </a:cxn>
              </a:cxnLst>
              <a:rect l="0" t="0" r="r" b="b"/>
              <a:pathLst>
                <a:path w="189" h="361">
                  <a:moveTo>
                    <a:pt x="187" y="16"/>
                  </a:moveTo>
                  <a:lnTo>
                    <a:pt x="49" y="312"/>
                  </a:lnTo>
                  <a:lnTo>
                    <a:pt x="0" y="361"/>
                  </a:lnTo>
                  <a:lnTo>
                    <a:pt x="14" y="292"/>
                  </a:lnTo>
                  <a:lnTo>
                    <a:pt x="147" y="0"/>
                  </a:lnTo>
                  <a:lnTo>
                    <a:pt x="189" y="13"/>
                  </a:lnTo>
                  <a:lnTo>
                    <a:pt x="187" y="1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219"/>
            <p:cNvSpPr/>
            <p:nvPr/>
          </p:nvSpPr>
          <p:spPr bwMode="auto">
            <a:xfrm>
              <a:off x="7943850" y="1517650"/>
              <a:ext cx="31750" cy="96838"/>
            </a:xfrm>
            <a:custGeom>
              <a:avLst/>
              <a:gdLst>
                <a:gd name="T0" fmla="*/ 17 w 17"/>
                <a:gd name="T1" fmla="*/ 43 h 51"/>
                <a:gd name="T2" fmla="*/ 9 w 17"/>
                <a:gd name="T3" fmla="*/ 51 h 51"/>
                <a:gd name="T4" fmla="*/ 0 w 17"/>
                <a:gd name="T5" fmla="*/ 43 h 51"/>
                <a:gd name="T6" fmla="*/ 0 w 17"/>
                <a:gd name="T7" fmla="*/ 9 h 51"/>
                <a:gd name="T8" fmla="*/ 9 w 17"/>
                <a:gd name="T9" fmla="*/ 0 h 51"/>
                <a:gd name="T10" fmla="*/ 17 w 17"/>
                <a:gd name="T11" fmla="*/ 9 h 51"/>
                <a:gd name="T12" fmla="*/ 17 w 17"/>
                <a:gd name="T13" fmla="*/ 43 h 51"/>
              </a:gdLst>
              <a:ahLst/>
              <a:cxnLst>
                <a:cxn ang="0">
                  <a:pos x="T0" y="T1"/>
                </a:cxn>
                <a:cxn ang="0">
                  <a:pos x="T2" y="T3"/>
                </a:cxn>
                <a:cxn ang="0">
                  <a:pos x="T4" y="T5"/>
                </a:cxn>
                <a:cxn ang="0">
                  <a:pos x="T6" y="T7"/>
                </a:cxn>
                <a:cxn ang="0">
                  <a:pos x="T8" y="T9"/>
                </a:cxn>
                <a:cxn ang="0">
                  <a:pos x="T10" y="T11"/>
                </a:cxn>
                <a:cxn ang="0">
                  <a:pos x="T12" y="T13"/>
                </a:cxn>
              </a:cxnLst>
              <a:rect l="0" t="0" r="r" b="b"/>
              <a:pathLst>
                <a:path w="17" h="51">
                  <a:moveTo>
                    <a:pt x="17" y="43"/>
                  </a:moveTo>
                  <a:cubicBezTo>
                    <a:pt x="17" y="48"/>
                    <a:pt x="13" y="51"/>
                    <a:pt x="9" y="51"/>
                  </a:cubicBezTo>
                  <a:cubicBezTo>
                    <a:pt x="4" y="51"/>
                    <a:pt x="0" y="48"/>
                    <a:pt x="0" y="43"/>
                  </a:cubicBezTo>
                  <a:cubicBezTo>
                    <a:pt x="0" y="9"/>
                    <a:pt x="0" y="9"/>
                    <a:pt x="0" y="9"/>
                  </a:cubicBezTo>
                  <a:cubicBezTo>
                    <a:pt x="0" y="4"/>
                    <a:pt x="4" y="0"/>
                    <a:pt x="9" y="0"/>
                  </a:cubicBezTo>
                  <a:cubicBezTo>
                    <a:pt x="13" y="0"/>
                    <a:pt x="17" y="4"/>
                    <a:pt x="17" y="9"/>
                  </a:cubicBezTo>
                  <a:lnTo>
                    <a:pt x="17" y="4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220"/>
            <p:cNvSpPr>
              <a:spLocks noEditPoints="1"/>
            </p:cNvSpPr>
            <p:nvPr/>
          </p:nvSpPr>
          <p:spPr bwMode="auto">
            <a:xfrm>
              <a:off x="6511925" y="1084263"/>
              <a:ext cx="282575" cy="769938"/>
            </a:xfrm>
            <a:custGeom>
              <a:avLst/>
              <a:gdLst>
                <a:gd name="T0" fmla="*/ 74 w 148"/>
                <a:gd name="T1" fmla="*/ 402 h 402"/>
                <a:gd name="T2" fmla="*/ 148 w 148"/>
                <a:gd name="T3" fmla="*/ 201 h 402"/>
                <a:gd name="T4" fmla="*/ 74 w 148"/>
                <a:gd name="T5" fmla="*/ 0 h 402"/>
                <a:gd name="T6" fmla="*/ 74 w 148"/>
                <a:gd name="T7" fmla="*/ 32 h 402"/>
                <a:gd name="T8" fmla="*/ 136 w 148"/>
                <a:gd name="T9" fmla="*/ 201 h 402"/>
                <a:gd name="T10" fmla="*/ 74 w 148"/>
                <a:gd name="T11" fmla="*/ 369 h 402"/>
                <a:gd name="T12" fmla="*/ 74 w 148"/>
                <a:gd name="T13" fmla="*/ 402 h 402"/>
                <a:gd name="T14" fmla="*/ 74 w 148"/>
                <a:gd name="T15" fmla="*/ 0 h 402"/>
                <a:gd name="T16" fmla="*/ 0 w 148"/>
                <a:gd name="T17" fmla="*/ 201 h 402"/>
                <a:gd name="T18" fmla="*/ 74 w 148"/>
                <a:gd name="T19" fmla="*/ 402 h 402"/>
                <a:gd name="T20" fmla="*/ 74 w 148"/>
                <a:gd name="T21" fmla="*/ 402 h 402"/>
                <a:gd name="T22" fmla="*/ 74 w 148"/>
                <a:gd name="T23" fmla="*/ 369 h 402"/>
                <a:gd name="T24" fmla="*/ 74 w 148"/>
                <a:gd name="T25" fmla="*/ 369 h 402"/>
                <a:gd name="T26" fmla="*/ 74 w 148"/>
                <a:gd name="T27" fmla="*/ 369 h 402"/>
                <a:gd name="T28" fmla="*/ 12 w 148"/>
                <a:gd name="T29" fmla="*/ 201 h 402"/>
                <a:gd name="T30" fmla="*/ 74 w 148"/>
                <a:gd name="T31" fmla="*/ 32 h 402"/>
                <a:gd name="T32" fmla="*/ 74 w 148"/>
                <a:gd name="T33" fmla="*/ 32 h 402"/>
                <a:gd name="T34" fmla="*/ 74 w 148"/>
                <a:gd name="T35"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8" h="402">
                  <a:moveTo>
                    <a:pt x="74" y="402"/>
                  </a:moveTo>
                  <a:cubicBezTo>
                    <a:pt x="115" y="402"/>
                    <a:pt x="148" y="312"/>
                    <a:pt x="148" y="201"/>
                  </a:cubicBezTo>
                  <a:cubicBezTo>
                    <a:pt x="148" y="90"/>
                    <a:pt x="115" y="0"/>
                    <a:pt x="74" y="0"/>
                  </a:cubicBezTo>
                  <a:cubicBezTo>
                    <a:pt x="74" y="32"/>
                    <a:pt x="74" y="32"/>
                    <a:pt x="74" y="32"/>
                  </a:cubicBezTo>
                  <a:cubicBezTo>
                    <a:pt x="108" y="32"/>
                    <a:pt x="136" y="108"/>
                    <a:pt x="136" y="201"/>
                  </a:cubicBezTo>
                  <a:cubicBezTo>
                    <a:pt x="136" y="294"/>
                    <a:pt x="108" y="369"/>
                    <a:pt x="74" y="369"/>
                  </a:cubicBezTo>
                  <a:lnTo>
                    <a:pt x="74" y="402"/>
                  </a:lnTo>
                  <a:close/>
                  <a:moveTo>
                    <a:pt x="74" y="0"/>
                  </a:moveTo>
                  <a:cubicBezTo>
                    <a:pt x="33" y="0"/>
                    <a:pt x="0" y="90"/>
                    <a:pt x="0" y="201"/>
                  </a:cubicBezTo>
                  <a:cubicBezTo>
                    <a:pt x="0" y="312"/>
                    <a:pt x="33" y="402"/>
                    <a:pt x="74" y="402"/>
                  </a:cubicBezTo>
                  <a:cubicBezTo>
                    <a:pt x="74" y="402"/>
                    <a:pt x="74" y="402"/>
                    <a:pt x="74" y="402"/>
                  </a:cubicBezTo>
                  <a:cubicBezTo>
                    <a:pt x="74" y="369"/>
                    <a:pt x="74" y="369"/>
                    <a:pt x="74" y="369"/>
                  </a:cubicBezTo>
                  <a:cubicBezTo>
                    <a:pt x="74" y="369"/>
                    <a:pt x="74" y="369"/>
                    <a:pt x="74" y="369"/>
                  </a:cubicBezTo>
                  <a:cubicBezTo>
                    <a:pt x="74" y="369"/>
                    <a:pt x="74" y="369"/>
                    <a:pt x="74" y="369"/>
                  </a:cubicBezTo>
                  <a:cubicBezTo>
                    <a:pt x="40" y="369"/>
                    <a:pt x="12" y="294"/>
                    <a:pt x="12" y="201"/>
                  </a:cubicBezTo>
                  <a:cubicBezTo>
                    <a:pt x="12" y="108"/>
                    <a:pt x="40" y="32"/>
                    <a:pt x="74" y="32"/>
                  </a:cubicBezTo>
                  <a:cubicBezTo>
                    <a:pt x="74" y="32"/>
                    <a:pt x="74" y="32"/>
                    <a:pt x="74" y="32"/>
                  </a:cubicBezTo>
                  <a:cubicBezTo>
                    <a:pt x="74" y="0"/>
                    <a:pt x="74" y="0"/>
                    <a:pt x="74"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221"/>
            <p:cNvSpPr>
              <a:spLocks noEditPoints="1"/>
            </p:cNvSpPr>
            <p:nvPr/>
          </p:nvSpPr>
          <p:spPr bwMode="auto">
            <a:xfrm>
              <a:off x="6269038" y="1327150"/>
              <a:ext cx="768350" cy="284163"/>
            </a:xfrm>
            <a:custGeom>
              <a:avLst/>
              <a:gdLst>
                <a:gd name="T0" fmla="*/ 402 w 402"/>
                <a:gd name="T1" fmla="*/ 74 h 148"/>
                <a:gd name="T2" fmla="*/ 201 w 402"/>
                <a:gd name="T3" fmla="*/ 0 h 148"/>
                <a:gd name="T4" fmla="*/ 201 w 402"/>
                <a:gd name="T5" fmla="*/ 12 h 148"/>
                <a:gd name="T6" fmla="*/ 369 w 402"/>
                <a:gd name="T7" fmla="*/ 74 h 148"/>
                <a:gd name="T8" fmla="*/ 201 w 402"/>
                <a:gd name="T9" fmla="*/ 136 h 148"/>
                <a:gd name="T10" fmla="*/ 201 w 402"/>
                <a:gd name="T11" fmla="*/ 148 h 148"/>
                <a:gd name="T12" fmla="*/ 402 w 402"/>
                <a:gd name="T13" fmla="*/ 74 h 148"/>
                <a:gd name="T14" fmla="*/ 201 w 402"/>
                <a:gd name="T15" fmla="*/ 0 h 148"/>
                <a:gd name="T16" fmla="*/ 201 w 402"/>
                <a:gd name="T17" fmla="*/ 0 h 148"/>
                <a:gd name="T18" fmla="*/ 0 w 402"/>
                <a:gd name="T19" fmla="*/ 74 h 148"/>
                <a:gd name="T20" fmla="*/ 201 w 402"/>
                <a:gd name="T21" fmla="*/ 148 h 148"/>
                <a:gd name="T22" fmla="*/ 201 w 402"/>
                <a:gd name="T23" fmla="*/ 148 h 148"/>
                <a:gd name="T24" fmla="*/ 201 w 402"/>
                <a:gd name="T25" fmla="*/ 136 h 148"/>
                <a:gd name="T26" fmla="*/ 201 w 402"/>
                <a:gd name="T27" fmla="*/ 136 h 148"/>
                <a:gd name="T28" fmla="*/ 33 w 402"/>
                <a:gd name="T29" fmla="*/ 74 h 148"/>
                <a:gd name="T30" fmla="*/ 33 w 402"/>
                <a:gd name="T31" fmla="*/ 74 h 148"/>
                <a:gd name="T32" fmla="*/ 201 w 402"/>
                <a:gd name="T33" fmla="*/ 12 h 148"/>
                <a:gd name="T34" fmla="*/ 201 w 402"/>
                <a:gd name="T35" fmla="*/ 12 h 148"/>
                <a:gd name="T36" fmla="*/ 201 w 402"/>
                <a:gd name="T3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148">
                  <a:moveTo>
                    <a:pt x="402" y="74"/>
                  </a:moveTo>
                  <a:cubicBezTo>
                    <a:pt x="402" y="33"/>
                    <a:pt x="312" y="0"/>
                    <a:pt x="201" y="0"/>
                  </a:cubicBezTo>
                  <a:cubicBezTo>
                    <a:pt x="201" y="12"/>
                    <a:pt x="201" y="12"/>
                    <a:pt x="201" y="12"/>
                  </a:cubicBezTo>
                  <a:cubicBezTo>
                    <a:pt x="294" y="12"/>
                    <a:pt x="369" y="39"/>
                    <a:pt x="369" y="74"/>
                  </a:cubicBezTo>
                  <a:cubicBezTo>
                    <a:pt x="369" y="108"/>
                    <a:pt x="294" y="136"/>
                    <a:pt x="201" y="136"/>
                  </a:cubicBezTo>
                  <a:cubicBezTo>
                    <a:pt x="201" y="148"/>
                    <a:pt x="201" y="148"/>
                    <a:pt x="201" y="148"/>
                  </a:cubicBezTo>
                  <a:cubicBezTo>
                    <a:pt x="312" y="148"/>
                    <a:pt x="402" y="115"/>
                    <a:pt x="402" y="74"/>
                  </a:cubicBezTo>
                  <a:close/>
                  <a:moveTo>
                    <a:pt x="201" y="0"/>
                  </a:moveTo>
                  <a:cubicBezTo>
                    <a:pt x="201" y="0"/>
                    <a:pt x="201" y="0"/>
                    <a:pt x="201" y="0"/>
                  </a:cubicBezTo>
                  <a:cubicBezTo>
                    <a:pt x="90" y="0"/>
                    <a:pt x="0" y="33"/>
                    <a:pt x="0" y="74"/>
                  </a:cubicBezTo>
                  <a:cubicBezTo>
                    <a:pt x="0" y="115"/>
                    <a:pt x="90" y="148"/>
                    <a:pt x="201" y="148"/>
                  </a:cubicBezTo>
                  <a:cubicBezTo>
                    <a:pt x="201" y="148"/>
                    <a:pt x="201" y="148"/>
                    <a:pt x="201" y="148"/>
                  </a:cubicBezTo>
                  <a:cubicBezTo>
                    <a:pt x="201" y="136"/>
                    <a:pt x="201" y="136"/>
                    <a:pt x="201" y="136"/>
                  </a:cubicBezTo>
                  <a:cubicBezTo>
                    <a:pt x="201" y="136"/>
                    <a:pt x="201" y="136"/>
                    <a:pt x="201" y="136"/>
                  </a:cubicBezTo>
                  <a:cubicBezTo>
                    <a:pt x="108" y="136"/>
                    <a:pt x="33" y="108"/>
                    <a:pt x="33" y="74"/>
                  </a:cubicBezTo>
                  <a:cubicBezTo>
                    <a:pt x="33" y="74"/>
                    <a:pt x="33" y="74"/>
                    <a:pt x="33" y="74"/>
                  </a:cubicBezTo>
                  <a:cubicBezTo>
                    <a:pt x="33" y="39"/>
                    <a:pt x="108" y="12"/>
                    <a:pt x="201" y="12"/>
                  </a:cubicBezTo>
                  <a:cubicBezTo>
                    <a:pt x="201" y="12"/>
                    <a:pt x="201" y="12"/>
                    <a:pt x="201" y="12"/>
                  </a:cubicBezTo>
                  <a:lnTo>
                    <a:pt x="201"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222"/>
            <p:cNvSpPr>
              <a:spLocks noEditPoints="1"/>
            </p:cNvSpPr>
            <p:nvPr/>
          </p:nvSpPr>
          <p:spPr bwMode="auto">
            <a:xfrm>
              <a:off x="6326188" y="1154113"/>
              <a:ext cx="654050" cy="628650"/>
            </a:xfrm>
            <a:custGeom>
              <a:avLst/>
              <a:gdLst>
                <a:gd name="T0" fmla="*/ 313 w 342"/>
                <a:gd name="T1" fmla="*/ 23 h 329"/>
                <a:gd name="T2" fmla="*/ 171 w 342"/>
                <a:gd name="T3" fmla="*/ 66 h 329"/>
                <a:gd name="T4" fmla="*/ 171 w 342"/>
                <a:gd name="T5" fmla="*/ 82 h 329"/>
                <a:gd name="T6" fmla="*/ 290 w 342"/>
                <a:gd name="T7" fmla="*/ 46 h 329"/>
                <a:gd name="T8" fmla="*/ 215 w 342"/>
                <a:gd name="T9" fmla="*/ 208 h 329"/>
                <a:gd name="T10" fmla="*/ 171 w 342"/>
                <a:gd name="T11" fmla="*/ 247 h 329"/>
                <a:gd name="T12" fmla="*/ 171 w 342"/>
                <a:gd name="T13" fmla="*/ 263 h 329"/>
                <a:gd name="T14" fmla="*/ 223 w 342"/>
                <a:gd name="T15" fmla="*/ 217 h 329"/>
                <a:gd name="T16" fmla="*/ 313 w 342"/>
                <a:gd name="T17" fmla="*/ 23 h 329"/>
                <a:gd name="T18" fmla="*/ 171 w 342"/>
                <a:gd name="T19" fmla="*/ 66 h 329"/>
                <a:gd name="T20" fmla="*/ 119 w 342"/>
                <a:gd name="T21" fmla="*/ 112 h 329"/>
                <a:gd name="T22" fmla="*/ 29 w 342"/>
                <a:gd name="T23" fmla="*/ 307 h 329"/>
                <a:gd name="T24" fmla="*/ 171 w 342"/>
                <a:gd name="T25" fmla="*/ 263 h 329"/>
                <a:gd name="T26" fmla="*/ 171 w 342"/>
                <a:gd name="T27" fmla="*/ 247 h 329"/>
                <a:gd name="T28" fmla="*/ 52 w 342"/>
                <a:gd name="T29" fmla="*/ 284 h 329"/>
                <a:gd name="T30" fmla="*/ 52 w 342"/>
                <a:gd name="T31" fmla="*/ 284 h 329"/>
                <a:gd name="T32" fmla="*/ 127 w 342"/>
                <a:gd name="T33" fmla="*/ 121 h 329"/>
                <a:gd name="T34" fmla="*/ 171 w 342"/>
                <a:gd name="T35" fmla="*/ 82 h 329"/>
                <a:gd name="T36" fmla="*/ 171 w 342"/>
                <a:gd name="T37" fmla="*/ 6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2" h="329">
                  <a:moveTo>
                    <a:pt x="313" y="23"/>
                  </a:moveTo>
                  <a:cubicBezTo>
                    <a:pt x="290" y="0"/>
                    <a:pt x="233" y="20"/>
                    <a:pt x="171" y="66"/>
                  </a:cubicBezTo>
                  <a:cubicBezTo>
                    <a:pt x="171" y="82"/>
                    <a:pt x="171" y="82"/>
                    <a:pt x="171" y="82"/>
                  </a:cubicBezTo>
                  <a:cubicBezTo>
                    <a:pt x="223" y="43"/>
                    <a:pt x="271" y="27"/>
                    <a:pt x="290" y="46"/>
                  </a:cubicBezTo>
                  <a:cubicBezTo>
                    <a:pt x="314" y="70"/>
                    <a:pt x="280" y="143"/>
                    <a:pt x="215" y="208"/>
                  </a:cubicBezTo>
                  <a:cubicBezTo>
                    <a:pt x="200" y="223"/>
                    <a:pt x="186" y="236"/>
                    <a:pt x="171" y="247"/>
                  </a:cubicBezTo>
                  <a:cubicBezTo>
                    <a:pt x="171" y="263"/>
                    <a:pt x="171" y="263"/>
                    <a:pt x="171" y="263"/>
                  </a:cubicBezTo>
                  <a:cubicBezTo>
                    <a:pt x="188" y="250"/>
                    <a:pt x="206" y="234"/>
                    <a:pt x="223" y="217"/>
                  </a:cubicBezTo>
                  <a:cubicBezTo>
                    <a:pt x="302" y="139"/>
                    <a:pt x="342" y="51"/>
                    <a:pt x="313" y="23"/>
                  </a:cubicBezTo>
                  <a:close/>
                  <a:moveTo>
                    <a:pt x="171" y="66"/>
                  </a:moveTo>
                  <a:cubicBezTo>
                    <a:pt x="154" y="80"/>
                    <a:pt x="136" y="95"/>
                    <a:pt x="119" y="112"/>
                  </a:cubicBezTo>
                  <a:cubicBezTo>
                    <a:pt x="40" y="191"/>
                    <a:pt x="0" y="278"/>
                    <a:pt x="29" y="307"/>
                  </a:cubicBezTo>
                  <a:cubicBezTo>
                    <a:pt x="51" y="329"/>
                    <a:pt x="109" y="310"/>
                    <a:pt x="171" y="263"/>
                  </a:cubicBezTo>
                  <a:cubicBezTo>
                    <a:pt x="171" y="247"/>
                    <a:pt x="171" y="247"/>
                    <a:pt x="171" y="247"/>
                  </a:cubicBezTo>
                  <a:cubicBezTo>
                    <a:pt x="119" y="286"/>
                    <a:pt x="71" y="303"/>
                    <a:pt x="52" y="284"/>
                  </a:cubicBezTo>
                  <a:cubicBezTo>
                    <a:pt x="52" y="284"/>
                    <a:pt x="52" y="284"/>
                    <a:pt x="52" y="284"/>
                  </a:cubicBezTo>
                  <a:cubicBezTo>
                    <a:pt x="28" y="259"/>
                    <a:pt x="61" y="187"/>
                    <a:pt x="127" y="121"/>
                  </a:cubicBezTo>
                  <a:cubicBezTo>
                    <a:pt x="142" y="106"/>
                    <a:pt x="156" y="93"/>
                    <a:pt x="171" y="82"/>
                  </a:cubicBezTo>
                  <a:lnTo>
                    <a:pt x="171" y="6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223"/>
            <p:cNvSpPr>
              <a:spLocks noEditPoints="1"/>
            </p:cNvSpPr>
            <p:nvPr/>
          </p:nvSpPr>
          <p:spPr bwMode="auto">
            <a:xfrm>
              <a:off x="6326188" y="1154113"/>
              <a:ext cx="654050" cy="628650"/>
            </a:xfrm>
            <a:custGeom>
              <a:avLst/>
              <a:gdLst>
                <a:gd name="T0" fmla="*/ 313 w 342"/>
                <a:gd name="T1" fmla="*/ 307 h 329"/>
                <a:gd name="T2" fmla="*/ 223 w 342"/>
                <a:gd name="T3" fmla="*/ 112 h 329"/>
                <a:gd name="T4" fmla="*/ 171 w 342"/>
                <a:gd name="T5" fmla="*/ 66 h 329"/>
                <a:gd name="T6" fmla="*/ 171 w 342"/>
                <a:gd name="T7" fmla="*/ 82 h 329"/>
                <a:gd name="T8" fmla="*/ 215 w 342"/>
                <a:gd name="T9" fmla="*/ 121 h 329"/>
                <a:gd name="T10" fmla="*/ 290 w 342"/>
                <a:gd name="T11" fmla="*/ 284 h 329"/>
                <a:gd name="T12" fmla="*/ 171 w 342"/>
                <a:gd name="T13" fmla="*/ 247 h 329"/>
                <a:gd name="T14" fmla="*/ 171 w 342"/>
                <a:gd name="T15" fmla="*/ 263 h 329"/>
                <a:gd name="T16" fmla="*/ 313 w 342"/>
                <a:gd name="T17" fmla="*/ 307 h 329"/>
                <a:gd name="T18" fmla="*/ 171 w 342"/>
                <a:gd name="T19" fmla="*/ 66 h 329"/>
                <a:gd name="T20" fmla="*/ 29 w 342"/>
                <a:gd name="T21" fmla="*/ 23 h 329"/>
                <a:gd name="T22" fmla="*/ 119 w 342"/>
                <a:gd name="T23" fmla="*/ 217 h 329"/>
                <a:gd name="T24" fmla="*/ 171 w 342"/>
                <a:gd name="T25" fmla="*/ 263 h 329"/>
                <a:gd name="T26" fmla="*/ 171 w 342"/>
                <a:gd name="T27" fmla="*/ 247 h 329"/>
                <a:gd name="T28" fmla="*/ 127 w 342"/>
                <a:gd name="T29" fmla="*/ 208 h 329"/>
                <a:gd name="T30" fmla="*/ 52 w 342"/>
                <a:gd name="T31" fmla="*/ 46 h 329"/>
                <a:gd name="T32" fmla="*/ 52 w 342"/>
                <a:gd name="T33" fmla="*/ 46 h 329"/>
                <a:gd name="T34" fmla="*/ 171 w 342"/>
                <a:gd name="T35" fmla="*/ 82 h 329"/>
                <a:gd name="T36" fmla="*/ 171 w 342"/>
                <a:gd name="T37" fmla="*/ 6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2" h="329">
                  <a:moveTo>
                    <a:pt x="313" y="307"/>
                  </a:moveTo>
                  <a:cubicBezTo>
                    <a:pt x="342" y="278"/>
                    <a:pt x="302" y="191"/>
                    <a:pt x="223" y="112"/>
                  </a:cubicBezTo>
                  <a:cubicBezTo>
                    <a:pt x="206" y="95"/>
                    <a:pt x="188" y="80"/>
                    <a:pt x="171" y="66"/>
                  </a:cubicBezTo>
                  <a:cubicBezTo>
                    <a:pt x="171" y="82"/>
                    <a:pt x="171" y="82"/>
                    <a:pt x="171" y="82"/>
                  </a:cubicBezTo>
                  <a:cubicBezTo>
                    <a:pt x="186" y="93"/>
                    <a:pt x="200" y="106"/>
                    <a:pt x="215" y="121"/>
                  </a:cubicBezTo>
                  <a:cubicBezTo>
                    <a:pt x="280" y="187"/>
                    <a:pt x="314" y="259"/>
                    <a:pt x="290" y="284"/>
                  </a:cubicBezTo>
                  <a:cubicBezTo>
                    <a:pt x="271" y="303"/>
                    <a:pt x="223" y="286"/>
                    <a:pt x="171" y="247"/>
                  </a:cubicBezTo>
                  <a:cubicBezTo>
                    <a:pt x="171" y="263"/>
                    <a:pt x="171" y="263"/>
                    <a:pt x="171" y="263"/>
                  </a:cubicBezTo>
                  <a:cubicBezTo>
                    <a:pt x="233" y="310"/>
                    <a:pt x="290" y="329"/>
                    <a:pt x="313" y="307"/>
                  </a:cubicBezTo>
                  <a:close/>
                  <a:moveTo>
                    <a:pt x="171" y="66"/>
                  </a:moveTo>
                  <a:cubicBezTo>
                    <a:pt x="109" y="20"/>
                    <a:pt x="51" y="0"/>
                    <a:pt x="29" y="23"/>
                  </a:cubicBezTo>
                  <a:cubicBezTo>
                    <a:pt x="0" y="51"/>
                    <a:pt x="40" y="139"/>
                    <a:pt x="119" y="217"/>
                  </a:cubicBezTo>
                  <a:cubicBezTo>
                    <a:pt x="136" y="234"/>
                    <a:pt x="154" y="250"/>
                    <a:pt x="171" y="263"/>
                  </a:cubicBezTo>
                  <a:cubicBezTo>
                    <a:pt x="171" y="247"/>
                    <a:pt x="171" y="247"/>
                    <a:pt x="171" y="247"/>
                  </a:cubicBezTo>
                  <a:cubicBezTo>
                    <a:pt x="156" y="236"/>
                    <a:pt x="142" y="223"/>
                    <a:pt x="127" y="208"/>
                  </a:cubicBezTo>
                  <a:cubicBezTo>
                    <a:pt x="61" y="143"/>
                    <a:pt x="28" y="70"/>
                    <a:pt x="52" y="46"/>
                  </a:cubicBezTo>
                  <a:cubicBezTo>
                    <a:pt x="52" y="46"/>
                    <a:pt x="52" y="46"/>
                    <a:pt x="52" y="46"/>
                  </a:cubicBezTo>
                  <a:cubicBezTo>
                    <a:pt x="71" y="27"/>
                    <a:pt x="119" y="43"/>
                    <a:pt x="171" y="82"/>
                  </a:cubicBezTo>
                  <a:lnTo>
                    <a:pt x="171" y="6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Oval 224"/>
            <p:cNvSpPr>
              <a:spLocks noChangeArrowheads="1"/>
            </p:cNvSpPr>
            <p:nvPr/>
          </p:nvSpPr>
          <p:spPr bwMode="auto">
            <a:xfrm>
              <a:off x="6594475" y="1409700"/>
              <a:ext cx="117475" cy="119063"/>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225"/>
            <p:cNvSpPr>
              <a:spLocks noEditPoints="1"/>
            </p:cNvSpPr>
            <p:nvPr/>
          </p:nvSpPr>
          <p:spPr bwMode="auto">
            <a:xfrm>
              <a:off x="7502525" y="868363"/>
              <a:ext cx="322263" cy="612775"/>
            </a:xfrm>
            <a:custGeom>
              <a:avLst/>
              <a:gdLst>
                <a:gd name="T0" fmla="*/ 84 w 203"/>
                <a:gd name="T1" fmla="*/ 386 h 386"/>
                <a:gd name="T2" fmla="*/ 203 w 203"/>
                <a:gd name="T3" fmla="*/ 386 h 386"/>
                <a:gd name="T4" fmla="*/ 84 w 203"/>
                <a:gd name="T5" fmla="*/ 159 h 386"/>
                <a:gd name="T6" fmla="*/ 84 w 203"/>
                <a:gd name="T7" fmla="*/ 242 h 386"/>
                <a:gd name="T8" fmla="*/ 137 w 203"/>
                <a:gd name="T9" fmla="*/ 335 h 386"/>
                <a:gd name="T10" fmla="*/ 84 w 203"/>
                <a:gd name="T11" fmla="*/ 335 h 386"/>
                <a:gd name="T12" fmla="*/ 84 w 203"/>
                <a:gd name="T13" fmla="*/ 386 h 386"/>
                <a:gd name="T14" fmla="*/ 0 w 203"/>
                <a:gd name="T15" fmla="*/ 0 h 386"/>
                <a:gd name="T16" fmla="*/ 0 w 203"/>
                <a:gd name="T17" fmla="*/ 386 h 386"/>
                <a:gd name="T18" fmla="*/ 84 w 203"/>
                <a:gd name="T19" fmla="*/ 386 h 386"/>
                <a:gd name="T20" fmla="*/ 84 w 203"/>
                <a:gd name="T21" fmla="*/ 335 h 386"/>
                <a:gd name="T22" fmla="*/ 31 w 203"/>
                <a:gd name="T23" fmla="*/ 335 h 386"/>
                <a:gd name="T24" fmla="*/ 31 w 203"/>
                <a:gd name="T25" fmla="*/ 150 h 386"/>
                <a:gd name="T26" fmla="*/ 31 w 203"/>
                <a:gd name="T27" fmla="*/ 150 h 386"/>
                <a:gd name="T28" fmla="*/ 84 w 203"/>
                <a:gd name="T29" fmla="*/ 242 h 386"/>
                <a:gd name="T30" fmla="*/ 84 w 203"/>
                <a:gd name="T31" fmla="*/ 159 h 386"/>
                <a:gd name="T32" fmla="*/ 0 w 203"/>
                <a:gd name="T33"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386">
                  <a:moveTo>
                    <a:pt x="84" y="386"/>
                  </a:moveTo>
                  <a:lnTo>
                    <a:pt x="203" y="386"/>
                  </a:lnTo>
                  <a:lnTo>
                    <a:pt x="84" y="159"/>
                  </a:lnTo>
                  <a:lnTo>
                    <a:pt x="84" y="242"/>
                  </a:lnTo>
                  <a:lnTo>
                    <a:pt x="137" y="335"/>
                  </a:lnTo>
                  <a:lnTo>
                    <a:pt x="84" y="335"/>
                  </a:lnTo>
                  <a:lnTo>
                    <a:pt x="84" y="386"/>
                  </a:lnTo>
                  <a:close/>
                  <a:moveTo>
                    <a:pt x="0" y="0"/>
                  </a:moveTo>
                  <a:lnTo>
                    <a:pt x="0" y="386"/>
                  </a:lnTo>
                  <a:lnTo>
                    <a:pt x="84" y="386"/>
                  </a:lnTo>
                  <a:lnTo>
                    <a:pt x="84" y="335"/>
                  </a:lnTo>
                  <a:lnTo>
                    <a:pt x="31" y="335"/>
                  </a:lnTo>
                  <a:lnTo>
                    <a:pt x="31" y="150"/>
                  </a:lnTo>
                  <a:lnTo>
                    <a:pt x="31" y="150"/>
                  </a:lnTo>
                  <a:lnTo>
                    <a:pt x="84" y="242"/>
                  </a:lnTo>
                  <a:lnTo>
                    <a:pt x="84" y="159"/>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Rectangle 226"/>
            <p:cNvSpPr>
              <a:spLocks noChangeArrowheads="1"/>
            </p:cNvSpPr>
            <p:nvPr/>
          </p:nvSpPr>
          <p:spPr bwMode="auto">
            <a:xfrm>
              <a:off x="7339013" y="865188"/>
              <a:ext cx="82550" cy="600075"/>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0" name="Freeform 227"/>
            <p:cNvSpPr/>
            <p:nvPr/>
          </p:nvSpPr>
          <p:spPr bwMode="auto">
            <a:xfrm>
              <a:off x="5797550" y="306388"/>
              <a:ext cx="658813" cy="606425"/>
            </a:xfrm>
            <a:custGeom>
              <a:avLst/>
              <a:gdLst>
                <a:gd name="T0" fmla="*/ 169 w 344"/>
                <a:gd name="T1" fmla="*/ 317 h 317"/>
                <a:gd name="T2" fmla="*/ 0 w 344"/>
                <a:gd name="T3" fmla="*/ 315 h 317"/>
                <a:gd name="T4" fmla="*/ 0 w 344"/>
                <a:gd name="T5" fmla="*/ 64 h 317"/>
                <a:gd name="T6" fmla="*/ 172 w 344"/>
                <a:gd name="T7" fmla="*/ 64 h 317"/>
                <a:gd name="T8" fmla="*/ 344 w 344"/>
                <a:gd name="T9" fmla="*/ 64 h 317"/>
                <a:gd name="T10" fmla="*/ 344 w 344"/>
                <a:gd name="T11" fmla="*/ 316 h 317"/>
                <a:gd name="T12" fmla="*/ 169 w 344"/>
                <a:gd name="T13" fmla="*/ 317 h 317"/>
              </a:gdLst>
              <a:ahLst/>
              <a:cxnLst>
                <a:cxn ang="0">
                  <a:pos x="T0" y="T1"/>
                </a:cxn>
                <a:cxn ang="0">
                  <a:pos x="T2" y="T3"/>
                </a:cxn>
                <a:cxn ang="0">
                  <a:pos x="T4" y="T5"/>
                </a:cxn>
                <a:cxn ang="0">
                  <a:pos x="T6" y="T7"/>
                </a:cxn>
                <a:cxn ang="0">
                  <a:pos x="T8" y="T9"/>
                </a:cxn>
                <a:cxn ang="0">
                  <a:pos x="T10" y="T11"/>
                </a:cxn>
                <a:cxn ang="0">
                  <a:pos x="T12" y="T13"/>
                </a:cxn>
              </a:cxnLst>
              <a:rect l="0" t="0" r="r" b="b"/>
              <a:pathLst>
                <a:path w="344" h="317">
                  <a:moveTo>
                    <a:pt x="169" y="317"/>
                  </a:moveTo>
                  <a:cubicBezTo>
                    <a:pt x="169" y="317"/>
                    <a:pt x="109" y="258"/>
                    <a:pt x="0" y="315"/>
                  </a:cubicBezTo>
                  <a:cubicBezTo>
                    <a:pt x="0" y="64"/>
                    <a:pt x="0" y="64"/>
                    <a:pt x="0" y="64"/>
                  </a:cubicBezTo>
                  <a:cubicBezTo>
                    <a:pt x="0" y="64"/>
                    <a:pt x="112" y="0"/>
                    <a:pt x="172" y="64"/>
                  </a:cubicBezTo>
                  <a:cubicBezTo>
                    <a:pt x="344" y="64"/>
                    <a:pt x="344" y="64"/>
                    <a:pt x="344" y="64"/>
                  </a:cubicBezTo>
                  <a:cubicBezTo>
                    <a:pt x="344" y="316"/>
                    <a:pt x="344" y="316"/>
                    <a:pt x="344" y="316"/>
                  </a:cubicBezTo>
                  <a:lnTo>
                    <a:pt x="169" y="31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228"/>
            <p:cNvSpPr/>
            <p:nvPr/>
          </p:nvSpPr>
          <p:spPr bwMode="auto">
            <a:xfrm>
              <a:off x="4776788" y="501650"/>
              <a:ext cx="857250" cy="693738"/>
            </a:xfrm>
            <a:custGeom>
              <a:avLst/>
              <a:gdLst>
                <a:gd name="T0" fmla="*/ 448 w 448"/>
                <a:gd name="T1" fmla="*/ 123 h 363"/>
                <a:gd name="T2" fmla="*/ 438 w 448"/>
                <a:gd name="T3" fmla="*/ 108 h 363"/>
                <a:gd name="T4" fmla="*/ 113 w 448"/>
                <a:gd name="T5" fmla="*/ 325 h 363"/>
                <a:gd name="T6" fmla="*/ 40 w 448"/>
                <a:gd name="T7" fmla="*/ 306 h 363"/>
                <a:gd name="T8" fmla="*/ 51 w 448"/>
                <a:gd name="T9" fmla="*/ 232 h 363"/>
                <a:gd name="T10" fmla="*/ 376 w 448"/>
                <a:gd name="T11" fmla="*/ 15 h 363"/>
                <a:gd name="T12" fmla="*/ 366 w 448"/>
                <a:gd name="T13" fmla="*/ 0 h 363"/>
                <a:gd name="T14" fmla="*/ 37 w 448"/>
                <a:gd name="T15" fmla="*/ 219 h 363"/>
                <a:gd name="T16" fmla="*/ 22 w 448"/>
                <a:gd name="T17" fmla="*/ 318 h 363"/>
                <a:gd name="T18" fmla="*/ 119 w 448"/>
                <a:gd name="T19" fmla="*/ 343 h 363"/>
                <a:gd name="T20" fmla="*/ 448 w 448"/>
                <a:gd name="T21" fmla="*/ 12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8" h="363">
                  <a:moveTo>
                    <a:pt x="448" y="123"/>
                  </a:moveTo>
                  <a:cubicBezTo>
                    <a:pt x="438" y="108"/>
                    <a:pt x="438" y="108"/>
                    <a:pt x="438" y="108"/>
                  </a:cubicBezTo>
                  <a:cubicBezTo>
                    <a:pt x="113" y="325"/>
                    <a:pt x="113" y="325"/>
                    <a:pt x="113" y="325"/>
                  </a:cubicBezTo>
                  <a:cubicBezTo>
                    <a:pt x="90" y="340"/>
                    <a:pt x="57" y="332"/>
                    <a:pt x="40" y="306"/>
                  </a:cubicBezTo>
                  <a:cubicBezTo>
                    <a:pt x="23" y="281"/>
                    <a:pt x="28" y="247"/>
                    <a:pt x="51" y="232"/>
                  </a:cubicBezTo>
                  <a:cubicBezTo>
                    <a:pt x="376" y="15"/>
                    <a:pt x="376" y="15"/>
                    <a:pt x="376" y="15"/>
                  </a:cubicBezTo>
                  <a:cubicBezTo>
                    <a:pt x="366" y="0"/>
                    <a:pt x="366" y="0"/>
                    <a:pt x="366" y="0"/>
                  </a:cubicBezTo>
                  <a:cubicBezTo>
                    <a:pt x="37" y="219"/>
                    <a:pt x="37" y="219"/>
                    <a:pt x="37" y="219"/>
                  </a:cubicBezTo>
                  <a:cubicBezTo>
                    <a:pt x="6" y="240"/>
                    <a:pt x="0" y="284"/>
                    <a:pt x="22" y="318"/>
                  </a:cubicBezTo>
                  <a:cubicBezTo>
                    <a:pt x="45" y="352"/>
                    <a:pt x="89" y="363"/>
                    <a:pt x="119" y="343"/>
                  </a:cubicBezTo>
                  <a:lnTo>
                    <a:pt x="448" y="12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229"/>
            <p:cNvSpPr/>
            <p:nvPr/>
          </p:nvSpPr>
          <p:spPr bwMode="auto">
            <a:xfrm>
              <a:off x="5429250" y="463550"/>
              <a:ext cx="234950" cy="322263"/>
            </a:xfrm>
            <a:custGeom>
              <a:avLst/>
              <a:gdLst>
                <a:gd name="T0" fmla="*/ 115 w 123"/>
                <a:gd name="T1" fmla="*/ 165 h 169"/>
                <a:gd name="T2" fmla="*/ 96 w 123"/>
                <a:gd name="T3" fmla="*/ 161 h 169"/>
                <a:gd name="T4" fmla="*/ 4 w 123"/>
                <a:gd name="T5" fmla="*/ 23 h 169"/>
                <a:gd name="T6" fmla="*/ 8 w 123"/>
                <a:gd name="T7" fmla="*/ 4 h 169"/>
                <a:gd name="T8" fmla="*/ 26 w 123"/>
                <a:gd name="T9" fmla="*/ 8 h 169"/>
                <a:gd name="T10" fmla="*/ 119 w 123"/>
                <a:gd name="T11" fmla="*/ 146 h 169"/>
                <a:gd name="T12" fmla="*/ 115 w 123"/>
                <a:gd name="T13" fmla="*/ 165 h 169"/>
              </a:gdLst>
              <a:ahLst/>
              <a:cxnLst>
                <a:cxn ang="0">
                  <a:pos x="T0" y="T1"/>
                </a:cxn>
                <a:cxn ang="0">
                  <a:pos x="T2" y="T3"/>
                </a:cxn>
                <a:cxn ang="0">
                  <a:pos x="T4" y="T5"/>
                </a:cxn>
                <a:cxn ang="0">
                  <a:pos x="T6" y="T7"/>
                </a:cxn>
                <a:cxn ang="0">
                  <a:pos x="T8" y="T9"/>
                </a:cxn>
                <a:cxn ang="0">
                  <a:pos x="T10" y="T11"/>
                </a:cxn>
                <a:cxn ang="0">
                  <a:pos x="T12" y="T13"/>
                </a:cxn>
              </a:cxnLst>
              <a:rect l="0" t="0" r="r" b="b"/>
              <a:pathLst>
                <a:path w="123" h="169">
                  <a:moveTo>
                    <a:pt x="115" y="165"/>
                  </a:moveTo>
                  <a:cubicBezTo>
                    <a:pt x="109" y="169"/>
                    <a:pt x="101" y="167"/>
                    <a:pt x="96" y="161"/>
                  </a:cubicBezTo>
                  <a:cubicBezTo>
                    <a:pt x="4" y="23"/>
                    <a:pt x="4" y="23"/>
                    <a:pt x="4" y="23"/>
                  </a:cubicBezTo>
                  <a:cubicBezTo>
                    <a:pt x="0" y="16"/>
                    <a:pt x="2" y="8"/>
                    <a:pt x="8" y="4"/>
                  </a:cubicBezTo>
                  <a:cubicBezTo>
                    <a:pt x="14" y="0"/>
                    <a:pt x="22" y="2"/>
                    <a:pt x="26" y="8"/>
                  </a:cubicBezTo>
                  <a:cubicBezTo>
                    <a:pt x="119" y="146"/>
                    <a:pt x="119" y="146"/>
                    <a:pt x="119" y="146"/>
                  </a:cubicBezTo>
                  <a:cubicBezTo>
                    <a:pt x="123" y="152"/>
                    <a:pt x="121" y="161"/>
                    <a:pt x="115" y="16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230"/>
            <p:cNvSpPr/>
            <p:nvPr/>
          </p:nvSpPr>
          <p:spPr bwMode="auto">
            <a:xfrm>
              <a:off x="4889500" y="684213"/>
              <a:ext cx="646113" cy="423863"/>
            </a:xfrm>
            <a:custGeom>
              <a:avLst/>
              <a:gdLst>
                <a:gd name="T0" fmla="*/ 338 w 338"/>
                <a:gd name="T1" fmla="*/ 18 h 221"/>
                <a:gd name="T2" fmla="*/ 326 w 338"/>
                <a:gd name="T3" fmla="*/ 0 h 221"/>
                <a:gd name="T4" fmla="*/ 36 w 338"/>
                <a:gd name="T5" fmla="*/ 193 h 221"/>
                <a:gd name="T6" fmla="*/ 0 w 338"/>
                <a:gd name="T7" fmla="*/ 195 h 221"/>
                <a:gd name="T8" fmla="*/ 1 w 338"/>
                <a:gd name="T9" fmla="*/ 197 h 221"/>
                <a:gd name="T10" fmla="*/ 52 w 338"/>
                <a:gd name="T11" fmla="*/ 210 h 221"/>
                <a:gd name="T12" fmla="*/ 338 w 338"/>
                <a:gd name="T13" fmla="*/ 18 h 221"/>
              </a:gdLst>
              <a:ahLst/>
              <a:cxnLst>
                <a:cxn ang="0">
                  <a:pos x="T0" y="T1"/>
                </a:cxn>
                <a:cxn ang="0">
                  <a:pos x="T2" y="T3"/>
                </a:cxn>
                <a:cxn ang="0">
                  <a:pos x="T4" y="T5"/>
                </a:cxn>
                <a:cxn ang="0">
                  <a:pos x="T6" y="T7"/>
                </a:cxn>
                <a:cxn ang="0">
                  <a:pos x="T8" y="T9"/>
                </a:cxn>
                <a:cxn ang="0">
                  <a:pos x="T10" y="T11"/>
                </a:cxn>
                <a:cxn ang="0">
                  <a:pos x="T12" y="T13"/>
                </a:cxn>
              </a:cxnLst>
              <a:rect l="0" t="0" r="r" b="b"/>
              <a:pathLst>
                <a:path w="338" h="221">
                  <a:moveTo>
                    <a:pt x="338" y="18"/>
                  </a:moveTo>
                  <a:cubicBezTo>
                    <a:pt x="326" y="0"/>
                    <a:pt x="326" y="0"/>
                    <a:pt x="326" y="0"/>
                  </a:cubicBezTo>
                  <a:cubicBezTo>
                    <a:pt x="36" y="193"/>
                    <a:pt x="36" y="193"/>
                    <a:pt x="36" y="193"/>
                  </a:cubicBezTo>
                  <a:cubicBezTo>
                    <a:pt x="25" y="201"/>
                    <a:pt x="11" y="201"/>
                    <a:pt x="0" y="195"/>
                  </a:cubicBezTo>
                  <a:cubicBezTo>
                    <a:pt x="0" y="196"/>
                    <a:pt x="1" y="197"/>
                    <a:pt x="1" y="197"/>
                  </a:cubicBezTo>
                  <a:cubicBezTo>
                    <a:pt x="13" y="215"/>
                    <a:pt x="36" y="221"/>
                    <a:pt x="52" y="210"/>
                  </a:cubicBezTo>
                  <a:lnTo>
                    <a:pt x="338" y="1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231"/>
            <p:cNvSpPr>
              <a:spLocks noEditPoints="1"/>
            </p:cNvSpPr>
            <p:nvPr/>
          </p:nvSpPr>
          <p:spPr bwMode="auto">
            <a:xfrm>
              <a:off x="4362450" y="1055688"/>
              <a:ext cx="374650" cy="657225"/>
            </a:xfrm>
            <a:custGeom>
              <a:avLst/>
              <a:gdLst>
                <a:gd name="T0" fmla="*/ 85 w 196"/>
                <a:gd name="T1" fmla="*/ 291 h 343"/>
                <a:gd name="T2" fmla="*/ 78 w 196"/>
                <a:gd name="T3" fmla="*/ 290 h 343"/>
                <a:gd name="T4" fmla="*/ 78 w 196"/>
                <a:gd name="T5" fmla="*/ 343 h 343"/>
                <a:gd name="T6" fmla="*/ 104 w 196"/>
                <a:gd name="T7" fmla="*/ 323 h 343"/>
                <a:gd name="T8" fmla="*/ 85 w 196"/>
                <a:gd name="T9" fmla="*/ 291 h 343"/>
                <a:gd name="T10" fmla="*/ 78 w 196"/>
                <a:gd name="T11" fmla="*/ 268 h 343"/>
                <a:gd name="T12" fmla="*/ 78 w 196"/>
                <a:gd name="T13" fmla="*/ 118 h 343"/>
                <a:gd name="T14" fmla="*/ 117 w 196"/>
                <a:gd name="T15" fmla="*/ 105 h 343"/>
                <a:gd name="T16" fmla="*/ 140 w 196"/>
                <a:gd name="T17" fmla="*/ 18 h 343"/>
                <a:gd name="T18" fmla="*/ 165 w 196"/>
                <a:gd name="T19" fmla="*/ 3 h 343"/>
                <a:gd name="T20" fmla="*/ 179 w 196"/>
                <a:gd name="T21" fmla="*/ 28 h 343"/>
                <a:gd name="T22" fmla="*/ 157 w 196"/>
                <a:gd name="T23" fmla="*/ 115 h 343"/>
                <a:gd name="T24" fmla="*/ 187 w 196"/>
                <a:gd name="T25" fmla="*/ 191 h 343"/>
                <a:gd name="T26" fmla="*/ 176 w 196"/>
                <a:gd name="T27" fmla="*/ 235 h 343"/>
                <a:gd name="T28" fmla="*/ 176 w 196"/>
                <a:gd name="T29" fmla="*/ 235 h 343"/>
                <a:gd name="T30" fmla="*/ 196 w 196"/>
                <a:gd name="T31" fmla="*/ 267 h 343"/>
                <a:gd name="T32" fmla="*/ 189 w 196"/>
                <a:gd name="T33" fmla="*/ 297 h 343"/>
                <a:gd name="T34" fmla="*/ 78 w 196"/>
                <a:gd name="T35" fmla="*/ 268 h 343"/>
                <a:gd name="T36" fmla="*/ 78 w 196"/>
                <a:gd name="T37" fmla="*/ 290 h 343"/>
                <a:gd name="T38" fmla="*/ 53 w 196"/>
                <a:gd name="T39" fmla="*/ 310 h 343"/>
                <a:gd name="T40" fmla="*/ 72 w 196"/>
                <a:gd name="T41" fmla="*/ 342 h 343"/>
                <a:gd name="T42" fmla="*/ 78 w 196"/>
                <a:gd name="T43" fmla="*/ 343 h 343"/>
                <a:gd name="T44" fmla="*/ 78 w 196"/>
                <a:gd name="T45" fmla="*/ 290 h 343"/>
                <a:gd name="T46" fmla="*/ 78 w 196"/>
                <a:gd name="T47" fmla="*/ 118 h 343"/>
                <a:gd name="T48" fmla="*/ 78 w 196"/>
                <a:gd name="T49" fmla="*/ 268 h 343"/>
                <a:gd name="T50" fmla="*/ 0 w 196"/>
                <a:gd name="T51" fmla="*/ 248 h 343"/>
                <a:gd name="T52" fmla="*/ 8 w 196"/>
                <a:gd name="T53" fmla="*/ 218 h 343"/>
                <a:gd name="T54" fmla="*/ 42 w 196"/>
                <a:gd name="T55" fmla="*/ 200 h 343"/>
                <a:gd name="T56" fmla="*/ 53 w 196"/>
                <a:gd name="T57" fmla="*/ 157 h 343"/>
                <a:gd name="T58" fmla="*/ 78 w 196"/>
                <a:gd name="T59" fmla="*/ 118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 h="343">
                  <a:moveTo>
                    <a:pt x="85" y="291"/>
                  </a:moveTo>
                  <a:cubicBezTo>
                    <a:pt x="83" y="291"/>
                    <a:pt x="80" y="290"/>
                    <a:pt x="78" y="290"/>
                  </a:cubicBezTo>
                  <a:cubicBezTo>
                    <a:pt x="78" y="343"/>
                    <a:pt x="78" y="343"/>
                    <a:pt x="78" y="343"/>
                  </a:cubicBezTo>
                  <a:cubicBezTo>
                    <a:pt x="90" y="343"/>
                    <a:pt x="101" y="335"/>
                    <a:pt x="104" y="323"/>
                  </a:cubicBezTo>
                  <a:cubicBezTo>
                    <a:pt x="108" y="309"/>
                    <a:pt x="99" y="295"/>
                    <a:pt x="85" y="291"/>
                  </a:cubicBezTo>
                  <a:close/>
                  <a:moveTo>
                    <a:pt x="78" y="268"/>
                  </a:moveTo>
                  <a:cubicBezTo>
                    <a:pt x="78" y="118"/>
                    <a:pt x="78" y="118"/>
                    <a:pt x="78" y="118"/>
                  </a:cubicBezTo>
                  <a:cubicBezTo>
                    <a:pt x="90" y="109"/>
                    <a:pt x="103" y="105"/>
                    <a:pt x="117" y="105"/>
                  </a:cubicBezTo>
                  <a:cubicBezTo>
                    <a:pt x="140" y="18"/>
                    <a:pt x="140" y="18"/>
                    <a:pt x="140" y="18"/>
                  </a:cubicBezTo>
                  <a:cubicBezTo>
                    <a:pt x="143" y="7"/>
                    <a:pt x="154" y="0"/>
                    <a:pt x="165" y="3"/>
                  </a:cubicBezTo>
                  <a:cubicBezTo>
                    <a:pt x="176" y="6"/>
                    <a:pt x="182" y="17"/>
                    <a:pt x="179" y="28"/>
                  </a:cubicBezTo>
                  <a:cubicBezTo>
                    <a:pt x="157" y="115"/>
                    <a:pt x="157" y="115"/>
                    <a:pt x="157" y="115"/>
                  </a:cubicBezTo>
                  <a:cubicBezTo>
                    <a:pt x="180" y="129"/>
                    <a:pt x="196" y="156"/>
                    <a:pt x="187" y="191"/>
                  </a:cubicBezTo>
                  <a:cubicBezTo>
                    <a:pt x="187" y="191"/>
                    <a:pt x="180" y="220"/>
                    <a:pt x="176" y="235"/>
                  </a:cubicBezTo>
                  <a:cubicBezTo>
                    <a:pt x="176" y="235"/>
                    <a:pt x="176" y="235"/>
                    <a:pt x="176" y="235"/>
                  </a:cubicBezTo>
                  <a:cubicBezTo>
                    <a:pt x="170" y="255"/>
                    <a:pt x="196" y="267"/>
                    <a:pt x="196" y="267"/>
                  </a:cubicBezTo>
                  <a:cubicBezTo>
                    <a:pt x="189" y="297"/>
                    <a:pt x="189" y="297"/>
                    <a:pt x="189" y="297"/>
                  </a:cubicBezTo>
                  <a:lnTo>
                    <a:pt x="78" y="268"/>
                  </a:lnTo>
                  <a:close/>
                  <a:moveTo>
                    <a:pt x="78" y="290"/>
                  </a:moveTo>
                  <a:cubicBezTo>
                    <a:pt x="67" y="290"/>
                    <a:pt x="56" y="298"/>
                    <a:pt x="53" y="310"/>
                  </a:cubicBezTo>
                  <a:cubicBezTo>
                    <a:pt x="49" y="324"/>
                    <a:pt x="58" y="339"/>
                    <a:pt x="72" y="342"/>
                  </a:cubicBezTo>
                  <a:cubicBezTo>
                    <a:pt x="74" y="343"/>
                    <a:pt x="76" y="343"/>
                    <a:pt x="78" y="343"/>
                  </a:cubicBezTo>
                  <a:cubicBezTo>
                    <a:pt x="78" y="290"/>
                    <a:pt x="78" y="290"/>
                    <a:pt x="78" y="290"/>
                  </a:cubicBezTo>
                  <a:close/>
                  <a:moveTo>
                    <a:pt x="78" y="118"/>
                  </a:moveTo>
                  <a:cubicBezTo>
                    <a:pt x="78" y="268"/>
                    <a:pt x="78" y="268"/>
                    <a:pt x="78" y="268"/>
                  </a:cubicBezTo>
                  <a:cubicBezTo>
                    <a:pt x="0" y="248"/>
                    <a:pt x="0" y="248"/>
                    <a:pt x="0" y="248"/>
                  </a:cubicBezTo>
                  <a:cubicBezTo>
                    <a:pt x="8" y="218"/>
                    <a:pt x="8" y="218"/>
                    <a:pt x="8" y="218"/>
                  </a:cubicBezTo>
                  <a:cubicBezTo>
                    <a:pt x="8" y="218"/>
                    <a:pt x="36" y="221"/>
                    <a:pt x="42" y="200"/>
                  </a:cubicBezTo>
                  <a:cubicBezTo>
                    <a:pt x="46" y="183"/>
                    <a:pt x="53" y="157"/>
                    <a:pt x="53" y="157"/>
                  </a:cubicBezTo>
                  <a:cubicBezTo>
                    <a:pt x="58" y="139"/>
                    <a:pt x="67" y="126"/>
                    <a:pt x="78" y="118"/>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232"/>
            <p:cNvSpPr>
              <a:spLocks noEditPoints="1"/>
            </p:cNvSpPr>
            <p:nvPr/>
          </p:nvSpPr>
          <p:spPr bwMode="auto">
            <a:xfrm>
              <a:off x="6600825" y="458788"/>
              <a:ext cx="669925" cy="652463"/>
            </a:xfrm>
            <a:custGeom>
              <a:avLst/>
              <a:gdLst>
                <a:gd name="T0" fmla="*/ 333 w 350"/>
                <a:gd name="T1" fmla="*/ 133 h 341"/>
                <a:gd name="T2" fmla="*/ 309 w 350"/>
                <a:gd name="T3" fmla="*/ 119 h 341"/>
                <a:gd name="T4" fmla="*/ 297 w 350"/>
                <a:gd name="T5" fmla="*/ 102 h 341"/>
                <a:gd name="T6" fmla="*/ 277 w 350"/>
                <a:gd name="T7" fmla="*/ 118 h 341"/>
                <a:gd name="T8" fmla="*/ 280 w 350"/>
                <a:gd name="T9" fmla="*/ 92 h 341"/>
                <a:gd name="T10" fmla="*/ 258 w 350"/>
                <a:gd name="T11" fmla="*/ 91 h 341"/>
                <a:gd name="T12" fmla="*/ 234 w 350"/>
                <a:gd name="T13" fmla="*/ 78 h 341"/>
                <a:gd name="T14" fmla="*/ 222 w 350"/>
                <a:gd name="T15" fmla="*/ 60 h 341"/>
                <a:gd name="T16" fmla="*/ 202 w 350"/>
                <a:gd name="T17" fmla="*/ 76 h 341"/>
                <a:gd name="T18" fmla="*/ 205 w 350"/>
                <a:gd name="T19" fmla="*/ 51 h 341"/>
                <a:gd name="T20" fmla="*/ 184 w 350"/>
                <a:gd name="T21" fmla="*/ 50 h 341"/>
                <a:gd name="T22" fmla="*/ 160 w 350"/>
                <a:gd name="T23" fmla="*/ 37 h 341"/>
                <a:gd name="T24" fmla="*/ 148 w 350"/>
                <a:gd name="T25" fmla="*/ 19 h 341"/>
                <a:gd name="T26" fmla="*/ 145 w 350"/>
                <a:gd name="T27" fmla="*/ 32 h 341"/>
                <a:gd name="T28" fmla="*/ 299 w 350"/>
                <a:gd name="T29" fmla="*/ 184 h 341"/>
                <a:gd name="T30" fmla="*/ 296 w 350"/>
                <a:gd name="T31" fmla="*/ 190 h 341"/>
                <a:gd name="T32" fmla="*/ 145 w 350"/>
                <a:gd name="T33" fmla="*/ 106 h 341"/>
                <a:gd name="T34" fmla="*/ 283 w 350"/>
                <a:gd name="T35" fmla="*/ 214 h 341"/>
                <a:gd name="T36" fmla="*/ 280 w 350"/>
                <a:gd name="T37" fmla="*/ 220 h 341"/>
                <a:gd name="T38" fmla="*/ 145 w 350"/>
                <a:gd name="T39" fmla="*/ 146 h 341"/>
                <a:gd name="T40" fmla="*/ 266 w 350"/>
                <a:gd name="T41" fmla="*/ 245 h 341"/>
                <a:gd name="T42" fmla="*/ 263 w 350"/>
                <a:gd name="T43" fmla="*/ 250 h 341"/>
                <a:gd name="T44" fmla="*/ 145 w 350"/>
                <a:gd name="T45" fmla="*/ 185 h 341"/>
                <a:gd name="T46" fmla="*/ 249 w 350"/>
                <a:gd name="T47" fmla="*/ 275 h 341"/>
                <a:gd name="T48" fmla="*/ 246 w 350"/>
                <a:gd name="T49" fmla="*/ 280 h 341"/>
                <a:gd name="T50" fmla="*/ 145 w 350"/>
                <a:gd name="T51" fmla="*/ 225 h 341"/>
                <a:gd name="T52" fmla="*/ 199 w 350"/>
                <a:gd name="T53" fmla="*/ 332 h 341"/>
                <a:gd name="T54" fmla="*/ 350 w 350"/>
                <a:gd name="T55" fmla="*/ 131 h 341"/>
                <a:gd name="T56" fmla="*/ 145 w 350"/>
                <a:gd name="T57" fmla="*/ 32 h 341"/>
                <a:gd name="T58" fmla="*/ 122 w 350"/>
                <a:gd name="T59" fmla="*/ 16 h 341"/>
                <a:gd name="T60" fmla="*/ 113 w 350"/>
                <a:gd name="T61" fmla="*/ 0 h 341"/>
                <a:gd name="T62" fmla="*/ 23 w 350"/>
                <a:gd name="T63" fmla="*/ 234 h 341"/>
                <a:gd name="T64" fmla="*/ 145 w 350"/>
                <a:gd name="T65" fmla="*/ 225 h 341"/>
                <a:gd name="T66" fmla="*/ 40 w 350"/>
                <a:gd name="T67" fmla="*/ 163 h 341"/>
                <a:gd name="T68" fmla="*/ 145 w 350"/>
                <a:gd name="T69" fmla="*/ 217 h 341"/>
                <a:gd name="T70" fmla="*/ 58 w 350"/>
                <a:gd name="T71" fmla="*/ 137 h 341"/>
                <a:gd name="T72" fmla="*/ 61 w 350"/>
                <a:gd name="T73" fmla="*/ 131 h 341"/>
                <a:gd name="T74" fmla="*/ 145 w 350"/>
                <a:gd name="T75" fmla="*/ 146 h 341"/>
                <a:gd name="T76" fmla="*/ 74 w 350"/>
                <a:gd name="T77" fmla="*/ 102 h 341"/>
                <a:gd name="T78" fmla="*/ 145 w 350"/>
                <a:gd name="T79" fmla="*/ 138 h 341"/>
                <a:gd name="T80" fmla="*/ 92 w 350"/>
                <a:gd name="T81" fmla="*/ 76 h 341"/>
                <a:gd name="T82" fmla="*/ 95 w 350"/>
                <a:gd name="T83" fmla="*/ 71 h 341"/>
                <a:gd name="T84" fmla="*/ 145 w 350"/>
                <a:gd name="T85" fmla="*/ 32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0" h="341">
                  <a:moveTo>
                    <a:pt x="334" y="122"/>
                  </a:moveTo>
                  <a:cubicBezTo>
                    <a:pt x="335" y="126"/>
                    <a:pt x="335" y="129"/>
                    <a:pt x="333" y="133"/>
                  </a:cubicBezTo>
                  <a:cubicBezTo>
                    <a:pt x="329" y="139"/>
                    <a:pt x="321" y="142"/>
                    <a:pt x="314" y="138"/>
                  </a:cubicBezTo>
                  <a:cubicBezTo>
                    <a:pt x="307" y="134"/>
                    <a:pt x="305" y="126"/>
                    <a:pt x="309" y="119"/>
                  </a:cubicBezTo>
                  <a:cubicBezTo>
                    <a:pt x="310" y="116"/>
                    <a:pt x="314" y="114"/>
                    <a:pt x="317" y="113"/>
                  </a:cubicBezTo>
                  <a:cubicBezTo>
                    <a:pt x="297" y="102"/>
                    <a:pt x="297" y="102"/>
                    <a:pt x="297" y="102"/>
                  </a:cubicBezTo>
                  <a:cubicBezTo>
                    <a:pt x="298" y="105"/>
                    <a:pt x="298" y="109"/>
                    <a:pt x="296" y="112"/>
                  </a:cubicBezTo>
                  <a:cubicBezTo>
                    <a:pt x="292" y="119"/>
                    <a:pt x="284" y="121"/>
                    <a:pt x="277" y="118"/>
                  </a:cubicBezTo>
                  <a:cubicBezTo>
                    <a:pt x="270" y="114"/>
                    <a:pt x="268" y="105"/>
                    <a:pt x="271" y="99"/>
                  </a:cubicBezTo>
                  <a:cubicBezTo>
                    <a:pt x="273" y="95"/>
                    <a:pt x="276" y="93"/>
                    <a:pt x="280" y="92"/>
                  </a:cubicBezTo>
                  <a:cubicBezTo>
                    <a:pt x="260" y="81"/>
                    <a:pt x="260" y="81"/>
                    <a:pt x="260" y="81"/>
                  </a:cubicBezTo>
                  <a:cubicBezTo>
                    <a:pt x="261" y="84"/>
                    <a:pt x="260" y="88"/>
                    <a:pt x="258" y="91"/>
                  </a:cubicBezTo>
                  <a:cubicBezTo>
                    <a:pt x="255" y="98"/>
                    <a:pt x="246" y="101"/>
                    <a:pt x="239" y="97"/>
                  </a:cubicBezTo>
                  <a:cubicBezTo>
                    <a:pt x="233" y="93"/>
                    <a:pt x="230" y="85"/>
                    <a:pt x="234" y="78"/>
                  </a:cubicBezTo>
                  <a:cubicBezTo>
                    <a:pt x="236" y="74"/>
                    <a:pt x="239" y="72"/>
                    <a:pt x="242" y="71"/>
                  </a:cubicBezTo>
                  <a:cubicBezTo>
                    <a:pt x="222" y="60"/>
                    <a:pt x="222" y="60"/>
                    <a:pt x="222" y="60"/>
                  </a:cubicBezTo>
                  <a:cubicBezTo>
                    <a:pt x="223" y="64"/>
                    <a:pt x="223" y="67"/>
                    <a:pt x="221" y="71"/>
                  </a:cubicBezTo>
                  <a:cubicBezTo>
                    <a:pt x="217" y="77"/>
                    <a:pt x="209" y="80"/>
                    <a:pt x="202" y="76"/>
                  </a:cubicBezTo>
                  <a:cubicBezTo>
                    <a:pt x="195" y="72"/>
                    <a:pt x="193" y="64"/>
                    <a:pt x="197" y="57"/>
                  </a:cubicBezTo>
                  <a:cubicBezTo>
                    <a:pt x="199" y="54"/>
                    <a:pt x="202" y="52"/>
                    <a:pt x="205" y="51"/>
                  </a:cubicBezTo>
                  <a:cubicBezTo>
                    <a:pt x="185" y="40"/>
                    <a:pt x="185" y="40"/>
                    <a:pt x="185" y="40"/>
                  </a:cubicBezTo>
                  <a:cubicBezTo>
                    <a:pt x="186" y="43"/>
                    <a:pt x="186" y="47"/>
                    <a:pt x="184" y="50"/>
                  </a:cubicBezTo>
                  <a:cubicBezTo>
                    <a:pt x="180" y="57"/>
                    <a:pt x="172" y="59"/>
                    <a:pt x="165" y="56"/>
                  </a:cubicBezTo>
                  <a:cubicBezTo>
                    <a:pt x="158" y="52"/>
                    <a:pt x="156" y="43"/>
                    <a:pt x="160" y="37"/>
                  </a:cubicBezTo>
                  <a:cubicBezTo>
                    <a:pt x="161" y="33"/>
                    <a:pt x="164" y="31"/>
                    <a:pt x="168" y="30"/>
                  </a:cubicBezTo>
                  <a:cubicBezTo>
                    <a:pt x="148" y="19"/>
                    <a:pt x="148" y="19"/>
                    <a:pt x="148" y="19"/>
                  </a:cubicBezTo>
                  <a:cubicBezTo>
                    <a:pt x="149" y="22"/>
                    <a:pt x="149" y="26"/>
                    <a:pt x="147" y="29"/>
                  </a:cubicBezTo>
                  <a:cubicBezTo>
                    <a:pt x="146" y="30"/>
                    <a:pt x="146" y="31"/>
                    <a:pt x="145" y="32"/>
                  </a:cubicBezTo>
                  <a:cubicBezTo>
                    <a:pt x="145" y="99"/>
                    <a:pt x="145" y="99"/>
                    <a:pt x="145" y="99"/>
                  </a:cubicBezTo>
                  <a:cubicBezTo>
                    <a:pt x="299" y="184"/>
                    <a:pt x="299" y="184"/>
                    <a:pt x="299" y="184"/>
                  </a:cubicBezTo>
                  <a:cubicBezTo>
                    <a:pt x="301" y="185"/>
                    <a:pt x="302" y="187"/>
                    <a:pt x="301" y="189"/>
                  </a:cubicBezTo>
                  <a:cubicBezTo>
                    <a:pt x="300" y="190"/>
                    <a:pt x="298" y="191"/>
                    <a:pt x="296" y="190"/>
                  </a:cubicBezTo>
                  <a:cubicBezTo>
                    <a:pt x="296" y="190"/>
                    <a:pt x="296" y="190"/>
                    <a:pt x="296" y="190"/>
                  </a:cubicBezTo>
                  <a:cubicBezTo>
                    <a:pt x="145" y="106"/>
                    <a:pt x="145" y="106"/>
                    <a:pt x="145" y="106"/>
                  </a:cubicBezTo>
                  <a:cubicBezTo>
                    <a:pt x="145" y="138"/>
                    <a:pt x="145" y="138"/>
                    <a:pt x="145" y="138"/>
                  </a:cubicBezTo>
                  <a:cubicBezTo>
                    <a:pt x="283" y="214"/>
                    <a:pt x="283" y="214"/>
                    <a:pt x="283" y="214"/>
                  </a:cubicBezTo>
                  <a:cubicBezTo>
                    <a:pt x="284" y="215"/>
                    <a:pt x="285" y="217"/>
                    <a:pt x="284" y="219"/>
                  </a:cubicBezTo>
                  <a:cubicBezTo>
                    <a:pt x="283" y="220"/>
                    <a:pt x="281" y="221"/>
                    <a:pt x="280" y="220"/>
                  </a:cubicBezTo>
                  <a:cubicBezTo>
                    <a:pt x="280" y="220"/>
                    <a:pt x="280" y="220"/>
                    <a:pt x="280" y="220"/>
                  </a:cubicBezTo>
                  <a:cubicBezTo>
                    <a:pt x="145" y="146"/>
                    <a:pt x="145" y="146"/>
                    <a:pt x="145" y="146"/>
                  </a:cubicBezTo>
                  <a:cubicBezTo>
                    <a:pt x="145" y="178"/>
                    <a:pt x="145" y="178"/>
                    <a:pt x="145" y="178"/>
                  </a:cubicBezTo>
                  <a:cubicBezTo>
                    <a:pt x="266" y="245"/>
                    <a:pt x="266" y="245"/>
                    <a:pt x="266" y="245"/>
                  </a:cubicBezTo>
                  <a:cubicBezTo>
                    <a:pt x="268" y="245"/>
                    <a:pt x="268" y="247"/>
                    <a:pt x="267" y="249"/>
                  </a:cubicBezTo>
                  <a:cubicBezTo>
                    <a:pt x="266" y="250"/>
                    <a:pt x="264" y="251"/>
                    <a:pt x="263" y="250"/>
                  </a:cubicBezTo>
                  <a:cubicBezTo>
                    <a:pt x="263" y="250"/>
                    <a:pt x="263" y="250"/>
                    <a:pt x="263" y="250"/>
                  </a:cubicBezTo>
                  <a:cubicBezTo>
                    <a:pt x="145" y="185"/>
                    <a:pt x="145" y="185"/>
                    <a:pt x="145" y="185"/>
                  </a:cubicBezTo>
                  <a:cubicBezTo>
                    <a:pt x="145" y="217"/>
                    <a:pt x="145" y="217"/>
                    <a:pt x="145" y="217"/>
                  </a:cubicBezTo>
                  <a:cubicBezTo>
                    <a:pt x="249" y="275"/>
                    <a:pt x="249" y="275"/>
                    <a:pt x="249" y="275"/>
                  </a:cubicBezTo>
                  <a:cubicBezTo>
                    <a:pt x="251" y="276"/>
                    <a:pt x="251" y="278"/>
                    <a:pt x="251" y="279"/>
                  </a:cubicBezTo>
                  <a:cubicBezTo>
                    <a:pt x="250" y="281"/>
                    <a:pt x="248" y="281"/>
                    <a:pt x="246" y="280"/>
                  </a:cubicBezTo>
                  <a:cubicBezTo>
                    <a:pt x="246" y="280"/>
                    <a:pt x="246" y="280"/>
                    <a:pt x="246" y="280"/>
                  </a:cubicBezTo>
                  <a:cubicBezTo>
                    <a:pt x="145" y="225"/>
                    <a:pt x="145" y="225"/>
                    <a:pt x="145" y="225"/>
                  </a:cubicBezTo>
                  <a:cubicBezTo>
                    <a:pt x="145" y="302"/>
                    <a:pt x="145" y="302"/>
                    <a:pt x="145" y="302"/>
                  </a:cubicBezTo>
                  <a:cubicBezTo>
                    <a:pt x="199" y="332"/>
                    <a:pt x="199" y="332"/>
                    <a:pt x="199" y="332"/>
                  </a:cubicBezTo>
                  <a:cubicBezTo>
                    <a:pt x="216" y="341"/>
                    <a:pt x="237" y="335"/>
                    <a:pt x="246" y="318"/>
                  </a:cubicBezTo>
                  <a:cubicBezTo>
                    <a:pt x="350" y="131"/>
                    <a:pt x="350" y="131"/>
                    <a:pt x="350" y="131"/>
                  </a:cubicBezTo>
                  <a:lnTo>
                    <a:pt x="334" y="122"/>
                  </a:lnTo>
                  <a:close/>
                  <a:moveTo>
                    <a:pt x="145" y="32"/>
                  </a:moveTo>
                  <a:cubicBezTo>
                    <a:pt x="141" y="37"/>
                    <a:pt x="134" y="38"/>
                    <a:pt x="128" y="35"/>
                  </a:cubicBezTo>
                  <a:cubicBezTo>
                    <a:pt x="121" y="31"/>
                    <a:pt x="119" y="23"/>
                    <a:pt x="122" y="16"/>
                  </a:cubicBezTo>
                  <a:cubicBezTo>
                    <a:pt x="124" y="13"/>
                    <a:pt x="127" y="10"/>
                    <a:pt x="131" y="9"/>
                  </a:cubicBezTo>
                  <a:cubicBezTo>
                    <a:pt x="113" y="0"/>
                    <a:pt x="113" y="0"/>
                    <a:pt x="113" y="0"/>
                  </a:cubicBezTo>
                  <a:cubicBezTo>
                    <a:pt x="10" y="187"/>
                    <a:pt x="10" y="187"/>
                    <a:pt x="10" y="187"/>
                  </a:cubicBezTo>
                  <a:cubicBezTo>
                    <a:pt x="0" y="204"/>
                    <a:pt x="6" y="225"/>
                    <a:pt x="23" y="234"/>
                  </a:cubicBezTo>
                  <a:cubicBezTo>
                    <a:pt x="145" y="302"/>
                    <a:pt x="145" y="302"/>
                    <a:pt x="145" y="302"/>
                  </a:cubicBezTo>
                  <a:cubicBezTo>
                    <a:pt x="145" y="225"/>
                    <a:pt x="145" y="225"/>
                    <a:pt x="145" y="225"/>
                  </a:cubicBezTo>
                  <a:cubicBezTo>
                    <a:pt x="41" y="167"/>
                    <a:pt x="41" y="167"/>
                    <a:pt x="41" y="167"/>
                  </a:cubicBezTo>
                  <a:cubicBezTo>
                    <a:pt x="40" y="166"/>
                    <a:pt x="39" y="164"/>
                    <a:pt x="40" y="163"/>
                  </a:cubicBezTo>
                  <a:cubicBezTo>
                    <a:pt x="41" y="161"/>
                    <a:pt x="43" y="160"/>
                    <a:pt x="44" y="161"/>
                  </a:cubicBezTo>
                  <a:cubicBezTo>
                    <a:pt x="145" y="217"/>
                    <a:pt x="145" y="217"/>
                    <a:pt x="145" y="217"/>
                  </a:cubicBezTo>
                  <a:cubicBezTo>
                    <a:pt x="145" y="185"/>
                    <a:pt x="145" y="185"/>
                    <a:pt x="145" y="185"/>
                  </a:cubicBezTo>
                  <a:cubicBezTo>
                    <a:pt x="58" y="137"/>
                    <a:pt x="58" y="137"/>
                    <a:pt x="58" y="137"/>
                  </a:cubicBezTo>
                  <a:cubicBezTo>
                    <a:pt x="57" y="136"/>
                    <a:pt x="56" y="134"/>
                    <a:pt x="57" y="132"/>
                  </a:cubicBezTo>
                  <a:cubicBezTo>
                    <a:pt x="58" y="131"/>
                    <a:pt x="60" y="130"/>
                    <a:pt x="61" y="131"/>
                  </a:cubicBezTo>
                  <a:cubicBezTo>
                    <a:pt x="145" y="178"/>
                    <a:pt x="145" y="178"/>
                    <a:pt x="145" y="178"/>
                  </a:cubicBezTo>
                  <a:cubicBezTo>
                    <a:pt x="145" y="146"/>
                    <a:pt x="145" y="146"/>
                    <a:pt x="145" y="146"/>
                  </a:cubicBezTo>
                  <a:cubicBezTo>
                    <a:pt x="75" y="106"/>
                    <a:pt x="75" y="106"/>
                    <a:pt x="75" y="106"/>
                  </a:cubicBezTo>
                  <a:cubicBezTo>
                    <a:pt x="73" y="106"/>
                    <a:pt x="73" y="104"/>
                    <a:pt x="74" y="102"/>
                  </a:cubicBezTo>
                  <a:cubicBezTo>
                    <a:pt x="74" y="101"/>
                    <a:pt x="76" y="100"/>
                    <a:pt x="78" y="101"/>
                  </a:cubicBezTo>
                  <a:cubicBezTo>
                    <a:pt x="145" y="138"/>
                    <a:pt x="145" y="138"/>
                    <a:pt x="145" y="138"/>
                  </a:cubicBezTo>
                  <a:cubicBezTo>
                    <a:pt x="145" y="106"/>
                    <a:pt x="145" y="106"/>
                    <a:pt x="145" y="106"/>
                  </a:cubicBezTo>
                  <a:cubicBezTo>
                    <a:pt x="92" y="76"/>
                    <a:pt x="92" y="76"/>
                    <a:pt x="92" y="76"/>
                  </a:cubicBezTo>
                  <a:cubicBezTo>
                    <a:pt x="90" y="75"/>
                    <a:pt x="89" y="74"/>
                    <a:pt x="90" y="72"/>
                  </a:cubicBezTo>
                  <a:cubicBezTo>
                    <a:pt x="91" y="70"/>
                    <a:pt x="93" y="70"/>
                    <a:pt x="95" y="71"/>
                  </a:cubicBezTo>
                  <a:cubicBezTo>
                    <a:pt x="145" y="99"/>
                    <a:pt x="145" y="99"/>
                    <a:pt x="145" y="99"/>
                  </a:cubicBezTo>
                  <a:lnTo>
                    <a:pt x="145" y="3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Rectangle 233"/>
            <p:cNvSpPr>
              <a:spLocks noChangeArrowheads="1"/>
            </p:cNvSpPr>
            <p:nvPr/>
          </p:nvSpPr>
          <p:spPr bwMode="auto">
            <a:xfrm>
              <a:off x="6765925" y="2565400"/>
              <a:ext cx="788988" cy="41275"/>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7" name="Rectangle 234"/>
            <p:cNvSpPr>
              <a:spLocks noChangeArrowheads="1"/>
            </p:cNvSpPr>
            <p:nvPr/>
          </p:nvSpPr>
          <p:spPr bwMode="auto">
            <a:xfrm>
              <a:off x="6797675" y="2487613"/>
              <a:ext cx="7254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8" name="Rectangle 235"/>
            <p:cNvSpPr>
              <a:spLocks noChangeArrowheads="1"/>
            </p:cNvSpPr>
            <p:nvPr/>
          </p:nvSpPr>
          <p:spPr bwMode="auto">
            <a:xfrm>
              <a:off x="7083425" y="2405063"/>
              <a:ext cx="1539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9" name="Rectangle 236"/>
            <p:cNvSpPr>
              <a:spLocks noChangeArrowheads="1"/>
            </p:cNvSpPr>
            <p:nvPr/>
          </p:nvSpPr>
          <p:spPr bwMode="auto">
            <a:xfrm>
              <a:off x="7112000" y="2109788"/>
              <a:ext cx="96838"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0" name="Rectangle 237"/>
            <p:cNvSpPr>
              <a:spLocks noChangeArrowheads="1"/>
            </p:cNvSpPr>
            <p:nvPr/>
          </p:nvSpPr>
          <p:spPr bwMode="auto">
            <a:xfrm>
              <a:off x="7083425" y="2095500"/>
              <a:ext cx="1539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1" name="Rectangle 238"/>
            <p:cNvSpPr>
              <a:spLocks noChangeArrowheads="1"/>
            </p:cNvSpPr>
            <p:nvPr/>
          </p:nvSpPr>
          <p:spPr bwMode="auto">
            <a:xfrm>
              <a:off x="7316788" y="2405063"/>
              <a:ext cx="152400"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2" name="Rectangle 239"/>
            <p:cNvSpPr>
              <a:spLocks noChangeArrowheads="1"/>
            </p:cNvSpPr>
            <p:nvPr/>
          </p:nvSpPr>
          <p:spPr bwMode="auto">
            <a:xfrm>
              <a:off x="7343775" y="2109788"/>
              <a:ext cx="96838"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3" name="Rectangle 240"/>
            <p:cNvSpPr>
              <a:spLocks noChangeArrowheads="1"/>
            </p:cNvSpPr>
            <p:nvPr/>
          </p:nvSpPr>
          <p:spPr bwMode="auto">
            <a:xfrm>
              <a:off x="7316788" y="2095500"/>
              <a:ext cx="152400"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4" name="Rectangle 241"/>
            <p:cNvSpPr>
              <a:spLocks noChangeArrowheads="1"/>
            </p:cNvSpPr>
            <p:nvPr/>
          </p:nvSpPr>
          <p:spPr bwMode="auto">
            <a:xfrm>
              <a:off x="6851650" y="2405063"/>
              <a:ext cx="155575"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5" name="Rectangle 242"/>
            <p:cNvSpPr>
              <a:spLocks noChangeArrowheads="1"/>
            </p:cNvSpPr>
            <p:nvPr/>
          </p:nvSpPr>
          <p:spPr bwMode="auto">
            <a:xfrm>
              <a:off x="6880225" y="2109788"/>
              <a:ext cx="98425"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6" name="Rectangle 243"/>
            <p:cNvSpPr>
              <a:spLocks noChangeArrowheads="1"/>
            </p:cNvSpPr>
            <p:nvPr/>
          </p:nvSpPr>
          <p:spPr bwMode="auto">
            <a:xfrm>
              <a:off x="6851650" y="2095500"/>
              <a:ext cx="155575"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7" name="Rectangle 244"/>
            <p:cNvSpPr>
              <a:spLocks noChangeArrowheads="1"/>
            </p:cNvSpPr>
            <p:nvPr/>
          </p:nvSpPr>
          <p:spPr bwMode="auto">
            <a:xfrm>
              <a:off x="6797675" y="2006600"/>
              <a:ext cx="7254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8" name="Freeform 245"/>
            <p:cNvSpPr/>
            <p:nvPr/>
          </p:nvSpPr>
          <p:spPr bwMode="auto">
            <a:xfrm>
              <a:off x="6797675" y="1774825"/>
              <a:ext cx="725488" cy="231775"/>
            </a:xfrm>
            <a:custGeom>
              <a:avLst/>
              <a:gdLst>
                <a:gd name="T0" fmla="*/ 229 w 457"/>
                <a:gd name="T1" fmla="*/ 0 h 146"/>
                <a:gd name="T2" fmla="*/ 457 w 457"/>
                <a:gd name="T3" fmla="*/ 146 h 146"/>
                <a:gd name="T4" fmla="*/ 0 w 457"/>
                <a:gd name="T5" fmla="*/ 146 h 146"/>
                <a:gd name="T6" fmla="*/ 229 w 457"/>
                <a:gd name="T7" fmla="*/ 0 h 146"/>
              </a:gdLst>
              <a:ahLst/>
              <a:cxnLst>
                <a:cxn ang="0">
                  <a:pos x="T0" y="T1"/>
                </a:cxn>
                <a:cxn ang="0">
                  <a:pos x="T2" y="T3"/>
                </a:cxn>
                <a:cxn ang="0">
                  <a:pos x="T4" y="T5"/>
                </a:cxn>
                <a:cxn ang="0">
                  <a:pos x="T6" y="T7"/>
                </a:cxn>
              </a:cxnLst>
              <a:rect l="0" t="0" r="r" b="b"/>
              <a:pathLst>
                <a:path w="457" h="146">
                  <a:moveTo>
                    <a:pt x="229" y="0"/>
                  </a:moveTo>
                  <a:lnTo>
                    <a:pt x="457" y="146"/>
                  </a:lnTo>
                  <a:lnTo>
                    <a:pt x="0" y="146"/>
                  </a:lnTo>
                  <a:lnTo>
                    <a:pt x="229"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246"/>
            <p:cNvSpPr>
              <a:spLocks noEditPoints="1"/>
            </p:cNvSpPr>
            <p:nvPr/>
          </p:nvSpPr>
          <p:spPr bwMode="auto">
            <a:xfrm>
              <a:off x="4802188" y="1984375"/>
              <a:ext cx="1008063" cy="658813"/>
            </a:xfrm>
            <a:custGeom>
              <a:avLst/>
              <a:gdLst>
                <a:gd name="T0" fmla="*/ 118 w 527"/>
                <a:gd name="T1" fmla="*/ 38 h 345"/>
                <a:gd name="T2" fmla="*/ 527 w 527"/>
                <a:gd name="T3" fmla="*/ 172 h 345"/>
                <a:gd name="T4" fmla="*/ 118 w 527"/>
                <a:gd name="T5" fmla="*/ 306 h 345"/>
                <a:gd name="T6" fmla="*/ 118 w 527"/>
                <a:gd name="T7" fmla="*/ 254 h 345"/>
                <a:gd name="T8" fmla="*/ 182 w 527"/>
                <a:gd name="T9" fmla="*/ 206 h 345"/>
                <a:gd name="T10" fmla="*/ 182 w 527"/>
                <a:gd name="T11" fmla="*/ 125 h 345"/>
                <a:gd name="T12" fmla="*/ 199 w 527"/>
                <a:gd name="T13" fmla="*/ 125 h 345"/>
                <a:gd name="T14" fmla="*/ 199 w 527"/>
                <a:gd name="T15" fmla="*/ 91 h 345"/>
                <a:gd name="T16" fmla="*/ 182 w 527"/>
                <a:gd name="T17" fmla="*/ 91 h 345"/>
                <a:gd name="T18" fmla="*/ 147 w 527"/>
                <a:gd name="T19" fmla="*/ 91 h 345"/>
                <a:gd name="T20" fmla="*/ 130 w 527"/>
                <a:gd name="T21" fmla="*/ 91 h 345"/>
                <a:gd name="T22" fmla="*/ 130 w 527"/>
                <a:gd name="T23" fmla="*/ 125 h 345"/>
                <a:gd name="T24" fmla="*/ 147 w 527"/>
                <a:gd name="T25" fmla="*/ 125 h 345"/>
                <a:gd name="T26" fmla="*/ 147 w 527"/>
                <a:gd name="T27" fmla="*/ 206 h 345"/>
                <a:gd name="T28" fmla="*/ 118 w 527"/>
                <a:gd name="T29" fmla="*/ 223 h 345"/>
                <a:gd name="T30" fmla="*/ 118 w 527"/>
                <a:gd name="T31" fmla="*/ 38 h 345"/>
                <a:gd name="T32" fmla="*/ 0 w 527"/>
                <a:gd name="T33" fmla="*/ 0 h 345"/>
                <a:gd name="T34" fmla="*/ 118 w 527"/>
                <a:gd name="T35" fmla="*/ 38 h 345"/>
                <a:gd name="T36" fmla="*/ 118 w 527"/>
                <a:gd name="T37" fmla="*/ 223 h 345"/>
                <a:gd name="T38" fmla="*/ 118 w 527"/>
                <a:gd name="T39" fmla="*/ 223 h 345"/>
                <a:gd name="T40" fmla="*/ 89 w 527"/>
                <a:gd name="T41" fmla="*/ 206 h 345"/>
                <a:gd name="T42" fmla="*/ 89 w 527"/>
                <a:gd name="T43" fmla="*/ 125 h 345"/>
                <a:gd name="T44" fmla="*/ 106 w 527"/>
                <a:gd name="T45" fmla="*/ 125 h 345"/>
                <a:gd name="T46" fmla="*/ 106 w 527"/>
                <a:gd name="T47" fmla="*/ 91 h 345"/>
                <a:gd name="T48" fmla="*/ 89 w 527"/>
                <a:gd name="T49" fmla="*/ 91 h 345"/>
                <a:gd name="T50" fmla="*/ 54 w 527"/>
                <a:gd name="T51" fmla="*/ 91 h 345"/>
                <a:gd name="T52" fmla="*/ 37 w 527"/>
                <a:gd name="T53" fmla="*/ 91 h 345"/>
                <a:gd name="T54" fmla="*/ 37 w 527"/>
                <a:gd name="T55" fmla="*/ 125 h 345"/>
                <a:gd name="T56" fmla="*/ 54 w 527"/>
                <a:gd name="T57" fmla="*/ 125 h 345"/>
                <a:gd name="T58" fmla="*/ 54 w 527"/>
                <a:gd name="T59" fmla="*/ 206 h 345"/>
                <a:gd name="T60" fmla="*/ 118 w 527"/>
                <a:gd name="T61" fmla="*/ 254 h 345"/>
                <a:gd name="T62" fmla="*/ 118 w 527"/>
                <a:gd name="T63" fmla="*/ 254 h 345"/>
                <a:gd name="T64" fmla="*/ 118 w 527"/>
                <a:gd name="T65" fmla="*/ 306 h 345"/>
                <a:gd name="T66" fmla="*/ 0 w 527"/>
                <a:gd name="T67" fmla="*/ 345 h 345"/>
                <a:gd name="T68" fmla="*/ 0 w 527"/>
                <a:gd name="T69"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7" h="345">
                  <a:moveTo>
                    <a:pt x="118" y="38"/>
                  </a:moveTo>
                  <a:cubicBezTo>
                    <a:pt x="527" y="172"/>
                    <a:pt x="527" y="172"/>
                    <a:pt x="527" y="172"/>
                  </a:cubicBezTo>
                  <a:cubicBezTo>
                    <a:pt x="118" y="306"/>
                    <a:pt x="118" y="306"/>
                    <a:pt x="118" y="306"/>
                  </a:cubicBezTo>
                  <a:cubicBezTo>
                    <a:pt x="118" y="254"/>
                    <a:pt x="118" y="254"/>
                    <a:pt x="118" y="254"/>
                  </a:cubicBezTo>
                  <a:cubicBezTo>
                    <a:pt x="153" y="254"/>
                    <a:pt x="182" y="232"/>
                    <a:pt x="182" y="206"/>
                  </a:cubicBezTo>
                  <a:cubicBezTo>
                    <a:pt x="182" y="125"/>
                    <a:pt x="182" y="125"/>
                    <a:pt x="182" y="125"/>
                  </a:cubicBezTo>
                  <a:cubicBezTo>
                    <a:pt x="199" y="125"/>
                    <a:pt x="199" y="125"/>
                    <a:pt x="199" y="125"/>
                  </a:cubicBezTo>
                  <a:cubicBezTo>
                    <a:pt x="199" y="91"/>
                    <a:pt x="199" y="91"/>
                    <a:pt x="199" y="91"/>
                  </a:cubicBezTo>
                  <a:cubicBezTo>
                    <a:pt x="182" y="91"/>
                    <a:pt x="182" y="91"/>
                    <a:pt x="182" y="91"/>
                  </a:cubicBezTo>
                  <a:cubicBezTo>
                    <a:pt x="147" y="91"/>
                    <a:pt x="147" y="91"/>
                    <a:pt x="147" y="91"/>
                  </a:cubicBezTo>
                  <a:cubicBezTo>
                    <a:pt x="130" y="91"/>
                    <a:pt x="130" y="91"/>
                    <a:pt x="130" y="91"/>
                  </a:cubicBezTo>
                  <a:cubicBezTo>
                    <a:pt x="130" y="125"/>
                    <a:pt x="130" y="125"/>
                    <a:pt x="130" y="125"/>
                  </a:cubicBezTo>
                  <a:cubicBezTo>
                    <a:pt x="147" y="125"/>
                    <a:pt x="147" y="125"/>
                    <a:pt x="147" y="125"/>
                  </a:cubicBezTo>
                  <a:cubicBezTo>
                    <a:pt x="147" y="206"/>
                    <a:pt x="147" y="206"/>
                    <a:pt x="147" y="206"/>
                  </a:cubicBezTo>
                  <a:cubicBezTo>
                    <a:pt x="147" y="215"/>
                    <a:pt x="134" y="223"/>
                    <a:pt x="118" y="223"/>
                  </a:cubicBezTo>
                  <a:lnTo>
                    <a:pt x="118" y="38"/>
                  </a:lnTo>
                  <a:close/>
                  <a:moveTo>
                    <a:pt x="0" y="0"/>
                  </a:moveTo>
                  <a:cubicBezTo>
                    <a:pt x="118" y="38"/>
                    <a:pt x="118" y="38"/>
                    <a:pt x="118" y="38"/>
                  </a:cubicBezTo>
                  <a:cubicBezTo>
                    <a:pt x="118" y="223"/>
                    <a:pt x="118" y="223"/>
                    <a:pt x="118" y="223"/>
                  </a:cubicBezTo>
                  <a:cubicBezTo>
                    <a:pt x="118" y="223"/>
                    <a:pt x="118" y="223"/>
                    <a:pt x="118" y="223"/>
                  </a:cubicBezTo>
                  <a:cubicBezTo>
                    <a:pt x="102" y="223"/>
                    <a:pt x="89" y="215"/>
                    <a:pt x="89" y="206"/>
                  </a:cubicBezTo>
                  <a:cubicBezTo>
                    <a:pt x="89" y="125"/>
                    <a:pt x="89" y="125"/>
                    <a:pt x="89" y="125"/>
                  </a:cubicBezTo>
                  <a:cubicBezTo>
                    <a:pt x="106" y="125"/>
                    <a:pt x="106" y="125"/>
                    <a:pt x="106" y="125"/>
                  </a:cubicBezTo>
                  <a:cubicBezTo>
                    <a:pt x="106" y="91"/>
                    <a:pt x="106" y="91"/>
                    <a:pt x="106" y="91"/>
                  </a:cubicBezTo>
                  <a:cubicBezTo>
                    <a:pt x="89" y="91"/>
                    <a:pt x="89" y="91"/>
                    <a:pt x="89" y="91"/>
                  </a:cubicBezTo>
                  <a:cubicBezTo>
                    <a:pt x="54" y="91"/>
                    <a:pt x="54" y="91"/>
                    <a:pt x="54" y="91"/>
                  </a:cubicBezTo>
                  <a:cubicBezTo>
                    <a:pt x="37" y="91"/>
                    <a:pt x="37" y="91"/>
                    <a:pt x="37" y="91"/>
                  </a:cubicBezTo>
                  <a:cubicBezTo>
                    <a:pt x="37" y="125"/>
                    <a:pt x="37" y="125"/>
                    <a:pt x="37" y="125"/>
                  </a:cubicBezTo>
                  <a:cubicBezTo>
                    <a:pt x="54" y="125"/>
                    <a:pt x="54" y="125"/>
                    <a:pt x="54" y="125"/>
                  </a:cubicBezTo>
                  <a:cubicBezTo>
                    <a:pt x="54" y="206"/>
                    <a:pt x="54" y="206"/>
                    <a:pt x="54" y="206"/>
                  </a:cubicBezTo>
                  <a:cubicBezTo>
                    <a:pt x="54" y="232"/>
                    <a:pt x="83" y="254"/>
                    <a:pt x="118" y="254"/>
                  </a:cubicBezTo>
                  <a:cubicBezTo>
                    <a:pt x="118" y="254"/>
                    <a:pt x="118" y="254"/>
                    <a:pt x="118" y="254"/>
                  </a:cubicBezTo>
                  <a:cubicBezTo>
                    <a:pt x="118" y="306"/>
                    <a:pt x="118" y="306"/>
                    <a:pt x="118" y="306"/>
                  </a:cubicBezTo>
                  <a:cubicBezTo>
                    <a:pt x="0" y="345"/>
                    <a:pt x="0" y="345"/>
                    <a:pt x="0" y="345"/>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247"/>
            <p:cNvSpPr>
              <a:spLocks noEditPoints="1"/>
            </p:cNvSpPr>
            <p:nvPr/>
          </p:nvSpPr>
          <p:spPr bwMode="auto">
            <a:xfrm>
              <a:off x="4968875" y="1293813"/>
              <a:ext cx="469900" cy="581025"/>
            </a:xfrm>
            <a:custGeom>
              <a:avLst/>
              <a:gdLst>
                <a:gd name="T0" fmla="*/ 246 w 246"/>
                <a:gd name="T1" fmla="*/ 13 h 304"/>
                <a:gd name="T2" fmla="*/ 172 w 246"/>
                <a:gd name="T3" fmla="*/ 53 h 304"/>
                <a:gd name="T4" fmla="*/ 204 w 246"/>
                <a:gd name="T5" fmla="*/ 304 h 304"/>
                <a:gd name="T6" fmla="*/ 177 w 246"/>
                <a:gd name="T7" fmla="*/ 238 h 304"/>
                <a:gd name="T8" fmla="*/ 187 w 246"/>
                <a:gd name="T9" fmla="*/ 156 h 304"/>
                <a:gd name="T10" fmla="*/ 172 w 246"/>
                <a:gd name="T11" fmla="*/ 124 h 304"/>
                <a:gd name="T12" fmla="*/ 184 w 246"/>
                <a:gd name="T13" fmla="*/ 210 h 304"/>
                <a:gd name="T14" fmla="*/ 182 w 246"/>
                <a:gd name="T15" fmla="*/ 167 h 304"/>
                <a:gd name="T16" fmla="*/ 172 w 246"/>
                <a:gd name="T17" fmla="*/ 224 h 304"/>
                <a:gd name="T18" fmla="*/ 172 w 246"/>
                <a:gd name="T19" fmla="*/ 13 h 304"/>
                <a:gd name="T20" fmla="*/ 140 w 246"/>
                <a:gd name="T21" fmla="*/ 53 h 304"/>
                <a:gd name="T22" fmla="*/ 157 w 246"/>
                <a:gd name="T23" fmla="*/ 126 h 304"/>
                <a:gd name="T24" fmla="*/ 143 w 246"/>
                <a:gd name="T25" fmla="*/ 117 h 304"/>
                <a:gd name="T26" fmla="*/ 172 w 246"/>
                <a:gd name="T27" fmla="*/ 304 h 304"/>
                <a:gd name="T28" fmla="*/ 144 w 246"/>
                <a:gd name="T29" fmla="*/ 235 h 304"/>
                <a:gd name="T30" fmla="*/ 172 w 246"/>
                <a:gd name="T31" fmla="*/ 304 h 304"/>
                <a:gd name="T32" fmla="*/ 162 w 246"/>
                <a:gd name="T33" fmla="*/ 213 h 304"/>
                <a:gd name="T34" fmla="*/ 172 w 246"/>
                <a:gd name="T35" fmla="*/ 224 h 304"/>
                <a:gd name="T36" fmla="*/ 140 w 246"/>
                <a:gd name="T37" fmla="*/ 0 h 304"/>
                <a:gd name="T38" fmla="*/ 102 w 246"/>
                <a:gd name="T39" fmla="*/ 0 h 304"/>
                <a:gd name="T40" fmla="*/ 140 w 246"/>
                <a:gd name="T41" fmla="*/ 116 h 304"/>
                <a:gd name="T42" fmla="*/ 102 w 246"/>
                <a:gd name="T43" fmla="*/ 53 h 304"/>
                <a:gd name="T44" fmla="*/ 102 w 246"/>
                <a:gd name="T45" fmla="*/ 239 h 304"/>
                <a:gd name="T46" fmla="*/ 140 w 246"/>
                <a:gd name="T47" fmla="*/ 203 h 304"/>
                <a:gd name="T48" fmla="*/ 140 w 246"/>
                <a:gd name="T49" fmla="*/ 230 h 304"/>
                <a:gd name="T50" fmla="*/ 106 w 246"/>
                <a:gd name="T51" fmla="*/ 179 h 304"/>
                <a:gd name="T52" fmla="*/ 102 w 246"/>
                <a:gd name="T53" fmla="*/ 170 h 304"/>
                <a:gd name="T54" fmla="*/ 102 w 246"/>
                <a:gd name="T55" fmla="*/ 141 h 304"/>
                <a:gd name="T56" fmla="*/ 102 w 246"/>
                <a:gd name="T57" fmla="*/ 0 h 304"/>
                <a:gd name="T58" fmla="*/ 86 w 246"/>
                <a:gd name="T59" fmla="*/ 0 h 304"/>
                <a:gd name="T60" fmla="*/ 102 w 246"/>
                <a:gd name="T61" fmla="*/ 127 h 304"/>
                <a:gd name="T62" fmla="*/ 86 w 246"/>
                <a:gd name="T63" fmla="*/ 53 h 304"/>
                <a:gd name="T64" fmla="*/ 86 w 246"/>
                <a:gd name="T65" fmla="*/ 173 h 304"/>
                <a:gd name="T66" fmla="*/ 93 w 246"/>
                <a:gd name="T67" fmla="*/ 239 h 304"/>
                <a:gd name="T68" fmla="*/ 102 w 246"/>
                <a:gd name="T69" fmla="*/ 141 h 304"/>
                <a:gd name="T70" fmla="*/ 102 w 246"/>
                <a:gd name="T71" fmla="*/ 141 h 304"/>
                <a:gd name="T72" fmla="*/ 86 w 246"/>
                <a:gd name="T73" fmla="*/ 13 h 304"/>
                <a:gd name="T74" fmla="*/ 16 w 246"/>
                <a:gd name="T75" fmla="*/ 33 h 304"/>
                <a:gd name="T76" fmla="*/ 86 w 246"/>
                <a:gd name="T77" fmla="*/ 144 h 304"/>
                <a:gd name="T78" fmla="*/ 39 w 246"/>
                <a:gd name="T79" fmla="*/ 169 h 304"/>
                <a:gd name="T80" fmla="*/ 41 w 246"/>
                <a:gd name="T81" fmla="*/ 193 h 304"/>
                <a:gd name="T82" fmla="*/ 48 w 246"/>
                <a:gd name="T83" fmla="*/ 183 h 304"/>
                <a:gd name="T84" fmla="*/ 66 w 246"/>
                <a:gd name="T85" fmla="*/ 173 h 304"/>
                <a:gd name="T86" fmla="*/ 50 w 246"/>
                <a:gd name="T87" fmla="*/ 256 h 304"/>
                <a:gd name="T88" fmla="*/ 64 w 246"/>
                <a:gd name="T89" fmla="*/ 234 h 304"/>
                <a:gd name="T90" fmla="*/ 86 w 246"/>
                <a:gd name="T91" fmla="*/ 304 h 304"/>
                <a:gd name="T92" fmla="*/ 0 w 246"/>
                <a:gd name="T93" fmla="*/ 4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6" h="304">
                  <a:moveTo>
                    <a:pt x="172" y="0"/>
                  </a:moveTo>
                  <a:cubicBezTo>
                    <a:pt x="246" y="0"/>
                    <a:pt x="246" y="0"/>
                    <a:pt x="246" y="0"/>
                  </a:cubicBezTo>
                  <a:cubicBezTo>
                    <a:pt x="246" y="13"/>
                    <a:pt x="246" y="13"/>
                    <a:pt x="246" y="13"/>
                  </a:cubicBezTo>
                  <a:cubicBezTo>
                    <a:pt x="172" y="13"/>
                    <a:pt x="172" y="13"/>
                    <a:pt x="172" y="13"/>
                  </a:cubicBezTo>
                  <a:cubicBezTo>
                    <a:pt x="172" y="0"/>
                    <a:pt x="172" y="0"/>
                    <a:pt x="172" y="0"/>
                  </a:cubicBezTo>
                  <a:close/>
                  <a:moveTo>
                    <a:pt x="172" y="53"/>
                  </a:moveTo>
                  <a:cubicBezTo>
                    <a:pt x="246" y="53"/>
                    <a:pt x="246" y="53"/>
                    <a:pt x="246" y="53"/>
                  </a:cubicBezTo>
                  <a:cubicBezTo>
                    <a:pt x="246" y="262"/>
                    <a:pt x="246" y="262"/>
                    <a:pt x="246" y="262"/>
                  </a:cubicBezTo>
                  <a:cubicBezTo>
                    <a:pt x="246" y="285"/>
                    <a:pt x="227" y="304"/>
                    <a:pt x="204" y="304"/>
                  </a:cubicBezTo>
                  <a:cubicBezTo>
                    <a:pt x="172" y="304"/>
                    <a:pt x="172" y="304"/>
                    <a:pt x="172" y="304"/>
                  </a:cubicBezTo>
                  <a:cubicBezTo>
                    <a:pt x="172" y="239"/>
                    <a:pt x="172" y="239"/>
                    <a:pt x="172" y="239"/>
                  </a:cubicBezTo>
                  <a:cubicBezTo>
                    <a:pt x="174" y="239"/>
                    <a:pt x="175" y="238"/>
                    <a:pt x="177" y="238"/>
                  </a:cubicBezTo>
                  <a:cubicBezTo>
                    <a:pt x="185" y="234"/>
                    <a:pt x="192" y="228"/>
                    <a:pt x="197" y="220"/>
                  </a:cubicBezTo>
                  <a:cubicBezTo>
                    <a:pt x="204" y="209"/>
                    <a:pt x="207" y="197"/>
                    <a:pt x="207" y="184"/>
                  </a:cubicBezTo>
                  <a:cubicBezTo>
                    <a:pt x="207" y="165"/>
                    <a:pt x="200" y="156"/>
                    <a:pt x="187" y="156"/>
                  </a:cubicBezTo>
                  <a:cubicBezTo>
                    <a:pt x="183" y="156"/>
                    <a:pt x="179" y="157"/>
                    <a:pt x="174" y="160"/>
                  </a:cubicBezTo>
                  <a:cubicBezTo>
                    <a:pt x="181" y="123"/>
                    <a:pt x="181" y="123"/>
                    <a:pt x="181" y="123"/>
                  </a:cubicBezTo>
                  <a:cubicBezTo>
                    <a:pt x="172" y="124"/>
                    <a:pt x="172" y="124"/>
                    <a:pt x="172" y="124"/>
                  </a:cubicBezTo>
                  <a:cubicBezTo>
                    <a:pt x="172" y="53"/>
                    <a:pt x="172" y="53"/>
                    <a:pt x="172" y="53"/>
                  </a:cubicBezTo>
                  <a:close/>
                  <a:moveTo>
                    <a:pt x="172" y="224"/>
                  </a:moveTo>
                  <a:cubicBezTo>
                    <a:pt x="177" y="223"/>
                    <a:pt x="181" y="219"/>
                    <a:pt x="184" y="210"/>
                  </a:cubicBezTo>
                  <a:cubicBezTo>
                    <a:pt x="188" y="202"/>
                    <a:pt x="190" y="193"/>
                    <a:pt x="190" y="185"/>
                  </a:cubicBezTo>
                  <a:cubicBezTo>
                    <a:pt x="190" y="177"/>
                    <a:pt x="188" y="172"/>
                    <a:pt x="185" y="169"/>
                  </a:cubicBezTo>
                  <a:cubicBezTo>
                    <a:pt x="184" y="168"/>
                    <a:pt x="183" y="167"/>
                    <a:pt x="182" y="167"/>
                  </a:cubicBezTo>
                  <a:cubicBezTo>
                    <a:pt x="180" y="167"/>
                    <a:pt x="178" y="168"/>
                    <a:pt x="176" y="168"/>
                  </a:cubicBezTo>
                  <a:cubicBezTo>
                    <a:pt x="174" y="169"/>
                    <a:pt x="173" y="169"/>
                    <a:pt x="172" y="170"/>
                  </a:cubicBezTo>
                  <a:lnTo>
                    <a:pt x="172" y="224"/>
                  </a:lnTo>
                  <a:close/>
                  <a:moveTo>
                    <a:pt x="140" y="0"/>
                  </a:moveTo>
                  <a:cubicBezTo>
                    <a:pt x="172" y="0"/>
                    <a:pt x="172" y="0"/>
                    <a:pt x="172" y="0"/>
                  </a:cubicBezTo>
                  <a:cubicBezTo>
                    <a:pt x="172" y="13"/>
                    <a:pt x="172" y="13"/>
                    <a:pt x="172" y="13"/>
                  </a:cubicBezTo>
                  <a:cubicBezTo>
                    <a:pt x="140" y="13"/>
                    <a:pt x="140" y="13"/>
                    <a:pt x="140" y="13"/>
                  </a:cubicBezTo>
                  <a:cubicBezTo>
                    <a:pt x="140" y="0"/>
                    <a:pt x="140" y="0"/>
                    <a:pt x="140" y="0"/>
                  </a:cubicBezTo>
                  <a:close/>
                  <a:moveTo>
                    <a:pt x="140" y="53"/>
                  </a:moveTo>
                  <a:cubicBezTo>
                    <a:pt x="172" y="53"/>
                    <a:pt x="172" y="53"/>
                    <a:pt x="172" y="53"/>
                  </a:cubicBezTo>
                  <a:cubicBezTo>
                    <a:pt x="172" y="124"/>
                    <a:pt x="172" y="124"/>
                    <a:pt x="172" y="124"/>
                  </a:cubicBezTo>
                  <a:cubicBezTo>
                    <a:pt x="157" y="126"/>
                    <a:pt x="157" y="126"/>
                    <a:pt x="157" y="126"/>
                  </a:cubicBezTo>
                  <a:cubicBezTo>
                    <a:pt x="140" y="203"/>
                    <a:pt x="140" y="203"/>
                    <a:pt x="140" y="203"/>
                  </a:cubicBezTo>
                  <a:cubicBezTo>
                    <a:pt x="140" y="129"/>
                    <a:pt x="140" y="129"/>
                    <a:pt x="140" y="129"/>
                  </a:cubicBezTo>
                  <a:cubicBezTo>
                    <a:pt x="143" y="117"/>
                    <a:pt x="143" y="117"/>
                    <a:pt x="143" y="117"/>
                  </a:cubicBezTo>
                  <a:cubicBezTo>
                    <a:pt x="142" y="117"/>
                    <a:pt x="141" y="116"/>
                    <a:pt x="140" y="116"/>
                  </a:cubicBezTo>
                  <a:cubicBezTo>
                    <a:pt x="140" y="53"/>
                    <a:pt x="140" y="53"/>
                    <a:pt x="140" y="53"/>
                  </a:cubicBezTo>
                  <a:close/>
                  <a:moveTo>
                    <a:pt x="172" y="304"/>
                  </a:moveTo>
                  <a:cubicBezTo>
                    <a:pt x="140" y="304"/>
                    <a:pt x="140" y="304"/>
                    <a:pt x="140" y="304"/>
                  </a:cubicBezTo>
                  <a:cubicBezTo>
                    <a:pt x="140" y="230"/>
                    <a:pt x="140" y="230"/>
                    <a:pt x="140" y="230"/>
                  </a:cubicBezTo>
                  <a:cubicBezTo>
                    <a:pt x="141" y="232"/>
                    <a:pt x="142" y="233"/>
                    <a:pt x="144" y="235"/>
                  </a:cubicBezTo>
                  <a:cubicBezTo>
                    <a:pt x="148" y="239"/>
                    <a:pt x="153" y="240"/>
                    <a:pt x="160" y="240"/>
                  </a:cubicBezTo>
                  <a:cubicBezTo>
                    <a:pt x="165" y="240"/>
                    <a:pt x="169" y="240"/>
                    <a:pt x="172" y="239"/>
                  </a:cubicBezTo>
                  <a:cubicBezTo>
                    <a:pt x="172" y="304"/>
                    <a:pt x="172" y="304"/>
                    <a:pt x="172" y="304"/>
                  </a:cubicBezTo>
                  <a:close/>
                  <a:moveTo>
                    <a:pt x="172" y="170"/>
                  </a:moveTo>
                  <a:cubicBezTo>
                    <a:pt x="172" y="170"/>
                    <a:pt x="172" y="170"/>
                    <a:pt x="171" y="171"/>
                  </a:cubicBezTo>
                  <a:cubicBezTo>
                    <a:pt x="162" y="213"/>
                    <a:pt x="162" y="213"/>
                    <a:pt x="162" y="213"/>
                  </a:cubicBezTo>
                  <a:cubicBezTo>
                    <a:pt x="162" y="214"/>
                    <a:pt x="162" y="215"/>
                    <a:pt x="162" y="217"/>
                  </a:cubicBezTo>
                  <a:cubicBezTo>
                    <a:pt x="162" y="222"/>
                    <a:pt x="165" y="224"/>
                    <a:pt x="171" y="224"/>
                  </a:cubicBezTo>
                  <a:cubicBezTo>
                    <a:pt x="171" y="224"/>
                    <a:pt x="172" y="224"/>
                    <a:pt x="172" y="224"/>
                  </a:cubicBezTo>
                  <a:lnTo>
                    <a:pt x="172" y="170"/>
                  </a:lnTo>
                  <a:close/>
                  <a:moveTo>
                    <a:pt x="102" y="0"/>
                  </a:moveTo>
                  <a:cubicBezTo>
                    <a:pt x="140" y="0"/>
                    <a:pt x="140" y="0"/>
                    <a:pt x="140" y="0"/>
                  </a:cubicBezTo>
                  <a:cubicBezTo>
                    <a:pt x="140" y="13"/>
                    <a:pt x="140" y="13"/>
                    <a:pt x="140" y="13"/>
                  </a:cubicBezTo>
                  <a:cubicBezTo>
                    <a:pt x="102" y="13"/>
                    <a:pt x="102" y="13"/>
                    <a:pt x="102" y="13"/>
                  </a:cubicBezTo>
                  <a:cubicBezTo>
                    <a:pt x="102" y="0"/>
                    <a:pt x="102" y="0"/>
                    <a:pt x="102" y="0"/>
                  </a:cubicBezTo>
                  <a:close/>
                  <a:moveTo>
                    <a:pt x="102" y="53"/>
                  </a:moveTo>
                  <a:cubicBezTo>
                    <a:pt x="140" y="53"/>
                    <a:pt x="140" y="53"/>
                    <a:pt x="140" y="53"/>
                  </a:cubicBezTo>
                  <a:cubicBezTo>
                    <a:pt x="140" y="116"/>
                    <a:pt x="140" y="116"/>
                    <a:pt x="140" y="116"/>
                  </a:cubicBezTo>
                  <a:cubicBezTo>
                    <a:pt x="138" y="115"/>
                    <a:pt x="134" y="115"/>
                    <a:pt x="130" y="115"/>
                  </a:cubicBezTo>
                  <a:cubicBezTo>
                    <a:pt x="121" y="115"/>
                    <a:pt x="112" y="119"/>
                    <a:pt x="102" y="127"/>
                  </a:cubicBezTo>
                  <a:cubicBezTo>
                    <a:pt x="102" y="53"/>
                    <a:pt x="102" y="53"/>
                    <a:pt x="102" y="53"/>
                  </a:cubicBezTo>
                  <a:close/>
                  <a:moveTo>
                    <a:pt x="140" y="304"/>
                  </a:moveTo>
                  <a:cubicBezTo>
                    <a:pt x="102" y="304"/>
                    <a:pt x="102" y="304"/>
                    <a:pt x="102" y="304"/>
                  </a:cubicBezTo>
                  <a:cubicBezTo>
                    <a:pt x="102" y="239"/>
                    <a:pt x="102" y="239"/>
                    <a:pt x="102" y="239"/>
                  </a:cubicBezTo>
                  <a:cubicBezTo>
                    <a:pt x="117" y="239"/>
                    <a:pt x="117" y="239"/>
                    <a:pt x="117" y="239"/>
                  </a:cubicBezTo>
                  <a:cubicBezTo>
                    <a:pt x="140" y="129"/>
                    <a:pt x="140" y="129"/>
                    <a:pt x="140" y="129"/>
                  </a:cubicBezTo>
                  <a:cubicBezTo>
                    <a:pt x="140" y="203"/>
                    <a:pt x="140" y="203"/>
                    <a:pt x="140" y="203"/>
                  </a:cubicBezTo>
                  <a:cubicBezTo>
                    <a:pt x="139" y="210"/>
                    <a:pt x="139" y="210"/>
                    <a:pt x="139" y="210"/>
                  </a:cubicBezTo>
                  <a:cubicBezTo>
                    <a:pt x="138" y="213"/>
                    <a:pt x="138" y="216"/>
                    <a:pt x="138" y="219"/>
                  </a:cubicBezTo>
                  <a:cubicBezTo>
                    <a:pt x="138" y="224"/>
                    <a:pt x="139" y="227"/>
                    <a:pt x="140" y="230"/>
                  </a:cubicBezTo>
                  <a:cubicBezTo>
                    <a:pt x="140" y="304"/>
                    <a:pt x="140" y="304"/>
                    <a:pt x="140" y="304"/>
                  </a:cubicBezTo>
                  <a:close/>
                  <a:moveTo>
                    <a:pt x="102" y="197"/>
                  </a:moveTo>
                  <a:cubicBezTo>
                    <a:pt x="106" y="179"/>
                    <a:pt x="106" y="179"/>
                    <a:pt x="106" y="179"/>
                  </a:cubicBezTo>
                  <a:cubicBezTo>
                    <a:pt x="105" y="178"/>
                    <a:pt x="103" y="178"/>
                    <a:pt x="102" y="177"/>
                  </a:cubicBezTo>
                  <a:cubicBezTo>
                    <a:pt x="102" y="197"/>
                    <a:pt x="102" y="197"/>
                    <a:pt x="102" y="197"/>
                  </a:cubicBezTo>
                  <a:close/>
                  <a:moveTo>
                    <a:pt x="102" y="170"/>
                  </a:moveTo>
                  <a:cubicBezTo>
                    <a:pt x="104" y="170"/>
                    <a:pt x="106" y="171"/>
                    <a:pt x="107" y="172"/>
                  </a:cubicBezTo>
                  <a:cubicBezTo>
                    <a:pt x="117" y="126"/>
                    <a:pt x="117" y="126"/>
                    <a:pt x="117" y="126"/>
                  </a:cubicBezTo>
                  <a:cubicBezTo>
                    <a:pt x="112" y="129"/>
                    <a:pt x="107" y="134"/>
                    <a:pt x="102" y="141"/>
                  </a:cubicBezTo>
                  <a:lnTo>
                    <a:pt x="102" y="170"/>
                  </a:lnTo>
                  <a:close/>
                  <a:moveTo>
                    <a:pt x="86" y="0"/>
                  </a:moveTo>
                  <a:cubicBezTo>
                    <a:pt x="102" y="0"/>
                    <a:pt x="102" y="0"/>
                    <a:pt x="102" y="0"/>
                  </a:cubicBezTo>
                  <a:cubicBezTo>
                    <a:pt x="102" y="13"/>
                    <a:pt x="102" y="13"/>
                    <a:pt x="102" y="13"/>
                  </a:cubicBezTo>
                  <a:cubicBezTo>
                    <a:pt x="86" y="13"/>
                    <a:pt x="86" y="13"/>
                    <a:pt x="86" y="13"/>
                  </a:cubicBezTo>
                  <a:cubicBezTo>
                    <a:pt x="86" y="0"/>
                    <a:pt x="86" y="0"/>
                    <a:pt x="86" y="0"/>
                  </a:cubicBezTo>
                  <a:close/>
                  <a:moveTo>
                    <a:pt x="86" y="53"/>
                  </a:moveTo>
                  <a:cubicBezTo>
                    <a:pt x="102" y="53"/>
                    <a:pt x="102" y="53"/>
                    <a:pt x="102" y="53"/>
                  </a:cubicBezTo>
                  <a:cubicBezTo>
                    <a:pt x="102" y="127"/>
                    <a:pt x="102" y="127"/>
                    <a:pt x="102" y="127"/>
                  </a:cubicBezTo>
                  <a:cubicBezTo>
                    <a:pt x="102" y="128"/>
                    <a:pt x="101" y="128"/>
                    <a:pt x="101" y="129"/>
                  </a:cubicBezTo>
                  <a:cubicBezTo>
                    <a:pt x="96" y="133"/>
                    <a:pt x="91" y="138"/>
                    <a:pt x="86" y="144"/>
                  </a:cubicBezTo>
                  <a:cubicBezTo>
                    <a:pt x="86" y="53"/>
                    <a:pt x="86" y="53"/>
                    <a:pt x="86" y="53"/>
                  </a:cubicBezTo>
                  <a:close/>
                  <a:moveTo>
                    <a:pt x="102" y="304"/>
                  </a:moveTo>
                  <a:cubicBezTo>
                    <a:pt x="86" y="304"/>
                    <a:pt x="86" y="304"/>
                    <a:pt x="86" y="304"/>
                  </a:cubicBezTo>
                  <a:cubicBezTo>
                    <a:pt x="86" y="173"/>
                    <a:pt x="86" y="173"/>
                    <a:pt x="86" y="173"/>
                  </a:cubicBezTo>
                  <a:cubicBezTo>
                    <a:pt x="91" y="174"/>
                    <a:pt x="97" y="175"/>
                    <a:pt x="102" y="177"/>
                  </a:cubicBezTo>
                  <a:cubicBezTo>
                    <a:pt x="102" y="197"/>
                    <a:pt x="102" y="197"/>
                    <a:pt x="102" y="197"/>
                  </a:cubicBezTo>
                  <a:cubicBezTo>
                    <a:pt x="93" y="239"/>
                    <a:pt x="93" y="239"/>
                    <a:pt x="93" y="239"/>
                  </a:cubicBezTo>
                  <a:cubicBezTo>
                    <a:pt x="102" y="239"/>
                    <a:pt x="102" y="239"/>
                    <a:pt x="102" y="239"/>
                  </a:cubicBezTo>
                  <a:cubicBezTo>
                    <a:pt x="102" y="304"/>
                    <a:pt x="102" y="304"/>
                    <a:pt x="102" y="304"/>
                  </a:cubicBezTo>
                  <a:close/>
                  <a:moveTo>
                    <a:pt x="102" y="141"/>
                  </a:moveTo>
                  <a:cubicBezTo>
                    <a:pt x="97" y="147"/>
                    <a:pt x="92" y="156"/>
                    <a:pt x="87" y="166"/>
                  </a:cubicBezTo>
                  <a:cubicBezTo>
                    <a:pt x="92" y="167"/>
                    <a:pt x="97" y="168"/>
                    <a:pt x="102" y="170"/>
                  </a:cubicBezTo>
                  <a:lnTo>
                    <a:pt x="102" y="141"/>
                  </a:lnTo>
                  <a:close/>
                  <a:moveTo>
                    <a:pt x="41" y="0"/>
                  </a:moveTo>
                  <a:cubicBezTo>
                    <a:pt x="86" y="0"/>
                    <a:pt x="86" y="0"/>
                    <a:pt x="86" y="0"/>
                  </a:cubicBezTo>
                  <a:cubicBezTo>
                    <a:pt x="86" y="13"/>
                    <a:pt x="86" y="13"/>
                    <a:pt x="86" y="13"/>
                  </a:cubicBezTo>
                  <a:cubicBezTo>
                    <a:pt x="36" y="13"/>
                    <a:pt x="36" y="13"/>
                    <a:pt x="36" y="13"/>
                  </a:cubicBezTo>
                  <a:cubicBezTo>
                    <a:pt x="25" y="13"/>
                    <a:pt x="16" y="22"/>
                    <a:pt x="16" y="33"/>
                  </a:cubicBezTo>
                  <a:cubicBezTo>
                    <a:pt x="16" y="33"/>
                    <a:pt x="16" y="33"/>
                    <a:pt x="16" y="33"/>
                  </a:cubicBezTo>
                  <a:cubicBezTo>
                    <a:pt x="16" y="44"/>
                    <a:pt x="25" y="53"/>
                    <a:pt x="36" y="53"/>
                  </a:cubicBezTo>
                  <a:cubicBezTo>
                    <a:pt x="86" y="53"/>
                    <a:pt x="86" y="53"/>
                    <a:pt x="86" y="53"/>
                  </a:cubicBezTo>
                  <a:cubicBezTo>
                    <a:pt x="86" y="144"/>
                    <a:pt x="86" y="144"/>
                    <a:pt x="86" y="144"/>
                  </a:cubicBezTo>
                  <a:cubicBezTo>
                    <a:pt x="81" y="150"/>
                    <a:pt x="77" y="156"/>
                    <a:pt x="72" y="164"/>
                  </a:cubicBezTo>
                  <a:cubicBezTo>
                    <a:pt x="68" y="163"/>
                    <a:pt x="66" y="163"/>
                    <a:pt x="63" y="163"/>
                  </a:cubicBezTo>
                  <a:cubicBezTo>
                    <a:pt x="54" y="163"/>
                    <a:pt x="46" y="165"/>
                    <a:pt x="39" y="169"/>
                  </a:cubicBezTo>
                  <a:cubicBezTo>
                    <a:pt x="33" y="173"/>
                    <a:pt x="29" y="178"/>
                    <a:pt x="29" y="184"/>
                  </a:cubicBezTo>
                  <a:cubicBezTo>
                    <a:pt x="29" y="187"/>
                    <a:pt x="30" y="189"/>
                    <a:pt x="32" y="191"/>
                  </a:cubicBezTo>
                  <a:cubicBezTo>
                    <a:pt x="34" y="192"/>
                    <a:pt x="37" y="193"/>
                    <a:pt x="41" y="193"/>
                  </a:cubicBezTo>
                  <a:cubicBezTo>
                    <a:pt x="43" y="193"/>
                    <a:pt x="45" y="193"/>
                    <a:pt x="46" y="192"/>
                  </a:cubicBezTo>
                  <a:cubicBezTo>
                    <a:pt x="48" y="190"/>
                    <a:pt x="49" y="189"/>
                    <a:pt x="49" y="187"/>
                  </a:cubicBezTo>
                  <a:cubicBezTo>
                    <a:pt x="49" y="186"/>
                    <a:pt x="49" y="184"/>
                    <a:pt x="48" y="183"/>
                  </a:cubicBezTo>
                  <a:cubicBezTo>
                    <a:pt x="48" y="182"/>
                    <a:pt x="47" y="182"/>
                    <a:pt x="47" y="182"/>
                  </a:cubicBezTo>
                  <a:cubicBezTo>
                    <a:pt x="48" y="179"/>
                    <a:pt x="50" y="177"/>
                    <a:pt x="54" y="175"/>
                  </a:cubicBezTo>
                  <a:cubicBezTo>
                    <a:pt x="57" y="174"/>
                    <a:pt x="61" y="173"/>
                    <a:pt x="66" y="173"/>
                  </a:cubicBezTo>
                  <a:cubicBezTo>
                    <a:pt x="63" y="179"/>
                    <a:pt x="59" y="186"/>
                    <a:pt x="56" y="192"/>
                  </a:cubicBezTo>
                  <a:cubicBezTo>
                    <a:pt x="47" y="213"/>
                    <a:pt x="42" y="229"/>
                    <a:pt x="42" y="241"/>
                  </a:cubicBezTo>
                  <a:cubicBezTo>
                    <a:pt x="42" y="248"/>
                    <a:pt x="45" y="253"/>
                    <a:pt x="50" y="256"/>
                  </a:cubicBezTo>
                  <a:cubicBezTo>
                    <a:pt x="53" y="258"/>
                    <a:pt x="58" y="258"/>
                    <a:pt x="64" y="258"/>
                  </a:cubicBezTo>
                  <a:cubicBezTo>
                    <a:pt x="63" y="256"/>
                    <a:pt x="62" y="253"/>
                    <a:pt x="62" y="249"/>
                  </a:cubicBezTo>
                  <a:cubicBezTo>
                    <a:pt x="62" y="245"/>
                    <a:pt x="62" y="240"/>
                    <a:pt x="64" y="234"/>
                  </a:cubicBezTo>
                  <a:cubicBezTo>
                    <a:pt x="67" y="215"/>
                    <a:pt x="74" y="195"/>
                    <a:pt x="84" y="173"/>
                  </a:cubicBezTo>
                  <a:cubicBezTo>
                    <a:pt x="84" y="173"/>
                    <a:pt x="85" y="173"/>
                    <a:pt x="86" y="173"/>
                  </a:cubicBezTo>
                  <a:cubicBezTo>
                    <a:pt x="86" y="304"/>
                    <a:pt x="86" y="304"/>
                    <a:pt x="86" y="304"/>
                  </a:cubicBezTo>
                  <a:cubicBezTo>
                    <a:pt x="41" y="304"/>
                    <a:pt x="41" y="304"/>
                    <a:pt x="41" y="304"/>
                  </a:cubicBezTo>
                  <a:cubicBezTo>
                    <a:pt x="18" y="304"/>
                    <a:pt x="0" y="285"/>
                    <a:pt x="0" y="262"/>
                  </a:cubicBezTo>
                  <a:cubicBezTo>
                    <a:pt x="0" y="42"/>
                    <a:pt x="0" y="42"/>
                    <a:pt x="0" y="42"/>
                  </a:cubicBezTo>
                  <a:cubicBezTo>
                    <a:pt x="0" y="19"/>
                    <a:pt x="18" y="0"/>
                    <a:pt x="41"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248"/>
            <p:cNvSpPr>
              <a:spLocks noEditPoints="1"/>
            </p:cNvSpPr>
            <p:nvPr/>
          </p:nvSpPr>
          <p:spPr bwMode="auto">
            <a:xfrm>
              <a:off x="5878513" y="1901825"/>
              <a:ext cx="717550" cy="722313"/>
            </a:xfrm>
            <a:custGeom>
              <a:avLst/>
              <a:gdLst>
                <a:gd name="T0" fmla="*/ 358 w 375"/>
                <a:gd name="T1" fmla="*/ 317 h 378"/>
                <a:gd name="T2" fmla="*/ 375 w 375"/>
                <a:gd name="T3" fmla="*/ 101 h 378"/>
                <a:gd name="T4" fmla="*/ 358 w 375"/>
                <a:gd name="T5" fmla="*/ 102 h 378"/>
                <a:gd name="T6" fmla="*/ 358 w 375"/>
                <a:gd name="T7" fmla="*/ 222 h 378"/>
                <a:gd name="T8" fmla="*/ 325 w 375"/>
                <a:gd name="T9" fmla="*/ 259 h 378"/>
                <a:gd name="T10" fmla="*/ 301 w 375"/>
                <a:gd name="T11" fmla="*/ 378 h 378"/>
                <a:gd name="T12" fmla="*/ 301 w 375"/>
                <a:gd name="T13" fmla="*/ 378 h 378"/>
                <a:gd name="T14" fmla="*/ 301 w 375"/>
                <a:gd name="T15" fmla="*/ 22 h 378"/>
                <a:gd name="T16" fmla="*/ 291 w 375"/>
                <a:gd name="T17" fmla="*/ 42 h 378"/>
                <a:gd name="T18" fmla="*/ 301 w 375"/>
                <a:gd name="T19" fmla="*/ 73 h 378"/>
                <a:gd name="T20" fmla="*/ 289 w 375"/>
                <a:gd name="T21" fmla="*/ 173 h 378"/>
                <a:gd name="T22" fmla="*/ 301 w 375"/>
                <a:gd name="T23" fmla="*/ 284 h 378"/>
                <a:gd name="T24" fmla="*/ 301 w 375"/>
                <a:gd name="T25" fmla="*/ 284 h 378"/>
                <a:gd name="T26" fmla="*/ 279 w 375"/>
                <a:gd name="T27" fmla="*/ 334 h 378"/>
                <a:gd name="T28" fmla="*/ 242 w 375"/>
                <a:gd name="T29" fmla="*/ 53 h 378"/>
                <a:gd name="T30" fmla="*/ 279 w 375"/>
                <a:gd name="T31" fmla="*/ 30 h 378"/>
                <a:gd name="T32" fmla="*/ 279 w 375"/>
                <a:gd name="T33" fmla="*/ 73 h 378"/>
                <a:gd name="T34" fmla="*/ 279 w 375"/>
                <a:gd name="T35" fmla="*/ 173 h 378"/>
                <a:gd name="T36" fmla="*/ 242 w 375"/>
                <a:gd name="T37" fmla="*/ 317 h 378"/>
                <a:gd name="T38" fmla="*/ 276 w 375"/>
                <a:gd name="T39" fmla="*/ 359 h 378"/>
                <a:gd name="T40" fmla="*/ 242 w 375"/>
                <a:gd name="T41" fmla="*/ 31 h 378"/>
                <a:gd name="T42" fmla="*/ 242 w 375"/>
                <a:gd name="T43" fmla="*/ 64 h 378"/>
                <a:gd name="T44" fmla="*/ 194 w 375"/>
                <a:gd name="T45" fmla="*/ 173 h 378"/>
                <a:gd name="T46" fmla="*/ 240 w 375"/>
                <a:gd name="T47" fmla="*/ 286 h 378"/>
                <a:gd name="T48" fmla="*/ 240 w 375"/>
                <a:gd name="T49" fmla="*/ 241 h 378"/>
                <a:gd name="T50" fmla="*/ 186 w 375"/>
                <a:gd name="T51" fmla="*/ 213 h 378"/>
                <a:gd name="T52" fmla="*/ 134 w 375"/>
                <a:gd name="T53" fmla="*/ 64 h 378"/>
                <a:gd name="T54" fmla="*/ 186 w 375"/>
                <a:gd name="T55" fmla="*/ 0 h 378"/>
                <a:gd name="T56" fmla="*/ 181 w 375"/>
                <a:gd name="T57" fmla="*/ 173 h 378"/>
                <a:gd name="T58" fmla="*/ 186 w 375"/>
                <a:gd name="T59" fmla="*/ 229 h 378"/>
                <a:gd name="T60" fmla="*/ 186 w 375"/>
                <a:gd name="T61" fmla="*/ 258 h 378"/>
                <a:gd name="T62" fmla="*/ 186 w 375"/>
                <a:gd name="T63" fmla="*/ 286 h 378"/>
                <a:gd name="T64" fmla="*/ 134 w 375"/>
                <a:gd name="T65" fmla="*/ 5 h 378"/>
                <a:gd name="T66" fmla="*/ 134 w 375"/>
                <a:gd name="T67" fmla="*/ 53 h 378"/>
                <a:gd name="T68" fmla="*/ 96 w 375"/>
                <a:gd name="T69" fmla="*/ 30 h 378"/>
                <a:gd name="T70" fmla="*/ 96 w 375"/>
                <a:gd name="T71" fmla="*/ 102 h 378"/>
                <a:gd name="T72" fmla="*/ 132 w 375"/>
                <a:gd name="T73" fmla="*/ 213 h 378"/>
                <a:gd name="T74" fmla="*/ 132 w 375"/>
                <a:gd name="T75" fmla="*/ 258 h 378"/>
                <a:gd name="T76" fmla="*/ 134 w 375"/>
                <a:gd name="T77" fmla="*/ 286 h 378"/>
                <a:gd name="T78" fmla="*/ 96 w 375"/>
                <a:gd name="T79" fmla="*/ 246 h 378"/>
                <a:gd name="T80" fmla="*/ 99 w 375"/>
                <a:gd name="T81" fmla="*/ 334 h 378"/>
                <a:gd name="T82" fmla="*/ 84 w 375"/>
                <a:gd name="T83" fmla="*/ 42 h 378"/>
                <a:gd name="T84" fmla="*/ 96 w 375"/>
                <a:gd name="T85" fmla="*/ 14 h 378"/>
                <a:gd name="T86" fmla="*/ 96 w 375"/>
                <a:gd name="T87" fmla="*/ 173 h 378"/>
                <a:gd name="T88" fmla="*/ 96 w 375"/>
                <a:gd name="T89" fmla="*/ 272 h 378"/>
                <a:gd name="T90" fmla="*/ 96 w 375"/>
                <a:gd name="T91" fmla="*/ 334 h 378"/>
                <a:gd name="T92" fmla="*/ 96 w 375"/>
                <a:gd name="T93" fmla="*/ 334 h 378"/>
                <a:gd name="T94" fmla="*/ 75 w 375"/>
                <a:gd name="T95" fmla="*/ 73 h 378"/>
                <a:gd name="T96" fmla="*/ 18 w 375"/>
                <a:gd name="T97" fmla="*/ 317 h 378"/>
                <a:gd name="T98" fmla="*/ 75 w 375"/>
                <a:gd name="T99" fmla="*/ 334 h 378"/>
                <a:gd name="T100" fmla="*/ 75 w 375"/>
                <a:gd name="T101" fmla="*/ 334 h 378"/>
                <a:gd name="T102" fmla="*/ 18 w 375"/>
                <a:gd name="T103" fmla="*/ 164 h 378"/>
                <a:gd name="T104" fmla="*/ 0 w 375"/>
                <a:gd name="T105" fmla="*/ 151 h 378"/>
                <a:gd name="T106" fmla="*/ 18 w 375"/>
                <a:gd name="T107" fmla="*/ 22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5" h="378">
                  <a:moveTo>
                    <a:pt x="358" y="317"/>
                  </a:moveTo>
                  <a:cubicBezTo>
                    <a:pt x="358" y="222"/>
                    <a:pt x="358" y="222"/>
                    <a:pt x="358" y="222"/>
                  </a:cubicBezTo>
                  <a:cubicBezTo>
                    <a:pt x="360" y="226"/>
                    <a:pt x="362" y="231"/>
                    <a:pt x="362" y="236"/>
                  </a:cubicBezTo>
                  <a:cubicBezTo>
                    <a:pt x="362" y="317"/>
                    <a:pt x="362" y="317"/>
                    <a:pt x="362" y="317"/>
                  </a:cubicBezTo>
                  <a:cubicBezTo>
                    <a:pt x="358" y="317"/>
                    <a:pt x="358" y="317"/>
                    <a:pt x="358" y="317"/>
                  </a:cubicBezTo>
                  <a:close/>
                  <a:moveTo>
                    <a:pt x="358" y="164"/>
                  </a:moveTo>
                  <a:cubicBezTo>
                    <a:pt x="358" y="102"/>
                    <a:pt x="358" y="102"/>
                    <a:pt x="358" y="102"/>
                  </a:cubicBezTo>
                  <a:cubicBezTo>
                    <a:pt x="358" y="101"/>
                    <a:pt x="359" y="101"/>
                    <a:pt x="360" y="101"/>
                  </a:cubicBezTo>
                  <a:cubicBezTo>
                    <a:pt x="369" y="97"/>
                    <a:pt x="369" y="97"/>
                    <a:pt x="369" y="97"/>
                  </a:cubicBezTo>
                  <a:cubicBezTo>
                    <a:pt x="372" y="96"/>
                    <a:pt x="375" y="98"/>
                    <a:pt x="375" y="101"/>
                  </a:cubicBezTo>
                  <a:cubicBezTo>
                    <a:pt x="375" y="151"/>
                    <a:pt x="375" y="151"/>
                    <a:pt x="375" y="151"/>
                  </a:cubicBezTo>
                  <a:cubicBezTo>
                    <a:pt x="375" y="154"/>
                    <a:pt x="372" y="159"/>
                    <a:pt x="369" y="160"/>
                  </a:cubicBezTo>
                  <a:cubicBezTo>
                    <a:pt x="360" y="164"/>
                    <a:pt x="360" y="164"/>
                    <a:pt x="360" y="164"/>
                  </a:cubicBezTo>
                  <a:cubicBezTo>
                    <a:pt x="359" y="164"/>
                    <a:pt x="358" y="164"/>
                    <a:pt x="358" y="164"/>
                  </a:cubicBezTo>
                  <a:close/>
                  <a:moveTo>
                    <a:pt x="358" y="102"/>
                  </a:moveTo>
                  <a:cubicBezTo>
                    <a:pt x="358" y="164"/>
                    <a:pt x="358" y="164"/>
                    <a:pt x="358" y="164"/>
                  </a:cubicBezTo>
                  <a:cubicBezTo>
                    <a:pt x="355" y="164"/>
                    <a:pt x="353" y="162"/>
                    <a:pt x="353" y="159"/>
                  </a:cubicBezTo>
                  <a:cubicBezTo>
                    <a:pt x="353" y="110"/>
                    <a:pt x="353" y="110"/>
                    <a:pt x="353" y="110"/>
                  </a:cubicBezTo>
                  <a:cubicBezTo>
                    <a:pt x="353" y="107"/>
                    <a:pt x="355" y="104"/>
                    <a:pt x="358" y="102"/>
                  </a:cubicBezTo>
                  <a:close/>
                  <a:moveTo>
                    <a:pt x="358" y="222"/>
                  </a:moveTo>
                  <a:cubicBezTo>
                    <a:pt x="353" y="216"/>
                    <a:pt x="345" y="211"/>
                    <a:pt x="337" y="211"/>
                  </a:cubicBezTo>
                  <a:cubicBezTo>
                    <a:pt x="337" y="73"/>
                    <a:pt x="337" y="73"/>
                    <a:pt x="337" y="73"/>
                  </a:cubicBezTo>
                  <a:cubicBezTo>
                    <a:pt x="301" y="73"/>
                    <a:pt x="301" y="73"/>
                    <a:pt x="301" y="73"/>
                  </a:cubicBezTo>
                  <a:cubicBezTo>
                    <a:pt x="301" y="234"/>
                    <a:pt x="301" y="234"/>
                    <a:pt x="301" y="234"/>
                  </a:cubicBezTo>
                  <a:cubicBezTo>
                    <a:pt x="314" y="234"/>
                    <a:pt x="325" y="245"/>
                    <a:pt x="325" y="259"/>
                  </a:cubicBezTo>
                  <a:cubicBezTo>
                    <a:pt x="325" y="272"/>
                    <a:pt x="314" y="284"/>
                    <a:pt x="301" y="284"/>
                  </a:cubicBezTo>
                  <a:cubicBezTo>
                    <a:pt x="301" y="317"/>
                    <a:pt x="301" y="317"/>
                    <a:pt x="301" y="317"/>
                  </a:cubicBezTo>
                  <a:cubicBezTo>
                    <a:pt x="358" y="317"/>
                    <a:pt x="358" y="317"/>
                    <a:pt x="358" y="317"/>
                  </a:cubicBezTo>
                  <a:cubicBezTo>
                    <a:pt x="358" y="222"/>
                    <a:pt x="358" y="222"/>
                    <a:pt x="358" y="222"/>
                  </a:cubicBezTo>
                  <a:close/>
                  <a:moveTo>
                    <a:pt x="301" y="378"/>
                  </a:moveTo>
                  <a:cubicBezTo>
                    <a:pt x="301" y="334"/>
                    <a:pt x="301" y="334"/>
                    <a:pt x="301" y="334"/>
                  </a:cubicBezTo>
                  <a:cubicBezTo>
                    <a:pt x="325" y="334"/>
                    <a:pt x="325" y="334"/>
                    <a:pt x="325" y="334"/>
                  </a:cubicBezTo>
                  <a:cubicBezTo>
                    <a:pt x="325" y="359"/>
                    <a:pt x="325" y="359"/>
                    <a:pt x="325" y="359"/>
                  </a:cubicBezTo>
                  <a:cubicBezTo>
                    <a:pt x="325" y="369"/>
                    <a:pt x="316" y="378"/>
                    <a:pt x="306" y="378"/>
                  </a:cubicBezTo>
                  <a:cubicBezTo>
                    <a:pt x="301" y="378"/>
                    <a:pt x="301" y="378"/>
                    <a:pt x="301" y="378"/>
                  </a:cubicBezTo>
                  <a:close/>
                  <a:moveTo>
                    <a:pt x="301" y="64"/>
                  </a:moveTo>
                  <a:cubicBezTo>
                    <a:pt x="301" y="22"/>
                    <a:pt x="301" y="22"/>
                    <a:pt x="301" y="22"/>
                  </a:cubicBezTo>
                  <a:cubicBezTo>
                    <a:pt x="323" y="33"/>
                    <a:pt x="337" y="48"/>
                    <a:pt x="337" y="64"/>
                  </a:cubicBezTo>
                  <a:lnTo>
                    <a:pt x="301" y="64"/>
                  </a:lnTo>
                  <a:close/>
                  <a:moveTo>
                    <a:pt x="301" y="22"/>
                  </a:moveTo>
                  <a:cubicBezTo>
                    <a:pt x="301" y="64"/>
                    <a:pt x="301" y="64"/>
                    <a:pt x="301" y="64"/>
                  </a:cubicBezTo>
                  <a:cubicBezTo>
                    <a:pt x="279" y="64"/>
                    <a:pt x="279" y="64"/>
                    <a:pt x="279" y="64"/>
                  </a:cubicBezTo>
                  <a:cubicBezTo>
                    <a:pt x="279" y="54"/>
                    <a:pt x="279" y="54"/>
                    <a:pt x="279" y="54"/>
                  </a:cubicBezTo>
                  <a:cubicBezTo>
                    <a:pt x="279" y="54"/>
                    <a:pt x="279" y="54"/>
                    <a:pt x="279" y="54"/>
                  </a:cubicBezTo>
                  <a:cubicBezTo>
                    <a:pt x="286" y="54"/>
                    <a:pt x="291" y="48"/>
                    <a:pt x="291" y="42"/>
                  </a:cubicBezTo>
                  <a:cubicBezTo>
                    <a:pt x="291" y="35"/>
                    <a:pt x="286" y="30"/>
                    <a:pt x="279" y="30"/>
                  </a:cubicBezTo>
                  <a:cubicBezTo>
                    <a:pt x="279" y="30"/>
                    <a:pt x="279" y="30"/>
                    <a:pt x="279" y="30"/>
                  </a:cubicBezTo>
                  <a:cubicBezTo>
                    <a:pt x="279" y="14"/>
                    <a:pt x="279" y="14"/>
                    <a:pt x="279" y="14"/>
                  </a:cubicBezTo>
                  <a:cubicBezTo>
                    <a:pt x="287" y="16"/>
                    <a:pt x="294" y="19"/>
                    <a:pt x="301" y="22"/>
                  </a:cubicBezTo>
                  <a:close/>
                  <a:moveTo>
                    <a:pt x="301" y="73"/>
                  </a:moveTo>
                  <a:cubicBezTo>
                    <a:pt x="301" y="234"/>
                    <a:pt x="301" y="234"/>
                    <a:pt x="301" y="234"/>
                  </a:cubicBezTo>
                  <a:cubicBezTo>
                    <a:pt x="301" y="234"/>
                    <a:pt x="301" y="234"/>
                    <a:pt x="301" y="234"/>
                  </a:cubicBezTo>
                  <a:cubicBezTo>
                    <a:pt x="292" y="234"/>
                    <a:pt x="284" y="239"/>
                    <a:pt x="279" y="246"/>
                  </a:cubicBezTo>
                  <a:cubicBezTo>
                    <a:pt x="279" y="173"/>
                    <a:pt x="279" y="173"/>
                    <a:pt x="279" y="173"/>
                  </a:cubicBezTo>
                  <a:cubicBezTo>
                    <a:pt x="289" y="173"/>
                    <a:pt x="289" y="173"/>
                    <a:pt x="289" y="173"/>
                  </a:cubicBezTo>
                  <a:cubicBezTo>
                    <a:pt x="289" y="102"/>
                    <a:pt x="289" y="102"/>
                    <a:pt x="289" y="102"/>
                  </a:cubicBezTo>
                  <a:cubicBezTo>
                    <a:pt x="279" y="102"/>
                    <a:pt x="279" y="102"/>
                    <a:pt x="279" y="102"/>
                  </a:cubicBezTo>
                  <a:cubicBezTo>
                    <a:pt x="279" y="73"/>
                    <a:pt x="279" y="73"/>
                    <a:pt x="279" y="73"/>
                  </a:cubicBezTo>
                  <a:cubicBezTo>
                    <a:pt x="301" y="73"/>
                    <a:pt x="301" y="73"/>
                    <a:pt x="301" y="73"/>
                  </a:cubicBezTo>
                  <a:close/>
                  <a:moveTo>
                    <a:pt x="301" y="284"/>
                  </a:moveTo>
                  <a:cubicBezTo>
                    <a:pt x="301" y="317"/>
                    <a:pt x="301" y="317"/>
                    <a:pt x="301" y="317"/>
                  </a:cubicBezTo>
                  <a:cubicBezTo>
                    <a:pt x="279" y="317"/>
                    <a:pt x="279" y="317"/>
                    <a:pt x="279" y="317"/>
                  </a:cubicBezTo>
                  <a:cubicBezTo>
                    <a:pt x="279" y="272"/>
                    <a:pt x="279" y="272"/>
                    <a:pt x="279" y="272"/>
                  </a:cubicBezTo>
                  <a:cubicBezTo>
                    <a:pt x="284" y="279"/>
                    <a:pt x="292" y="284"/>
                    <a:pt x="301" y="284"/>
                  </a:cubicBezTo>
                  <a:cubicBezTo>
                    <a:pt x="301" y="284"/>
                    <a:pt x="301" y="284"/>
                    <a:pt x="301" y="284"/>
                  </a:cubicBezTo>
                  <a:close/>
                  <a:moveTo>
                    <a:pt x="301" y="334"/>
                  </a:moveTo>
                  <a:cubicBezTo>
                    <a:pt x="301" y="378"/>
                    <a:pt x="301" y="378"/>
                    <a:pt x="301" y="378"/>
                  </a:cubicBezTo>
                  <a:cubicBezTo>
                    <a:pt x="295" y="378"/>
                    <a:pt x="295" y="378"/>
                    <a:pt x="295" y="378"/>
                  </a:cubicBezTo>
                  <a:cubicBezTo>
                    <a:pt x="289" y="378"/>
                    <a:pt x="283" y="375"/>
                    <a:pt x="279" y="369"/>
                  </a:cubicBezTo>
                  <a:cubicBezTo>
                    <a:pt x="279" y="334"/>
                    <a:pt x="279" y="334"/>
                    <a:pt x="279" y="334"/>
                  </a:cubicBezTo>
                  <a:lnTo>
                    <a:pt x="301" y="334"/>
                  </a:lnTo>
                  <a:close/>
                  <a:moveTo>
                    <a:pt x="245" y="30"/>
                  </a:moveTo>
                  <a:cubicBezTo>
                    <a:pt x="251" y="30"/>
                    <a:pt x="257" y="35"/>
                    <a:pt x="257" y="42"/>
                  </a:cubicBezTo>
                  <a:cubicBezTo>
                    <a:pt x="257" y="48"/>
                    <a:pt x="251" y="54"/>
                    <a:pt x="245" y="54"/>
                  </a:cubicBezTo>
                  <a:cubicBezTo>
                    <a:pt x="244" y="54"/>
                    <a:pt x="243" y="54"/>
                    <a:pt x="242" y="53"/>
                  </a:cubicBezTo>
                  <a:cubicBezTo>
                    <a:pt x="242" y="64"/>
                    <a:pt x="242" y="64"/>
                    <a:pt x="242" y="64"/>
                  </a:cubicBezTo>
                  <a:cubicBezTo>
                    <a:pt x="279" y="64"/>
                    <a:pt x="279" y="64"/>
                    <a:pt x="279" y="64"/>
                  </a:cubicBezTo>
                  <a:cubicBezTo>
                    <a:pt x="279" y="54"/>
                    <a:pt x="279" y="54"/>
                    <a:pt x="279" y="54"/>
                  </a:cubicBezTo>
                  <a:cubicBezTo>
                    <a:pt x="273" y="54"/>
                    <a:pt x="268" y="48"/>
                    <a:pt x="268" y="42"/>
                  </a:cubicBezTo>
                  <a:cubicBezTo>
                    <a:pt x="268" y="35"/>
                    <a:pt x="273" y="30"/>
                    <a:pt x="279" y="30"/>
                  </a:cubicBezTo>
                  <a:cubicBezTo>
                    <a:pt x="279" y="14"/>
                    <a:pt x="279" y="14"/>
                    <a:pt x="279" y="14"/>
                  </a:cubicBezTo>
                  <a:cubicBezTo>
                    <a:pt x="268" y="10"/>
                    <a:pt x="255" y="7"/>
                    <a:pt x="242" y="5"/>
                  </a:cubicBezTo>
                  <a:cubicBezTo>
                    <a:pt x="242" y="31"/>
                    <a:pt x="242" y="31"/>
                    <a:pt x="242" y="31"/>
                  </a:cubicBezTo>
                  <a:cubicBezTo>
                    <a:pt x="243" y="30"/>
                    <a:pt x="244" y="30"/>
                    <a:pt x="245" y="30"/>
                  </a:cubicBezTo>
                  <a:close/>
                  <a:moveTo>
                    <a:pt x="279" y="73"/>
                  </a:moveTo>
                  <a:cubicBezTo>
                    <a:pt x="279" y="102"/>
                    <a:pt x="279" y="102"/>
                    <a:pt x="279" y="102"/>
                  </a:cubicBezTo>
                  <a:cubicBezTo>
                    <a:pt x="242" y="102"/>
                    <a:pt x="242" y="102"/>
                    <a:pt x="242" y="102"/>
                  </a:cubicBezTo>
                  <a:cubicBezTo>
                    <a:pt x="242" y="73"/>
                    <a:pt x="242" y="73"/>
                    <a:pt x="242" y="73"/>
                  </a:cubicBezTo>
                  <a:cubicBezTo>
                    <a:pt x="279" y="73"/>
                    <a:pt x="279" y="73"/>
                    <a:pt x="279" y="73"/>
                  </a:cubicBezTo>
                  <a:close/>
                  <a:moveTo>
                    <a:pt x="279" y="173"/>
                  </a:moveTo>
                  <a:cubicBezTo>
                    <a:pt x="279" y="246"/>
                    <a:pt x="279" y="246"/>
                    <a:pt x="279" y="246"/>
                  </a:cubicBezTo>
                  <a:cubicBezTo>
                    <a:pt x="277" y="250"/>
                    <a:pt x="276" y="254"/>
                    <a:pt x="276" y="259"/>
                  </a:cubicBezTo>
                  <a:cubicBezTo>
                    <a:pt x="276" y="263"/>
                    <a:pt x="277" y="268"/>
                    <a:pt x="279" y="272"/>
                  </a:cubicBezTo>
                  <a:cubicBezTo>
                    <a:pt x="279" y="317"/>
                    <a:pt x="279" y="317"/>
                    <a:pt x="279" y="317"/>
                  </a:cubicBezTo>
                  <a:cubicBezTo>
                    <a:pt x="242" y="317"/>
                    <a:pt x="242" y="317"/>
                    <a:pt x="242" y="317"/>
                  </a:cubicBezTo>
                  <a:cubicBezTo>
                    <a:pt x="242" y="173"/>
                    <a:pt x="242" y="173"/>
                    <a:pt x="242" y="173"/>
                  </a:cubicBezTo>
                  <a:cubicBezTo>
                    <a:pt x="279" y="173"/>
                    <a:pt x="279" y="173"/>
                    <a:pt x="279" y="173"/>
                  </a:cubicBezTo>
                  <a:close/>
                  <a:moveTo>
                    <a:pt x="279" y="334"/>
                  </a:moveTo>
                  <a:cubicBezTo>
                    <a:pt x="279" y="369"/>
                    <a:pt x="279" y="369"/>
                    <a:pt x="279" y="369"/>
                  </a:cubicBezTo>
                  <a:cubicBezTo>
                    <a:pt x="277" y="366"/>
                    <a:pt x="276" y="363"/>
                    <a:pt x="276" y="359"/>
                  </a:cubicBezTo>
                  <a:cubicBezTo>
                    <a:pt x="276" y="334"/>
                    <a:pt x="276" y="334"/>
                    <a:pt x="276" y="334"/>
                  </a:cubicBezTo>
                  <a:lnTo>
                    <a:pt x="279" y="334"/>
                  </a:lnTo>
                  <a:close/>
                  <a:moveTo>
                    <a:pt x="242" y="53"/>
                  </a:moveTo>
                  <a:cubicBezTo>
                    <a:pt x="237" y="52"/>
                    <a:pt x="233" y="47"/>
                    <a:pt x="233" y="42"/>
                  </a:cubicBezTo>
                  <a:cubicBezTo>
                    <a:pt x="233" y="37"/>
                    <a:pt x="237" y="32"/>
                    <a:pt x="242" y="31"/>
                  </a:cubicBezTo>
                  <a:cubicBezTo>
                    <a:pt x="242" y="5"/>
                    <a:pt x="242" y="5"/>
                    <a:pt x="242" y="5"/>
                  </a:cubicBezTo>
                  <a:cubicBezTo>
                    <a:pt x="225" y="2"/>
                    <a:pt x="207" y="0"/>
                    <a:pt x="188" y="0"/>
                  </a:cubicBezTo>
                  <a:cubicBezTo>
                    <a:pt x="186" y="0"/>
                    <a:pt x="186" y="0"/>
                    <a:pt x="186" y="0"/>
                  </a:cubicBezTo>
                  <a:cubicBezTo>
                    <a:pt x="186" y="64"/>
                    <a:pt x="186" y="64"/>
                    <a:pt x="186" y="64"/>
                  </a:cubicBezTo>
                  <a:cubicBezTo>
                    <a:pt x="242" y="64"/>
                    <a:pt x="242" y="64"/>
                    <a:pt x="242" y="64"/>
                  </a:cubicBezTo>
                  <a:cubicBezTo>
                    <a:pt x="242" y="53"/>
                    <a:pt x="242" y="53"/>
                    <a:pt x="242" y="53"/>
                  </a:cubicBezTo>
                  <a:close/>
                  <a:moveTo>
                    <a:pt x="242" y="73"/>
                  </a:moveTo>
                  <a:cubicBezTo>
                    <a:pt x="242" y="102"/>
                    <a:pt x="242" y="102"/>
                    <a:pt x="242" y="102"/>
                  </a:cubicBezTo>
                  <a:cubicBezTo>
                    <a:pt x="194" y="102"/>
                    <a:pt x="194" y="102"/>
                    <a:pt x="194" y="102"/>
                  </a:cubicBezTo>
                  <a:cubicBezTo>
                    <a:pt x="194" y="173"/>
                    <a:pt x="194" y="173"/>
                    <a:pt x="194" y="173"/>
                  </a:cubicBezTo>
                  <a:cubicBezTo>
                    <a:pt x="242" y="173"/>
                    <a:pt x="242" y="173"/>
                    <a:pt x="242" y="173"/>
                  </a:cubicBezTo>
                  <a:cubicBezTo>
                    <a:pt x="242" y="317"/>
                    <a:pt x="242" y="317"/>
                    <a:pt x="242" y="317"/>
                  </a:cubicBezTo>
                  <a:cubicBezTo>
                    <a:pt x="186" y="317"/>
                    <a:pt x="186" y="317"/>
                    <a:pt x="186" y="317"/>
                  </a:cubicBezTo>
                  <a:cubicBezTo>
                    <a:pt x="186" y="286"/>
                    <a:pt x="186" y="286"/>
                    <a:pt x="186" y="286"/>
                  </a:cubicBezTo>
                  <a:cubicBezTo>
                    <a:pt x="240" y="286"/>
                    <a:pt x="240" y="286"/>
                    <a:pt x="240" y="286"/>
                  </a:cubicBezTo>
                  <a:cubicBezTo>
                    <a:pt x="240" y="269"/>
                    <a:pt x="240" y="269"/>
                    <a:pt x="240" y="269"/>
                  </a:cubicBezTo>
                  <a:cubicBezTo>
                    <a:pt x="186" y="269"/>
                    <a:pt x="186" y="269"/>
                    <a:pt x="186" y="269"/>
                  </a:cubicBezTo>
                  <a:cubicBezTo>
                    <a:pt x="186" y="258"/>
                    <a:pt x="186" y="258"/>
                    <a:pt x="186" y="258"/>
                  </a:cubicBezTo>
                  <a:cubicBezTo>
                    <a:pt x="240" y="258"/>
                    <a:pt x="240" y="258"/>
                    <a:pt x="240" y="258"/>
                  </a:cubicBezTo>
                  <a:cubicBezTo>
                    <a:pt x="240" y="241"/>
                    <a:pt x="240" y="241"/>
                    <a:pt x="240" y="241"/>
                  </a:cubicBezTo>
                  <a:cubicBezTo>
                    <a:pt x="186" y="241"/>
                    <a:pt x="186" y="241"/>
                    <a:pt x="186" y="241"/>
                  </a:cubicBezTo>
                  <a:cubicBezTo>
                    <a:pt x="186" y="229"/>
                    <a:pt x="186" y="229"/>
                    <a:pt x="186" y="229"/>
                  </a:cubicBezTo>
                  <a:cubicBezTo>
                    <a:pt x="240" y="229"/>
                    <a:pt x="240" y="229"/>
                    <a:pt x="240" y="229"/>
                  </a:cubicBezTo>
                  <a:cubicBezTo>
                    <a:pt x="240" y="213"/>
                    <a:pt x="240" y="213"/>
                    <a:pt x="240" y="213"/>
                  </a:cubicBezTo>
                  <a:cubicBezTo>
                    <a:pt x="186" y="213"/>
                    <a:pt x="186" y="213"/>
                    <a:pt x="186" y="213"/>
                  </a:cubicBezTo>
                  <a:cubicBezTo>
                    <a:pt x="186" y="73"/>
                    <a:pt x="186" y="73"/>
                    <a:pt x="186" y="73"/>
                  </a:cubicBezTo>
                  <a:lnTo>
                    <a:pt x="242" y="73"/>
                  </a:lnTo>
                  <a:close/>
                  <a:moveTo>
                    <a:pt x="186" y="0"/>
                  </a:moveTo>
                  <a:cubicBezTo>
                    <a:pt x="186" y="64"/>
                    <a:pt x="186" y="64"/>
                    <a:pt x="186" y="64"/>
                  </a:cubicBezTo>
                  <a:cubicBezTo>
                    <a:pt x="134" y="64"/>
                    <a:pt x="134" y="64"/>
                    <a:pt x="134" y="64"/>
                  </a:cubicBezTo>
                  <a:cubicBezTo>
                    <a:pt x="134" y="53"/>
                    <a:pt x="134" y="53"/>
                    <a:pt x="134" y="53"/>
                  </a:cubicBezTo>
                  <a:cubicBezTo>
                    <a:pt x="138" y="52"/>
                    <a:pt x="142" y="47"/>
                    <a:pt x="142" y="42"/>
                  </a:cubicBezTo>
                  <a:cubicBezTo>
                    <a:pt x="142" y="37"/>
                    <a:pt x="138" y="32"/>
                    <a:pt x="134" y="31"/>
                  </a:cubicBezTo>
                  <a:cubicBezTo>
                    <a:pt x="134" y="5"/>
                    <a:pt x="134" y="5"/>
                    <a:pt x="134" y="5"/>
                  </a:cubicBezTo>
                  <a:cubicBezTo>
                    <a:pt x="150" y="2"/>
                    <a:pt x="168" y="1"/>
                    <a:pt x="186" y="0"/>
                  </a:cubicBezTo>
                  <a:close/>
                  <a:moveTo>
                    <a:pt x="186" y="73"/>
                  </a:moveTo>
                  <a:cubicBezTo>
                    <a:pt x="186" y="213"/>
                    <a:pt x="186" y="213"/>
                    <a:pt x="186" y="213"/>
                  </a:cubicBezTo>
                  <a:cubicBezTo>
                    <a:pt x="134" y="213"/>
                    <a:pt x="134" y="213"/>
                    <a:pt x="134" y="213"/>
                  </a:cubicBezTo>
                  <a:cubicBezTo>
                    <a:pt x="134" y="173"/>
                    <a:pt x="134" y="173"/>
                    <a:pt x="134" y="173"/>
                  </a:cubicBezTo>
                  <a:cubicBezTo>
                    <a:pt x="181" y="173"/>
                    <a:pt x="181" y="173"/>
                    <a:pt x="181" y="173"/>
                  </a:cubicBezTo>
                  <a:cubicBezTo>
                    <a:pt x="181" y="102"/>
                    <a:pt x="181" y="102"/>
                    <a:pt x="181" y="102"/>
                  </a:cubicBezTo>
                  <a:cubicBezTo>
                    <a:pt x="134" y="102"/>
                    <a:pt x="134" y="102"/>
                    <a:pt x="134" y="102"/>
                  </a:cubicBezTo>
                  <a:cubicBezTo>
                    <a:pt x="134" y="73"/>
                    <a:pt x="134" y="73"/>
                    <a:pt x="134" y="73"/>
                  </a:cubicBezTo>
                  <a:cubicBezTo>
                    <a:pt x="186" y="73"/>
                    <a:pt x="186" y="73"/>
                    <a:pt x="186" y="73"/>
                  </a:cubicBezTo>
                  <a:close/>
                  <a:moveTo>
                    <a:pt x="186" y="229"/>
                  </a:moveTo>
                  <a:cubicBezTo>
                    <a:pt x="186" y="241"/>
                    <a:pt x="186" y="241"/>
                    <a:pt x="186" y="241"/>
                  </a:cubicBezTo>
                  <a:cubicBezTo>
                    <a:pt x="134" y="241"/>
                    <a:pt x="134" y="241"/>
                    <a:pt x="134" y="241"/>
                  </a:cubicBezTo>
                  <a:cubicBezTo>
                    <a:pt x="134" y="229"/>
                    <a:pt x="134" y="229"/>
                    <a:pt x="134" y="229"/>
                  </a:cubicBezTo>
                  <a:cubicBezTo>
                    <a:pt x="186" y="229"/>
                    <a:pt x="186" y="229"/>
                    <a:pt x="186" y="229"/>
                  </a:cubicBezTo>
                  <a:close/>
                  <a:moveTo>
                    <a:pt x="186" y="258"/>
                  </a:moveTo>
                  <a:cubicBezTo>
                    <a:pt x="186" y="269"/>
                    <a:pt x="186" y="269"/>
                    <a:pt x="186" y="269"/>
                  </a:cubicBezTo>
                  <a:cubicBezTo>
                    <a:pt x="134" y="269"/>
                    <a:pt x="134" y="269"/>
                    <a:pt x="134" y="269"/>
                  </a:cubicBezTo>
                  <a:cubicBezTo>
                    <a:pt x="134" y="258"/>
                    <a:pt x="134" y="258"/>
                    <a:pt x="134" y="258"/>
                  </a:cubicBezTo>
                  <a:cubicBezTo>
                    <a:pt x="186" y="258"/>
                    <a:pt x="186" y="258"/>
                    <a:pt x="186" y="258"/>
                  </a:cubicBezTo>
                  <a:close/>
                  <a:moveTo>
                    <a:pt x="186" y="286"/>
                  </a:moveTo>
                  <a:cubicBezTo>
                    <a:pt x="186" y="317"/>
                    <a:pt x="186" y="317"/>
                    <a:pt x="186" y="317"/>
                  </a:cubicBezTo>
                  <a:cubicBezTo>
                    <a:pt x="134" y="317"/>
                    <a:pt x="134" y="317"/>
                    <a:pt x="134" y="317"/>
                  </a:cubicBezTo>
                  <a:cubicBezTo>
                    <a:pt x="134" y="286"/>
                    <a:pt x="134" y="286"/>
                    <a:pt x="134" y="286"/>
                  </a:cubicBezTo>
                  <a:lnTo>
                    <a:pt x="186" y="286"/>
                  </a:lnTo>
                  <a:close/>
                  <a:moveTo>
                    <a:pt x="134" y="5"/>
                  </a:moveTo>
                  <a:cubicBezTo>
                    <a:pt x="134" y="31"/>
                    <a:pt x="134" y="31"/>
                    <a:pt x="134" y="31"/>
                  </a:cubicBezTo>
                  <a:cubicBezTo>
                    <a:pt x="133" y="30"/>
                    <a:pt x="131" y="30"/>
                    <a:pt x="130" y="30"/>
                  </a:cubicBezTo>
                  <a:cubicBezTo>
                    <a:pt x="124" y="30"/>
                    <a:pt x="118" y="35"/>
                    <a:pt x="118" y="42"/>
                  </a:cubicBezTo>
                  <a:cubicBezTo>
                    <a:pt x="118" y="48"/>
                    <a:pt x="124" y="54"/>
                    <a:pt x="130" y="54"/>
                  </a:cubicBezTo>
                  <a:cubicBezTo>
                    <a:pt x="131" y="54"/>
                    <a:pt x="133" y="54"/>
                    <a:pt x="134" y="53"/>
                  </a:cubicBezTo>
                  <a:cubicBezTo>
                    <a:pt x="134" y="64"/>
                    <a:pt x="134" y="64"/>
                    <a:pt x="134" y="64"/>
                  </a:cubicBezTo>
                  <a:cubicBezTo>
                    <a:pt x="96" y="64"/>
                    <a:pt x="96" y="64"/>
                    <a:pt x="96" y="64"/>
                  </a:cubicBezTo>
                  <a:cubicBezTo>
                    <a:pt x="96" y="54"/>
                    <a:pt x="96" y="54"/>
                    <a:pt x="96" y="54"/>
                  </a:cubicBezTo>
                  <a:cubicBezTo>
                    <a:pt x="102" y="54"/>
                    <a:pt x="108" y="48"/>
                    <a:pt x="108" y="42"/>
                  </a:cubicBezTo>
                  <a:cubicBezTo>
                    <a:pt x="108" y="35"/>
                    <a:pt x="102" y="30"/>
                    <a:pt x="96" y="30"/>
                  </a:cubicBezTo>
                  <a:cubicBezTo>
                    <a:pt x="96" y="14"/>
                    <a:pt x="96" y="14"/>
                    <a:pt x="96" y="14"/>
                  </a:cubicBezTo>
                  <a:cubicBezTo>
                    <a:pt x="107" y="10"/>
                    <a:pt x="120" y="7"/>
                    <a:pt x="134" y="5"/>
                  </a:cubicBezTo>
                  <a:close/>
                  <a:moveTo>
                    <a:pt x="134" y="73"/>
                  </a:moveTo>
                  <a:cubicBezTo>
                    <a:pt x="134" y="102"/>
                    <a:pt x="134" y="102"/>
                    <a:pt x="134" y="102"/>
                  </a:cubicBezTo>
                  <a:cubicBezTo>
                    <a:pt x="96" y="102"/>
                    <a:pt x="96" y="102"/>
                    <a:pt x="96" y="102"/>
                  </a:cubicBezTo>
                  <a:cubicBezTo>
                    <a:pt x="96" y="73"/>
                    <a:pt x="96" y="73"/>
                    <a:pt x="96" y="73"/>
                  </a:cubicBezTo>
                  <a:cubicBezTo>
                    <a:pt x="134" y="73"/>
                    <a:pt x="134" y="73"/>
                    <a:pt x="134" y="73"/>
                  </a:cubicBezTo>
                  <a:close/>
                  <a:moveTo>
                    <a:pt x="134" y="173"/>
                  </a:moveTo>
                  <a:cubicBezTo>
                    <a:pt x="134" y="213"/>
                    <a:pt x="134" y="213"/>
                    <a:pt x="134" y="213"/>
                  </a:cubicBezTo>
                  <a:cubicBezTo>
                    <a:pt x="132" y="213"/>
                    <a:pt x="132" y="213"/>
                    <a:pt x="132" y="213"/>
                  </a:cubicBezTo>
                  <a:cubicBezTo>
                    <a:pt x="132" y="229"/>
                    <a:pt x="132" y="229"/>
                    <a:pt x="132" y="229"/>
                  </a:cubicBezTo>
                  <a:cubicBezTo>
                    <a:pt x="134" y="229"/>
                    <a:pt x="134" y="229"/>
                    <a:pt x="134" y="229"/>
                  </a:cubicBezTo>
                  <a:cubicBezTo>
                    <a:pt x="134" y="241"/>
                    <a:pt x="134" y="241"/>
                    <a:pt x="134" y="241"/>
                  </a:cubicBezTo>
                  <a:cubicBezTo>
                    <a:pt x="132" y="241"/>
                    <a:pt x="132" y="241"/>
                    <a:pt x="132" y="241"/>
                  </a:cubicBezTo>
                  <a:cubicBezTo>
                    <a:pt x="132" y="258"/>
                    <a:pt x="132" y="258"/>
                    <a:pt x="132" y="258"/>
                  </a:cubicBezTo>
                  <a:cubicBezTo>
                    <a:pt x="134" y="258"/>
                    <a:pt x="134" y="258"/>
                    <a:pt x="134" y="258"/>
                  </a:cubicBezTo>
                  <a:cubicBezTo>
                    <a:pt x="134" y="269"/>
                    <a:pt x="134" y="269"/>
                    <a:pt x="134" y="269"/>
                  </a:cubicBezTo>
                  <a:cubicBezTo>
                    <a:pt x="132" y="269"/>
                    <a:pt x="132" y="269"/>
                    <a:pt x="132" y="269"/>
                  </a:cubicBezTo>
                  <a:cubicBezTo>
                    <a:pt x="132" y="286"/>
                    <a:pt x="132" y="286"/>
                    <a:pt x="132" y="286"/>
                  </a:cubicBezTo>
                  <a:cubicBezTo>
                    <a:pt x="134" y="286"/>
                    <a:pt x="134" y="286"/>
                    <a:pt x="134" y="286"/>
                  </a:cubicBezTo>
                  <a:cubicBezTo>
                    <a:pt x="134" y="317"/>
                    <a:pt x="134" y="317"/>
                    <a:pt x="134" y="317"/>
                  </a:cubicBezTo>
                  <a:cubicBezTo>
                    <a:pt x="96" y="317"/>
                    <a:pt x="96" y="317"/>
                    <a:pt x="96" y="317"/>
                  </a:cubicBezTo>
                  <a:cubicBezTo>
                    <a:pt x="96" y="272"/>
                    <a:pt x="96" y="272"/>
                    <a:pt x="96" y="272"/>
                  </a:cubicBezTo>
                  <a:cubicBezTo>
                    <a:pt x="98" y="268"/>
                    <a:pt x="99" y="264"/>
                    <a:pt x="99" y="259"/>
                  </a:cubicBezTo>
                  <a:cubicBezTo>
                    <a:pt x="99" y="254"/>
                    <a:pt x="98" y="250"/>
                    <a:pt x="96" y="246"/>
                  </a:cubicBezTo>
                  <a:cubicBezTo>
                    <a:pt x="96" y="173"/>
                    <a:pt x="96" y="173"/>
                    <a:pt x="96" y="173"/>
                  </a:cubicBezTo>
                  <a:cubicBezTo>
                    <a:pt x="134" y="173"/>
                    <a:pt x="134" y="173"/>
                    <a:pt x="134" y="173"/>
                  </a:cubicBezTo>
                  <a:close/>
                  <a:moveTo>
                    <a:pt x="96" y="369"/>
                  </a:moveTo>
                  <a:cubicBezTo>
                    <a:pt x="96" y="334"/>
                    <a:pt x="96" y="334"/>
                    <a:pt x="96" y="334"/>
                  </a:cubicBezTo>
                  <a:cubicBezTo>
                    <a:pt x="99" y="334"/>
                    <a:pt x="99" y="334"/>
                    <a:pt x="99" y="334"/>
                  </a:cubicBezTo>
                  <a:cubicBezTo>
                    <a:pt x="99" y="359"/>
                    <a:pt x="99" y="359"/>
                    <a:pt x="99" y="359"/>
                  </a:cubicBezTo>
                  <a:cubicBezTo>
                    <a:pt x="99" y="363"/>
                    <a:pt x="98" y="366"/>
                    <a:pt x="96" y="369"/>
                  </a:cubicBezTo>
                  <a:close/>
                  <a:moveTo>
                    <a:pt x="96" y="14"/>
                  </a:moveTo>
                  <a:cubicBezTo>
                    <a:pt x="96" y="30"/>
                    <a:pt x="96" y="30"/>
                    <a:pt x="96" y="30"/>
                  </a:cubicBezTo>
                  <a:cubicBezTo>
                    <a:pt x="89" y="30"/>
                    <a:pt x="84" y="35"/>
                    <a:pt x="84" y="42"/>
                  </a:cubicBezTo>
                  <a:cubicBezTo>
                    <a:pt x="84" y="48"/>
                    <a:pt x="89" y="54"/>
                    <a:pt x="96" y="54"/>
                  </a:cubicBezTo>
                  <a:cubicBezTo>
                    <a:pt x="96" y="64"/>
                    <a:pt x="96" y="64"/>
                    <a:pt x="96" y="64"/>
                  </a:cubicBezTo>
                  <a:cubicBezTo>
                    <a:pt x="75" y="64"/>
                    <a:pt x="75" y="64"/>
                    <a:pt x="75" y="64"/>
                  </a:cubicBezTo>
                  <a:cubicBezTo>
                    <a:pt x="75" y="22"/>
                    <a:pt x="75" y="22"/>
                    <a:pt x="75" y="22"/>
                  </a:cubicBezTo>
                  <a:cubicBezTo>
                    <a:pt x="81" y="19"/>
                    <a:pt x="88" y="16"/>
                    <a:pt x="96" y="14"/>
                  </a:cubicBezTo>
                  <a:close/>
                  <a:moveTo>
                    <a:pt x="96" y="73"/>
                  </a:moveTo>
                  <a:cubicBezTo>
                    <a:pt x="96" y="102"/>
                    <a:pt x="96" y="102"/>
                    <a:pt x="96" y="102"/>
                  </a:cubicBezTo>
                  <a:cubicBezTo>
                    <a:pt x="86" y="102"/>
                    <a:pt x="86" y="102"/>
                    <a:pt x="86" y="102"/>
                  </a:cubicBezTo>
                  <a:cubicBezTo>
                    <a:pt x="86" y="173"/>
                    <a:pt x="86" y="173"/>
                    <a:pt x="86" y="173"/>
                  </a:cubicBezTo>
                  <a:cubicBezTo>
                    <a:pt x="96" y="173"/>
                    <a:pt x="96" y="173"/>
                    <a:pt x="96" y="173"/>
                  </a:cubicBezTo>
                  <a:cubicBezTo>
                    <a:pt x="96" y="246"/>
                    <a:pt x="96" y="246"/>
                    <a:pt x="96" y="246"/>
                  </a:cubicBezTo>
                  <a:cubicBezTo>
                    <a:pt x="91" y="239"/>
                    <a:pt x="84" y="234"/>
                    <a:pt x="75" y="234"/>
                  </a:cubicBezTo>
                  <a:cubicBezTo>
                    <a:pt x="75" y="73"/>
                    <a:pt x="75" y="73"/>
                    <a:pt x="75" y="73"/>
                  </a:cubicBezTo>
                  <a:cubicBezTo>
                    <a:pt x="96" y="73"/>
                    <a:pt x="96" y="73"/>
                    <a:pt x="96" y="73"/>
                  </a:cubicBezTo>
                  <a:close/>
                  <a:moveTo>
                    <a:pt x="96" y="272"/>
                  </a:moveTo>
                  <a:cubicBezTo>
                    <a:pt x="96" y="317"/>
                    <a:pt x="96" y="317"/>
                    <a:pt x="96" y="317"/>
                  </a:cubicBezTo>
                  <a:cubicBezTo>
                    <a:pt x="75" y="317"/>
                    <a:pt x="75" y="317"/>
                    <a:pt x="75" y="317"/>
                  </a:cubicBezTo>
                  <a:cubicBezTo>
                    <a:pt x="75" y="284"/>
                    <a:pt x="75" y="284"/>
                    <a:pt x="75" y="284"/>
                  </a:cubicBezTo>
                  <a:cubicBezTo>
                    <a:pt x="84" y="284"/>
                    <a:pt x="91" y="279"/>
                    <a:pt x="96" y="272"/>
                  </a:cubicBezTo>
                  <a:close/>
                  <a:moveTo>
                    <a:pt x="96" y="334"/>
                  </a:moveTo>
                  <a:cubicBezTo>
                    <a:pt x="96" y="369"/>
                    <a:pt x="96" y="369"/>
                    <a:pt x="96" y="369"/>
                  </a:cubicBezTo>
                  <a:cubicBezTo>
                    <a:pt x="92" y="375"/>
                    <a:pt x="87" y="378"/>
                    <a:pt x="80" y="378"/>
                  </a:cubicBezTo>
                  <a:cubicBezTo>
                    <a:pt x="75" y="378"/>
                    <a:pt x="75" y="378"/>
                    <a:pt x="75" y="378"/>
                  </a:cubicBezTo>
                  <a:cubicBezTo>
                    <a:pt x="75" y="334"/>
                    <a:pt x="75" y="334"/>
                    <a:pt x="75" y="334"/>
                  </a:cubicBezTo>
                  <a:lnTo>
                    <a:pt x="96" y="334"/>
                  </a:lnTo>
                  <a:close/>
                  <a:moveTo>
                    <a:pt x="75" y="22"/>
                  </a:moveTo>
                  <a:cubicBezTo>
                    <a:pt x="75" y="64"/>
                    <a:pt x="75" y="64"/>
                    <a:pt x="75" y="64"/>
                  </a:cubicBezTo>
                  <a:cubicBezTo>
                    <a:pt x="38" y="64"/>
                    <a:pt x="38" y="64"/>
                    <a:pt x="38" y="64"/>
                  </a:cubicBezTo>
                  <a:cubicBezTo>
                    <a:pt x="38" y="48"/>
                    <a:pt x="52" y="33"/>
                    <a:pt x="75" y="22"/>
                  </a:cubicBezTo>
                  <a:close/>
                  <a:moveTo>
                    <a:pt x="75" y="73"/>
                  </a:moveTo>
                  <a:cubicBezTo>
                    <a:pt x="75" y="234"/>
                    <a:pt x="75" y="234"/>
                    <a:pt x="75" y="234"/>
                  </a:cubicBezTo>
                  <a:cubicBezTo>
                    <a:pt x="61" y="234"/>
                    <a:pt x="50" y="245"/>
                    <a:pt x="50" y="259"/>
                  </a:cubicBezTo>
                  <a:cubicBezTo>
                    <a:pt x="50" y="272"/>
                    <a:pt x="61" y="284"/>
                    <a:pt x="75" y="284"/>
                  </a:cubicBezTo>
                  <a:cubicBezTo>
                    <a:pt x="75" y="317"/>
                    <a:pt x="75" y="317"/>
                    <a:pt x="75" y="317"/>
                  </a:cubicBezTo>
                  <a:cubicBezTo>
                    <a:pt x="18" y="317"/>
                    <a:pt x="18" y="317"/>
                    <a:pt x="18" y="317"/>
                  </a:cubicBezTo>
                  <a:cubicBezTo>
                    <a:pt x="18" y="222"/>
                    <a:pt x="18" y="222"/>
                    <a:pt x="18" y="222"/>
                  </a:cubicBezTo>
                  <a:cubicBezTo>
                    <a:pt x="22" y="216"/>
                    <a:pt x="30" y="211"/>
                    <a:pt x="38" y="211"/>
                  </a:cubicBezTo>
                  <a:cubicBezTo>
                    <a:pt x="38" y="73"/>
                    <a:pt x="38" y="73"/>
                    <a:pt x="38" y="73"/>
                  </a:cubicBezTo>
                  <a:cubicBezTo>
                    <a:pt x="75" y="73"/>
                    <a:pt x="75" y="73"/>
                    <a:pt x="75" y="73"/>
                  </a:cubicBezTo>
                  <a:close/>
                  <a:moveTo>
                    <a:pt x="75" y="334"/>
                  </a:moveTo>
                  <a:cubicBezTo>
                    <a:pt x="75" y="378"/>
                    <a:pt x="75" y="378"/>
                    <a:pt x="75" y="378"/>
                  </a:cubicBezTo>
                  <a:cubicBezTo>
                    <a:pt x="69" y="378"/>
                    <a:pt x="69" y="378"/>
                    <a:pt x="69" y="378"/>
                  </a:cubicBezTo>
                  <a:cubicBezTo>
                    <a:pt x="59" y="378"/>
                    <a:pt x="50" y="369"/>
                    <a:pt x="50" y="359"/>
                  </a:cubicBezTo>
                  <a:cubicBezTo>
                    <a:pt x="50" y="334"/>
                    <a:pt x="50" y="334"/>
                    <a:pt x="50" y="334"/>
                  </a:cubicBezTo>
                  <a:cubicBezTo>
                    <a:pt x="75" y="334"/>
                    <a:pt x="75" y="334"/>
                    <a:pt x="75" y="334"/>
                  </a:cubicBezTo>
                  <a:close/>
                  <a:moveTo>
                    <a:pt x="18" y="164"/>
                  </a:moveTo>
                  <a:cubicBezTo>
                    <a:pt x="20" y="164"/>
                    <a:pt x="22" y="162"/>
                    <a:pt x="22" y="159"/>
                  </a:cubicBezTo>
                  <a:cubicBezTo>
                    <a:pt x="22" y="110"/>
                    <a:pt x="22" y="110"/>
                    <a:pt x="22" y="110"/>
                  </a:cubicBezTo>
                  <a:cubicBezTo>
                    <a:pt x="22" y="107"/>
                    <a:pt x="20" y="104"/>
                    <a:pt x="18" y="102"/>
                  </a:cubicBezTo>
                  <a:lnTo>
                    <a:pt x="18" y="164"/>
                  </a:lnTo>
                  <a:close/>
                  <a:moveTo>
                    <a:pt x="18" y="102"/>
                  </a:moveTo>
                  <a:cubicBezTo>
                    <a:pt x="18" y="164"/>
                    <a:pt x="18" y="164"/>
                    <a:pt x="18" y="164"/>
                  </a:cubicBezTo>
                  <a:cubicBezTo>
                    <a:pt x="17" y="164"/>
                    <a:pt x="16" y="164"/>
                    <a:pt x="16" y="164"/>
                  </a:cubicBezTo>
                  <a:cubicBezTo>
                    <a:pt x="6" y="160"/>
                    <a:pt x="6" y="160"/>
                    <a:pt x="6" y="160"/>
                  </a:cubicBezTo>
                  <a:cubicBezTo>
                    <a:pt x="3" y="159"/>
                    <a:pt x="0" y="154"/>
                    <a:pt x="0" y="151"/>
                  </a:cubicBezTo>
                  <a:cubicBezTo>
                    <a:pt x="0" y="101"/>
                    <a:pt x="0" y="101"/>
                    <a:pt x="0" y="101"/>
                  </a:cubicBezTo>
                  <a:cubicBezTo>
                    <a:pt x="0" y="98"/>
                    <a:pt x="3" y="96"/>
                    <a:pt x="6" y="97"/>
                  </a:cubicBezTo>
                  <a:cubicBezTo>
                    <a:pt x="16" y="101"/>
                    <a:pt x="16" y="101"/>
                    <a:pt x="16" y="101"/>
                  </a:cubicBezTo>
                  <a:cubicBezTo>
                    <a:pt x="16" y="101"/>
                    <a:pt x="17" y="101"/>
                    <a:pt x="18" y="102"/>
                  </a:cubicBezTo>
                  <a:close/>
                  <a:moveTo>
                    <a:pt x="18" y="222"/>
                  </a:moveTo>
                  <a:cubicBezTo>
                    <a:pt x="18" y="317"/>
                    <a:pt x="18" y="317"/>
                    <a:pt x="18" y="317"/>
                  </a:cubicBezTo>
                  <a:cubicBezTo>
                    <a:pt x="13" y="317"/>
                    <a:pt x="13" y="317"/>
                    <a:pt x="13" y="317"/>
                  </a:cubicBezTo>
                  <a:cubicBezTo>
                    <a:pt x="13" y="236"/>
                    <a:pt x="13" y="236"/>
                    <a:pt x="13" y="236"/>
                  </a:cubicBezTo>
                  <a:cubicBezTo>
                    <a:pt x="13" y="231"/>
                    <a:pt x="15" y="226"/>
                    <a:pt x="18" y="22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249"/>
            <p:cNvSpPr/>
            <p:nvPr/>
          </p:nvSpPr>
          <p:spPr bwMode="auto">
            <a:xfrm>
              <a:off x="5516563" y="1931988"/>
              <a:ext cx="269875" cy="203200"/>
            </a:xfrm>
            <a:custGeom>
              <a:avLst/>
              <a:gdLst>
                <a:gd name="T0" fmla="*/ 98 w 141"/>
                <a:gd name="T1" fmla="*/ 0 h 106"/>
                <a:gd name="T2" fmla="*/ 70 w 141"/>
                <a:gd name="T3" fmla="*/ 10 h 106"/>
                <a:gd name="T4" fmla="*/ 42 w 141"/>
                <a:gd name="T5" fmla="*/ 0 h 106"/>
                <a:gd name="T6" fmla="*/ 0 w 141"/>
                <a:gd name="T7" fmla="*/ 41 h 106"/>
                <a:gd name="T8" fmla="*/ 72 w 141"/>
                <a:gd name="T9" fmla="*/ 106 h 106"/>
                <a:gd name="T10" fmla="*/ 141 w 141"/>
                <a:gd name="T11" fmla="*/ 41 h 106"/>
                <a:gd name="T12" fmla="*/ 98 w 141"/>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41" h="106">
                  <a:moveTo>
                    <a:pt x="98" y="0"/>
                  </a:moveTo>
                  <a:cubicBezTo>
                    <a:pt x="87" y="0"/>
                    <a:pt x="78" y="4"/>
                    <a:pt x="70" y="10"/>
                  </a:cubicBezTo>
                  <a:cubicBezTo>
                    <a:pt x="63" y="4"/>
                    <a:pt x="53" y="0"/>
                    <a:pt x="42" y="0"/>
                  </a:cubicBezTo>
                  <a:cubicBezTo>
                    <a:pt x="19" y="0"/>
                    <a:pt x="0" y="18"/>
                    <a:pt x="0" y="41"/>
                  </a:cubicBezTo>
                  <a:cubicBezTo>
                    <a:pt x="0" y="66"/>
                    <a:pt x="21" y="106"/>
                    <a:pt x="72" y="106"/>
                  </a:cubicBezTo>
                  <a:cubicBezTo>
                    <a:pt x="125" y="106"/>
                    <a:pt x="141" y="64"/>
                    <a:pt x="141" y="41"/>
                  </a:cubicBezTo>
                  <a:cubicBezTo>
                    <a:pt x="141" y="18"/>
                    <a:pt x="122" y="0"/>
                    <a:pt x="98"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250"/>
            <p:cNvSpPr/>
            <p:nvPr/>
          </p:nvSpPr>
          <p:spPr bwMode="auto">
            <a:xfrm>
              <a:off x="5637213" y="1878013"/>
              <a:ext cx="73025" cy="93663"/>
            </a:xfrm>
            <a:custGeom>
              <a:avLst/>
              <a:gdLst>
                <a:gd name="T0" fmla="*/ 8 w 38"/>
                <a:gd name="T1" fmla="*/ 49 h 49"/>
                <a:gd name="T2" fmla="*/ 18 w 38"/>
                <a:gd name="T3" fmla="*/ 0 h 49"/>
                <a:gd name="T4" fmla="*/ 38 w 38"/>
                <a:gd name="T5" fmla="*/ 4 h 49"/>
                <a:gd name="T6" fmla="*/ 8 w 38"/>
                <a:gd name="T7" fmla="*/ 49 h 49"/>
              </a:gdLst>
              <a:ahLst/>
              <a:cxnLst>
                <a:cxn ang="0">
                  <a:pos x="T0" y="T1"/>
                </a:cxn>
                <a:cxn ang="0">
                  <a:pos x="T2" y="T3"/>
                </a:cxn>
                <a:cxn ang="0">
                  <a:pos x="T4" y="T5"/>
                </a:cxn>
                <a:cxn ang="0">
                  <a:pos x="T6" y="T7"/>
                </a:cxn>
              </a:cxnLst>
              <a:rect l="0" t="0" r="r" b="b"/>
              <a:pathLst>
                <a:path w="38" h="49">
                  <a:moveTo>
                    <a:pt x="8" y="49"/>
                  </a:moveTo>
                  <a:cubicBezTo>
                    <a:pt x="0" y="32"/>
                    <a:pt x="5" y="14"/>
                    <a:pt x="18" y="0"/>
                  </a:cubicBezTo>
                  <a:cubicBezTo>
                    <a:pt x="38" y="4"/>
                    <a:pt x="38" y="4"/>
                    <a:pt x="38" y="4"/>
                  </a:cubicBezTo>
                  <a:cubicBezTo>
                    <a:pt x="19" y="15"/>
                    <a:pt x="8" y="25"/>
                    <a:pt x="8" y="49"/>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251"/>
            <p:cNvSpPr/>
            <p:nvPr/>
          </p:nvSpPr>
          <p:spPr bwMode="auto">
            <a:xfrm>
              <a:off x="4384675" y="2451100"/>
              <a:ext cx="269875" cy="204788"/>
            </a:xfrm>
            <a:custGeom>
              <a:avLst/>
              <a:gdLst>
                <a:gd name="T0" fmla="*/ 99 w 141"/>
                <a:gd name="T1" fmla="*/ 0 h 107"/>
                <a:gd name="T2" fmla="*/ 70 w 141"/>
                <a:gd name="T3" fmla="*/ 11 h 107"/>
                <a:gd name="T4" fmla="*/ 42 w 141"/>
                <a:gd name="T5" fmla="*/ 0 h 107"/>
                <a:gd name="T6" fmla="*/ 0 w 141"/>
                <a:gd name="T7" fmla="*/ 41 h 107"/>
                <a:gd name="T8" fmla="*/ 73 w 141"/>
                <a:gd name="T9" fmla="*/ 107 h 107"/>
                <a:gd name="T10" fmla="*/ 141 w 141"/>
                <a:gd name="T11" fmla="*/ 41 h 107"/>
                <a:gd name="T12" fmla="*/ 99 w 14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41" h="107">
                  <a:moveTo>
                    <a:pt x="99" y="0"/>
                  </a:moveTo>
                  <a:cubicBezTo>
                    <a:pt x="88" y="0"/>
                    <a:pt x="78" y="4"/>
                    <a:pt x="70" y="11"/>
                  </a:cubicBezTo>
                  <a:cubicBezTo>
                    <a:pt x="63" y="4"/>
                    <a:pt x="53" y="0"/>
                    <a:pt x="42" y="0"/>
                  </a:cubicBezTo>
                  <a:cubicBezTo>
                    <a:pt x="19" y="0"/>
                    <a:pt x="0" y="19"/>
                    <a:pt x="0" y="41"/>
                  </a:cubicBezTo>
                  <a:cubicBezTo>
                    <a:pt x="0" y="67"/>
                    <a:pt x="21" y="107"/>
                    <a:pt x="73" y="107"/>
                  </a:cubicBezTo>
                  <a:cubicBezTo>
                    <a:pt x="125" y="107"/>
                    <a:pt x="141" y="65"/>
                    <a:pt x="141" y="41"/>
                  </a:cubicBezTo>
                  <a:cubicBezTo>
                    <a:pt x="141" y="19"/>
                    <a:pt x="122" y="0"/>
                    <a:pt x="99"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252"/>
            <p:cNvSpPr/>
            <p:nvPr/>
          </p:nvSpPr>
          <p:spPr bwMode="auto">
            <a:xfrm>
              <a:off x="4505325" y="2398713"/>
              <a:ext cx="73025" cy="93663"/>
            </a:xfrm>
            <a:custGeom>
              <a:avLst/>
              <a:gdLst>
                <a:gd name="T0" fmla="*/ 8 w 38"/>
                <a:gd name="T1" fmla="*/ 49 h 49"/>
                <a:gd name="T2" fmla="*/ 18 w 38"/>
                <a:gd name="T3" fmla="*/ 0 h 49"/>
                <a:gd name="T4" fmla="*/ 38 w 38"/>
                <a:gd name="T5" fmla="*/ 4 h 49"/>
                <a:gd name="T6" fmla="*/ 8 w 38"/>
                <a:gd name="T7" fmla="*/ 49 h 49"/>
              </a:gdLst>
              <a:ahLst/>
              <a:cxnLst>
                <a:cxn ang="0">
                  <a:pos x="T0" y="T1"/>
                </a:cxn>
                <a:cxn ang="0">
                  <a:pos x="T2" y="T3"/>
                </a:cxn>
                <a:cxn ang="0">
                  <a:pos x="T4" y="T5"/>
                </a:cxn>
                <a:cxn ang="0">
                  <a:pos x="T6" y="T7"/>
                </a:cxn>
              </a:cxnLst>
              <a:rect l="0" t="0" r="r" b="b"/>
              <a:pathLst>
                <a:path w="38" h="49">
                  <a:moveTo>
                    <a:pt x="8" y="49"/>
                  </a:moveTo>
                  <a:cubicBezTo>
                    <a:pt x="0" y="32"/>
                    <a:pt x="5" y="13"/>
                    <a:pt x="18" y="0"/>
                  </a:cubicBezTo>
                  <a:cubicBezTo>
                    <a:pt x="38" y="4"/>
                    <a:pt x="38" y="4"/>
                    <a:pt x="38" y="4"/>
                  </a:cubicBezTo>
                  <a:cubicBezTo>
                    <a:pt x="19" y="14"/>
                    <a:pt x="8" y="25"/>
                    <a:pt x="8" y="49"/>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253"/>
            <p:cNvSpPr>
              <a:spLocks noEditPoints="1"/>
            </p:cNvSpPr>
            <p:nvPr/>
          </p:nvSpPr>
          <p:spPr bwMode="auto">
            <a:xfrm>
              <a:off x="7394575" y="1543050"/>
              <a:ext cx="360363" cy="390525"/>
            </a:xfrm>
            <a:custGeom>
              <a:avLst/>
              <a:gdLst>
                <a:gd name="T0" fmla="*/ 146 w 188"/>
                <a:gd name="T1" fmla="*/ 94 h 204"/>
                <a:gd name="T2" fmla="*/ 141 w 188"/>
                <a:gd name="T3" fmla="*/ 116 h 204"/>
                <a:gd name="T4" fmla="*/ 141 w 188"/>
                <a:gd name="T5" fmla="*/ 136 h 204"/>
                <a:gd name="T6" fmla="*/ 144 w 188"/>
                <a:gd name="T7" fmla="*/ 137 h 204"/>
                <a:gd name="T8" fmla="*/ 160 w 188"/>
                <a:gd name="T9" fmla="*/ 160 h 204"/>
                <a:gd name="T10" fmla="*/ 141 w 188"/>
                <a:gd name="T11" fmla="*/ 147 h 204"/>
                <a:gd name="T12" fmla="*/ 141 w 188"/>
                <a:gd name="T13" fmla="*/ 40 h 204"/>
                <a:gd name="T14" fmla="*/ 160 w 188"/>
                <a:gd name="T15" fmla="*/ 28 h 204"/>
                <a:gd name="T16" fmla="*/ 144 w 188"/>
                <a:gd name="T17" fmla="*/ 51 h 204"/>
                <a:gd name="T18" fmla="*/ 141 w 188"/>
                <a:gd name="T19" fmla="*/ 52 h 204"/>
                <a:gd name="T20" fmla="*/ 183 w 188"/>
                <a:gd name="T21" fmla="*/ 89 h 204"/>
                <a:gd name="T22" fmla="*/ 155 w 188"/>
                <a:gd name="T23" fmla="*/ 94 h 204"/>
                <a:gd name="T24" fmla="*/ 183 w 188"/>
                <a:gd name="T25" fmla="*/ 99 h 204"/>
                <a:gd name="T26" fmla="*/ 183 w 188"/>
                <a:gd name="T27" fmla="*/ 89 h 204"/>
                <a:gd name="T28" fmla="*/ 97 w 188"/>
                <a:gd name="T29" fmla="*/ 204 h 204"/>
                <a:gd name="T30" fmla="*/ 123 w 188"/>
                <a:gd name="T31" fmla="*/ 137 h 204"/>
                <a:gd name="T32" fmla="*/ 141 w 188"/>
                <a:gd name="T33" fmla="*/ 72 h 204"/>
                <a:gd name="T34" fmla="*/ 94 w 188"/>
                <a:gd name="T35" fmla="*/ 53 h 204"/>
                <a:gd name="T36" fmla="*/ 135 w 188"/>
                <a:gd name="T37" fmla="*/ 94 h 204"/>
                <a:gd name="T38" fmla="*/ 115 w 188"/>
                <a:gd name="T39" fmla="*/ 129 h 204"/>
                <a:gd name="T40" fmla="*/ 112 w 188"/>
                <a:gd name="T41" fmla="*/ 157 h 204"/>
                <a:gd name="T42" fmla="*/ 94 w 188"/>
                <a:gd name="T43" fmla="*/ 204 h 204"/>
                <a:gd name="T44" fmla="*/ 141 w 188"/>
                <a:gd name="T45" fmla="*/ 52 h 204"/>
                <a:gd name="T46" fmla="*/ 137 w 188"/>
                <a:gd name="T47" fmla="*/ 44 h 204"/>
                <a:gd name="T48" fmla="*/ 141 w 188"/>
                <a:gd name="T49" fmla="*/ 136 h 204"/>
                <a:gd name="T50" fmla="*/ 137 w 188"/>
                <a:gd name="T51" fmla="*/ 144 h 204"/>
                <a:gd name="T52" fmla="*/ 141 w 188"/>
                <a:gd name="T53" fmla="*/ 136 h 204"/>
                <a:gd name="T54" fmla="*/ 94 w 188"/>
                <a:gd name="T55" fmla="*/ 0 h 204"/>
                <a:gd name="T56" fmla="*/ 99 w 188"/>
                <a:gd name="T57" fmla="*/ 5 h 204"/>
                <a:gd name="T58" fmla="*/ 94 w 188"/>
                <a:gd name="T59" fmla="*/ 33 h 204"/>
                <a:gd name="T60" fmla="*/ 94 w 188"/>
                <a:gd name="T61" fmla="*/ 33 h 204"/>
                <a:gd name="T62" fmla="*/ 47 w 188"/>
                <a:gd name="T63" fmla="*/ 71 h 204"/>
                <a:gd name="T64" fmla="*/ 65 w 188"/>
                <a:gd name="T65" fmla="*/ 137 h 204"/>
                <a:gd name="T66" fmla="*/ 91 w 188"/>
                <a:gd name="T67" fmla="*/ 204 h 204"/>
                <a:gd name="T68" fmla="*/ 94 w 188"/>
                <a:gd name="T69" fmla="*/ 157 h 204"/>
                <a:gd name="T70" fmla="*/ 76 w 188"/>
                <a:gd name="T71" fmla="*/ 134 h 204"/>
                <a:gd name="T72" fmla="*/ 53 w 188"/>
                <a:gd name="T73" fmla="*/ 94 h 204"/>
                <a:gd name="T74" fmla="*/ 94 w 188"/>
                <a:gd name="T75" fmla="*/ 53 h 204"/>
                <a:gd name="T76" fmla="*/ 94 w 188"/>
                <a:gd name="T77" fmla="*/ 42 h 204"/>
                <a:gd name="T78" fmla="*/ 94 w 188"/>
                <a:gd name="T79" fmla="*/ 0 h 204"/>
                <a:gd name="T80" fmla="*/ 89 w 188"/>
                <a:gd name="T81" fmla="*/ 28 h 204"/>
                <a:gd name="T82" fmla="*/ 94 w 188"/>
                <a:gd name="T83" fmla="*/ 0 h 204"/>
                <a:gd name="T84" fmla="*/ 47 w 188"/>
                <a:gd name="T85" fmla="*/ 136 h 204"/>
                <a:gd name="T86" fmla="*/ 51 w 188"/>
                <a:gd name="T87" fmla="*/ 144 h 204"/>
                <a:gd name="T88" fmla="*/ 47 w 188"/>
                <a:gd name="T89" fmla="*/ 52 h 204"/>
                <a:gd name="T90" fmla="*/ 51 w 188"/>
                <a:gd name="T91" fmla="*/ 44 h 204"/>
                <a:gd name="T92" fmla="*/ 47 w 188"/>
                <a:gd name="T93" fmla="*/ 52 h 204"/>
                <a:gd name="T94" fmla="*/ 42 w 188"/>
                <a:gd name="T95" fmla="*/ 94 h 204"/>
                <a:gd name="T96" fmla="*/ 47 w 188"/>
                <a:gd name="T97" fmla="*/ 71 h 204"/>
                <a:gd name="T98" fmla="*/ 47 w 188"/>
                <a:gd name="T99" fmla="*/ 52 h 204"/>
                <a:gd name="T100" fmla="*/ 44 w 188"/>
                <a:gd name="T101" fmla="*/ 51 h 204"/>
                <a:gd name="T102" fmla="*/ 28 w 188"/>
                <a:gd name="T103" fmla="*/ 28 h 204"/>
                <a:gd name="T104" fmla="*/ 47 w 188"/>
                <a:gd name="T105" fmla="*/ 40 h 204"/>
                <a:gd name="T106" fmla="*/ 47 w 188"/>
                <a:gd name="T107" fmla="*/ 148 h 204"/>
                <a:gd name="T108" fmla="*/ 28 w 188"/>
                <a:gd name="T109" fmla="*/ 160 h 204"/>
                <a:gd name="T110" fmla="*/ 44 w 188"/>
                <a:gd name="T111" fmla="*/ 137 h 204"/>
                <a:gd name="T112" fmla="*/ 47 w 188"/>
                <a:gd name="T113" fmla="*/ 136 h 204"/>
                <a:gd name="T114" fmla="*/ 33 w 188"/>
                <a:gd name="T115" fmla="*/ 94 h 204"/>
                <a:gd name="T116" fmla="*/ 5 w 188"/>
                <a:gd name="T117" fmla="*/ 89 h 204"/>
                <a:gd name="T118" fmla="*/ 5 w 188"/>
                <a:gd name="T119" fmla="*/ 99 h 204"/>
                <a:gd name="T120" fmla="*/ 33 w 188"/>
                <a:gd name="T121" fmla="*/ 9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8" h="204">
                  <a:moveTo>
                    <a:pt x="141" y="116"/>
                  </a:moveTo>
                  <a:cubicBezTo>
                    <a:pt x="144" y="109"/>
                    <a:pt x="146" y="102"/>
                    <a:pt x="146" y="94"/>
                  </a:cubicBezTo>
                  <a:cubicBezTo>
                    <a:pt x="146" y="86"/>
                    <a:pt x="144" y="79"/>
                    <a:pt x="141" y="72"/>
                  </a:cubicBezTo>
                  <a:cubicBezTo>
                    <a:pt x="141" y="116"/>
                    <a:pt x="141" y="116"/>
                    <a:pt x="141" y="116"/>
                  </a:cubicBezTo>
                  <a:close/>
                  <a:moveTo>
                    <a:pt x="141" y="147"/>
                  </a:moveTo>
                  <a:cubicBezTo>
                    <a:pt x="141" y="136"/>
                    <a:pt x="141" y="136"/>
                    <a:pt x="141" y="136"/>
                  </a:cubicBezTo>
                  <a:cubicBezTo>
                    <a:pt x="142" y="136"/>
                    <a:pt x="143" y="136"/>
                    <a:pt x="144" y="137"/>
                  </a:cubicBezTo>
                  <a:cubicBezTo>
                    <a:pt x="144" y="137"/>
                    <a:pt x="144" y="137"/>
                    <a:pt x="144" y="137"/>
                  </a:cubicBezTo>
                  <a:cubicBezTo>
                    <a:pt x="160" y="153"/>
                    <a:pt x="160" y="153"/>
                    <a:pt x="160" y="153"/>
                  </a:cubicBezTo>
                  <a:cubicBezTo>
                    <a:pt x="162" y="155"/>
                    <a:pt x="162" y="158"/>
                    <a:pt x="160" y="160"/>
                  </a:cubicBezTo>
                  <a:cubicBezTo>
                    <a:pt x="159" y="162"/>
                    <a:pt x="155" y="162"/>
                    <a:pt x="154" y="160"/>
                  </a:cubicBezTo>
                  <a:cubicBezTo>
                    <a:pt x="141" y="147"/>
                    <a:pt x="141" y="147"/>
                    <a:pt x="141" y="147"/>
                  </a:cubicBezTo>
                  <a:close/>
                  <a:moveTo>
                    <a:pt x="141" y="52"/>
                  </a:moveTo>
                  <a:cubicBezTo>
                    <a:pt x="141" y="40"/>
                    <a:pt x="141" y="40"/>
                    <a:pt x="141" y="40"/>
                  </a:cubicBezTo>
                  <a:cubicBezTo>
                    <a:pt x="154" y="28"/>
                    <a:pt x="154" y="28"/>
                    <a:pt x="154" y="28"/>
                  </a:cubicBezTo>
                  <a:cubicBezTo>
                    <a:pt x="155" y="26"/>
                    <a:pt x="159" y="26"/>
                    <a:pt x="160" y="28"/>
                  </a:cubicBezTo>
                  <a:cubicBezTo>
                    <a:pt x="162" y="29"/>
                    <a:pt x="162" y="32"/>
                    <a:pt x="160" y="34"/>
                  </a:cubicBezTo>
                  <a:cubicBezTo>
                    <a:pt x="144" y="51"/>
                    <a:pt x="144" y="51"/>
                    <a:pt x="144" y="51"/>
                  </a:cubicBezTo>
                  <a:cubicBezTo>
                    <a:pt x="144" y="51"/>
                    <a:pt x="144" y="51"/>
                    <a:pt x="144" y="51"/>
                  </a:cubicBezTo>
                  <a:cubicBezTo>
                    <a:pt x="143" y="52"/>
                    <a:pt x="142" y="52"/>
                    <a:pt x="141" y="52"/>
                  </a:cubicBezTo>
                  <a:close/>
                  <a:moveTo>
                    <a:pt x="183" y="89"/>
                  </a:moveTo>
                  <a:cubicBezTo>
                    <a:pt x="183" y="89"/>
                    <a:pt x="183" y="89"/>
                    <a:pt x="183" y="89"/>
                  </a:cubicBezTo>
                  <a:cubicBezTo>
                    <a:pt x="160" y="89"/>
                    <a:pt x="160" y="89"/>
                    <a:pt x="160" y="89"/>
                  </a:cubicBezTo>
                  <a:cubicBezTo>
                    <a:pt x="157" y="89"/>
                    <a:pt x="155" y="91"/>
                    <a:pt x="155" y="94"/>
                  </a:cubicBezTo>
                  <a:cubicBezTo>
                    <a:pt x="155" y="97"/>
                    <a:pt x="157" y="99"/>
                    <a:pt x="160" y="99"/>
                  </a:cubicBezTo>
                  <a:cubicBezTo>
                    <a:pt x="183" y="99"/>
                    <a:pt x="183" y="99"/>
                    <a:pt x="183" y="99"/>
                  </a:cubicBezTo>
                  <a:cubicBezTo>
                    <a:pt x="186" y="99"/>
                    <a:pt x="188" y="97"/>
                    <a:pt x="188" y="94"/>
                  </a:cubicBezTo>
                  <a:cubicBezTo>
                    <a:pt x="188" y="91"/>
                    <a:pt x="186" y="89"/>
                    <a:pt x="183" y="89"/>
                  </a:cubicBezTo>
                  <a:close/>
                  <a:moveTo>
                    <a:pt x="94" y="204"/>
                  </a:moveTo>
                  <a:cubicBezTo>
                    <a:pt x="97" y="204"/>
                    <a:pt x="97" y="204"/>
                    <a:pt x="97" y="204"/>
                  </a:cubicBezTo>
                  <a:cubicBezTo>
                    <a:pt x="112" y="204"/>
                    <a:pt x="123" y="192"/>
                    <a:pt x="123" y="178"/>
                  </a:cubicBezTo>
                  <a:cubicBezTo>
                    <a:pt x="123" y="137"/>
                    <a:pt x="123" y="137"/>
                    <a:pt x="123" y="137"/>
                  </a:cubicBezTo>
                  <a:cubicBezTo>
                    <a:pt x="131" y="131"/>
                    <a:pt x="137" y="124"/>
                    <a:pt x="141" y="116"/>
                  </a:cubicBezTo>
                  <a:cubicBezTo>
                    <a:pt x="141" y="72"/>
                    <a:pt x="141" y="72"/>
                    <a:pt x="141" y="72"/>
                  </a:cubicBezTo>
                  <a:cubicBezTo>
                    <a:pt x="132" y="54"/>
                    <a:pt x="115" y="42"/>
                    <a:pt x="94" y="42"/>
                  </a:cubicBezTo>
                  <a:cubicBezTo>
                    <a:pt x="94" y="53"/>
                    <a:pt x="94" y="53"/>
                    <a:pt x="94" y="53"/>
                  </a:cubicBezTo>
                  <a:cubicBezTo>
                    <a:pt x="105" y="53"/>
                    <a:pt x="115" y="57"/>
                    <a:pt x="123" y="65"/>
                  </a:cubicBezTo>
                  <a:cubicBezTo>
                    <a:pt x="130" y="72"/>
                    <a:pt x="135" y="82"/>
                    <a:pt x="135" y="94"/>
                  </a:cubicBezTo>
                  <a:cubicBezTo>
                    <a:pt x="135" y="109"/>
                    <a:pt x="127" y="122"/>
                    <a:pt x="115" y="129"/>
                  </a:cubicBezTo>
                  <a:cubicBezTo>
                    <a:pt x="115" y="129"/>
                    <a:pt x="115" y="129"/>
                    <a:pt x="115" y="129"/>
                  </a:cubicBezTo>
                  <a:cubicBezTo>
                    <a:pt x="113" y="130"/>
                    <a:pt x="112" y="132"/>
                    <a:pt x="112" y="134"/>
                  </a:cubicBezTo>
                  <a:cubicBezTo>
                    <a:pt x="112" y="157"/>
                    <a:pt x="112" y="157"/>
                    <a:pt x="112" y="157"/>
                  </a:cubicBezTo>
                  <a:cubicBezTo>
                    <a:pt x="94" y="157"/>
                    <a:pt x="94" y="157"/>
                    <a:pt x="94" y="157"/>
                  </a:cubicBezTo>
                  <a:cubicBezTo>
                    <a:pt x="94" y="204"/>
                    <a:pt x="94" y="204"/>
                    <a:pt x="94" y="204"/>
                  </a:cubicBezTo>
                  <a:close/>
                  <a:moveTo>
                    <a:pt x="141" y="40"/>
                  </a:moveTo>
                  <a:cubicBezTo>
                    <a:pt x="141" y="52"/>
                    <a:pt x="141" y="52"/>
                    <a:pt x="141" y="52"/>
                  </a:cubicBezTo>
                  <a:cubicBezTo>
                    <a:pt x="139" y="52"/>
                    <a:pt x="138" y="52"/>
                    <a:pt x="137" y="51"/>
                  </a:cubicBezTo>
                  <a:cubicBezTo>
                    <a:pt x="135" y="49"/>
                    <a:pt x="135" y="46"/>
                    <a:pt x="137" y="44"/>
                  </a:cubicBezTo>
                  <a:cubicBezTo>
                    <a:pt x="141" y="40"/>
                    <a:pt x="141" y="40"/>
                    <a:pt x="141" y="40"/>
                  </a:cubicBezTo>
                  <a:close/>
                  <a:moveTo>
                    <a:pt x="141" y="136"/>
                  </a:moveTo>
                  <a:cubicBezTo>
                    <a:pt x="141" y="147"/>
                    <a:pt x="141" y="147"/>
                    <a:pt x="141" y="147"/>
                  </a:cubicBezTo>
                  <a:cubicBezTo>
                    <a:pt x="137" y="144"/>
                    <a:pt x="137" y="144"/>
                    <a:pt x="137" y="144"/>
                  </a:cubicBezTo>
                  <a:cubicBezTo>
                    <a:pt x="135" y="142"/>
                    <a:pt x="135" y="139"/>
                    <a:pt x="137" y="137"/>
                  </a:cubicBezTo>
                  <a:cubicBezTo>
                    <a:pt x="138" y="136"/>
                    <a:pt x="139" y="136"/>
                    <a:pt x="141" y="136"/>
                  </a:cubicBezTo>
                  <a:close/>
                  <a:moveTo>
                    <a:pt x="94" y="33"/>
                  </a:moveTo>
                  <a:cubicBezTo>
                    <a:pt x="94" y="0"/>
                    <a:pt x="94" y="0"/>
                    <a:pt x="94" y="0"/>
                  </a:cubicBezTo>
                  <a:cubicBezTo>
                    <a:pt x="94" y="0"/>
                    <a:pt x="94" y="0"/>
                    <a:pt x="94" y="0"/>
                  </a:cubicBezTo>
                  <a:cubicBezTo>
                    <a:pt x="97" y="0"/>
                    <a:pt x="99" y="2"/>
                    <a:pt x="99" y="5"/>
                  </a:cubicBezTo>
                  <a:cubicBezTo>
                    <a:pt x="99" y="28"/>
                    <a:pt x="99" y="28"/>
                    <a:pt x="99" y="28"/>
                  </a:cubicBezTo>
                  <a:cubicBezTo>
                    <a:pt x="99" y="31"/>
                    <a:pt x="97" y="33"/>
                    <a:pt x="94" y="33"/>
                  </a:cubicBezTo>
                  <a:cubicBezTo>
                    <a:pt x="94" y="33"/>
                    <a:pt x="94" y="33"/>
                    <a:pt x="94" y="33"/>
                  </a:cubicBezTo>
                  <a:cubicBezTo>
                    <a:pt x="94" y="33"/>
                    <a:pt x="94" y="33"/>
                    <a:pt x="94" y="33"/>
                  </a:cubicBezTo>
                  <a:close/>
                  <a:moveTo>
                    <a:pt x="94" y="42"/>
                  </a:moveTo>
                  <a:cubicBezTo>
                    <a:pt x="73" y="42"/>
                    <a:pt x="56" y="54"/>
                    <a:pt x="47" y="71"/>
                  </a:cubicBezTo>
                  <a:cubicBezTo>
                    <a:pt x="47" y="117"/>
                    <a:pt x="47" y="117"/>
                    <a:pt x="47" y="117"/>
                  </a:cubicBezTo>
                  <a:cubicBezTo>
                    <a:pt x="51" y="125"/>
                    <a:pt x="58" y="132"/>
                    <a:pt x="65" y="137"/>
                  </a:cubicBezTo>
                  <a:cubicBezTo>
                    <a:pt x="65" y="178"/>
                    <a:pt x="65" y="178"/>
                    <a:pt x="65" y="178"/>
                  </a:cubicBezTo>
                  <a:cubicBezTo>
                    <a:pt x="65" y="192"/>
                    <a:pt x="77" y="204"/>
                    <a:pt x="91" y="204"/>
                  </a:cubicBezTo>
                  <a:cubicBezTo>
                    <a:pt x="94" y="204"/>
                    <a:pt x="94" y="204"/>
                    <a:pt x="94" y="204"/>
                  </a:cubicBezTo>
                  <a:cubicBezTo>
                    <a:pt x="94" y="157"/>
                    <a:pt x="94" y="157"/>
                    <a:pt x="94" y="157"/>
                  </a:cubicBezTo>
                  <a:cubicBezTo>
                    <a:pt x="76" y="157"/>
                    <a:pt x="76" y="157"/>
                    <a:pt x="76" y="157"/>
                  </a:cubicBezTo>
                  <a:cubicBezTo>
                    <a:pt x="76" y="134"/>
                    <a:pt x="76" y="134"/>
                    <a:pt x="76" y="134"/>
                  </a:cubicBezTo>
                  <a:cubicBezTo>
                    <a:pt x="76" y="132"/>
                    <a:pt x="75" y="131"/>
                    <a:pt x="73" y="130"/>
                  </a:cubicBezTo>
                  <a:cubicBezTo>
                    <a:pt x="61" y="122"/>
                    <a:pt x="53" y="109"/>
                    <a:pt x="53" y="94"/>
                  </a:cubicBezTo>
                  <a:cubicBezTo>
                    <a:pt x="53" y="82"/>
                    <a:pt x="57" y="72"/>
                    <a:pt x="65" y="65"/>
                  </a:cubicBezTo>
                  <a:cubicBezTo>
                    <a:pt x="72" y="57"/>
                    <a:pt x="82" y="53"/>
                    <a:pt x="94" y="53"/>
                  </a:cubicBezTo>
                  <a:cubicBezTo>
                    <a:pt x="94" y="53"/>
                    <a:pt x="94" y="53"/>
                    <a:pt x="94" y="53"/>
                  </a:cubicBezTo>
                  <a:cubicBezTo>
                    <a:pt x="94" y="42"/>
                    <a:pt x="94" y="42"/>
                    <a:pt x="94" y="42"/>
                  </a:cubicBezTo>
                  <a:cubicBezTo>
                    <a:pt x="94" y="42"/>
                    <a:pt x="94" y="42"/>
                    <a:pt x="94" y="42"/>
                  </a:cubicBezTo>
                  <a:close/>
                  <a:moveTo>
                    <a:pt x="94" y="0"/>
                  </a:moveTo>
                  <a:cubicBezTo>
                    <a:pt x="94" y="33"/>
                    <a:pt x="94" y="33"/>
                    <a:pt x="94" y="33"/>
                  </a:cubicBezTo>
                  <a:cubicBezTo>
                    <a:pt x="91" y="33"/>
                    <a:pt x="89" y="31"/>
                    <a:pt x="89" y="28"/>
                  </a:cubicBezTo>
                  <a:cubicBezTo>
                    <a:pt x="89" y="5"/>
                    <a:pt x="89" y="5"/>
                    <a:pt x="89" y="5"/>
                  </a:cubicBezTo>
                  <a:cubicBezTo>
                    <a:pt x="89" y="2"/>
                    <a:pt x="91" y="0"/>
                    <a:pt x="94" y="0"/>
                  </a:cubicBezTo>
                  <a:close/>
                  <a:moveTo>
                    <a:pt x="47" y="148"/>
                  </a:moveTo>
                  <a:cubicBezTo>
                    <a:pt x="47" y="136"/>
                    <a:pt x="47" y="136"/>
                    <a:pt x="47" y="136"/>
                  </a:cubicBezTo>
                  <a:cubicBezTo>
                    <a:pt x="48" y="136"/>
                    <a:pt x="50" y="136"/>
                    <a:pt x="51" y="137"/>
                  </a:cubicBezTo>
                  <a:cubicBezTo>
                    <a:pt x="53" y="139"/>
                    <a:pt x="53" y="142"/>
                    <a:pt x="51" y="144"/>
                  </a:cubicBezTo>
                  <a:cubicBezTo>
                    <a:pt x="47" y="148"/>
                    <a:pt x="47" y="148"/>
                    <a:pt x="47" y="148"/>
                  </a:cubicBezTo>
                  <a:close/>
                  <a:moveTo>
                    <a:pt x="47" y="52"/>
                  </a:moveTo>
                  <a:cubicBezTo>
                    <a:pt x="47" y="40"/>
                    <a:pt x="47" y="40"/>
                    <a:pt x="47" y="40"/>
                  </a:cubicBezTo>
                  <a:cubicBezTo>
                    <a:pt x="51" y="44"/>
                    <a:pt x="51" y="44"/>
                    <a:pt x="51" y="44"/>
                  </a:cubicBezTo>
                  <a:cubicBezTo>
                    <a:pt x="53" y="46"/>
                    <a:pt x="53" y="49"/>
                    <a:pt x="51" y="51"/>
                  </a:cubicBezTo>
                  <a:cubicBezTo>
                    <a:pt x="50" y="52"/>
                    <a:pt x="49" y="52"/>
                    <a:pt x="47" y="52"/>
                  </a:cubicBezTo>
                  <a:close/>
                  <a:moveTo>
                    <a:pt x="47" y="71"/>
                  </a:moveTo>
                  <a:cubicBezTo>
                    <a:pt x="44" y="78"/>
                    <a:pt x="42" y="86"/>
                    <a:pt x="42" y="94"/>
                  </a:cubicBezTo>
                  <a:cubicBezTo>
                    <a:pt x="42" y="102"/>
                    <a:pt x="44" y="110"/>
                    <a:pt x="47" y="117"/>
                  </a:cubicBezTo>
                  <a:cubicBezTo>
                    <a:pt x="47" y="71"/>
                    <a:pt x="47" y="71"/>
                    <a:pt x="47" y="71"/>
                  </a:cubicBezTo>
                  <a:close/>
                  <a:moveTo>
                    <a:pt x="47" y="40"/>
                  </a:moveTo>
                  <a:cubicBezTo>
                    <a:pt x="47" y="52"/>
                    <a:pt x="47" y="52"/>
                    <a:pt x="47" y="52"/>
                  </a:cubicBezTo>
                  <a:cubicBezTo>
                    <a:pt x="46" y="52"/>
                    <a:pt x="45" y="52"/>
                    <a:pt x="44" y="51"/>
                  </a:cubicBezTo>
                  <a:cubicBezTo>
                    <a:pt x="44" y="51"/>
                    <a:pt x="44" y="51"/>
                    <a:pt x="44" y="51"/>
                  </a:cubicBezTo>
                  <a:cubicBezTo>
                    <a:pt x="28" y="34"/>
                    <a:pt x="28" y="34"/>
                    <a:pt x="28" y="34"/>
                  </a:cubicBezTo>
                  <a:cubicBezTo>
                    <a:pt x="26" y="32"/>
                    <a:pt x="26" y="29"/>
                    <a:pt x="28" y="28"/>
                  </a:cubicBezTo>
                  <a:cubicBezTo>
                    <a:pt x="30" y="26"/>
                    <a:pt x="33" y="26"/>
                    <a:pt x="35" y="28"/>
                  </a:cubicBezTo>
                  <a:cubicBezTo>
                    <a:pt x="47" y="40"/>
                    <a:pt x="47" y="40"/>
                    <a:pt x="47" y="40"/>
                  </a:cubicBezTo>
                  <a:close/>
                  <a:moveTo>
                    <a:pt x="47" y="136"/>
                  </a:moveTo>
                  <a:cubicBezTo>
                    <a:pt x="47" y="148"/>
                    <a:pt x="47" y="148"/>
                    <a:pt x="47" y="148"/>
                  </a:cubicBezTo>
                  <a:cubicBezTo>
                    <a:pt x="35" y="160"/>
                    <a:pt x="35" y="160"/>
                    <a:pt x="35" y="160"/>
                  </a:cubicBezTo>
                  <a:cubicBezTo>
                    <a:pt x="33" y="162"/>
                    <a:pt x="30" y="162"/>
                    <a:pt x="28" y="160"/>
                  </a:cubicBezTo>
                  <a:cubicBezTo>
                    <a:pt x="26" y="158"/>
                    <a:pt x="26" y="155"/>
                    <a:pt x="28" y="153"/>
                  </a:cubicBezTo>
                  <a:cubicBezTo>
                    <a:pt x="44" y="137"/>
                    <a:pt x="44" y="137"/>
                    <a:pt x="44" y="137"/>
                  </a:cubicBezTo>
                  <a:cubicBezTo>
                    <a:pt x="44" y="137"/>
                    <a:pt x="44" y="137"/>
                    <a:pt x="44" y="137"/>
                  </a:cubicBezTo>
                  <a:cubicBezTo>
                    <a:pt x="45" y="136"/>
                    <a:pt x="46" y="136"/>
                    <a:pt x="47" y="136"/>
                  </a:cubicBezTo>
                  <a:close/>
                  <a:moveTo>
                    <a:pt x="33" y="94"/>
                  </a:moveTo>
                  <a:cubicBezTo>
                    <a:pt x="33" y="94"/>
                    <a:pt x="33" y="94"/>
                    <a:pt x="33" y="94"/>
                  </a:cubicBezTo>
                  <a:cubicBezTo>
                    <a:pt x="33" y="91"/>
                    <a:pt x="31" y="89"/>
                    <a:pt x="28" y="89"/>
                  </a:cubicBezTo>
                  <a:cubicBezTo>
                    <a:pt x="5" y="89"/>
                    <a:pt x="5" y="89"/>
                    <a:pt x="5" y="89"/>
                  </a:cubicBezTo>
                  <a:cubicBezTo>
                    <a:pt x="2" y="89"/>
                    <a:pt x="0" y="91"/>
                    <a:pt x="0" y="94"/>
                  </a:cubicBezTo>
                  <a:cubicBezTo>
                    <a:pt x="0" y="97"/>
                    <a:pt x="2" y="99"/>
                    <a:pt x="5" y="99"/>
                  </a:cubicBezTo>
                  <a:cubicBezTo>
                    <a:pt x="28" y="99"/>
                    <a:pt x="28" y="99"/>
                    <a:pt x="28" y="99"/>
                  </a:cubicBezTo>
                  <a:cubicBezTo>
                    <a:pt x="31" y="99"/>
                    <a:pt x="33" y="97"/>
                    <a:pt x="33" y="94"/>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254"/>
            <p:cNvSpPr>
              <a:spLocks noEditPoints="1"/>
            </p:cNvSpPr>
            <p:nvPr/>
          </p:nvSpPr>
          <p:spPr bwMode="auto">
            <a:xfrm>
              <a:off x="5618163" y="1017588"/>
              <a:ext cx="534988" cy="774700"/>
            </a:xfrm>
            <a:custGeom>
              <a:avLst/>
              <a:gdLst>
                <a:gd name="T0" fmla="*/ 140 w 280"/>
                <a:gd name="T1" fmla="*/ 7 h 405"/>
                <a:gd name="T2" fmla="*/ 162 w 280"/>
                <a:gd name="T3" fmla="*/ 0 h 405"/>
                <a:gd name="T4" fmla="*/ 222 w 280"/>
                <a:gd name="T5" fmla="*/ 185 h 405"/>
                <a:gd name="T6" fmla="*/ 155 w 280"/>
                <a:gd name="T7" fmla="*/ 206 h 405"/>
                <a:gd name="T8" fmla="*/ 140 w 280"/>
                <a:gd name="T9" fmla="*/ 160 h 405"/>
                <a:gd name="T10" fmla="*/ 140 w 280"/>
                <a:gd name="T11" fmla="*/ 7 h 405"/>
                <a:gd name="T12" fmla="*/ 140 w 280"/>
                <a:gd name="T13" fmla="*/ 319 h 405"/>
                <a:gd name="T14" fmla="*/ 194 w 280"/>
                <a:gd name="T15" fmla="*/ 301 h 405"/>
                <a:gd name="T16" fmla="*/ 153 w 280"/>
                <a:gd name="T17" fmla="*/ 301 h 405"/>
                <a:gd name="T18" fmla="*/ 153 w 280"/>
                <a:gd name="T19" fmla="*/ 276 h 405"/>
                <a:gd name="T20" fmla="*/ 218 w 280"/>
                <a:gd name="T21" fmla="*/ 276 h 405"/>
                <a:gd name="T22" fmla="*/ 270 w 280"/>
                <a:gd name="T23" fmla="*/ 276 h 405"/>
                <a:gd name="T24" fmla="*/ 280 w 280"/>
                <a:gd name="T25" fmla="*/ 276 h 405"/>
                <a:gd name="T26" fmla="*/ 280 w 280"/>
                <a:gd name="T27" fmla="*/ 301 h 405"/>
                <a:gd name="T28" fmla="*/ 257 w 280"/>
                <a:gd name="T29" fmla="*/ 301 h 405"/>
                <a:gd name="T30" fmla="*/ 192 w 280"/>
                <a:gd name="T31" fmla="*/ 356 h 405"/>
                <a:gd name="T32" fmla="*/ 242 w 280"/>
                <a:gd name="T33" fmla="*/ 384 h 405"/>
                <a:gd name="T34" fmla="*/ 242 w 280"/>
                <a:gd name="T35" fmla="*/ 405 h 405"/>
                <a:gd name="T36" fmla="*/ 140 w 280"/>
                <a:gd name="T37" fmla="*/ 405 h 405"/>
                <a:gd name="T38" fmla="*/ 140 w 280"/>
                <a:gd name="T39" fmla="*/ 386 h 405"/>
                <a:gd name="T40" fmla="*/ 159 w 280"/>
                <a:gd name="T41" fmla="*/ 367 h 405"/>
                <a:gd name="T42" fmla="*/ 140 w 280"/>
                <a:gd name="T43" fmla="*/ 348 h 405"/>
                <a:gd name="T44" fmla="*/ 140 w 280"/>
                <a:gd name="T45" fmla="*/ 319 h 405"/>
                <a:gd name="T46" fmla="*/ 96 w 280"/>
                <a:gd name="T47" fmla="*/ 22 h 405"/>
                <a:gd name="T48" fmla="*/ 140 w 280"/>
                <a:gd name="T49" fmla="*/ 7 h 405"/>
                <a:gd name="T50" fmla="*/ 140 w 280"/>
                <a:gd name="T51" fmla="*/ 160 h 405"/>
                <a:gd name="T52" fmla="*/ 131 w 280"/>
                <a:gd name="T53" fmla="*/ 133 h 405"/>
                <a:gd name="T54" fmla="*/ 47 w 280"/>
                <a:gd name="T55" fmla="*/ 226 h 405"/>
                <a:gd name="T56" fmla="*/ 140 w 280"/>
                <a:gd name="T57" fmla="*/ 319 h 405"/>
                <a:gd name="T58" fmla="*/ 140 w 280"/>
                <a:gd name="T59" fmla="*/ 319 h 405"/>
                <a:gd name="T60" fmla="*/ 140 w 280"/>
                <a:gd name="T61" fmla="*/ 348 h 405"/>
                <a:gd name="T62" fmla="*/ 121 w 280"/>
                <a:gd name="T63" fmla="*/ 367 h 405"/>
                <a:gd name="T64" fmla="*/ 140 w 280"/>
                <a:gd name="T65" fmla="*/ 386 h 405"/>
                <a:gd name="T66" fmla="*/ 140 w 280"/>
                <a:gd name="T67" fmla="*/ 405 h 405"/>
                <a:gd name="T68" fmla="*/ 38 w 280"/>
                <a:gd name="T69" fmla="*/ 405 h 405"/>
                <a:gd name="T70" fmla="*/ 38 w 280"/>
                <a:gd name="T71" fmla="*/ 384 h 405"/>
                <a:gd name="T72" fmla="*/ 88 w 280"/>
                <a:gd name="T73" fmla="*/ 356 h 405"/>
                <a:gd name="T74" fmla="*/ 0 w 280"/>
                <a:gd name="T75" fmla="*/ 226 h 405"/>
                <a:gd name="T76" fmla="*/ 117 w 280"/>
                <a:gd name="T77" fmla="*/ 88 h 405"/>
                <a:gd name="T78" fmla="*/ 96 w 280"/>
                <a:gd name="T79" fmla="*/ 2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0" h="405">
                  <a:moveTo>
                    <a:pt x="140" y="7"/>
                  </a:moveTo>
                  <a:cubicBezTo>
                    <a:pt x="162" y="0"/>
                    <a:pt x="162" y="0"/>
                    <a:pt x="162" y="0"/>
                  </a:cubicBezTo>
                  <a:cubicBezTo>
                    <a:pt x="222" y="185"/>
                    <a:pt x="222" y="185"/>
                    <a:pt x="222" y="185"/>
                  </a:cubicBezTo>
                  <a:cubicBezTo>
                    <a:pt x="155" y="206"/>
                    <a:pt x="155" y="206"/>
                    <a:pt x="155" y="206"/>
                  </a:cubicBezTo>
                  <a:cubicBezTo>
                    <a:pt x="140" y="160"/>
                    <a:pt x="140" y="160"/>
                    <a:pt x="140" y="160"/>
                  </a:cubicBezTo>
                  <a:cubicBezTo>
                    <a:pt x="140" y="7"/>
                    <a:pt x="140" y="7"/>
                    <a:pt x="140" y="7"/>
                  </a:cubicBezTo>
                  <a:close/>
                  <a:moveTo>
                    <a:pt x="140" y="319"/>
                  </a:moveTo>
                  <a:cubicBezTo>
                    <a:pt x="161" y="319"/>
                    <a:pt x="179" y="312"/>
                    <a:pt x="194" y="301"/>
                  </a:cubicBezTo>
                  <a:cubicBezTo>
                    <a:pt x="153" y="301"/>
                    <a:pt x="153" y="301"/>
                    <a:pt x="153" y="301"/>
                  </a:cubicBezTo>
                  <a:cubicBezTo>
                    <a:pt x="153" y="276"/>
                    <a:pt x="153" y="276"/>
                    <a:pt x="153" y="276"/>
                  </a:cubicBezTo>
                  <a:cubicBezTo>
                    <a:pt x="218" y="276"/>
                    <a:pt x="218" y="276"/>
                    <a:pt x="218" y="276"/>
                  </a:cubicBezTo>
                  <a:cubicBezTo>
                    <a:pt x="270" y="276"/>
                    <a:pt x="270" y="276"/>
                    <a:pt x="270" y="276"/>
                  </a:cubicBezTo>
                  <a:cubicBezTo>
                    <a:pt x="280" y="276"/>
                    <a:pt x="280" y="276"/>
                    <a:pt x="280" y="276"/>
                  </a:cubicBezTo>
                  <a:cubicBezTo>
                    <a:pt x="280" y="301"/>
                    <a:pt x="280" y="301"/>
                    <a:pt x="280" y="301"/>
                  </a:cubicBezTo>
                  <a:cubicBezTo>
                    <a:pt x="257" y="301"/>
                    <a:pt x="257" y="301"/>
                    <a:pt x="257" y="301"/>
                  </a:cubicBezTo>
                  <a:cubicBezTo>
                    <a:pt x="242" y="326"/>
                    <a:pt x="219" y="345"/>
                    <a:pt x="192" y="356"/>
                  </a:cubicBezTo>
                  <a:cubicBezTo>
                    <a:pt x="221" y="360"/>
                    <a:pt x="242" y="370"/>
                    <a:pt x="242" y="384"/>
                  </a:cubicBezTo>
                  <a:cubicBezTo>
                    <a:pt x="242" y="405"/>
                    <a:pt x="242" y="405"/>
                    <a:pt x="242" y="405"/>
                  </a:cubicBezTo>
                  <a:cubicBezTo>
                    <a:pt x="140" y="405"/>
                    <a:pt x="140" y="405"/>
                    <a:pt x="140" y="405"/>
                  </a:cubicBezTo>
                  <a:cubicBezTo>
                    <a:pt x="140" y="386"/>
                    <a:pt x="140" y="386"/>
                    <a:pt x="140" y="386"/>
                  </a:cubicBezTo>
                  <a:cubicBezTo>
                    <a:pt x="151" y="386"/>
                    <a:pt x="159" y="377"/>
                    <a:pt x="159" y="367"/>
                  </a:cubicBezTo>
                  <a:cubicBezTo>
                    <a:pt x="159" y="356"/>
                    <a:pt x="151" y="348"/>
                    <a:pt x="140" y="348"/>
                  </a:cubicBezTo>
                  <a:lnTo>
                    <a:pt x="140" y="319"/>
                  </a:lnTo>
                  <a:close/>
                  <a:moveTo>
                    <a:pt x="96" y="22"/>
                  </a:moveTo>
                  <a:cubicBezTo>
                    <a:pt x="140" y="7"/>
                    <a:pt x="140" y="7"/>
                    <a:pt x="140" y="7"/>
                  </a:cubicBezTo>
                  <a:cubicBezTo>
                    <a:pt x="140" y="160"/>
                    <a:pt x="140" y="160"/>
                    <a:pt x="140" y="160"/>
                  </a:cubicBezTo>
                  <a:cubicBezTo>
                    <a:pt x="131" y="133"/>
                    <a:pt x="131" y="133"/>
                    <a:pt x="131" y="133"/>
                  </a:cubicBezTo>
                  <a:cubicBezTo>
                    <a:pt x="84" y="137"/>
                    <a:pt x="47" y="177"/>
                    <a:pt x="47" y="226"/>
                  </a:cubicBezTo>
                  <a:cubicBezTo>
                    <a:pt x="47" y="277"/>
                    <a:pt x="88" y="319"/>
                    <a:pt x="140" y="319"/>
                  </a:cubicBezTo>
                  <a:cubicBezTo>
                    <a:pt x="140" y="319"/>
                    <a:pt x="140" y="319"/>
                    <a:pt x="140" y="319"/>
                  </a:cubicBezTo>
                  <a:cubicBezTo>
                    <a:pt x="140" y="348"/>
                    <a:pt x="140" y="348"/>
                    <a:pt x="140" y="348"/>
                  </a:cubicBezTo>
                  <a:cubicBezTo>
                    <a:pt x="130" y="348"/>
                    <a:pt x="121" y="356"/>
                    <a:pt x="121" y="367"/>
                  </a:cubicBezTo>
                  <a:cubicBezTo>
                    <a:pt x="121" y="377"/>
                    <a:pt x="130" y="386"/>
                    <a:pt x="140" y="386"/>
                  </a:cubicBezTo>
                  <a:cubicBezTo>
                    <a:pt x="140" y="405"/>
                    <a:pt x="140" y="405"/>
                    <a:pt x="140" y="405"/>
                  </a:cubicBezTo>
                  <a:cubicBezTo>
                    <a:pt x="38" y="405"/>
                    <a:pt x="38" y="405"/>
                    <a:pt x="38" y="405"/>
                  </a:cubicBezTo>
                  <a:cubicBezTo>
                    <a:pt x="38" y="384"/>
                    <a:pt x="38" y="384"/>
                    <a:pt x="38" y="384"/>
                  </a:cubicBezTo>
                  <a:cubicBezTo>
                    <a:pt x="38" y="370"/>
                    <a:pt x="59" y="360"/>
                    <a:pt x="88" y="356"/>
                  </a:cubicBezTo>
                  <a:cubicBezTo>
                    <a:pt x="36" y="335"/>
                    <a:pt x="0" y="285"/>
                    <a:pt x="0" y="226"/>
                  </a:cubicBezTo>
                  <a:cubicBezTo>
                    <a:pt x="0" y="156"/>
                    <a:pt x="51" y="99"/>
                    <a:pt x="117" y="88"/>
                  </a:cubicBezTo>
                  <a:lnTo>
                    <a:pt x="96" y="2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255"/>
            <p:cNvSpPr>
              <a:spLocks noEditPoints="1"/>
            </p:cNvSpPr>
            <p:nvPr/>
          </p:nvSpPr>
          <p:spPr bwMode="auto">
            <a:xfrm>
              <a:off x="5427663" y="908050"/>
              <a:ext cx="309563" cy="276225"/>
            </a:xfrm>
            <a:custGeom>
              <a:avLst/>
              <a:gdLst>
                <a:gd name="T0" fmla="*/ 147 w 162"/>
                <a:gd name="T1" fmla="*/ 46 h 144"/>
                <a:gd name="T2" fmla="*/ 81 w 162"/>
                <a:gd name="T3" fmla="*/ 0 h 144"/>
                <a:gd name="T4" fmla="*/ 81 w 162"/>
                <a:gd name="T5" fmla="*/ 14 h 144"/>
                <a:gd name="T6" fmla="*/ 135 w 162"/>
                <a:gd name="T7" fmla="*/ 50 h 144"/>
                <a:gd name="T8" fmla="*/ 102 w 162"/>
                <a:gd name="T9" fmla="*/ 126 h 144"/>
                <a:gd name="T10" fmla="*/ 81 w 162"/>
                <a:gd name="T11" fmla="*/ 130 h 144"/>
                <a:gd name="T12" fmla="*/ 81 w 162"/>
                <a:gd name="T13" fmla="*/ 144 h 144"/>
                <a:gd name="T14" fmla="*/ 107 w 162"/>
                <a:gd name="T15" fmla="*/ 139 h 144"/>
                <a:gd name="T16" fmla="*/ 147 w 162"/>
                <a:gd name="T17" fmla="*/ 46 h 144"/>
                <a:gd name="T18" fmla="*/ 81 w 162"/>
                <a:gd name="T19" fmla="*/ 0 h 144"/>
                <a:gd name="T20" fmla="*/ 54 w 162"/>
                <a:gd name="T21" fmla="*/ 6 h 144"/>
                <a:gd name="T22" fmla="*/ 14 w 162"/>
                <a:gd name="T23" fmla="*/ 99 h 144"/>
                <a:gd name="T24" fmla="*/ 81 w 162"/>
                <a:gd name="T25" fmla="*/ 144 h 144"/>
                <a:gd name="T26" fmla="*/ 81 w 162"/>
                <a:gd name="T27" fmla="*/ 130 h 144"/>
                <a:gd name="T28" fmla="*/ 27 w 162"/>
                <a:gd name="T29" fmla="*/ 94 h 144"/>
                <a:gd name="T30" fmla="*/ 27 w 162"/>
                <a:gd name="T31" fmla="*/ 94 h 144"/>
                <a:gd name="T32" fmla="*/ 59 w 162"/>
                <a:gd name="T33" fmla="*/ 18 h 144"/>
                <a:gd name="T34" fmla="*/ 81 w 162"/>
                <a:gd name="T35" fmla="*/ 14 h 144"/>
                <a:gd name="T36" fmla="*/ 81 w 162"/>
                <a:gd name="T3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44">
                  <a:moveTo>
                    <a:pt x="147" y="46"/>
                  </a:moveTo>
                  <a:cubicBezTo>
                    <a:pt x="136" y="18"/>
                    <a:pt x="109" y="0"/>
                    <a:pt x="81" y="0"/>
                  </a:cubicBezTo>
                  <a:cubicBezTo>
                    <a:pt x="81" y="14"/>
                    <a:pt x="81" y="14"/>
                    <a:pt x="81" y="14"/>
                  </a:cubicBezTo>
                  <a:cubicBezTo>
                    <a:pt x="104" y="14"/>
                    <a:pt x="126" y="28"/>
                    <a:pt x="135" y="50"/>
                  </a:cubicBezTo>
                  <a:cubicBezTo>
                    <a:pt x="147" y="80"/>
                    <a:pt x="132" y="114"/>
                    <a:pt x="102" y="126"/>
                  </a:cubicBezTo>
                  <a:cubicBezTo>
                    <a:pt x="95" y="129"/>
                    <a:pt x="88" y="130"/>
                    <a:pt x="81" y="130"/>
                  </a:cubicBezTo>
                  <a:cubicBezTo>
                    <a:pt x="81" y="144"/>
                    <a:pt x="81" y="144"/>
                    <a:pt x="81" y="144"/>
                  </a:cubicBezTo>
                  <a:cubicBezTo>
                    <a:pt x="90" y="144"/>
                    <a:pt x="99" y="142"/>
                    <a:pt x="107" y="139"/>
                  </a:cubicBezTo>
                  <a:cubicBezTo>
                    <a:pt x="144" y="124"/>
                    <a:pt x="162" y="82"/>
                    <a:pt x="147" y="46"/>
                  </a:cubicBezTo>
                  <a:close/>
                  <a:moveTo>
                    <a:pt x="81" y="0"/>
                  </a:moveTo>
                  <a:cubicBezTo>
                    <a:pt x="72" y="0"/>
                    <a:pt x="63" y="2"/>
                    <a:pt x="54" y="6"/>
                  </a:cubicBezTo>
                  <a:cubicBezTo>
                    <a:pt x="17" y="20"/>
                    <a:pt x="0" y="62"/>
                    <a:pt x="14" y="99"/>
                  </a:cubicBezTo>
                  <a:cubicBezTo>
                    <a:pt x="25" y="127"/>
                    <a:pt x="52" y="144"/>
                    <a:pt x="81" y="144"/>
                  </a:cubicBezTo>
                  <a:cubicBezTo>
                    <a:pt x="81" y="130"/>
                    <a:pt x="81" y="130"/>
                    <a:pt x="81" y="130"/>
                  </a:cubicBezTo>
                  <a:cubicBezTo>
                    <a:pt x="58" y="130"/>
                    <a:pt x="36" y="116"/>
                    <a:pt x="27" y="94"/>
                  </a:cubicBezTo>
                  <a:cubicBezTo>
                    <a:pt x="27" y="94"/>
                    <a:pt x="27" y="94"/>
                    <a:pt x="27" y="94"/>
                  </a:cubicBezTo>
                  <a:cubicBezTo>
                    <a:pt x="15" y="64"/>
                    <a:pt x="29" y="30"/>
                    <a:pt x="59" y="18"/>
                  </a:cubicBezTo>
                  <a:cubicBezTo>
                    <a:pt x="66" y="15"/>
                    <a:pt x="74" y="14"/>
                    <a:pt x="81" y="14"/>
                  </a:cubicBezTo>
                  <a:lnTo>
                    <a:pt x="81"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256"/>
            <p:cNvSpPr/>
            <p:nvPr/>
          </p:nvSpPr>
          <p:spPr bwMode="auto">
            <a:xfrm>
              <a:off x="5337175" y="1074738"/>
              <a:ext cx="138113" cy="84138"/>
            </a:xfrm>
            <a:custGeom>
              <a:avLst/>
              <a:gdLst>
                <a:gd name="T0" fmla="*/ 9 w 87"/>
                <a:gd name="T1" fmla="*/ 53 h 53"/>
                <a:gd name="T2" fmla="*/ 0 w 87"/>
                <a:gd name="T3" fmla="*/ 32 h 53"/>
                <a:gd name="T4" fmla="*/ 78 w 87"/>
                <a:gd name="T5" fmla="*/ 0 h 53"/>
                <a:gd name="T6" fmla="*/ 87 w 87"/>
                <a:gd name="T7" fmla="*/ 22 h 53"/>
                <a:gd name="T8" fmla="*/ 9 w 87"/>
                <a:gd name="T9" fmla="*/ 53 h 53"/>
              </a:gdLst>
              <a:ahLst/>
              <a:cxnLst>
                <a:cxn ang="0">
                  <a:pos x="T0" y="T1"/>
                </a:cxn>
                <a:cxn ang="0">
                  <a:pos x="T2" y="T3"/>
                </a:cxn>
                <a:cxn ang="0">
                  <a:pos x="T4" y="T5"/>
                </a:cxn>
                <a:cxn ang="0">
                  <a:pos x="T6" y="T7"/>
                </a:cxn>
                <a:cxn ang="0">
                  <a:pos x="T8" y="T9"/>
                </a:cxn>
              </a:cxnLst>
              <a:rect l="0" t="0" r="r" b="b"/>
              <a:pathLst>
                <a:path w="87" h="53">
                  <a:moveTo>
                    <a:pt x="9" y="53"/>
                  </a:moveTo>
                  <a:lnTo>
                    <a:pt x="0" y="32"/>
                  </a:lnTo>
                  <a:lnTo>
                    <a:pt x="78" y="0"/>
                  </a:lnTo>
                  <a:lnTo>
                    <a:pt x="87" y="22"/>
                  </a:lnTo>
                  <a:lnTo>
                    <a:pt x="9" y="5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257"/>
            <p:cNvSpPr/>
            <p:nvPr/>
          </p:nvSpPr>
          <p:spPr bwMode="auto">
            <a:xfrm>
              <a:off x="5251450" y="1084263"/>
              <a:ext cx="184150" cy="115888"/>
            </a:xfrm>
            <a:custGeom>
              <a:avLst/>
              <a:gdLst>
                <a:gd name="T0" fmla="*/ 23 w 96"/>
                <a:gd name="T1" fmla="*/ 56 h 60"/>
                <a:gd name="T2" fmla="*/ 3 w 96"/>
                <a:gd name="T3" fmla="*/ 48 h 60"/>
                <a:gd name="T4" fmla="*/ 12 w 96"/>
                <a:gd name="T5" fmla="*/ 28 h 60"/>
                <a:gd name="T6" fmla="*/ 73 w 96"/>
                <a:gd name="T7" fmla="*/ 3 h 60"/>
                <a:gd name="T8" fmla="*/ 93 w 96"/>
                <a:gd name="T9" fmla="*/ 12 h 60"/>
                <a:gd name="T10" fmla="*/ 84 w 96"/>
                <a:gd name="T11" fmla="*/ 32 h 60"/>
                <a:gd name="T12" fmla="*/ 23 w 96"/>
                <a:gd name="T13" fmla="*/ 56 h 60"/>
              </a:gdLst>
              <a:ahLst/>
              <a:cxnLst>
                <a:cxn ang="0">
                  <a:pos x="T0" y="T1"/>
                </a:cxn>
                <a:cxn ang="0">
                  <a:pos x="T2" y="T3"/>
                </a:cxn>
                <a:cxn ang="0">
                  <a:pos x="T4" y="T5"/>
                </a:cxn>
                <a:cxn ang="0">
                  <a:pos x="T6" y="T7"/>
                </a:cxn>
                <a:cxn ang="0">
                  <a:pos x="T8" y="T9"/>
                </a:cxn>
                <a:cxn ang="0">
                  <a:pos x="T10" y="T11"/>
                </a:cxn>
                <a:cxn ang="0">
                  <a:pos x="T12" y="T13"/>
                </a:cxn>
              </a:cxnLst>
              <a:rect l="0" t="0" r="r" b="b"/>
              <a:pathLst>
                <a:path w="96" h="60">
                  <a:moveTo>
                    <a:pt x="23" y="56"/>
                  </a:moveTo>
                  <a:cubicBezTo>
                    <a:pt x="15" y="60"/>
                    <a:pt x="6" y="56"/>
                    <a:pt x="3" y="48"/>
                  </a:cubicBezTo>
                  <a:cubicBezTo>
                    <a:pt x="0" y="40"/>
                    <a:pt x="4" y="31"/>
                    <a:pt x="12" y="28"/>
                  </a:cubicBezTo>
                  <a:cubicBezTo>
                    <a:pt x="73" y="3"/>
                    <a:pt x="73" y="3"/>
                    <a:pt x="73" y="3"/>
                  </a:cubicBezTo>
                  <a:cubicBezTo>
                    <a:pt x="81" y="0"/>
                    <a:pt x="90" y="4"/>
                    <a:pt x="93" y="12"/>
                  </a:cubicBezTo>
                  <a:cubicBezTo>
                    <a:pt x="96" y="20"/>
                    <a:pt x="92" y="29"/>
                    <a:pt x="84" y="32"/>
                  </a:cubicBezTo>
                  <a:lnTo>
                    <a:pt x="23" y="5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258"/>
            <p:cNvSpPr>
              <a:spLocks noEditPoints="1"/>
            </p:cNvSpPr>
            <p:nvPr/>
          </p:nvSpPr>
          <p:spPr bwMode="auto">
            <a:xfrm>
              <a:off x="7648575" y="2376488"/>
              <a:ext cx="560388" cy="200025"/>
            </a:xfrm>
            <a:custGeom>
              <a:avLst/>
              <a:gdLst>
                <a:gd name="T0" fmla="*/ 203 w 293"/>
                <a:gd name="T1" fmla="*/ 7 h 105"/>
                <a:gd name="T2" fmla="*/ 225 w 293"/>
                <a:gd name="T3" fmla="*/ 2 h 105"/>
                <a:gd name="T4" fmla="*/ 235 w 293"/>
                <a:gd name="T5" fmla="*/ 7 h 105"/>
                <a:gd name="T6" fmla="*/ 256 w 293"/>
                <a:gd name="T7" fmla="*/ 3 h 105"/>
                <a:gd name="T8" fmla="*/ 290 w 293"/>
                <a:gd name="T9" fmla="*/ 25 h 105"/>
                <a:gd name="T10" fmla="*/ 267 w 293"/>
                <a:gd name="T11" fmla="*/ 59 h 105"/>
                <a:gd name="T12" fmla="*/ 254 w 293"/>
                <a:gd name="T13" fmla="*/ 62 h 105"/>
                <a:gd name="T14" fmla="*/ 239 w 293"/>
                <a:gd name="T15" fmla="*/ 26 h 105"/>
                <a:gd name="T16" fmla="*/ 246 w 293"/>
                <a:gd name="T17" fmla="*/ 64 h 105"/>
                <a:gd name="T18" fmla="*/ 239 w 293"/>
                <a:gd name="T19" fmla="*/ 72 h 105"/>
                <a:gd name="T20" fmla="*/ 203 w 293"/>
                <a:gd name="T21" fmla="*/ 79 h 105"/>
                <a:gd name="T22" fmla="*/ 203 w 293"/>
                <a:gd name="T23" fmla="*/ 29 h 105"/>
                <a:gd name="T24" fmla="*/ 226 w 293"/>
                <a:gd name="T25" fmla="*/ 24 h 105"/>
                <a:gd name="T26" fmla="*/ 234 w 293"/>
                <a:gd name="T27" fmla="*/ 28 h 105"/>
                <a:gd name="T28" fmla="*/ 231 w 293"/>
                <a:gd name="T29" fmla="*/ 13 h 105"/>
                <a:gd name="T30" fmla="*/ 222 w 293"/>
                <a:gd name="T31" fmla="*/ 7 h 105"/>
                <a:gd name="T32" fmla="*/ 203 w 293"/>
                <a:gd name="T33" fmla="*/ 11 h 105"/>
                <a:gd name="T34" fmla="*/ 203 w 293"/>
                <a:gd name="T35" fmla="*/ 7 h 105"/>
                <a:gd name="T36" fmla="*/ 39 w 293"/>
                <a:gd name="T37" fmla="*/ 43 h 105"/>
                <a:gd name="T38" fmla="*/ 166 w 293"/>
                <a:gd name="T39" fmla="*/ 18 h 105"/>
                <a:gd name="T40" fmla="*/ 173 w 293"/>
                <a:gd name="T41" fmla="*/ 13 h 105"/>
                <a:gd name="T42" fmla="*/ 203 w 293"/>
                <a:gd name="T43" fmla="*/ 7 h 105"/>
                <a:gd name="T44" fmla="*/ 203 w 293"/>
                <a:gd name="T45" fmla="*/ 11 h 105"/>
                <a:gd name="T46" fmla="*/ 177 w 293"/>
                <a:gd name="T47" fmla="*/ 16 h 105"/>
                <a:gd name="T48" fmla="*/ 172 w 293"/>
                <a:gd name="T49" fmla="*/ 25 h 105"/>
                <a:gd name="T50" fmla="*/ 175 w 293"/>
                <a:gd name="T51" fmla="*/ 39 h 105"/>
                <a:gd name="T52" fmla="*/ 175 w 293"/>
                <a:gd name="T53" fmla="*/ 39 h 105"/>
                <a:gd name="T54" fmla="*/ 180 w 293"/>
                <a:gd name="T55" fmla="*/ 33 h 105"/>
                <a:gd name="T56" fmla="*/ 203 w 293"/>
                <a:gd name="T57" fmla="*/ 29 h 105"/>
                <a:gd name="T58" fmla="*/ 203 w 293"/>
                <a:gd name="T59" fmla="*/ 79 h 105"/>
                <a:gd name="T60" fmla="*/ 187 w 293"/>
                <a:gd name="T61" fmla="*/ 82 h 105"/>
                <a:gd name="T62" fmla="*/ 179 w 293"/>
                <a:gd name="T63" fmla="*/ 79 h 105"/>
                <a:gd name="T64" fmla="*/ 50 w 293"/>
                <a:gd name="T65" fmla="*/ 105 h 105"/>
                <a:gd name="T66" fmla="*/ 39 w 293"/>
                <a:gd name="T67" fmla="*/ 100 h 105"/>
                <a:gd name="T68" fmla="*/ 39 w 293"/>
                <a:gd name="T69" fmla="*/ 96 h 105"/>
                <a:gd name="T70" fmla="*/ 50 w 293"/>
                <a:gd name="T71" fmla="*/ 101 h 105"/>
                <a:gd name="T72" fmla="*/ 50 w 293"/>
                <a:gd name="T73" fmla="*/ 101 h 105"/>
                <a:gd name="T74" fmla="*/ 53 w 293"/>
                <a:gd name="T75" fmla="*/ 100 h 105"/>
                <a:gd name="T76" fmla="*/ 60 w 293"/>
                <a:gd name="T77" fmla="*/ 89 h 105"/>
                <a:gd name="T78" fmla="*/ 51 w 293"/>
                <a:gd name="T79" fmla="*/ 82 h 105"/>
                <a:gd name="T80" fmla="*/ 57 w 293"/>
                <a:gd name="T81" fmla="*/ 72 h 105"/>
                <a:gd name="T82" fmla="*/ 48 w 293"/>
                <a:gd name="T83" fmla="*/ 64 h 105"/>
                <a:gd name="T84" fmla="*/ 53 w 293"/>
                <a:gd name="T85" fmla="*/ 54 h 105"/>
                <a:gd name="T86" fmla="*/ 42 w 293"/>
                <a:gd name="T87" fmla="*/ 47 h 105"/>
                <a:gd name="T88" fmla="*/ 40 w 293"/>
                <a:gd name="T89" fmla="*/ 47 h 105"/>
                <a:gd name="T90" fmla="*/ 39 w 293"/>
                <a:gd name="T91" fmla="*/ 48 h 105"/>
                <a:gd name="T92" fmla="*/ 39 w 293"/>
                <a:gd name="T93" fmla="*/ 43 h 105"/>
                <a:gd name="T94" fmla="*/ 37 w 293"/>
                <a:gd name="T95" fmla="*/ 44 h 105"/>
                <a:gd name="T96" fmla="*/ 39 w 293"/>
                <a:gd name="T97" fmla="*/ 43 h 105"/>
                <a:gd name="T98" fmla="*/ 39 w 293"/>
                <a:gd name="T99" fmla="*/ 48 h 105"/>
                <a:gd name="T100" fmla="*/ 18 w 293"/>
                <a:gd name="T101" fmla="*/ 70 h 105"/>
                <a:gd name="T102" fmla="*/ 21 w 293"/>
                <a:gd name="T103" fmla="*/ 88 h 105"/>
                <a:gd name="T104" fmla="*/ 39 w 293"/>
                <a:gd name="T105" fmla="*/ 96 h 105"/>
                <a:gd name="T106" fmla="*/ 39 w 293"/>
                <a:gd name="T107" fmla="*/ 100 h 105"/>
                <a:gd name="T108" fmla="*/ 0 w 293"/>
                <a:gd name="T109" fmla="*/ 83 h 105"/>
                <a:gd name="T110" fmla="*/ 37 w 293"/>
                <a:gd name="T111" fmla="*/ 4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3" h="105">
                  <a:moveTo>
                    <a:pt x="203" y="7"/>
                  </a:moveTo>
                  <a:cubicBezTo>
                    <a:pt x="225" y="2"/>
                    <a:pt x="225" y="2"/>
                    <a:pt x="225" y="2"/>
                  </a:cubicBezTo>
                  <a:cubicBezTo>
                    <a:pt x="229" y="1"/>
                    <a:pt x="233" y="3"/>
                    <a:pt x="235" y="7"/>
                  </a:cubicBezTo>
                  <a:cubicBezTo>
                    <a:pt x="256" y="3"/>
                    <a:pt x="256" y="3"/>
                    <a:pt x="256" y="3"/>
                  </a:cubicBezTo>
                  <a:cubicBezTo>
                    <a:pt x="272" y="0"/>
                    <a:pt x="287" y="10"/>
                    <a:pt x="290" y="25"/>
                  </a:cubicBezTo>
                  <a:cubicBezTo>
                    <a:pt x="293" y="41"/>
                    <a:pt x="283" y="56"/>
                    <a:pt x="267" y="59"/>
                  </a:cubicBezTo>
                  <a:cubicBezTo>
                    <a:pt x="254" y="62"/>
                    <a:pt x="254" y="62"/>
                    <a:pt x="254" y="62"/>
                  </a:cubicBezTo>
                  <a:cubicBezTo>
                    <a:pt x="239" y="26"/>
                    <a:pt x="239" y="26"/>
                    <a:pt x="239" y="26"/>
                  </a:cubicBezTo>
                  <a:cubicBezTo>
                    <a:pt x="246" y="64"/>
                    <a:pt x="246" y="64"/>
                    <a:pt x="246" y="64"/>
                  </a:cubicBezTo>
                  <a:cubicBezTo>
                    <a:pt x="246" y="67"/>
                    <a:pt x="243" y="71"/>
                    <a:pt x="239" y="72"/>
                  </a:cubicBezTo>
                  <a:cubicBezTo>
                    <a:pt x="203" y="79"/>
                    <a:pt x="203" y="79"/>
                    <a:pt x="203" y="79"/>
                  </a:cubicBezTo>
                  <a:cubicBezTo>
                    <a:pt x="203" y="29"/>
                    <a:pt x="203" y="29"/>
                    <a:pt x="203" y="29"/>
                  </a:cubicBezTo>
                  <a:cubicBezTo>
                    <a:pt x="226" y="24"/>
                    <a:pt x="226" y="24"/>
                    <a:pt x="226" y="24"/>
                  </a:cubicBezTo>
                  <a:cubicBezTo>
                    <a:pt x="229" y="24"/>
                    <a:pt x="232" y="25"/>
                    <a:pt x="234" y="28"/>
                  </a:cubicBezTo>
                  <a:cubicBezTo>
                    <a:pt x="231" y="13"/>
                    <a:pt x="231" y="13"/>
                    <a:pt x="231" y="13"/>
                  </a:cubicBezTo>
                  <a:cubicBezTo>
                    <a:pt x="230" y="9"/>
                    <a:pt x="226" y="6"/>
                    <a:pt x="222" y="7"/>
                  </a:cubicBezTo>
                  <a:cubicBezTo>
                    <a:pt x="203" y="11"/>
                    <a:pt x="203" y="11"/>
                    <a:pt x="203" y="11"/>
                  </a:cubicBezTo>
                  <a:lnTo>
                    <a:pt x="203" y="7"/>
                  </a:lnTo>
                  <a:close/>
                  <a:moveTo>
                    <a:pt x="39" y="43"/>
                  </a:moveTo>
                  <a:cubicBezTo>
                    <a:pt x="166" y="18"/>
                    <a:pt x="166" y="18"/>
                    <a:pt x="166" y="18"/>
                  </a:cubicBezTo>
                  <a:cubicBezTo>
                    <a:pt x="167" y="15"/>
                    <a:pt x="170" y="13"/>
                    <a:pt x="173" y="13"/>
                  </a:cubicBezTo>
                  <a:cubicBezTo>
                    <a:pt x="203" y="7"/>
                    <a:pt x="203" y="7"/>
                    <a:pt x="203" y="7"/>
                  </a:cubicBezTo>
                  <a:cubicBezTo>
                    <a:pt x="203" y="11"/>
                    <a:pt x="203" y="11"/>
                    <a:pt x="203" y="11"/>
                  </a:cubicBezTo>
                  <a:cubicBezTo>
                    <a:pt x="177" y="16"/>
                    <a:pt x="177" y="16"/>
                    <a:pt x="177" y="16"/>
                  </a:cubicBezTo>
                  <a:cubicBezTo>
                    <a:pt x="173" y="17"/>
                    <a:pt x="171" y="21"/>
                    <a:pt x="172" y="25"/>
                  </a:cubicBezTo>
                  <a:cubicBezTo>
                    <a:pt x="175" y="39"/>
                    <a:pt x="175" y="39"/>
                    <a:pt x="175" y="39"/>
                  </a:cubicBezTo>
                  <a:cubicBezTo>
                    <a:pt x="175" y="39"/>
                    <a:pt x="175" y="39"/>
                    <a:pt x="175" y="39"/>
                  </a:cubicBezTo>
                  <a:cubicBezTo>
                    <a:pt x="175" y="36"/>
                    <a:pt x="177" y="34"/>
                    <a:pt x="180" y="33"/>
                  </a:cubicBezTo>
                  <a:cubicBezTo>
                    <a:pt x="203" y="29"/>
                    <a:pt x="203" y="29"/>
                    <a:pt x="203" y="29"/>
                  </a:cubicBezTo>
                  <a:cubicBezTo>
                    <a:pt x="203" y="79"/>
                    <a:pt x="203" y="79"/>
                    <a:pt x="203" y="79"/>
                  </a:cubicBezTo>
                  <a:cubicBezTo>
                    <a:pt x="187" y="82"/>
                    <a:pt x="187" y="82"/>
                    <a:pt x="187" y="82"/>
                  </a:cubicBezTo>
                  <a:cubicBezTo>
                    <a:pt x="183" y="83"/>
                    <a:pt x="181" y="81"/>
                    <a:pt x="179" y="79"/>
                  </a:cubicBezTo>
                  <a:cubicBezTo>
                    <a:pt x="50" y="105"/>
                    <a:pt x="50" y="105"/>
                    <a:pt x="50" y="105"/>
                  </a:cubicBezTo>
                  <a:cubicBezTo>
                    <a:pt x="39" y="100"/>
                    <a:pt x="39" y="100"/>
                    <a:pt x="39" y="100"/>
                  </a:cubicBezTo>
                  <a:cubicBezTo>
                    <a:pt x="39" y="96"/>
                    <a:pt x="39" y="96"/>
                    <a:pt x="39" y="96"/>
                  </a:cubicBezTo>
                  <a:cubicBezTo>
                    <a:pt x="50" y="101"/>
                    <a:pt x="50" y="101"/>
                    <a:pt x="50" y="101"/>
                  </a:cubicBezTo>
                  <a:cubicBezTo>
                    <a:pt x="50" y="101"/>
                    <a:pt x="50" y="101"/>
                    <a:pt x="50" y="101"/>
                  </a:cubicBezTo>
                  <a:cubicBezTo>
                    <a:pt x="53" y="100"/>
                    <a:pt x="53" y="100"/>
                    <a:pt x="53" y="100"/>
                  </a:cubicBezTo>
                  <a:cubicBezTo>
                    <a:pt x="58" y="99"/>
                    <a:pt x="61" y="94"/>
                    <a:pt x="60" y="89"/>
                  </a:cubicBezTo>
                  <a:cubicBezTo>
                    <a:pt x="59" y="85"/>
                    <a:pt x="55" y="82"/>
                    <a:pt x="51" y="82"/>
                  </a:cubicBezTo>
                  <a:cubicBezTo>
                    <a:pt x="55" y="80"/>
                    <a:pt x="57" y="76"/>
                    <a:pt x="57" y="72"/>
                  </a:cubicBezTo>
                  <a:cubicBezTo>
                    <a:pt x="56" y="67"/>
                    <a:pt x="52" y="64"/>
                    <a:pt x="48" y="64"/>
                  </a:cubicBezTo>
                  <a:cubicBezTo>
                    <a:pt x="52" y="63"/>
                    <a:pt x="54" y="58"/>
                    <a:pt x="53" y="54"/>
                  </a:cubicBezTo>
                  <a:cubicBezTo>
                    <a:pt x="52" y="49"/>
                    <a:pt x="47" y="46"/>
                    <a:pt x="42" y="47"/>
                  </a:cubicBezTo>
                  <a:cubicBezTo>
                    <a:pt x="40" y="47"/>
                    <a:pt x="40" y="47"/>
                    <a:pt x="40" y="47"/>
                  </a:cubicBezTo>
                  <a:cubicBezTo>
                    <a:pt x="39" y="48"/>
                    <a:pt x="39" y="48"/>
                    <a:pt x="39" y="48"/>
                  </a:cubicBezTo>
                  <a:lnTo>
                    <a:pt x="39" y="43"/>
                  </a:lnTo>
                  <a:close/>
                  <a:moveTo>
                    <a:pt x="37" y="44"/>
                  </a:moveTo>
                  <a:cubicBezTo>
                    <a:pt x="39" y="43"/>
                    <a:pt x="39" y="43"/>
                    <a:pt x="39" y="43"/>
                  </a:cubicBezTo>
                  <a:cubicBezTo>
                    <a:pt x="39" y="48"/>
                    <a:pt x="39" y="48"/>
                    <a:pt x="39" y="48"/>
                  </a:cubicBezTo>
                  <a:cubicBezTo>
                    <a:pt x="18" y="70"/>
                    <a:pt x="18" y="70"/>
                    <a:pt x="18" y="70"/>
                  </a:cubicBezTo>
                  <a:cubicBezTo>
                    <a:pt x="21" y="88"/>
                    <a:pt x="21" y="88"/>
                    <a:pt x="21" y="88"/>
                  </a:cubicBezTo>
                  <a:cubicBezTo>
                    <a:pt x="39" y="96"/>
                    <a:pt x="39" y="96"/>
                    <a:pt x="39" y="96"/>
                  </a:cubicBezTo>
                  <a:cubicBezTo>
                    <a:pt x="39" y="100"/>
                    <a:pt x="39" y="100"/>
                    <a:pt x="39" y="100"/>
                  </a:cubicBezTo>
                  <a:cubicBezTo>
                    <a:pt x="0" y="83"/>
                    <a:pt x="0" y="83"/>
                    <a:pt x="0" y="83"/>
                  </a:cubicBezTo>
                  <a:lnTo>
                    <a:pt x="37" y="4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259"/>
            <p:cNvSpPr>
              <a:spLocks noEditPoints="1"/>
            </p:cNvSpPr>
            <p:nvPr/>
          </p:nvSpPr>
          <p:spPr bwMode="auto">
            <a:xfrm>
              <a:off x="7054850" y="1501775"/>
              <a:ext cx="279400" cy="204788"/>
            </a:xfrm>
            <a:custGeom>
              <a:avLst/>
              <a:gdLst>
                <a:gd name="T0" fmla="*/ 120 w 146"/>
                <a:gd name="T1" fmla="*/ 102 h 107"/>
                <a:gd name="T2" fmla="*/ 112 w 146"/>
                <a:gd name="T3" fmla="*/ 99 h 107"/>
                <a:gd name="T4" fmla="*/ 113 w 146"/>
                <a:gd name="T5" fmla="*/ 99 h 107"/>
                <a:gd name="T6" fmla="*/ 112 w 146"/>
                <a:gd name="T7" fmla="*/ 76 h 107"/>
                <a:gd name="T8" fmla="*/ 123 w 146"/>
                <a:gd name="T9" fmla="*/ 71 h 107"/>
                <a:gd name="T10" fmla="*/ 128 w 146"/>
                <a:gd name="T11" fmla="*/ 55 h 107"/>
                <a:gd name="T12" fmla="*/ 112 w 146"/>
                <a:gd name="T13" fmla="*/ 44 h 107"/>
                <a:gd name="T14" fmla="*/ 122 w 146"/>
                <a:gd name="T15" fmla="*/ 29 h 107"/>
                <a:gd name="T16" fmla="*/ 112 w 146"/>
                <a:gd name="T17" fmla="*/ 23 h 107"/>
                <a:gd name="T18" fmla="*/ 102 w 146"/>
                <a:gd name="T19" fmla="*/ 5 h 107"/>
                <a:gd name="T20" fmla="*/ 112 w 146"/>
                <a:gd name="T21" fmla="*/ 23 h 107"/>
                <a:gd name="T22" fmla="*/ 102 w 146"/>
                <a:gd name="T23" fmla="*/ 31 h 107"/>
                <a:gd name="T24" fmla="*/ 102 w 146"/>
                <a:gd name="T25" fmla="*/ 14 h 107"/>
                <a:gd name="T26" fmla="*/ 112 w 146"/>
                <a:gd name="T27" fmla="*/ 106 h 107"/>
                <a:gd name="T28" fmla="*/ 102 w 146"/>
                <a:gd name="T29" fmla="*/ 100 h 107"/>
                <a:gd name="T30" fmla="*/ 112 w 146"/>
                <a:gd name="T31" fmla="*/ 106 h 107"/>
                <a:gd name="T32" fmla="*/ 112 w 146"/>
                <a:gd name="T33" fmla="*/ 49 h 107"/>
                <a:gd name="T34" fmla="*/ 107 w 146"/>
                <a:gd name="T35" fmla="*/ 66 h 107"/>
                <a:gd name="T36" fmla="*/ 112 w 146"/>
                <a:gd name="T37" fmla="*/ 76 h 107"/>
                <a:gd name="T38" fmla="*/ 102 w 146"/>
                <a:gd name="T39" fmla="*/ 37 h 107"/>
                <a:gd name="T40" fmla="*/ 112 w 146"/>
                <a:gd name="T41" fmla="*/ 44 h 107"/>
                <a:gd name="T42" fmla="*/ 102 w 146"/>
                <a:gd name="T43" fmla="*/ 5 h 107"/>
                <a:gd name="T44" fmla="*/ 102 w 146"/>
                <a:gd name="T45" fmla="*/ 13 h 107"/>
                <a:gd name="T46" fmla="*/ 95 w 146"/>
                <a:gd name="T47" fmla="*/ 3 h 107"/>
                <a:gd name="T48" fmla="*/ 95 w 146"/>
                <a:gd name="T49" fmla="*/ 105 h 107"/>
                <a:gd name="T50" fmla="*/ 95 w 146"/>
                <a:gd name="T51" fmla="*/ 93 h 107"/>
                <a:gd name="T52" fmla="*/ 102 w 146"/>
                <a:gd name="T53" fmla="*/ 107 h 107"/>
                <a:gd name="T54" fmla="*/ 102 w 146"/>
                <a:gd name="T55" fmla="*/ 31 h 107"/>
                <a:gd name="T56" fmla="*/ 102 w 146"/>
                <a:gd name="T57" fmla="*/ 75 h 107"/>
                <a:gd name="T58" fmla="*/ 95 w 146"/>
                <a:gd name="T59" fmla="*/ 83 h 107"/>
                <a:gd name="T60" fmla="*/ 98 w 146"/>
                <a:gd name="T61" fmla="*/ 23 h 107"/>
                <a:gd name="T62" fmla="*/ 31 w 146"/>
                <a:gd name="T63" fmla="*/ 16 h 107"/>
                <a:gd name="T64" fmla="*/ 95 w 146"/>
                <a:gd name="T65" fmla="*/ 8 h 107"/>
                <a:gd name="T66" fmla="*/ 91 w 146"/>
                <a:gd name="T67" fmla="*/ 9 h 107"/>
                <a:gd name="T68" fmla="*/ 95 w 146"/>
                <a:gd name="T69" fmla="*/ 24 h 107"/>
                <a:gd name="T70" fmla="*/ 95 w 146"/>
                <a:gd name="T71" fmla="*/ 92 h 107"/>
                <a:gd name="T72" fmla="*/ 52 w 146"/>
                <a:gd name="T73" fmla="*/ 82 h 107"/>
                <a:gd name="T74" fmla="*/ 31 w 146"/>
                <a:gd name="T75" fmla="*/ 71 h 107"/>
                <a:gd name="T76" fmla="*/ 38 w 146"/>
                <a:gd name="T77" fmla="*/ 69 h 107"/>
                <a:gd name="T78" fmla="*/ 31 w 146"/>
                <a:gd name="T79" fmla="*/ 39 h 107"/>
                <a:gd name="T80" fmla="*/ 3 w 146"/>
                <a:gd name="T81" fmla="*/ 59 h 107"/>
                <a:gd name="T82" fmla="*/ 31 w 146"/>
                <a:gd name="T83" fmla="*/ 16 h 107"/>
                <a:gd name="T84" fmla="*/ 24 w 146"/>
                <a:gd name="T85" fmla="*/ 41 h 107"/>
                <a:gd name="T86" fmla="*/ 31 w 146"/>
                <a:gd name="T87" fmla="*/ 71 h 107"/>
                <a:gd name="T88" fmla="*/ 3 w 146"/>
                <a:gd name="T89" fmla="*/ 5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6" h="107">
                  <a:moveTo>
                    <a:pt x="112" y="10"/>
                  </a:moveTo>
                  <a:cubicBezTo>
                    <a:pt x="146" y="32"/>
                    <a:pt x="140" y="90"/>
                    <a:pt x="120" y="102"/>
                  </a:cubicBezTo>
                  <a:cubicBezTo>
                    <a:pt x="117" y="104"/>
                    <a:pt x="115" y="105"/>
                    <a:pt x="112" y="106"/>
                  </a:cubicBezTo>
                  <a:cubicBezTo>
                    <a:pt x="112" y="99"/>
                    <a:pt x="112" y="99"/>
                    <a:pt x="112" y="99"/>
                  </a:cubicBezTo>
                  <a:cubicBezTo>
                    <a:pt x="113" y="99"/>
                    <a:pt x="113" y="99"/>
                    <a:pt x="113" y="99"/>
                  </a:cubicBezTo>
                  <a:cubicBezTo>
                    <a:pt x="113" y="99"/>
                    <a:pt x="113" y="99"/>
                    <a:pt x="113" y="99"/>
                  </a:cubicBezTo>
                  <a:cubicBezTo>
                    <a:pt x="119" y="96"/>
                    <a:pt x="122" y="88"/>
                    <a:pt x="118" y="82"/>
                  </a:cubicBezTo>
                  <a:cubicBezTo>
                    <a:pt x="117" y="79"/>
                    <a:pt x="115" y="77"/>
                    <a:pt x="112" y="76"/>
                  </a:cubicBezTo>
                  <a:cubicBezTo>
                    <a:pt x="112" y="71"/>
                    <a:pt x="112" y="71"/>
                    <a:pt x="112" y="71"/>
                  </a:cubicBezTo>
                  <a:cubicBezTo>
                    <a:pt x="115" y="73"/>
                    <a:pt x="119" y="73"/>
                    <a:pt x="123" y="71"/>
                  </a:cubicBezTo>
                  <a:cubicBezTo>
                    <a:pt x="123" y="71"/>
                    <a:pt x="123" y="71"/>
                    <a:pt x="123" y="71"/>
                  </a:cubicBezTo>
                  <a:cubicBezTo>
                    <a:pt x="129" y="68"/>
                    <a:pt x="131" y="61"/>
                    <a:pt x="128" y="55"/>
                  </a:cubicBezTo>
                  <a:cubicBezTo>
                    <a:pt x="125" y="49"/>
                    <a:pt x="118" y="47"/>
                    <a:pt x="112" y="49"/>
                  </a:cubicBezTo>
                  <a:cubicBezTo>
                    <a:pt x="112" y="44"/>
                    <a:pt x="112" y="44"/>
                    <a:pt x="112" y="44"/>
                  </a:cubicBezTo>
                  <a:cubicBezTo>
                    <a:pt x="114" y="44"/>
                    <a:pt x="115" y="44"/>
                    <a:pt x="117" y="43"/>
                  </a:cubicBezTo>
                  <a:cubicBezTo>
                    <a:pt x="122" y="41"/>
                    <a:pt x="124" y="34"/>
                    <a:pt x="122" y="29"/>
                  </a:cubicBezTo>
                  <a:cubicBezTo>
                    <a:pt x="122" y="29"/>
                    <a:pt x="122" y="29"/>
                    <a:pt x="122" y="29"/>
                  </a:cubicBezTo>
                  <a:cubicBezTo>
                    <a:pt x="120" y="25"/>
                    <a:pt x="116" y="23"/>
                    <a:pt x="112" y="23"/>
                  </a:cubicBezTo>
                  <a:lnTo>
                    <a:pt x="112" y="10"/>
                  </a:lnTo>
                  <a:close/>
                  <a:moveTo>
                    <a:pt x="102" y="5"/>
                  </a:moveTo>
                  <a:cubicBezTo>
                    <a:pt x="106" y="7"/>
                    <a:pt x="109" y="8"/>
                    <a:pt x="112" y="10"/>
                  </a:cubicBezTo>
                  <a:cubicBezTo>
                    <a:pt x="112" y="23"/>
                    <a:pt x="112" y="23"/>
                    <a:pt x="112" y="23"/>
                  </a:cubicBezTo>
                  <a:cubicBezTo>
                    <a:pt x="111" y="23"/>
                    <a:pt x="109" y="23"/>
                    <a:pt x="107" y="24"/>
                  </a:cubicBezTo>
                  <a:cubicBezTo>
                    <a:pt x="105" y="26"/>
                    <a:pt x="103" y="28"/>
                    <a:pt x="102" y="31"/>
                  </a:cubicBezTo>
                  <a:cubicBezTo>
                    <a:pt x="102" y="19"/>
                    <a:pt x="102" y="19"/>
                    <a:pt x="102" y="19"/>
                  </a:cubicBezTo>
                  <a:cubicBezTo>
                    <a:pt x="103" y="17"/>
                    <a:pt x="103" y="15"/>
                    <a:pt x="102" y="14"/>
                  </a:cubicBezTo>
                  <a:cubicBezTo>
                    <a:pt x="102" y="5"/>
                    <a:pt x="102" y="5"/>
                    <a:pt x="102" y="5"/>
                  </a:cubicBezTo>
                  <a:close/>
                  <a:moveTo>
                    <a:pt x="112" y="106"/>
                  </a:moveTo>
                  <a:cubicBezTo>
                    <a:pt x="109" y="107"/>
                    <a:pt x="105" y="107"/>
                    <a:pt x="102" y="107"/>
                  </a:cubicBezTo>
                  <a:cubicBezTo>
                    <a:pt x="102" y="100"/>
                    <a:pt x="102" y="100"/>
                    <a:pt x="102" y="100"/>
                  </a:cubicBezTo>
                  <a:cubicBezTo>
                    <a:pt x="105" y="101"/>
                    <a:pt x="109" y="101"/>
                    <a:pt x="112" y="99"/>
                  </a:cubicBezTo>
                  <a:cubicBezTo>
                    <a:pt x="112" y="106"/>
                    <a:pt x="112" y="106"/>
                    <a:pt x="112" y="106"/>
                  </a:cubicBezTo>
                  <a:close/>
                  <a:moveTo>
                    <a:pt x="112" y="44"/>
                  </a:moveTo>
                  <a:cubicBezTo>
                    <a:pt x="112" y="49"/>
                    <a:pt x="112" y="49"/>
                    <a:pt x="112" y="49"/>
                  </a:cubicBezTo>
                  <a:cubicBezTo>
                    <a:pt x="112" y="49"/>
                    <a:pt x="112" y="49"/>
                    <a:pt x="112" y="49"/>
                  </a:cubicBezTo>
                  <a:cubicBezTo>
                    <a:pt x="106" y="52"/>
                    <a:pt x="104" y="60"/>
                    <a:pt x="107" y="66"/>
                  </a:cubicBezTo>
                  <a:cubicBezTo>
                    <a:pt x="108" y="68"/>
                    <a:pt x="110" y="70"/>
                    <a:pt x="112" y="71"/>
                  </a:cubicBezTo>
                  <a:cubicBezTo>
                    <a:pt x="112" y="76"/>
                    <a:pt x="112" y="76"/>
                    <a:pt x="112" y="76"/>
                  </a:cubicBezTo>
                  <a:cubicBezTo>
                    <a:pt x="109" y="74"/>
                    <a:pt x="105" y="74"/>
                    <a:pt x="102" y="75"/>
                  </a:cubicBezTo>
                  <a:cubicBezTo>
                    <a:pt x="102" y="37"/>
                    <a:pt x="102" y="37"/>
                    <a:pt x="102" y="37"/>
                  </a:cubicBezTo>
                  <a:cubicBezTo>
                    <a:pt x="102" y="37"/>
                    <a:pt x="102" y="38"/>
                    <a:pt x="103" y="38"/>
                  </a:cubicBezTo>
                  <a:cubicBezTo>
                    <a:pt x="105" y="42"/>
                    <a:pt x="108" y="44"/>
                    <a:pt x="112" y="44"/>
                  </a:cubicBezTo>
                  <a:close/>
                  <a:moveTo>
                    <a:pt x="95" y="3"/>
                  </a:moveTo>
                  <a:cubicBezTo>
                    <a:pt x="97" y="4"/>
                    <a:pt x="100" y="5"/>
                    <a:pt x="102" y="5"/>
                  </a:cubicBezTo>
                  <a:cubicBezTo>
                    <a:pt x="102" y="14"/>
                    <a:pt x="102" y="14"/>
                    <a:pt x="102" y="14"/>
                  </a:cubicBezTo>
                  <a:cubicBezTo>
                    <a:pt x="102" y="13"/>
                    <a:pt x="102" y="13"/>
                    <a:pt x="102" y="13"/>
                  </a:cubicBezTo>
                  <a:cubicBezTo>
                    <a:pt x="100" y="10"/>
                    <a:pt x="97" y="8"/>
                    <a:pt x="95" y="8"/>
                  </a:cubicBezTo>
                  <a:cubicBezTo>
                    <a:pt x="95" y="3"/>
                    <a:pt x="95" y="3"/>
                    <a:pt x="95" y="3"/>
                  </a:cubicBezTo>
                  <a:close/>
                  <a:moveTo>
                    <a:pt x="102" y="107"/>
                  </a:moveTo>
                  <a:cubicBezTo>
                    <a:pt x="99" y="106"/>
                    <a:pt x="97" y="106"/>
                    <a:pt x="95" y="105"/>
                  </a:cubicBezTo>
                  <a:cubicBezTo>
                    <a:pt x="95" y="92"/>
                    <a:pt x="95" y="92"/>
                    <a:pt x="95" y="92"/>
                  </a:cubicBezTo>
                  <a:cubicBezTo>
                    <a:pt x="95" y="92"/>
                    <a:pt x="95" y="93"/>
                    <a:pt x="95" y="93"/>
                  </a:cubicBezTo>
                  <a:cubicBezTo>
                    <a:pt x="97" y="96"/>
                    <a:pt x="99" y="98"/>
                    <a:pt x="102" y="100"/>
                  </a:cubicBezTo>
                  <a:cubicBezTo>
                    <a:pt x="102" y="107"/>
                    <a:pt x="102" y="107"/>
                    <a:pt x="102" y="107"/>
                  </a:cubicBezTo>
                  <a:close/>
                  <a:moveTo>
                    <a:pt x="102" y="19"/>
                  </a:moveTo>
                  <a:cubicBezTo>
                    <a:pt x="102" y="31"/>
                    <a:pt x="102" y="31"/>
                    <a:pt x="102" y="31"/>
                  </a:cubicBezTo>
                  <a:cubicBezTo>
                    <a:pt x="102" y="33"/>
                    <a:pt x="101" y="35"/>
                    <a:pt x="102" y="37"/>
                  </a:cubicBezTo>
                  <a:cubicBezTo>
                    <a:pt x="102" y="75"/>
                    <a:pt x="102" y="75"/>
                    <a:pt x="102" y="75"/>
                  </a:cubicBezTo>
                  <a:cubicBezTo>
                    <a:pt x="102" y="75"/>
                    <a:pt x="101" y="76"/>
                    <a:pt x="101" y="76"/>
                  </a:cubicBezTo>
                  <a:cubicBezTo>
                    <a:pt x="98" y="77"/>
                    <a:pt x="96" y="80"/>
                    <a:pt x="95" y="83"/>
                  </a:cubicBezTo>
                  <a:cubicBezTo>
                    <a:pt x="95" y="24"/>
                    <a:pt x="95" y="24"/>
                    <a:pt x="95" y="24"/>
                  </a:cubicBezTo>
                  <a:cubicBezTo>
                    <a:pt x="96" y="24"/>
                    <a:pt x="97" y="24"/>
                    <a:pt x="98" y="23"/>
                  </a:cubicBezTo>
                  <a:cubicBezTo>
                    <a:pt x="100" y="22"/>
                    <a:pt x="101" y="21"/>
                    <a:pt x="102" y="19"/>
                  </a:cubicBezTo>
                  <a:close/>
                  <a:moveTo>
                    <a:pt x="31" y="16"/>
                  </a:moveTo>
                  <a:cubicBezTo>
                    <a:pt x="58" y="3"/>
                    <a:pt x="79" y="0"/>
                    <a:pt x="95" y="3"/>
                  </a:cubicBezTo>
                  <a:cubicBezTo>
                    <a:pt x="95" y="8"/>
                    <a:pt x="95" y="8"/>
                    <a:pt x="95" y="8"/>
                  </a:cubicBezTo>
                  <a:cubicBezTo>
                    <a:pt x="93" y="8"/>
                    <a:pt x="92" y="8"/>
                    <a:pt x="91" y="9"/>
                  </a:cubicBezTo>
                  <a:cubicBezTo>
                    <a:pt x="91" y="9"/>
                    <a:pt x="91" y="9"/>
                    <a:pt x="91" y="9"/>
                  </a:cubicBezTo>
                  <a:cubicBezTo>
                    <a:pt x="87" y="11"/>
                    <a:pt x="86" y="16"/>
                    <a:pt x="88" y="20"/>
                  </a:cubicBezTo>
                  <a:cubicBezTo>
                    <a:pt x="89" y="22"/>
                    <a:pt x="92" y="24"/>
                    <a:pt x="95" y="24"/>
                  </a:cubicBezTo>
                  <a:cubicBezTo>
                    <a:pt x="95" y="83"/>
                    <a:pt x="95" y="83"/>
                    <a:pt x="95" y="83"/>
                  </a:cubicBezTo>
                  <a:cubicBezTo>
                    <a:pt x="94" y="86"/>
                    <a:pt x="94" y="89"/>
                    <a:pt x="95" y="92"/>
                  </a:cubicBezTo>
                  <a:cubicBezTo>
                    <a:pt x="95" y="105"/>
                    <a:pt x="95" y="105"/>
                    <a:pt x="95" y="105"/>
                  </a:cubicBezTo>
                  <a:cubicBezTo>
                    <a:pt x="80" y="98"/>
                    <a:pt x="68" y="81"/>
                    <a:pt x="52" y="82"/>
                  </a:cubicBezTo>
                  <a:cubicBezTo>
                    <a:pt x="45" y="83"/>
                    <a:pt x="37" y="83"/>
                    <a:pt x="31" y="83"/>
                  </a:cubicBezTo>
                  <a:cubicBezTo>
                    <a:pt x="31" y="71"/>
                    <a:pt x="31" y="71"/>
                    <a:pt x="31" y="71"/>
                  </a:cubicBezTo>
                  <a:cubicBezTo>
                    <a:pt x="33" y="71"/>
                    <a:pt x="36" y="70"/>
                    <a:pt x="38" y="69"/>
                  </a:cubicBezTo>
                  <a:cubicBezTo>
                    <a:pt x="38" y="69"/>
                    <a:pt x="38" y="69"/>
                    <a:pt x="38" y="69"/>
                  </a:cubicBezTo>
                  <a:cubicBezTo>
                    <a:pt x="46" y="65"/>
                    <a:pt x="49" y="56"/>
                    <a:pt x="45" y="48"/>
                  </a:cubicBezTo>
                  <a:cubicBezTo>
                    <a:pt x="42" y="42"/>
                    <a:pt x="37" y="39"/>
                    <a:pt x="31" y="39"/>
                  </a:cubicBezTo>
                  <a:lnTo>
                    <a:pt x="31" y="16"/>
                  </a:lnTo>
                  <a:close/>
                  <a:moveTo>
                    <a:pt x="3" y="59"/>
                  </a:moveTo>
                  <a:cubicBezTo>
                    <a:pt x="0" y="34"/>
                    <a:pt x="26" y="18"/>
                    <a:pt x="26" y="18"/>
                  </a:cubicBezTo>
                  <a:cubicBezTo>
                    <a:pt x="27" y="17"/>
                    <a:pt x="29" y="16"/>
                    <a:pt x="31" y="16"/>
                  </a:cubicBezTo>
                  <a:cubicBezTo>
                    <a:pt x="31" y="39"/>
                    <a:pt x="31" y="39"/>
                    <a:pt x="31" y="39"/>
                  </a:cubicBezTo>
                  <a:cubicBezTo>
                    <a:pt x="29" y="39"/>
                    <a:pt x="26" y="40"/>
                    <a:pt x="24" y="41"/>
                  </a:cubicBezTo>
                  <a:cubicBezTo>
                    <a:pt x="16" y="45"/>
                    <a:pt x="13" y="54"/>
                    <a:pt x="17" y="62"/>
                  </a:cubicBezTo>
                  <a:cubicBezTo>
                    <a:pt x="20" y="67"/>
                    <a:pt x="25" y="71"/>
                    <a:pt x="31" y="71"/>
                  </a:cubicBezTo>
                  <a:cubicBezTo>
                    <a:pt x="31" y="83"/>
                    <a:pt x="31" y="83"/>
                    <a:pt x="31" y="83"/>
                  </a:cubicBezTo>
                  <a:cubicBezTo>
                    <a:pt x="16" y="82"/>
                    <a:pt x="5" y="76"/>
                    <a:pt x="3" y="59"/>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260"/>
            <p:cNvSpPr>
              <a:spLocks noEditPoints="1"/>
            </p:cNvSpPr>
            <p:nvPr/>
          </p:nvSpPr>
          <p:spPr bwMode="auto">
            <a:xfrm>
              <a:off x="6057900" y="958850"/>
              <a:ext cx="277813" cy="300038"/>
            </a:xfrm>
            <a:custGeom>
              <a:avLst/>
              <a:gdLst>
                <a:gd name="T0" fmla="*/ 112 w 145"/>
                <a:gd name="T1" fmla="*/ 72 h 157"/>
                <a:gd name="T2" fmla="*/ 108 w 145"/>
                <a:gd name="T3" fmla="*/ 89 h 157"/>
                <a:gd name="T4" fmla="*/ 108 w 145"/>
                <a:gd name="T5" fmla="*/ 105 h 157"/>
                <a:gd name="T6" fmla="*/ 111 w 145"/>
                <a:gd name="T7" fmla="*/ 106 h 157"/>
                <a:gd name="T8" fmla="*/ 123 w 145"/>
                <a:gd name="T9" fmla="*/ 124 h 157"/>
                <a:gd name="T10" fmla="*/ 108 w 145"/>
                <a:gd name="T11" fmla="*/ 114 h 157"/>
                <a:gd name="T12" fmla="*/ 108 w 145"/>
                <a:gd name="T13" fmla="*/ 31 h 157"/>
                <a:gd name="T14" fmla="*/ 123 w 145"/>
                <a:gd name="T15" fmla="*/ 21 h 157"/>
                <a:gd name="T16" fmla="*/ 111 w 145"/>
                <a:gd name="T17" fmla="*/ 39 h 157"/>
                <a:gd name="T18" fmla="*/ 108 w 145"/>
                <a:gd name="T19" fmla="*/ 40 h 157"/>
                <a:gd name="T20" fmla="*/ 141 w 145"/>
                <a:gd name="T21" fmla="*/ 69 h 157"/>
                <a:gd name="T22" fmla="*/ 119 w 145"/>
                <a:gd name="T23" fmla="*/ 72 h 157"/>
                <a:gd name="T24" fmla="*/ 141 w 145"/>
                <a:gd name="T25" fmla="*/ 76 h 157"/>
                <a:gd name="T26" fmla="*/ 141 w 145"/>
                <a:gd name="T27" fmla="*/ 69 h 157"/>
                <a:gd name="T28" fmla="*/ 75 w 145"/>
                <a:gd name="T29" fmla="*/ 157 h 157"/>
                <a:gd name="T30" fmla="*/ 95 w 145"/>
                <a:gd name="T31" fmla="*/ 105 h 157"/>
                <a:gd name="T32" fmla="*/ 108 w 145"/>
                <a:gd name="T33" fmla="*/ 55 h 157"/>
                <a:gd name="T34" fmla="*/ 72 w 145"/>
                <a:gd name="T35" fmla="*/ 41 h 157"/>
                <a:gd name="T36" fmla="*/ 104 w 145"/>
                <a:gd name="T37" fmla="*/ 72 h 157"/>
                <a:gd name="T38" fmla="*/ 88 w 145"/>
                <a:gd name="T39" fmla="*/ 100 h 157"/>
                <a:gd name="T40" fmla="*/ 86 w 145"/>
                <a:gd name="T41" fmla="*/ 121 h 157"/>
                <a:gd name="T42" fmla="*/ 72 w 145"/>
                <a:gd name="T43" fmla="*/ 157 h 157"/>
                <a:gd name="T44" fmla="*/ 108 w 145"/>
                <a:gd name="T45" fmla="*/ 40 h 157"/>
                <a:gd name="T46" fmla="*/ 105 w 145"/>
                <a:gd name="T47" fmla="*/ 34 h 157"/>
                <a:gd name="T48" fmla="*/ 108 w 145"/>
                <a:gd name="T49" fmla="*/ 105 h 157"/>
                <a:gd name="T50" fmla="*/ 105 w 145"/>
                <a:gd name="T51" fmla="*/ 111 h 157"/>
                <a:gd name="T52" fmla="*/ 108 w 145"/>
                <a:gd name="T53" fmla="*/ 105 h 157"/>
                <a:gd name="T54" fmla="*/ 72 w 145"/>
                <a:gd name="T55" fmla="*/ 0 h 157"/>
                <a:gd name="T56" fmla="*/ 76 w 145"/>
                <a:gd name="T57" fmla="*/ 4 h 157"/>
                <a:gd name="T58" fmla="*/ 72 w 145"/>
                <a:gd name="T59" fmla="*/ 25 h 157"/>
                <a:gd name="T60" fmla="*/ 72 w 145"/>
                <a:gd name="T61" fmla="*/ 32 h 157"/>
                <a:gd name="T62" fmla="*/ 36 w 145"/>
                <a:gd name="T63" fmla="*/ 90 h 157"/>
                <a:gd name="T64" fmla="*/ 50 w 145"/>
                <a:gd name="T65" fmla="*/ 137 h 157"/>
                <a:gd name="T66" fmla="*/ 72 w 145"/>
                <a:gd name="T67" fmla="*/ 157 h 157"/>
                <a:gd name="T68" fmla="*/ 58 w 145"/>
                <a:gd name="T69" fmla="*/ 121 h 157"/>
                <a:gd name="T70" fmla="*/ 56 w 145"/>
                <a:gd name="T71" fmla="*/ 100 h 157"/>
                <a:gd name="T72" fmla="*/ 49 w 145"/>
                <a:gd name="T73" fmla="*/ 50 h 157"/>
                <a:gd name="T74" fmla="*/ 72 w 145"/>
                <a:gd name="T75" fmla="*/ 32 h 157"/>
                <a:gd name="T76" fmla="*/ 72 w 145"/>
                <a:gd name="T77" fmla="*/ 25 h 157"/>
                <a:gd name="T78" fmla="*/ 68 w 145"/>
                <a:gd name="T79" fmla="*/ 4 h 157"/>
                <a:gd name="T80" fmla="*/ 36 w 145"/>
                <a:gd name="T81" fmla="*/ 114 h 157"/>
                <a:gd name="T82" fmla="*/ 39 w 145"/>
                <a:gd name="T83" fmla="*/ 106 h 157"/>
                <a:gd name="T84" fmla="*/ 36 w 145"/>
                <a:gd name="T85" fmla="*/ 114 h 157"/>
                <a:gd name="T86" fmla="*/ 36 w 145"/>
                <a:gd name="T87" fmla="*/ 31 h 157"/>
                <a:gd name="T88" fmla="*/ 39 w 145"/>
                <a:gd name="T89" fmla="*/ 39 h 157"/>
                <a:gd name="T90" fmla="*/ 36 w 145"/>
                <a:gd name="T91" fmla="*/ 55 h 157"/>
                <a:gd name="T92" fmla="*/ 36 w 145"/>
                <a:gd name="T93" fmla="*/ 90 h 157"/>
                <a:gd name="T94" fmla="*/ 36 w 145"/>
                <a:gd name="T95" fmla="*/ 31 h 157"/>
                <a:gd name="T96" fmla="*/ 34 w 145"/>
                <a:gd name="T97" fmla="*/ 39 h 157"/>
                <a:gd name="T98" fmla="*/ 21 w 145"/>
                <a:gd name="T99" fmla="*/ 26 h 157"/>
                <a:gd name="T100" fmla="*/ 26 w 145"/>
                <a:gd name="T101" fmla="*/ 21 h 157"/>
                <a:gd name="T102" fmla="*/ 36 w 145"/>
                <a:gd name="T103" fmla="*/ 105 h 157"/>
                <a:gd name="T104" fmla="*/ 26 w 145"/>
                <a:gd name="T105" fmla="*/ 124 h 157"/>
                <a:gd name="T106" fmla="*/ 21 w 145"/>
                <a:gd name="T107" fmla="*/ 118 h 157"/>
                <a:gd name="T108" fmla="*/ 34 w 145"/>
                <a:gd name="T109" fmla="*/ 106 h 157"/>
                <a:gd name="T110" fmla="*/ 25 w 145"/>
                <a:gd name="T111" fmla="*/ 72 h 157"/>
                <a:gd name="T112" fmla="*/ 21 w 145"/>
                <a:gd name="T113" fmla="*/ 69 h 157"/>
                <a:gd name="T114" fmla="*/ 0 w 145"/>
                <a:gd name="T115" fmla="*/ 72 h 157"/>
                <a:gd name="T116" fmla="*/ 21 w 145"/>
                <a:gd name="T117" fmla="*/ 7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 h="157">
                  <a:moveTo>
                    <a:pt x="108" y="89"/>
                  </a:moveTo>
                  <a:cubicBezTo>
                    <a:pt x="111" y="84"/>
                    <a:pt x="112" y="78"/>
                    <a:pt x="112" y="72"/>
                  </a:cubicBezTo>
                  <a:cubicBezTo>
                    <a:pt x="112" y="66"/>
                    <a:pt x="111" y="61"/>
                    <a:pt x="108" y="55"/>
                  </a:cubicBezTo>
                  <a:cubicBezTo>
                    <a:pt x="108" y="89"/>
                    <a:pt x="108" y="89"/>
                    <a:pt x="108" y="89"/>
                  </a:cubicBezTo>
                  <a:close/>
                  <a:moveTo>
                    <a:pt x="108" y="114"/>
                  </a:moveTo>
                  <a:cubicBezTo>
                    <a:pt x="108" y="105"/>
                    <a:pt x="108" y="105"/>
                    <a:pt x="108" y="105"/>
                  </a:cubicBezTo>
                  <a:cubicBezTo>
                    <a:pt x="109" y="105"/>
                    <a:pt x="110" y="105"/>
                    <a:pt x="111" y="106"/>
                  </a:cubicBezTo>
                  <a:cubicBezTo>
                    <a:pt x="111" y="106"/>
                    <a:pt x="111" y="106"/>
                    <a:pt x="111" y="106"/>
                  </a:cubicBezTo>
                  <a:cubicBezTo>
                    <a:pt x="123" y="118"/>
                    <a:pt x="123" y="118"/>
                    <a:pt x="123" y="118"/>
                  </a:cubicBezTo>
                  <a:cubicBezTo>
                    <a:pt x="125" y="120"/>
                    <a:pt x="125" y="122"/>
                    <a:pt x="123" y="124"/>
                  </a:cubicBezTo>
                  <a:cubicBezTo>
                    <a:pt x="122" y="125"/>
                    <a:pt x="120" y="125"/>
                    <a:pt x="118" y="124"/>
                  </a:cubicBezTo>
                  <a:cubicBezTo>
                    <a:pt x="108" y="114"/>
                    <a:pt x="108" y="114"/>
                    <a:pt x="108" y="114"/>
                  </a:cubicBezTo>
                  <a:close/>
                  <a:moveTo>
                    <a:pt x="108" y="40"/>
                  </a:moveTo>
                  <a:cubicBezTo>
                    <a:pt x="108" y="31"/>
                    <a:pt x="108" y="31"/>
                    <a:pt x="108" y="31"/>
                  </a:cubicBezTo>
                  <a:cubicBezTo>
                    <a:pt x="118" y="21"/>
                    <a:pt x="118" y="21"/>
                    <a:pt x="118" y="21"/>
                  </a:cubicBezTo>
                  <a:cubicBezTo>
                    <a:pt x="120" y="20"/>
                    <a:pt x="122" y="20"/>
                    <a:pt x="123" y="21"/>
                  </a:cubicBezTo>
                  <a:cubicBezTo>
                    <a:pt x="125" y="23"/>
                    <a:pt x="125" y="25"/>
                    <a:pt x="123" y="26"/>
                  </a:cubicBezTo>
                  <a:cubicBezTo>
                    <a:pt x="111" y="39"/>
                    <a:pt x="111" y="39"/>
                    <a:pt x="111" y="39"/>
                  </a:cubicBezTo>
                  <a:cubicBezTo>
                    <a:pt x="111" y="39"/>
                    <a:pt x="111" y="39"/>
                    <a:pt x="111" y="39"/>
                  </a:cubicBezTo>
                  <a:cubicBezTo>
                    <a:pt x="110" y="40"/>
                    <a:pt x="109" y="40"/>
                    <a:pt x="108" y="40"/>
                  </a:cubicBezTo>
                  <a:close/>
                  <a:moveTo>
                    <a:pt x="141" y="69"/>
                  </a:moveTo>
                  <a:cubicBezTo>
                    <a:pt x="141" y="69"/>
                    <a:pt x="141" y="69"/>
                    <a:pt x="141" y="69"/>
                  </a:cubicBezTo>
                  <a:cubicBezTo>
                    <a:pt x="123" y="69"/>
                    <a:pt x="123" y="69"/>
                    <a:pt x="123" y="69"/>
                  </a:cubicBezTo>
                  <a:cubicBezTo>
                    <a:pt x="121" y="69"/>
                    <a:pt x="119" y="70"/>
                    <a:pt x="119" y="72"/>
                  </a:cubicBezTo>
                  <a:cubicBezTo>
                    <a:pt x="119" y="74"/>
                    <a:pt x="121" y="76"/>
                    <a:pt x="123" y="76"/>
                  </a:cubicBezTo>
                  <a:cubicBezTo>
                    <a:pt x="141" y="76"/>
                    <a:pt x="141" y="76"/>
                    <a:pt x="141" y="76"/>
                  </a:cubicBezTo>
                  <a:cubicBezTo>
                    <a:pt x="143" y="76"/>
                    <a:pt x="145" y="74"/>
                    <a:pt x="145" y="72"/>
                  </a:cubicBezTo>
                  <a:cubicBezTo>
                    <a:pt x="145" y="70"/>
                    <a:pt x="143" y="69"/>
                    <a:pt x="141" y="69"/>
                  </a:cubicBezTo>
                  <a:close/>
                  <a:moveTo>
                    <a:pt x="72" y="157"/>
                  </a:moveTo>
                  <a:cubicBezTo>
                    <a:pt x="75" y="157"/>
                    <a:pt x="75" y="157"/>
                    <a:pt x="75" y="157"/>
                  </a:cubicBezTo>
                  <a:cubicBezTo>
                    <a:pt x="86" y="157"/>
                    <a:pt x="94" y="148"/>
                    <a:pt x="95" y="137"/>
                  </a:cubicBezTo>
                  <a:cubicBezTo>
                    <a:pt x="95" y="105"/>
                    <a:pt x="95" y="105"/>
                    <a:pt x="95" y="105"/>
                  </a:cubicBezTo>
                  <a:cubicBezTo>
                    <a:pt x="100" y="101"/>
                    <a:pt x="105" y="96"/>
                    <a:pt x="108" y="89"/>
                  </a:cubicBezTo>
                  <a:cubicBezTo>
                    <a:pt x="108" y="55"/>
                    <a:pt x="108" y="55"/>
                    <a:pt x="108" y="55"/>
                  </a:cubicBezTo>
                  <a:cubicBezTo>
                    <a:pt x="102" y="42"/>
                    <a:pt x="88" y="32"/>
                    <a:pt x="72" y="32"/>
                  </a:cubicBezTo>
                  <a:cubicBezTo>
                    <a:pt x="72" y="41"/>
                    <a:pt x="72" y="41"/>
                    <a:pt x="72" y="41"/>
                  </a:cubicBezTo>
                  <a:cubicBezTo>
                    <a:pt x="81" y="41"/>
                    <a:pt x="89" y="44"/>
                    <a:pt x="94" y="50"/>
                  </a:cubicBezTo>
                  <a:cubicBezTo>
                    <a:pt x="100" y="56"/>
                    <a:pt x="104" y="64"/>
                    <a:pt x="104" y="72"/>
                  </a:cubicBezTo>
                  <a:cubicBezTo>
                    <a:pt x="104" y="84"/>
                    <a:pt x="97" y="94"/>
                    <a:pt x="88" y="100"/>
                  </a:cubicBezTo>
                  <a:cubicBezTo>
                    <a:pt x="88" y="100"/>
                    <a:pt x="88" y="100"/>
                    <a:pt x="88" y="100"/>
                  </a:cubicBezTo>
                  <a:cubicBezTo>
                    <a:pt x="87" y="100"/>
                    <a:pt x="86" y="102"/>
                    <a:pt x="86" y="103"/>
                  </a:cubicBezTo>
                  <a:cubicBezTo>
                    <a:pt x="86" y="121"/>
                    <a:pt x="86" y="121"/>
                    <a:pt x="86" y="121"/>
                  </a:cubicBezTo>
                  <a:cubicBezTo>
                    <a:pt x="72" y="121"/>
                    <a:pt x="72" y="121"/>
                    <a:pt x="72" y="121"/>
                  </a:cubicBezTo>
                  <a:cubicBezTo>
                    <a:pt x="72" y="157"/>
                    <a:pt x="72" y="157"/>
                    <a:pt x="72" y="157"/>
                  </a:cubicBezTo>
                  <a:close/>
                  <a:moveTo>
                    <a:pt x="108" y="31"/>
                  </a:moveTo>
                  <a:cubicBezTo>
                    <a:pt x="108" y="40"/>
                    <a:pt x="108" y="40"/>
                    <a:pt x="108" y="40"/>
                  </a:cubicBezTo>
                  <a:cubicBezTo>
                    <a:pt x="107" y="40"/>
                    <a:pt x="106" y="40"/>
                    <a:pt x="105" y="39"/>
                  </a:cubicBezTo>
                  <a:cubicBezTo>
                    <a:pt x="104" y="38"/>
                    <a:pt x="104" y="35"/>
                    <a:pt x="105" y="34"/>
                  </a:cubicBezTo>
                  <a:cubicBezTo>
                    <a:pt x="108" y="31"/>
                    <a:pt x="108" y="31"/>
                    <a:pt x="108" y="31"/>
                  </a:cubicBezTo>
                  <a:close/>
                  <a:moveTo>
                    <a:pt x="108" y="105"/>
                  </a:moveTo>
                  <a:cubicBezTo>
                    <a:pt x="108" y="114"/>
                    <a:pt x="108" y="114"/>
                    <a:pt x="108" y="114"/>
                  </a:cubicBezTo>
                  <a:cubicBezTo>
                    <a:pt x="105" y="111"/>
                    <a:pt x="105" y="111"/>
                    <a:pt x="105" y="111"/>
                  </a:cubicBezTo>
                  <a:cubicBezTo>
                    <a:pt x="104" y="109"/>
                    <a:pt x="104" y="107"/>
                    <a:pt x="105" y="106"/>
                  </a:cubicBezTo>
                  <a:cubicBezTo>
                    <a:pt x="106" y="105"/>
                    <a:pt x="107" y="105"/>
                    <a:pt x="108" y="105"/>
                  </a:cubicBezTo>
                  <a:close/>
                  <a:moveTo>
                    <a:pt x="72" y="25"/>
                  </a:moveTo>
                  <a:cubicBezTo>
                    <a:pt x="72" y="0"/>
                    <a:pt x="72" y="0"/>
                    <a:pt x="72" y="0"/>
                  </a:cubicBezTo>
                  <a:cubicBezTo>
                    <a:pt x="72" y="0"/>
                    <a:pt x="72" y="0"/>
                    <a:pt x="72" y="0"/>
                  </a:cubicBezTo>
                  <a:cubicBezTo>
                    <a:pt x="74" y="0"/>
                    <a:pt x="76" y="2"/>
                    <a:pt x="76" y="4"/>
                  </a:cubicBezTo>
                  <a:cubicBezTo>
                    <a:pt x="76" y="22"/>
                    <a:pt x="76" y="22"/>
                    <a:pt x="76" y="22"/>
                  </a:cubicBezTo>
                  <a:cubicBezTo>
                    <a:pt x="76" y="24"/>
                    <a:pt x="74" y="25"/>
                    <a:pt x="72" y="25"/>
                  </a:cubicBezTo>
                  <a:cubicBezTo>
                    <a:pt x="72" y="25"/>
                    <a:pt x="72" y="25"/>
                    <a:pt x="72" y="25"/>
                  </a:cubicBezTo>
                  <a:close/>
                  <a:moveTo>
                    <a:pt x="72" y="32"/>
                  </a:moveTo>
                  <a:cubicBezTo>
                    <a:pt x="56" y="32"/>
                    <a:pt x="42" y="41"/>
                    <a:pt x="36" y="55"/>
                  </a:cubicBezTo>
                  <a:cubicBezTo>
                    <a:pt x="36" y="90"/>
                    <a:pt x="36" y="90"/>
                    <a:pt x="36" y="90"/>
                  </a:cubicBezTo>
                  <a:cubicBezTo>
                    <a:pt x="39" y="96"/>
                    <a:pt x="44" y="102"/>
                    <a:pt x="50" y="106"/>
                  </a:cubicBezTo>
                  <a:cubicBezTo>
                    <a:pt x="50" y="137"/>
                    <a:pt x="50" y="137"/>
                    <a:pt x="50" y="137"/>
                  </a:cubicBezTo>
                  <a:cubicBezTo>
                    <a:pt x="50" y="148"/>
                    <a:pt x="59" y="157"/>
                    <a:pt x="70" y="157"/>
                  </a:cubicBezTo>
                  <a:cubicBezTo>
                    <a:pt x="72" y="157"/>
                    <a:pt x="72" y="157"/>
                    <a:pt x="72" y="157"/>
                  </a:cubicBezTo>
                  <a:cubicBezTo>
                    <a:pt x="72" y="121"/>
                    <a:pt x="72" y="121"/>
                    <a:pt x="72" y="121"/>
                  </a:cubicBezTo>
                  <a:cubicBezTo>
                    <a:pt x="58" y="121"/>
                    <a:pt x="58" y="121"/>
                    <a:pt x="58" y="121"/>
                  </a:cubicBezTo>
                  <a:cubicBezTo>
                    <a:pt x="58" y="103"/>
                    <a:pt x="58" y="103"/>
                    <a:pt x="58" y="103"/>
                  </a:cubicBezTo>
                  <a:cubicBezTo>
                    <a:pt x="58" y="102"/>
                    <a:pt x="58" y="101"/>
                    <a:pt x="56" y="100"/>
                  </a:cubicBezTo>
                  <a:cubicBezTo>
                    <a:pt x="47" y="94"/>
                    <a:pt x="40" y="84"/>
                    <a:pt x="40" y="72"/>
                  </a:cubicBezTo>
                  <a:cubicBezTo>
                    <a:pt x="40" y="64"/>
                    <a:pt x="44" y="56"/>
                    <a:pt x="49" y="50"/>
                  </a:cubicBezTo>
                  <a:cubicBezTo>
                    <a:pt x="55" y="44"/>
                    <a:pt x="63" y="41"/>
                    <a:pt x="72" y="41"/>
                  </a:cubicBezTo>
                  <a:cubicBezTo>
                    <a:pt x="72" y="32"/>
                    <a:pt x="72" y="32"/>
                    <a:pt x="72" y="32"/>
                  </a:cubicBezTo>
                  <a:close/>
                  <a:moveTo>
                    <a:pt x="72" y="0"/>
                  </a:moveTo>
                  <a:cubicBezTo>
                    <a:pt x="72" y="25"/>
                    <a:pt x="72" y="25"/>
                    <a:pt x="72" y="25"/>
                  </a:cubicBezTo>
                  <a:cubicBezTo>
                    <a:pt x="70" y="25"/>
                    <a:pt x="68" y="24"/>
                    <a:pt x="68" y="22"/>
                  </a:cubicBezTo>
                  <a:cubicBezTo>
                    <a:pt x="68" y="4"/>
                    <a:pt x="68" y="4"/>
                    <a:pt x="68" y="4"/>
                  </a:cubicBezTo>
                  <a:cubicBezTo>
                    <a:pt x="68" y="2"/>
                    <a:pt x="70" y="0"/>
                    <a:pt x="72" y="0"/>
                  </a:cubicBezTo>
                  <a:close/>
                  <a:moveTo>
                    <a:pt x="36" y="114"/>
                  </a:moveTo>
                  <a:cubicBezTo>
                    <a:pt x="36" y="105"/>
                    <a:pt x="36" y="105"/>
                    <a:pt x="36" y="105"/>
                  </a:cubicBezTo>
                  <a:cubicBezTo>
                    <a:pt x="37" y="104"/>
                    <a:pt x="38" y="105"/>
                    <a:pt x="39" y="106"/>
                  </a:cubicBezTo>
                  <a:cubicBezTo>
                    <a:pt x="40" y="107"/>
                    <a:pt x="40" y="109"/>
                    <a:pt x="39" y="111"/>
                  </a:cubicBezTo>
                  <a:cubicBezTo>
                    <a:pt x="36" y="114"/>
                    <a:pt x="36" y="114"/>
                    <a:pt x="36" y="114"/>
                  </a:cubicBezTo>
                  <a:close/>
                  <a:moveTo>
                    <a:pt x="36" y="40"/>
                  </a:moveTo>
                  <a:cubicBezTo>
                    <a:pt x="36" y="31"/>
                    <a:pt x="36" y="31"/>
                    <a:pt x="36" y="31"/>
                  </a:cubicBezTo>
                  <a:cubicBezTo>
                    <a:pt x="39" y="34"/>
                    <a:pt x="39" y="34"/>
                    <a:pt x="39" y="34"/>
                  </a:cubicBezTo>
                  <a:cubicBezTo>
                    <a:pt x="40" y="35"/>
                    <a:pt x="40" y="38"/>
                    <a:pt x="39" y="39"/>
                  </a:cubicBezTo>
                  <a:cubicBezTo>
                    <a:pt x="38" y="40"/>
                    <a:pt x="37" y="40"/>
                    <a:pt x="36" y="40"/>
                  </a:cubicBezTo>
                  <a:close/>
                  <a:moveTo>
                    <a:pt x="36" y="55"/>
                  </a:moveTo>
                  <a:cubicBezTo>
                    <a:pt x="33" y="60"/>
                    <a:pt x="32" y="66"/>
                    <a:pt x="32" y="72"/>
                  </a:cubicBezTo>
                  <a:cubicBezTo>
                    <a:pt x="32" y="79"/>
                    <a:pt x="33" y="85"/>
                    <a:pt x="36" y="90"/>
                  </a:cubicBezTo>
                  <a:cubicBezTo>
                    <a:pt x="36" y="55"/>
                    <a:pt x="36" y="55"/>
                    <a:pt x="36" y="55"/>
                  </a:cubicBezTo>
                  <a:close/>
                  <a:moveTo>
                    <a:pt x="36" y="31"/>
                  </a:moveTo>
                  <a:cubicBezTo>
                    <a:pt x="36" y="40"/>
                    <a:pt x="36" y="40"/>
                    <a:pt x="36" y="40"/>
                  </a:cubicBezTo>
                  <a:cubicBezTo>
                    <a:pt x="35" y="40"/>
                    <a:pt x="34" y="40"/>
                    <a:pt x="34" y="39"/>
                  </a:cubicBezTo>
                  <a:cubicBezTo>
                    <a:pt x="34" y="39"/>
                    <a:pt x="34" y="39"/>
                    <a:pt x="34" y="39"/>
                  </a:cubicBezTo>
                  <a:cubicBezTo>
                    <a:pt x="21" y="26"/>
                    <a:pt x="21" y="26"/>
                    <a:pt x="21" y="26"/>
                  </a:cubicBezTo>
                  <a:cubicBezTo>
                    <a:pt x="20" y="25"/>
                    <a:pt x="20" y="23"/>
                    <a:pt x="21" y="21"/>
                  </a:cubicBezTo>
                  <a:cubicBezTo>
                    <a:pt x="22" y="20"/>
                    <a:pt x="25" y="20"/>
                    <a:pt x="26" y="21"/>
                  </a:cubicBezTo>
                  <a:cubicBezTo>
                    <a:pt x="36" y="31"/>
                    <a:pt x="36" y="31"/>
                    <a:pt x="36" y="31"/>
                  </a:cubicBezTo>
                  <a:close/>
                  <a:moveTo>
                    <a:pt x="36" y="105"/>
                  </a:moveTo>
                  <a:cubicBezTo>
                    <a:pt x="36" y="114"/>
                    <a:pt x="36" y="114"/>
                    <a:pt x="36" y="114"/>
                  </a:cubicBezTo>
                  <a:cubicBezTo>
                    <a:pt x="26" y="124"/>
                    <a:pt x="26" y="124"/>
                    <a:pt x="26" y="124"/>
                  </a:cubicBezTo>
                  <a:cubicBezTo>
                    <a:pt x="25" y="125"/>
                    <a:pt x="22" y="125"/>
                    <a:pt x="21" y="124"/>
                  </a:cubicBezTo>
                  <a:cubicBezTo>
                    <a:pt x="20" y="122"/>
                    <a:pt x="20" y="120"/>
                    <a:pt x="21" y="118"/>
                  </a:cubicBezTo>
                  <a:cubicBezTo>
                    <a:pt x="34" y="106"/>
                    <a:pt x="34" y="106"/>
                    <a:pt x="34" y="106"/>
                  </a:cubicBezTo>
                  <a:cubicBezTo>
                    <a:pt x="34" y="106"/>
                    <a:pt x="34" y="106"/>
                    <a:pt x="34" y="106"/>
                  </a:cubicBezTo>
                  <a:cubicBezTo>
                    <a:pt x="34" y="105"/>
                    <a:pt x="35" y="105"/>
                    <a:pt x="36" y="105"/>
                  </a:cubicBezTo>
                  <a:close/>
                  <a:moveTo>
                    <a:pt x="25" y="72"/>
                  </a:moveTo>
                  <a:cubicBezTo>
                    <a:pt x="25" y="72"/>
                    <a:pt x="25" y="72"/>
                    <a:pt x="25" y="72"/>
                  </a:cubicBezTo>
                  <a:cubicBezTo>
                    <a:pt x="25" y="70"/>
                    <a:pt x="23" y="69"/>
                    <a:pt x="21" y="69"/>
                  </a:cubicBezTo>
                  <a:cubicBezTo>
                    <a:pt x="4" y="69"/>
                    <a:pt x="4" y="69"/>
                    <a:pt x="4" y="69"/>
                  </a:cubicBezTo>
                  <a:cubicBezTo>
                    <a:pt x="2" y="69"/>
                    <a:pt x="0" y="70"/>
                    <a:pt x="0" y="72"/>
                  </a:cubicBezTo>
                  <a:cubicBezTo>
                    <a:pt x="0" y="74"/>
                    <a:pt x="2" y="76"/>
                    <a:pt x="4" y="76"/>
                  </a:cubicBezTo>
                  <a:cubicBezTo>
                    <a:pt x="21" y="76"/>
                    <a:pt x="21" y="76"/>
                    <a:pt x="21" y="76"/>
                  </a:cubicBezTo>
                  <a:cubicBezTo>
                    <a:pt x="23" y="76"/>
                    <a:pt x="25" y="74"/>
                    <a:pt x="25" y="7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30" name="Freeform 262"/>
          <p:cNvSpPr/>
          <p:nvPr/>
        </p:nvSpPr>
        <p:spPr bwMode="auto">
          <a:xfrm>
            <a:off x="7427748" y="0"/>
            <a:ext cx="1715691" cy="2495550"/>
          </a:xfrm>
          <a:custGeom>
            <a:avLst/>
            <a:gdLst>
              <a:gd name="T0" fmla="*/ 0 w 1441"/>
              <a:gd name="T1" fmla="*/ 0 h 1572"/>
              <a:gd name="T2" fmla="*/ 1441 w 1441"/>
              <a:gd name="T3" fmla="*/ 0 h 1572"/>
              <a:gd name="T4" fmla="*/ 1441 w 1441"/>
              <a:gd name="T5" fmla="*/ 1572 h 1572"/>
              <a:gd name="T6" fmla="*/ 0 w 1441"/>
              <a:gd name="T7" fmla="*/ 0 h 1572"/>
            </a:gdLst>
            <a:ahLst/>
            <a:cxnLst>
              <a:cxn ang="0">
                <a:pos x="T0" y="T1"/>
              </a:cxn>
              <a:cxn ang="0">
                <a:pos x="T2" y="T3"/>
              </a:cxn>
              <a:cxn ang="0">
                <a:pos x="T4" y="T5"/>
              </a:cxn>
              <a:cxn ang="0">
                <a:pos x="T6" y="T7"/>
              </a:cxn>
            </a:cxnLst>
            <a:rect l="0" t="0" r="r" b="b"/>
            <a:pathLst>
              <a:path w="1441" h="1572">
                <a:moveTo>
                  <a:pt x="0" y="0"/>
                </a:moveTo>
                <a:lnTo>
                  <a:pt x="1441" y="0"/>
                </a:lnTo>
                <a:lnTo>
                  <a:pt x="1441" y="1572"/>
                </a:lnTo>
                <a:lnTo>
                  <a:pt x="0" y="0"/>
                </a:lnTo>
                <a:close/>
              </a:path>
            </a:pathLst>
          </a:custGeom>
          <a:solidFill>
            <a:srgbClr val="009B95"/>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31" name="Freeform 263"/>
          <p:cNvSpPr/>
          <p:nvPr/>
        </p:nvSpPr>
        <p:spPr bwMode="auto">
          <a:xfrm>
            <a:off x="-10716" y="4782344"/>
            <a:ext cx="2139554" cy="2089150"/>
          </a:xfrm>
          <a:custGeom>
            <a:avLst/>
            <a:gdLst>
              <a:gd name="T0" fmla="*/ 1797 w 1797"/>
              <a:gd name="T1" fmla="*/ 1316 h 1316"/>
              <a:gd name="T2" fmla="*/ 0 w 1797"/>
              <a:gd name="T3" fmla="*/ 1316 h 1316"/>
              <a:gd name="T4" fmla="*/ 0 w 1797"/>
              <a:gd name="T5" fmla="*/ 0 h 1316"/>
              <a:gd name="T6" fmla="*/ 1797 w 1797"/>
              <a:gd name="T7" fmla="*/ 1316 h 1316"/>
            </a:gdLst>
            <a:ahLst/>
            <a:cxnLst>
              <a:cxn ang="0">
                <a:pos x="T0" y="T1"/>
              </a:cxn>
              <a:cxn ang="0">
                <a:pos x="T2" y="T3"/>
              </a:cxn>
              <a:cxn ang="0">
                <a:pos x="T4" y="T5"/>
              </a:cxn>
              <a:cxn ang="0">
                <a:pos x="T6" y="T7"/>
              </a:cxn>
            </a:cxnLst>
            <a:rect l="0" t="0" r="r" b="b"/>
            <a:pathLst>
              <a:path w="1797" h="1316">
                <a:moveTo>
                  <a:pt x="1797" y="1316"/>
                </a:moveTo>
                <a:lnTo>
                  <a:pt x="0" y="1316"/>
                </a:lnTo>
                <a:lnTo>
                  <a:pt x="0" y="0"/>
                </a:lnTo>
                <a:lnTo>
                  <a:pt x="1797" y="1316"/>
                </a:lnTo>
                <a:close/>
              </a:path>
            </a:pathLst>
          </a:custGeom>
          <a:solidFill>
            <a:srgbClr val="009B95"/>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32" name="Freeform 264"/>
          <p:cNvSpPr/>
          <p:nvPr/>
        </p:nvSpPr>
        <p:spPr bwMode="auto">
          <a:xfrm>
            <a:off x="1615272" y="2200277"/>
            <a:ext cx="847748" cy="507251"/>
          </a:xfrm>
          <a:custGeom>
            <a:avLst/>
            <a:gdLst>
              <a:gd name="T0" fmla="*/ 430 w 470"/>
              <a:gd name="T1" fmla="*/ 133 h 211"/>
              <a:gd name="T2" fmla="*/ 418 w 470"/>
              <a:gd name="T3" fmla="*/ 133 h 211"/>
              <a:gd name="T4" fmla="*/ 343 w 470"/>
              <a:gd name="T5" fmla="*/ 76 h 211"/>
              <a:gd name="T6" fmla="*/ 297 w 470"/>
              <a:gd name="T7" fmla="*/ 91 h 211"/>
              <a:gd name="T8" fmla="*/ 193 w 470"/>
              <a:gd name="T9" fmla="*/ 0 h 211"/>
              <a:gd name="T10" fmla="*/ 92 w 470"/>
              <a:gd name="T11" fmla="*/ 81 h 211"/>
              <a:gd name="T12" fmla="*/ 67 w 470"/>
              <a:gd name="T13" fmla="*/ 76 h 211"/>
              <a:gd name="T14" fmla="*/ 0 w 470"/>
              <a:gd name="T15" fmla="*/ 143 h 211"/>
              <a:gd name="T16" fmla="*/ 43 w 470"/>
              <a:gd name="T17" fmla="*/ 206 h 211"/>
              <a:gd name="T18" fmla="*/ 62 w 470"/>
              <a:gd name="T19" fmla="*/ 211 h 211"/>
              <a:gd name="T20" fmla="*/ 430 w 470"/>
              <a:gd name="T21" fmla="*/ 211 h 211"/>
              <a:gd name="T22" fmla="*/ 470 w 470"/>
              <a:gd name="T23" fmla="*/ 172 h 211"/>
              <a:gd name="T24" fmla="*/ 470 w 470"/>
              <a:gd name="T25" fmla="*/ 172 h 211"/>
              <a:gd name="T26" fmla="*/ 430 w 470"/>
              <a:gd name="T27" fmla="*/ 133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0" h="211">
                <a:moveTo>
                  <a:pt x="430" y="133"/>
                </a:moveTo>
                <a:cubicBezTo>
                  <a:pt x="418" y="133"/>
                  <a:pt x="418" y="133"/>
                  <a:pt x="418" y="133"/>
                </a:cubicBezTo>
                <a:cubicBezTo>
                  <a:pt x="409" y="100"/>
                  <a:pt x="379" y="76"/>
                  <a:pt x="343" y="76"/>
                </a:cubicBezTo>
                <a:cubicBezTo>
                  <a:pt x="326" y="76"/>
                  <a:pt x="310" y="82"/>
                  <a:pt x="297" y="91"/>
                </a:cubicBezTo>
                <a:cubicBezTo>
                  <a:pt x="290" y="40"/>
                  <a:pt x="247" y="0"/>
                  <a:pt x="193" y="0"/>
                </a:cubicBezTo>
                <a:cubicBezTo>
                  <a:pt x="144" y="0"/>
                  <a:pt x="102" y="34"/>
                  <a:pt x="92" y="81"/>
                </a:cubicBezTo>
                <a:cubicBezTo>
                  <a:pt x="84" y="78"/>
                  <a:pt x="76" y="76"/>
                  <a:pt x="67" y="76"/>
                </a:cubicBezTo>
                <a:cubicBezTo>
                  <a:pt x="30" y="76"/>
                  <a:pt x="0" y="106"/>
                  <a:pt x="0" y="143"/>
                </a:cubicBezTo>
                <a:cubicBezTo>
                  <a:pt x="0" y="172"/>
                  <a:pt x="18" y="197"/>
                  <a:pt x="43" y="206"/>
                </a:cubicBezTo>
                <a:cubicBezTo>
                  <a:pt x="49" y="210"/>
                  <a:pt x="55" y="211"/>
                  <a:pt x="62" y="211"/>
                </a:cubicBezTo>
                <a:cubicBezTo>
                  <a:pt x="430" y="211"/>
                  <a:pt x="430" y="211"/>
                  <a:pt x="430" y="211"/>
                </a:cubicBezTo>
                <a:cubicBezTo>
                  <a:pt x="452" y="211"/>
                  <a:pt x="470" y="194"/>
                  <a:pt x="470" y="172"/>
                </a:cubicBezTo>
                <a:cubicBezTo>
                  <a:pt x="470" y="172"/>
                  <a:pt x="470" y="172"/>
                  <a:pt x="470" y="172"/>
                </a:cubicBezTo>
                <a:cubicBezTo>
                  <a:pt x="470" y="151"/>
                  <a:pt x="452" y="133"/>
                  <a:pt x="430" y="133"/>
                </a:cubicBezTo>
                <a:close/>
              </a:path>
            </a:pathLst>
          </a:custGeom>
          <a:solidFill>
            <a:srgbClr val="CAE5F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lvl="0"/>
            <a:endParaRPr lang="zh-CN" altLang="en-US" sz="1350"/>
          </a:p>
        </p:txBody>
      </p:sp>
      <p:sp>
        <p:nvSpPr>
          <p:cNvPr id="433" name="Freeform 265"/>
          <p:cNvSpPr/>
          <p:nvPr/>
        </p:nvSpPr>
        <p:spPr bwMode="auto">
          <a:xfrm>
            <a:off x="7284244" y="2593975"/>
            <a:ext cx="305991" cy="203200"/>
          </a:xfrm>
          <a:custGeom>
            <a:avLst/>
            <a:gdLst>
              <a:gd name="T0" fmla="*/ 211 w 213"/>
              <a:gd name="T1" fmla="*/ 89 h 106"/>
              <a:gd name="T2" fmla="*/ 213 w 213"/>
              <a:gd name="T3" fmla="*/ 77 h 106"/>
              <a:gd name="T4" fmla="*/ 172 w 213"/>
              <a:gd name="T5" fmla="*/ 35 h 106"/>
              <a:gd name="T6" fmla="*/ 149 w 213"/>
              <a:gd name="T7" fmla="*/ 42 h 106"/>
              <a:gd name="T8" fmla="*/ 97 w 213"/>
              <a:gd name="T9" fmla="*/ 0 h 106"/>
              <a:gd name="T10" fmla="*/ 46 w 213"/>
              <a:gd name="T11" fmla="*/ 41 h 106"/>
              <a:gd name="T12" fmla="*/ 34 w 213"/>
              <a:gd name="T13" fmla="*/ 39 h 106"/>
              <a:gd name="T14" fmla="*/ 0 w 213"/>
              <a:gd name="T15" fmla="*/ 72 h 106"/>
              <a:gd name="T16" fmla="*/ 20 w 213"/>
              <a:gd name="T17" fmla="*/ 103 h 106"/>
              <a:gd name="T18" fmla="*/ 30 w 213"/>
              <a:gd name="T19" fmla="*/ 106 h 106"/>
              <a:gd name="T20" fmla="*/ 193 w 213"/>
              <a:gd name="T21" fmla="*/ 106 h 106"/>
              <a:gd name="T22" fmla="*/ 201 w 213"/>
              <a:gd name="T23" fmla="*/ 104 h 106"/>
              <a:gd name="T24" fmla="*/ 203 w 213"/>
              <a:gd name="T25" fmla="*/ 104 h 106"/>
              <a:gd name="T26" fmla="*/ 204 w 213"/>
              <a:gd name="T27" fmla="*/ 103 h 106"/>
              <a:gd name="T28" fmla="*/ 211 w 213"/>
              <a:gd name="T29" fmla="*/ 8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3" h="106">
                <a:moveTo>
                  <a:pt x="211" y="89"/>
                </a:moveTo>
                <a:cubicBezTo>
                  <a:pt x="213" y="85"/>
                  <a:pt x="213" y="81"/>
                  <a:pt x="213" y="77"/>
                </a:cubicBezTo>
                <a:cubicBezTo>
                  <a:pt x="213" y="54"/>
                  <a:pt x="195" y="35"/>
                  <a:pt x="172" y="35"/>
                </a:cubicBezTo>
                <a:cubicBezTo>
                  <a:pt x="163" y="35"/>
                  <a:pt x="155" y="38"/>
                  <a:pt x="149" y="42"/>
                </a:cubicBezTo>
                <a:cubicBezTo>
                  <a:pt x="144" y="18"/>
                  <a:pt x="123" y="0"/>
                  <a:pt x="97" y="0"/>
                </a:cubicBezTo>
                <a:cubicBezTo>
                  <a:pt x="73" y="0"/>
                  <a:pt x="52" y="18"/>
                  <a:pt x="46" y="41"/>
                </a:cubicBezTo>
                <a:cubicBezTo>
                  <a:pt x="43" y="39"/>
                  <a:pt x="38" y="39"/>
                  <a:pt x="34" y="39"/>
                </a:cubicBezTo>
                <a:cubicBezTo>
                  <a:pt x="15" y="39"/>
                  <a:pt x="0" y="54"/>
                  <a:pt x="0" y="72"/>
                </a:cubicBezTo>
                <a:cubicBezTo>
                  <a:pt x="0" y="86"/>
                  <a:pt x="8" y="98"/>
                  <a:pt x="20" y="103"/>
                </a:cubicBezTo>
                <a:cubicBezTo>
                  <a:pt x="23" y="105"/>
                  <a:pt x="26" y="106"/>
                  <a:pt x="30" y="106"/>
                </a:cubicBezTo>
                <a:cubicBezTo>
                  <a:pt x="193" y="106"/>
                  <a:pt x="193" y="106"/>
                  <a:pt x="193" y="106"/>
                </a:cubicBezTo>
                <a:cubicBezTo>
                  <a:pt x="196" y="106"/>
                  <a:pt x="199" y="106"/>
                  <a:pt x="201" y="104"/>
                </a:cubicBezTo>
                <a:cubicBezTo>
                  <a:pt x="203" y="104"/>
                  <a:pt x="203" y="104"/>
                  <a:pt x="203" y="104"/>
                </a:cubicBezTo>
                <a:cubicBezTo>
                  <a:pt x="203" y="104"/>
                  <a:pt x="203" y="103"/>
                  <a:pt x="204" y="103"/>
                </a:cubicBezTo>
                <a:cubicBezTo>
                  <a:pt x="208" y="100"/>
                  <a:pt x="211" y="95"/>
                  <a:pt x="211" y="89"/>
                </a:cubicBezTo>
                <a:close/>
              </a:path>
            </a:pathLst>
          </a:custGeom>
          <a:solidFill>
            <a:srgbClr val="E4F3FB"/>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34" name="Freeform 266"/>
          <p:cNvSpPr/>
          <p:nvPr/>
        </p:nvSpPr>
        <p:spPr bwMode="auto">
          <a:xfrm>
            <a:off x="6936581" y="2820988"/>
            <a:ext cx="538163" cy="325438"/>
          </a:xfrm>
          <a:custGeom>
            <a:avLst/>
            <a:gdLst>
              <a:gd name="T0" fmla="*/ 345 w 376"/>
              <a:gd name="T1" fmla="*/ 107 h 170"/>
              <a:gd name="T2" fmla="*/ 335 w 376"/>
              <a:gd name="T3" fmla="*/ 107 h 170"/>
              <a:gd name="T4" fmla="*/ 275 w 376"/>
              <a:gd name="T5" fmla="*/ 61 h 170"/>
              <a:gd name="T6" fmla="*/ 238 w 376"/>
              <a:gd name="T7" fmla="*/ 73 h 170"/>
              <a:gd name="T8" fmla="*/ 155 w 376"/>
              <a:gd name="T9" fmla="*/ 0 h 170"/>
              <a:gd name="T10" fmla="*/ 73 w 376"/>
              <a:gd name="T11" fmla="*/ 65 h 170"/>
              <a:gd name="T12" fmla="*/ 54 w 376"/>
              <a:gd name="T13" fmla="*/ 61 h 170"/>
              <a:gd name="T14" fmla="*/ 0 w 376"/>
              <a:gd name="T15" fmla="*/ 115 h 170"/>
              <a:gd name="T16" fmla="*/ 34 w 376"/>
              <a:gd name="T17" fmla="*/ 166 h 170"/>
              <a:gd name="T18" fmla="*/ 50 w 376"/>
              <a:gd name="T19" fmla="*/ 170 h 170"/>
              <a:gd name="T20" fmla="*/ 345 w 376"/>
              <a:gd name="T21" fmla="*/ 170 h 170"/>
              <a:gd name="T22" fmla="*/ 376 w 376"/>
              <a:gd name="T23" fmla="*/ 138 h 170"/>
              <a:gd name="T24" fmla="*/ 376 w 376"/>
              <a:gd name="T25" fmla="*/ 138 h 170"/>
              <a:gd name="T26" fmla="*/ 345 w 376"/>
              <a:gd name="T27" fmla="*/ 10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6" h="170">
                <a:moveTo>
                  <a:pt x="345" y="107"/>
                </a:moveTo>
                <a:cubicBezTo>
                  <a:pt x="335" y="107"/>
                  <a:pt x="335" y="107"/>
                  <a:pt x="335" y="107"/>
                </a:cubicBezTo>
                <a:cubicBezTo>
                  <a:pt x="328" y="81"/>
                  <a:pt x="304" y="61"/>
                  <a:pt x="275" y="61"/>
                </a:cubicBezTo>
                <a:cubicBezTo>
                  <a:pt x="261" y="61"/>
                  <a:pt x="249" y="66"/>
                  <a:pt x="238" y="73"/>
                </a:cubicBezTo>
                <a:cubicBezTo>
                  <a:pt x="233" y="32"/>
                  <a:pt x="198" y="0"/>
                  <a:pt x="155" y="0"/>
                </a:cubicBezTo>
                <a:cubicBezTo>
                  <a:pt x="115" y="0"/>
                  <a:pt x="82" y="28"/>
                  <a:pt x="73" y="65"/>
                </a:cubicBezTo>
                <a:cubicBezTo>
                  <a:pt x="67" y="62"/>
                  <a:pt x="61" y="61"/>
                  <a:pt x="54" y="61"/>
                </a:cubicBezTo>
                <a:cubicBezTo>
                  <a:pt x="24" y="61"/>
                  <a:pt x="0" y="85"/>
                  <a:pt x="0" y="115"/>
                </a:cubicBezTo>
                <a:cubicBezTo>
                  <a:pt x="0" y="138"/>
                  <a:pt x="14" y="158"/>
                  <a:pt x="34" y="166"/>
                </a:cubicBezTo>
                <a:cubicBezTo>
                  <a:pt x="39" y="168"/>
                  <a:pt x="44" y="170"/>
                  <a:pt x="50" y="170"/>
                </a:cubicBezTo>
                <a:cubicBezTo>
                  <a:pt x="345" y="170"/>
                  <a:pt x="345" y="170"/>
                  <a:pt x="345" y="170"/>
                </a:cubicBezTo>
                <a:cubicBezTo>
                  <a:pt x="362" y="170"/>
                  <a:pt x="376" y="156"/>
                  <a:pt x="376" y="138"/>
                </a:cubicBezTo>
                <a:cubicBezTo>
                  <a:pt x="376" y="138"/>
                  <a:pt x="376" y="138"/>
                  <a:pt x="376" y="138"/>
                </a:cubicBezTo>
                <a:cubicBezTo>
                  <a:pt x="376" y="121"/>
                  <a:pt x="362" y="107"/>
                  <a:pt x="345" y="107"/>
                </a:cubicBezTo>
                <a:close/>
              </a:path>
            </a:pathLst>
          </a:custGeom>
          <a:solidFill>
            <a:srgbClr val="CAE5F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 name="副标题 2"/>
          <p:cNvSpPr>
            <a:spLocks noGrp="1"/>
          </p:cNvSpPr>
          <p:nvPr>
            <p:ph type="subTitle" idx="1" hasCustomPrompt="1"/>
          </p:nvPr>
        </p:nvSpPr>
        <p:spPr>
          <a:xfrm>
            <a:off x="2640806" y="3667126"/>
            <a:ext cx="3862388" cy="558799"/>
          </a:xfrm>
        </p:spPr>
        <p:txBody>
          <a:bodyPr anchor="ctr">
            <a:normAutofit/>
          </a:bodyPr>
          <a:lstStyle>
            <a:lvl1pPr marL="0" indent="0" algn="ctr">
              <a:buNone/>
              <a:defRPr sz="12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单击添加学院名称 </a:t>
            </a:r>
            <a:r>
              <a:rPr lang="en-US" altLang="zh-CN"/>
              <a:t>/ </a:t>
            </a:r>
            <a:r>
              <a:rPr lang="zh-CN" altLang="en-US"/>
              <a:t>专业名称</a:t>
            </a:r>
            <a:endParaRPr lang="zh-CN" altLang="en-US" dirty="0"/>
          </a:p>
        </p:txBody>
      </p:sp>
      <p:sp>
        <p:nvSpPr>
          <p:cNvPr id="2" name="标题 1"/>
          <p:cNvSpPr>
            <a:spLocks noGrp="1"/>
          </p:cNvSpPr>
          <p:nvPr>
            <p:ph type="ctrTitle" hasCustomPrompt="1"/>
          </p:nvPr>
        </p:nvSpPr>
        <p:spPr>
          <a:xfrm>
            <a:off x="2640806" y="2854327"/>
            <a:ext cx="3862388" cy="698591"/>
          </a:xfrm>
        </p:spPr>
        <p:txBody>
          <a:bodyPr anchor="b">
            <a:normAutofit/>
          </a:bodyPr>
          <a:lstStyle>
            <a:lvl1pPr algn="ctr">
              <a:defRPr sz="2400">
                <a:solidFill>
                  <a:sysClr val="windowText" lastClr="000000"/>
                </a:solidFill>
              </a:defRPr>
            </a:lvl1pPr>
          </a:lstStyle>
          <a:p>
            <a:r>
              <a:rPr lang="zh-CN" altLang="en-US"/>
              <a:t>毕业论文答辩</a:t>
            </a:r>
            <a:r>
              <a:rPr lang="en-US" altLang="zh-CN"/>
              <a:t>PPT</a:t>
            </a:r>
            <a:r>
              <a:rPr lang="zh-CN" altLang="en-US"/>
              <a:t>模板</a:t>
            </a:r>
            <a:endParaRPr lang="zh-CN" altLang="en-US" dirty="0"/>
          </a:p>
        </p:txBody>
      </p:sp>
      <p:sp>
        <p:nvSpPr>
          <p:cNvPr id="122" name="文本占位符 13"/>
          <p:cNvSpPr>
            <a:spLocks noGrp="1"/>
          </p:cNvSpPr>
          <p:nvPr>
            <p:ph type="body" sz="quarter" idx="10" hasCustomPrompt="1"/>
          </p:nvPr>
        </p:nvSpPr>
        <p:spPr>
          <a:xfrm>
            <a:off x="2633663" y="5476082"/>
            <a:ext cx="1585913" cy="371475"/>
          </a:xfrm>
        </p:spPr>
        <p:txBody>
          <a:bodyPr anchor="ctr">
            <a:normAutofit/>
          </a:bodyPr>
          <a:lstStyle>
            <a:lvl1pPr marL="0" indent="0" algn="l">
              <a:buNone/>
              <a:defRPr sz="790" b="1"/>
            </a:lvl1pPr>
            <a:lvl2pPr marL="342900" indent="0">
              <a:buNone/>
              <a:defRPr/>
            </a:lvl2pPr>
            <a:lvl3pPr marL="685800" indent="0">
              <a:buNone/>
              <a:defRPr/>
            </a:lvl3pPr>
            <a:lvl4pPr marL="1028700" indent="0">
              <a:buNone/>
              <a:defRPr/>
            </a:lvl4pPr>
            <a:lvl5pPr marL="1371600" indent="0">
              <a:buNone/>
              <a:defRPr/>
            </a:lvl5pPr>
          </a:lstStyle>
          <a:p>
            <a:pPr lvl="0"/>
            <a:r>
              <a:rPr lang="zh-CN" altLang="en-US"/>
              <a:t>答辩人</a:t>
            </a:r>
            <a:endParaRPr lang="zh-CN" altLang="en-US"/>
          </a:p>
        </p:txBody>
      </p:sp>
      <p:sp>
        <p:nvSpPr>
          <p:cNvPr id="123" name="文本占位符 13"/>
          <p:cNvSpPr>
            <a:spLocks noGrp="1"/>
          </p:cNvSpPr>
          <p:nvPr>
            <p:ph type="body" sz="quarter" idx="11" hasCustomPrompt="1"/>
          </p:nvPr>
        </p:nvSpPr>
        <p:spPr>
          <a:xfrm>
            <a:off x="2633663" y="5847557"/>
            <a:ext cx="1585913" cy="371475"/>
          </a:xfrm>
        </p:spPr>
        <p:txBody>
          <a:bodyPr anchor="ctr">
            <a:normAutofit/>
          </a:bodyPr>
          <a:lstStyle>
            <a:lvl1pPr marL="0" indent="0" algn="l">
              <a:buNone/>
              <a:defRPr sz="790" b="1"/>
            </a:lvl1pPr>
            <a:lvl2pPr marL="342900" indent="0">
              <a:buNone/>
              <a:defRPr/>
            </a:lvl2pPr>
            <a:lvl3pPr marL="685800" indent="0">
              <a:buNone/>
              <a:defRPr/>
            </a:lvl3pPr>
            <a:lvl4pPr marL="1028700" indent="0">
              <a:buNone/>
              <a:defRPr/>
            </a:lvl4pPr>
            <a:lvl5pPr marL="1371600" indent="0">
              <a:buNone/>
              <a:defRPr/>
            </a:lvl5pPr>
          </a:lstStyle>
          <a:p>
            <a:pPr lvl="0"/>
            <a:r>
              <a:rPr lang="zh-CN" altLang="en-US"/>
              <a:t>指导老师</a:t>
            </a:r>
            <a:endParaRPr lang="zh-CN" altLang="en-US"/>
          </a:p>
        </p:txBody>
      </p:sp>
      <p:sp>
        <p:nvSpPr>
          <p:cNvPr id="112" name="Freeform 261"/>
          <p:cNvSpPr>
            <a:spLocks noEditPoints="1"/>
          </p:cNvSpPr>
          <p:nvPr/>
        </p:nvSpPr>
        <p:spPr bwMode="auto">
          <a:xfrm>
            <a:off x="6792066" y="3550444"/>
            <a:ext cx="1271363" cy="1178719"/>
          </a:xfrm>
          <a:custGeom>
            <a:avLst/>
            <a:gdLst>
              <a:gd name="T0" fmla="*/ 540 w 740"/>
              <a:gd name="T1" fmla="*/ 98 h 686"/>
              <a:gd name="T2" fmla="*/ 471 w 740"/>
              <a:gd name="T3" fmla="*/ 15 h 686"/>
              <a:gd name="T4" fmla="*/ 284 w 740"/>
              <a:gd name="T5" fmla="*/ 94 h 686"/>
              <a:gd name="T6" fmla="*/ 208 w 740"/>
              <a:gd name="T7" fmla="*/ 71 h 686"/>
              <a:gd name="T8" fmla="*/ 192 w 740"/>
              <a:gd name="T9" fmla="*/ 149 h 686"/>
              <a:gd name="T10" fmla="*/ 34 w 740"/>
              <a:gd name="T11" fmla="*/ 274 h 686"/>
              <a:gd name="T12" fmla="*/ 79 w 740"/>
              <a:gd name="T13" fmla="*/ 372 h 686"/>
              <a:gd name="T14" fmla="*/ 195 w 740"/>
              <a:gd name="T15" fmla="*/ 651 h 686"/>
              <a:gd name="T16" fmla="*/ 295 w 740"/>
              <a:gd name="T17" fmla="*/ 616 h 686"/>
              <a:gd name="T18" fmla="*/ 474 w 740"/>
              <a:gd name="T19" fmla="*/ 626 h 686"/>
              <a:gd name="T20" fmla="*/ 567 w 740"/>
              <a:gd name="T21" fmla="*/ 571 h 686"/>
              <a:gd name="T22" fmla="*/ 646 w 740"/>
              <a:gd name="T23" fmla="*/ 408 h 686"/>
              <a:gd name="T24" fmla="*/ 725 w 740"/>
              <a:gd name="T25" fmla="*/ 337 h 686"/>
              <a:gd name="T26" fmla="*/ 230 w 740"/>
              <a:gd name="T27" fmla="*/ 571 h 686"/>
              <a:gd name="T28" fmla="*/ 115 w 740"/>
              <a:gd name="T29" fmla="*/ 330 h 686"/>
              <a:gd name="T30" fmla="*/ 294 w 740"/>
              <a:gd name="T31" fmla="*/ 323 h 686"/>
              <a:gd name="T32" fmla="*/ 376 w 740"/>
              <a:gd name="T33" fmla="*/ 377 h 686"/>
              <a:gd name="T34" fmla="*/ 247 w 740"/>
              <a:gd name="T35" fmla="*/ 570 h 686"/>
              <a:gd name="T36" fmla="*/ 274 w 740"/>
              <a:gd name="T37" fmla="*/ 581 h 686"/>
              <a:gd name="T38" fmla="*/ 483 w 740"/>
              <a:gd name="T39" fmla="*/ 558 h 686"/>
              <a:gd name="T40" fmla="*/ 283 w 740"/>
              <a:gd name="T41" fmla="*/ 589 h 686"/>
              <a:gd name="T42" fmla="*/ 508 w 740"/>
              <a:gd name="T43" fmla="*/ 545 h 686"/>
              <a:gd name="T44" fmla="*/ 625 w 740"/>
              <a:gd name="T45" fmla="*/ 373 h 686"/>
              <a:gd name="T46" fmla="*/ 518 w 740"/>
              <a:gd name="T47" fmla="*/ 544 h 686"/>
              <a:gd name="T48" fmla="*/ 416 w 740"/>
              <a:gd name="T49" fmla="*/ 390 h 686"/>
              <a:gd name="T50" fmla="*/ 381 w 740"/>
              <a:gd name="T51" fmla="*/ 331 h 686"/>
              <a:gd name="T52" fmla="*/ 381 w 740"/>
              <a:gd name="T53" fmla="*/ 258 h 686"/>
              <a:gd name="T54" fmla="*/ 516 w 740"/>
              <a:gd name="T55" fmla="*/ 113 h 686"/>
              <a:gd name="T56" fmla="*/ 629 w 740"/>
              <a:gd name="T57" fmla="*/ 344 h 686"/>
              <a:gd name="T58" fmla="*/ 451 w 740"/>
              <a:gd name="T59" fmla="*/ 87 h 686"/>
              <a:gd name="T60" fmla="*/ 458 w 740"/>
              <a:gd name="T61" fmla="*/ 97 h 686"/>
              <a:gd name="T62" fmla="*/ 329 w 740"/>
              <a:gd name="T63" fmla="*/ 242 h 686"/>
              <a:gd name="T64" fmla="*/ 289 w 740"/>
              <a:gd name="T65" fmla="*/ 122 h 686"/>
              <a:gd name="T66" fmla="*/ 214 w 740"/>
              <a:gd name="T67" fmla="*/ 167 h 686"/>
              <a:gd name="T68" fmla="*/ 304 w 740"/>
              <a:gd name="T69" fmla="*/ 255 h 686"/>
              <a:gd name="T70" fmla="*/ 113 w 740"/>
              <a:gd name="T71" fmla="*/ 302 h 686"/>
              <a:gd name="T72" fmla="*/ 107 w 740"/>
              <a:gd name="T73" fmla="*/ 291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0" h="686">
                <a:moveTo>
                  <a:pt x="667" y="312"/>
                </a:moveTo>
                <a:cubicBezTo>
                  <a:pt x="540" y="98"/>
                  <a:pt x="540" y="98"/>
                  <a:pt x="540" y="98"/>
                </a:cubicBezTo>
                <a:cubicBezTo>
                  <a:pt x="555" y="80"/>
                  <a:pt x="558" y="55"/>
                  <a:pt x="546" y="34"/>
                </a:cubicBezTo>
                <a:cubicBezTo>
                  <a:pt x="530" y="9"/>
                  <a:pt x="497" y="0"/>
                  <a:pt x="471" y="15"/>
                </a:cubicBezTo>
                <a:cubicBezTo>
                  <a:pt x="455" y="25"/>
                  <a:pt x="446" y="42"/>
                  <a:pt x="445" y="59"/>
                </a:cubicBezTo>
                <a:cubicBezTo>
                  <a:pt x="284" y="94"/>
                  <a:pt x="284" y="94"/>
                  <a:pt x="284" y="94"/>
                </a:cubicBezTo>
                <a:cubicBezTo>
                  <a:pt x="283" y="93"/>
                  <a:pt x="283" y="91"/>
                  <a:pt x="282" y="90"/>
                </a:cubicBezTo>
                <a:cubicBezTo>
                  <a:pt x="267" y="64"/>
                  <a:pt x="233" y="56"/>
                  <a:pt x="208" y="71"/>
                </a:cubicBezTo>
                <a:cubicBezTo>
                  <a:pt x="182" y="86"/>
                  <a:pt x="174" y="119"/>
                  <a:pt x="189" y="145"/>
                </a:cubicBezTo>
                <a:cubicBezTo>
                  <a:pt x="190" y="146"/>
                  <a:pt x="191" y="148"/>
                  <a:pt x="192" y="149"/>
                </a:cubicBezTo>
                <a:cubicBezTo>
                  <a:pt x="86" y="272"/>
                  <a:pt x="86" y="272"/>
                  <a:pt x="86" y="272"/>
                </a:cubicBezTo>
                <a:cubicBezTo>
                  <a:pt x="70" y="264"/>
                  <a:pt x="51" y="265"/>
                  <a:pt x="34" y="274"/>
                </a:cubicBezTo>
                <a:cubicBezTo>
                  <a:pt x="9" y="289"/>
                  <a:pt x="0" y="323"/>
                  <a:pt x="15" y="348"/>
                </a:cubicBezTo>
                <a:cubicBezTo>
                  <a:pt x="29" y="371"/>
                  <a:pt x="56" y="380"/>
                  <a:pt x="79" y="372"/>
                </a:cubicBezTo>
                <a:cubicBezTo>
                  <a:pt x="205" y="584"/>
                  <a:pt x="205" y="584"/>
                  <a:pt x="205" y="584"/>
                </a:cubicBezTo>
                <a:cubicBezTo>
                  <a:pt x="186" y="601"/>
                  <a:pt x="182" y="629"/>
                  <a:pt x="195" y="651"/>
                </a:cubicBezTo>
                <a:cubicBezTo>
                  <a:pt x="210" y="677"/>
                  <a:pt x="243" y="686"/>
                  <a:pt x="269" y="670"/>
                </a:cubicBezTo>
                <a:cubicBezTo>
                  <a:pt x="289" y="659"/>
                  <a:pt x="298" y="637"/>
                  <a:pt x="295" y="616"/>
                </a:cubicBezTo>
                <a:cubicBezTo>
                  <a:pt x="466" y="599"/>
                  <a:pt x="466" y="599"/>
                  <a:pt x="466" y="599"/>
                </a:cubicBezTo>
                <a:cubicBezTo>
                  <a:pt x="466" y="608"/>
                  <a:pt x="469" y="617"/>
                  <a:pt x="474" y="626"/>
                </a:cubicBezTo>
                <a:cubicBezTo>
                  <a:pt x="489" y="651"/>
                  <a:pt x="522" y="660"/>
                  <a:pt x="548" y="645"/>
                </a:cubicBezTo>
                <a:cubicBezTo>
                  <a:pt x="573" y="629"/>
                  <a:pt x="582" y="596"/>
                  <a:pt x="567" y="571"/>
                </a:cubicBezTo>
                <a:cubicBezTo>
                  <a:pt x="562" y="562"/>
                  <a:pt x="555" y="556"/>
                  <a:pt x="547" y="551"/>
                </a:cubicBezTo>
                <a:cubicBezTo>
                  <a:pt x="646" y="408"/>
                  <a:pt x="646" y="408"/>
                  <a:pt x="646" y="408"/>
                </a:cubicBezTo>
                <a:cubicBezTo>
                  <a:pt x="663" y="421"/>
                  <a:pt x="687" y="423"/>
                  <a:pt x="706" y="411"/>
                </a:cubicBezTo>
                <a:cubicBezTo>
                  <a:pt x="732" y="396"/>
                  <a:pt x="740" y="363"/>
                  <a:pt x="725" y="337"/>
                </a:cubicBezTo>
                <a:cubicBezTo>
                  <a:pt x="713" y="317"/>
                  <a:pt x="689" y="307"/>
                  <a:pt x="667" y="312"/>
                </a:cubicBezTo>
                <a:close/>
                <a:moveTo>
                  <a:pt x="230" y="571"/>
                </a:moveTo>
                <a:cubicBezTo>
                  <a:pt x="103" y="356"/>
                  <a:pt x="103" y="356"/>
                  <a:pt x="103" y="356"/>
                </a:cubicBezTo>
                <a:cubicBezTo>
                  <a:pt x="109" y="349"/>
                  <a:pt x="114" y="339"/>
                  <a:pt x="115" y="330"/>
                </a:cubicBezTo>
                <a:cubicBezTo>
                  <a:pt x="289" y="312"/>
                  <a:pt x="289" y="312"/>
                  <a:pt x="289" y="312"/>
                </a:cubicBezTo>
                <a:cubicBezTo>
                  <a:pt x="291" y="316"/>
                  <a:pt x="292" y="319"/>
                  <a:pt x="294" y="323"/>
                </a:cubicBezTo>
                <a:cubicBezTo>
                  <a:pt x="307" y="345"/>
                  <a:pt x="334" y="354"/>
                  <a:pt x="358" y="346"/>
                </a:cubicBezTo>
                <a:cubicBezTo>
                  <a:pt x="376" y="377"/>
                  <a:pt x="376" y="377"/>
                  <a:pt x="376" y="377"/>
                </a:cubicBezTo>
                <a:cubicBezTo>
                  <a:pt x="391" y="403"/>
                  <a:pt x="391" y="403"/>
                  <a:pt x="391" y="403"/>
                </a:cubicBezTo>
                <a:cubicBezTo>
                  <a:pt x="247" y="570"/>
                  <a:pt x="247" y="570"/>
                  <a:pt x="247" y="570"/>
                </a:cubicBezTo>
                <a:cubicBezTo>
                  <a:pt x="241" y="569"/>
                  <a:pt x="235" y="570"/>
                  <a:pt x="230" y="571"/>
                </a:cubicBezTo>
                <a:close/>
                <a:moveTo>
                  <a:pt x="274" y="581"/>
                </a:moveTo>
                <a:cubicBezTo>
                  <a:pt x="406" y="428"/>
                  <a:pt x="406" y="428"/>
                  <a:pt x="406" y="428"/>
                </a:cubicBezTo>
                <a:cubicBezTo>
                  <a:pt x="483" y="558"/>
                  <a:pt x="483" y="558"/>
                  <a:pt x="483" y="558"/>
                </a:cubicBezTo>
                <a:cubicBezTo>
                  <a:pt x="480" y="562"/>
                  <a:pt x="477" y="566"/>
                  <a:pt x="474" y="570"/>
                </a:cubicBezTo>
                <a:cubicBezTo>
                  <a:pt x="283" y="589"/>
                  <a:pt x="283" y="589"/>
                  <a:pt x="283" y="589"/>
                </a:cubicBezTo>
                <a:cubicBezTo>
                  <a:pt x="280" y="586"/>
                  <a:pt x="278" y="583"/>
                  <a:pt x="274" y="581"/>
                </a:cubicBezTo>
                <a:close/>
                <a:moveTo>
                  <a:pt x="508" y="545"/>
                </a:moveTo>
                <a:cubicBezTo>
                  <a:pt x="432" y="416"/>
                  <a:pt x="432" y="416"/>
                  <a:pt x="432" y="416"/>
                </a:cubicBezTo>
                <a:cubicBezTo>
                  <a:pt x="625" y="373"/>
                  <a:pt x="625" y="373"/>
                  <a:pt x="625" y="373"/>
                </a:cubicBezTo>
                <a:cubicBezTo>
                  <a:pt x="626" y="377"/>
                  <a:pt x="627" y="381"/>
                  <a:pt x="628" y="384"/>
                </a:cubicBezTo>
                <a:cubicBezTo>
                  <a:pt x="518" y="544"/>
                  <a:pt x="518" y="544"/>
                  <a:pt x="518" y="544"/>
                </a:cubicBezTo>
                <a:cubicBezTo>
                  <a:pt x="515" y="544"/>
                  <a:pt x="512" y="545"/>
                  <a:pt x="508" y="545"/>
                </a:cubicBezTo>
                <a:close/>
                <a:moveTo>
                  <a:pt x="416" y="390"/>
                </a:moveTo>
                <a:cubicBezTo>
                  <a:pt x="399" y="360"/>
                  <a:pt x="399" y="360"/>
                  <a:pt x="399" y="360"/>
                </a:cubicBezTo>
                <a:cubicBezTo>
                  <a:pt x="381" y="331"/>
                  <a:pt x="381" y="331"/>
                  <a:pt x="381" y="331"/>
                </a:cubicBezTo>
                <a:cubicBezTo>
                  <a:pt x="396" y="314"/>
                  <a:pt x="399" y="288"/>
                  <a:pt x="387" y="268"/>
                </a:cubicBezTo>
                <a:cubicBezTo>
                  <a:pt x="385" y="264"/>
                  <a:pt x="383" y="261"/>
                  <a:pt x="381" y="258"/>
                </a:cubicBezTo>
                <a:cubicBezTo>
                  <a:pt x="481" y="113"/>
                  <a:pt x="481" y="113"/>
                  <a:pt x="481" y="113"/>
                </a:cubicBezTo>
                <a:cubicBezTo>
                  <a:pt x="492" y="117"/>
                  <a:pt x="505" y="117"/>
                  <a:pt x="516" y="113"/>
                </a:cubicBezTo>
                <a:cubicBezTo>
                  <a:pt x="642" y="325"/>
                  <a:pt x="642" y="325"/>
                  <a:pt x="642" y="325"/>
                </a:cubicBezTo>
                <a:cubicBezTo>
                  <a:pt x="636" y="330"/>
                  <a:pt x="632" y="337"/>
                  <a:pt x="629" y="344"/>
                </a:cubicBezTo>
                <a:lnTo>
                  <a:pt x="416" y="390"/>
                </a:lnTo>
                <a:close/>
                <a:moveTo>
                  <a:pt x="451" y="87"/>
                </a:moveTo>
                <a:cubicBezTo>
                  <a:pt x="451" y="88"/>
                  <a:pt x="452" y="89"/>
                  <a:pt x="452" y="90"/>
                </a:cubicBezTo>
                <a:cubicBezTo>
                  <a:pt x="454" y="92"/>
                  <a:pt x="456" y="95"/>
                  <a:pt x="458" y="97"/>
                </a:cubicBezTo>
                <a:cubicBezTo>
                  <a:pt x="357" y="243"/>
                  <a:pt x="357" y="243"/>
                  <a:pt x="357" y="243"/>
                </a:cubicBezTo>
                <a:cubicBezTo>
                  <a:pt x="348" y="241"/>
                  <a:pt x="338" y="240"/>
                  <a:pt x="329" y="242"/>
                </a:cubicBezTo>
                <a:cubicBezTo>
                  <a:pt x="276" y="153"/>
                  <a:pt x="276" y="153"/>
                  <a:pt x="276" y="153"/>
                </a:cubicBezTo>
                <a:cubicBezTo>
                  <a:pt x="284" y="144"/>
                  <a:pt x="288" y="133"/>
                  <a:pt x="289" y="122"/>
                </a:cubicBezTo>
                <a:lnTo>
                  <a:pt x="451" y="87"/>
                </a:lnTo>
                <a:close/>
                <a:moveTo>
                  <a:pt x="214" y="167"/>
                </a:moveTo>
                <a:cubicBezTo>
                  <a:pt x="226" y="172"/>
                  <a:pt x="240" y="173"/>
                  <a:pt x="253" y="169"/>
                </a:cubicBezTo>
                <a:cubicBezTo>
                  <a:pt x="304" y="255"/>
                  <a:pt x="304" y="255"/>
                  <a:pt x="304" y="255"/>
                </a:cubicBezTo>
                <a:cubicBezTo>
                  <a:pt x="295" y="263"/>
                  <a:pt x="290" y="273"/>
                  <a:pt x="288" y="284"/>
                </a:cubicBezTo>
                <a:cubicBezTo>
                  <a:pt x="113" y="302"/>
                  <a:pt x="113" y="302"/>
                  <a:pt x="113" y="302"/>
                </a:cubicBezTo>
                <a:cubicBezTo>
                  <a:pt x="112" y="299"/>
                  <a:pt x="110" y="296"/>
                  <a:pt x="109" y="293"/>
                </a:cubicBezTo>
                <a:cubicBezTo>
                  <a:pt x="108" y="292"/>
                  <a:pt x="107" y="291"/>
                  <a:pt x="107" y="291"/>
                </a:cubicBezTo>
                <a:lnTo>
                  <a:pt x="214" y="167"/>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dirty="0" smtClean="0"/>
              <a:t>www.wps.cn </a:t>
            </a:r>
            <a:r>
              <a:rPr lang="zh-CN" altLang="en-US" dirty="0" smtClean="0"/>
              <a:t>「 让</a:t>
            </a:r>
            <a:r>
              <a:rPr lang="en-US" altLang="zh-CN" dirty="0" smtClean="0"/>
              <a:t>PPT</a:t>
            </a:r>
            <a:r>
              <a:rPr lang="zh-CN" altLang="en-US" dirty="0" smtClean="0"/>
              <a:t>设计简单起来！」</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dirty="0" smtClean="0"/>
              <a:t>www.wps.cn </a:t>
            </a:r>
            <a:r>
              <a:rPr lang="zh-CN" altLang="en-US" dirty="0" smtClean="0"/>
              <a:t>「 让</a:t>
            </a:r>
            <a:r>
              <a:rPr lang="en-US" altLang="zh-CN" dirty="0" smtClean="0"/>
              <a:t>PPT</a:t>
            </a:r>
            <a:r>
              <a:rPr lang="zh-CN" altLang="en-US" dirty="0" smtClean="0"/>
              <a:t>设计简单起来！」</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dirty="0" smtClean="0"/>
              <a:t>www.wps.cn </a:t>
            </a:r>
            <a:r>
              <a:rPr lang="zh-CN" altLang="en-US" dirty="0" smtClean="0"/>
              <a:t>「 让</a:t>
            </a:r>
            <a:r>
              <a:rPr lang="en-US" altLang="zh-CN" dirty="0" smtClean="0"/>
              <a:t>PPT</a:t>
            </a:r>
            <a:r>
              <a:rPr lang="zh-CN" altLang="en-US" dirty="0" smtClean="0"/>
              <a:t>设计简单起来！」</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4" name="矩形 3"/>
          <p:cNvSpPr/>
          <p:nvPr/>
        </p:nvSpPr>
        <p:spPr>
          <a:xfrm>
            <a:off x="1" y="1597376"/>
            <a:ext cx="2536031" cy="2734434"/>
          </a:xfrm>
          <a:prstGeom prst="rect">
            <a:avLst/>
          </a:prstGeom>
          <a:solidFill>
            <a:srgbClr val="009B95"/>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lvl="0"/>
            <a:endParaRPr lang="zh-CN" altLang="en-US" sz="1350">
              <a:solidFill>
                <a:schemeClr val="tx1"/>
              </a:solidFill>
            </a:endParaRPr>
          </a:p>
        </p:txBody>
      </p:sp>
      <p:sp>
        <p:nvSpPr>
          <p:cNvPr id="85" name="图片占位符 5"/>
          <p:cNvSpPr>
            <a:spLocks noGrp="1"/>
          </p:cNvSpPr>
          <p:nvPr>
            <p:ph type="pic" sz="quarter" idx="17" hasCustomPrompt="1"/>
          </p:nvPr>
        </p:nvSpPr>
        <p:spPr>
          <a:xfrm>
            <a:off x="-10715" y="1597376"/>
            <a:ext cx="2282427" cy="2734435"/>
          </a:xfrm>
          <a:prstGeom prst="snip1Rect">
            <a:avLst>
              <a:gd name="adj" fmla="val 0"/>
            </a:avLst>
          </a:prstGeom>
          <a:pattFill prst="dashHorz">
            <a:fgClr>
              <a:schemeClr val="bg1">
                <a:lumMod val="75000"/>
              </a:schemeClr>
            </a:fgClr>
            <a:bgClr>
              <a:schemeClr val="bg1"/>
            </a:bgClr>
          </a:pattFill>
        </p:spPr>
        <p:txBody>
          <a:bodyPr tIns="180000">
            <a:normAutofit/>
          </a:bodyPr>
          <a:lstStyle>
            <a:lvl1pPr marL="0" indent="0" algn="ctr">
              <a:buNone/>
              <a:defRPr sz="1350">
                <a:solidFill>
                  <a:schemeClr val="bg1">
                    <a:lumMod val="65000"/>
                    <a:alpha val="0"/>
                  </a:schemeClr>
                </a:solidFill>
                <a:latin typeface="微软雅黑" panose="020B0503020204020204" charset="-122"/>
                <a:ea typeface="微软雅黑" panose="020B0503020204020204" charset="-122"/>
              </a:defRPr>
            </a:lvl1pPr>
          </a:lstStyle>
          <a:p>
            <a:r>
              <a:rPr lang="zh-CN" altLang="en-US" dirty="0"/>
              <a:t>单击图标插入图片</a:t>
            </a:r>
            <a:endParaRPr lang="zh-CN" altLang="en-US" dirty="0"/>
          </a:p>
        </p:txBody>
      </p:sp>
      <p:sp>
        <p:nvSpPr>
          <p:cNvPr id="2" name="标题 1"/>
          <p:cNvSpPr>
            <a:spLocks noGrp="1"/>
          </p:cNvSpPr>
          <p:nvPr>
            <p:ph type="title" hasCustomPrompt="1"/>
          </p:nvPr>
        </p:nvSpPr>
        <p:spPr>
          <a:xfrm>
            <a:off x="2727262" y="2639378"/>
            <a:ext cx="5895244" cy="428625"/>
          </a:xfrm>
        </p:spPr>
        <p:txBody>
          <a:bodyPr anchor="ctr">
            <a:normAutofit/>
          </a:bodyPr>
          <a:lstStyle>
            <a:lvl1pPr>
              <a:defRPr sz="1800" b="0">
                <a:solidFill>
                  <a:schemeClr val="tx1"/>
                </a:solidFill>
              </a:defRPr>
            </a:lvl1pPr>
          </a:lstStyle>
          <a:p>
            <a:r>
              <a:rPr lang="zh-CN" altLang="en-US" dirty="0"/>
              <a:t>单击此处添加幻灯片章节标题</a:t>
            </a:r>
            <a:endParaRPr lang="zh-CN" altLang="en-US" dirty="0"/>
          </a:p>
        </p:txBody>
      </p:sp>
      <p:sp>
        <p:nvSpPr>
          <p:cNvPr id="3" name="文本占位符 2"/>
          <p:cNvSpPr>
            <a:spLocks noGrp="1"/>
          </p:cNvSpPr>
          <p:nvPr>
            <p:ph type="body" idx="1"/>
          </p:nvPr>
        </p:nvSpPr>
        <p:spPr>
          <a:xfrm>
            <a:off x="2727262" y="3142297"/>
            <a:ext cx="5895244" cy="1095375"/>
          </a:xfrm>
        </p:spPr>
        <p:txBody>
          <a:bodyPr anchor="t">
            <a:normAutofit/>
          </a:bodyPr>
          <a:lstStyle>
            <a:lvl1pPr marL="0" indent="0">
              <a:buNone/>
              <a:defRPr sz="82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cxnSp>
        <p:nvCxnSpPr>
          <p:cNvPr id="32" name="直接连接符 31"/>
          <p:cNvCxnSpPr/>
          <p:nvPr/>
        </p:nvCxnSpPr>
        <p:spPr>
          <a:xfrm>
            <a:off x="2727262" y="2463164"/>
            <a:ext cx="589524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5" name="텍스트 개체 틀 7"/>
          <p:cNvSpPr>
            <a:spLocks noGrp="1"/>
          </p:cNvSpPr>
          <p:nvPr>
            <p:ph type="body" sz="quarter" idx="21" hasCustomPrompt="1"/>
          </p:nvPr>
        </p:nvSpPr>
        <p:spPr>
          <a:xfrm>
            <a:off x="2727262" y="1597377"/>
            <a:ext cx="1134071" cy="791493"/>
          </a:xfrm>
          <a:prstGeom prst="rect">
            <a:avLst/>
          </a:prstGeom>
        </p:spPr>
        <p:txBody>
          <a:bodyPr lIns="0" tIns="0" rIns="0" bIns="0"/>
          <a:lstStyle>
            <a:lvl1pPr marL="0" indent="0">
              <a:buNone/>
              <a:defRPr sz="4875" b="0">
                <a:solidFill>
                  <a:schemeClr val="accent6"/>
                </a:solidFill>
                <a:latin typeface="Impact" panose="020B0806030902050204" pitchFamily="34" charset="0"/>
              </a:defRPr>
            </a:lvl1pPr>
          </a:lstStyle>
          <a:p>
            <a:pPr lvl="0"/>
            <a:r>
              <a:rPr lang="en-US" altLang="ko-KR" dirty="0"/>
              <a:t>01</a:t>
            </a:r>
            <a:endParaRPr lang="ko-KR" altLang="en-US" dirty="0"/>
          </a:p>
        </p:txBody>
      </p:sp>
      <p:sp>
        <p:nvSpPr>
          <p:cNvPr id="8" name="日期占位符 7"/>
          <p:cNvSpPr>
            <a:spLocks noGrp="1"/>
          </p:cNvSpPr>
          <p:nvPr>
            <p:ph type="dt" sz="half" idx="22"/>
          </p:nvPr>
        </p:nvSpPr>
        <p:spPr/>
        <p:txBody>
          <a:bodyPr/>
          <a:lstStyle/>
          <a:p>
            <a:fld id="{6489D9C7-5DC6-4263-87FF-7C99F6FB63C3}" type="datetime1">
              <a:rPr lang="zh-CN" altLang="en-US" smtClean="0"/>
            </a:fld>
            <a:endParaRPr lang="zh-CN" altLang="en-US"/>
          </a:p>
        </p:txBody>
      </p:sp>
      <p:sp>
        <p:nvSpPr>
          <p:cNvPr id="9" name="页脚占位符 8"/>
          <p:cNvSpPr>
            <a:spLocks noGrp="1"/>
          </p:cNvSpPr>
          <p:nvPr>
            <p:ph type="ftr" sz="quarter" idx="23"/>
          </p:nvPr>
        </p:nvSpPr>
        <p:spPr/>
        <p:txBody>
          <a:bodyPr/>
          <a:lstStyle/>
          <a:p>
            <a:r>
              <a:rPr lang="en-US" altLang="zh-CN" smtClean="0"/>
              <a:t>www.wps.cn </a:t>
            </a:r>
            <a:r>
              <a:rPr lang="zh-CN" altLang="en-US" smtClean="0"/>
              <a:t>「 让</a:t>
            </a:r>
            <a:r>
              <a:rPr lang="en-US" altLang="zh-CN" smtClean="0"/>
              <a:t>PPT</a:t>
            </a:r>
            <a:r>
              <a:rPr lang="zh-CN" altLang="en-US" smtClean="0"/>
              <a:t>设计简单起来！」</a:t>
            </a:r>
            <a:endParaRPr lang="zh-CN" altLang="en-US" dirty="0"/>
          </a:p>
        </p:txBody>
      </p:sp>
      <p:sp>
        <p:nvSpPr>
          <p:cNvPr id="10" name="灯片编号占位符 9"/>
          <p:cNvSpPr>
            <a:spLocks noGrp="1"/>
          </p:cNvSpPr>
          <p:nvPr>
            <p:ph type="sldNum" sz="quarter" idx="24"/>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3" name="日期占位符 12"/>
          <p:cNvSpPr>
            <a:spLocks noGrp="1"/>
          </p:cNvSpPr>
          <p:nvPr>
            <p:ph type="dt" sz="half" idx="10"/>
          </p:nvPr>
        </p:nvSpPr>
        <p:spPr/>
        <p:txBody>
          <a:bodyPr/>
          <a:lstStyle/>
          <a:p>
            <a:fld id="{6489D9C7-5DC6-4263-87FF-7C99F6FB63C3}" type="datetime1">
              <a:rPr lang="zh-CN" altLang="en-US" smtClean="0"/>
            </a:fld>
            <a:endParaRPr lang="zh-CN" altLang="en-US"/>
          </a:p>
        </p:txBody>
      </p:sp>
      <p:sp>
        <p:nvSpPr>
          <p:cNvPr id="14" name="页脚占位符 13"/>
          <p:cNvSpPr>
            <a:spLocks noGrp="1"/>
          </p:cNvSpPr>
          <p:nvPr>
            <p:ph type="ftr" sz="quarter" idx="11"/>
          </p:nvPr>
        </p:nvSpPr>
        <p:spPr/>
        <p:txBody>
          <a:bodyPr/>
          <a:lstStyle/>
          <a:p>
            <a:r>
              <a:rPr lang="en-US" altLang="zh-CN" smtClean="0"/>
              <a:t>www.wps.cn </a:t>
            </a:r>
            <a:r>
              <a:rPr lang="zh-CN" altLang="en-US" smtClean="0"/>
              <a:t>「 让</a:t>
            </a:r>
            <a:r>
              <a:rPr lang="en-US" altLang="zh-CN" smtClean="0"/>
              <a:t>PPT</a:t>
            </a:r>
            <a:r>
              <a:rPr lang="zh-CN" altLang="en-US" smtClean="0"/>
              <a:t>设计简单起来！」</a:t>
            </a:r>
            <a:endParaRPr lang="zh-CN" altLang="en-US" dirty="0"/>
          </a:p>
        </p:txBody>
      </p:sp>
      <p:sp>
        <p:nvSpPr>
          <p:cNvPr id="15" name="灯片编号占位符 1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9" name="직사각형 45"/>
          <p:cNvSpPr/>
          <p:nvPr/>
        </p:nvSpPr>
        <p:spPr>
          <a:xfrm>
            <a:off x="538930" y="1044191"/>
            <a:ext cx="8084370" cy="8134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p>
        </p:txBody>
      </p:sp>
      <p:sp>
        <p:nvSpPr>
          <p:cNvPr id="3" name="日期占位符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smtClean="0"/>
              <a:t>www.wps.cn </a:t>
            </a:r>
            <a:r>
              <a:rPr lang="zh-CN" altLang="en-US" smtClean="0"/>
              <a:t>「 让</a:t>
            </a:r>
            <a:r>
              <a:rPr lang="en-US" altLang="zh-CN" smtClean="0"/>
              <a:t>PPT</a:t>
            </a:r>
            <a:r>
              <a:rPr lang="zh-CN" altLang="en-US" smtClean="0"/>
              <a:t>设计简单起来！」</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6489D9C7-5DC6-4263-87FF-7C99F6FB63C3}"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smtClean="0"/>
              <a:t>www.wps.cn </a:t>
            </a:r>
            <a:r>
              <a:rPr lang="zh-CN" altLang="en-US" smtClean="0"/>
              <a:t>「 让</a:t>
            </a:r>
            <a:r>
              <a:rPr lang="en-US" altLang="zh-CN" smtClean="0"/>
              <a:t>PPT</a:t>
            </a:r>
            <a:r>
              <a:rPr lang="zh-CN" altLang="en-US" smtClean="0"/>
              <a:t>设计简单起来！」</a:t>
            </a:r>
            <a:endParaRPr lang="zh-CN" altLang="en-US" dirty="0"/>
          </a:p>
        </p:txBody>
      </p:sp>
      <p:sp>
        <p:nvSpPr>
          <p:cNvPr id="7" name="灯片编号占位符 6"/>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p:cSld name="末尾幻灯片">
    <p:bg>
      <p:bgRef idx="1001">
        <a:schemeClr val="bg1"/>
      </p:bgRef>
    </p:bg>
    <p:spTree>
      <p:nvGrpSpPr>
        <p:cNvPr id="1" name=""/>
        <p:cNvGrpSpPr/>
        <p:nvPr/>
      </p:nvGrpSpPr>
      <p:grpSpPr>
        <a:xfrm>
          <a:off x="0" y="0"/>
          <a:ext cx="0" cy="0"/>
          <a:chOff x="0" y="0"/>
          <a:chExt cx="0" cy="0"/>
        </a:xfrm>
      </p:grpSpPr>
      <p:grpSp>
        <p:nvGrpSpPr>
          <p:cNvPr id="105" name="组合 104"/>
          <p:cNvGrpSpPr/>
          <p:nvPr/>
        </p:nvGrpSpPr>
        <p:grpSpPr>
          <a:xfrm>
            <a:off x="2686050" y="637549"/>
            <a:ext cx="3771900" cy="5399666"/>
            <a:chOff x="4022725" y="306388"/>
            <a:chExt cx="4186238" cy="5992812"/>
          </a:xfrm>
        </p:grpSpPr>
        <p:sp>
          <p:nvSpPr>
            <p:cNvPr id="106" name="Freeform 165"/>
            <p:cNvSpPr/>
            <p:nvPr/>
          </p:nvSpPr>
          <p:spPr bwMode="auto">
            <a:xfrm>
              <a:off x="6007100" y="5683250"/>
              <a:ext cx="187325" cy="557213"/>
            </a:xfrm>
            <a:custGeom>
              <a:avLst/>
              <a:gdLst>
                <a:gd name="T0" fmla="*/ 82 w 118"/>
                <a:gd name="T1" fmla="*/ 287 h 351"/>
                <a:gd name="T2" fmla="*/ 47 w 118"/>
                <a:gd name="T3" fmla="*/ 351 h 351"/>
                <a:gd name="T4" fmla="*/ 17 w 118"/>
                <a:gd name="T5" fmla="*/ 347 h 351"/>
                <a:gd name="T6" fmla="*/ 0 w 118"/>
                <a:gd name="T7" fmla="*/ 276 h 351"/>
                <a:gd name="T8" fmla="*/ 37 w 118"/>
                <a:gd name="T9" fmla="*/ 0 h 351"/>
                <a:gd name="T10" fmla="*/ 118 w 118"/>
                <a:gd name="T11" fmla="*/ 11 h 351"/>
                <a:gd name="T12" fmla="*/ 82 w 118"/>
                <a:gd name="T13" fmla="*/ 287 h 351"/>
              </a:gdLst>
              <a:ahLst/>
              <a:cxnLst>
                <a:cxn ang="0">
                  <a:pos x="T0" y="T1"/>
                </a:cxn>
                <a:cxn ang="0">
                  <a:pos x="T2" y="T3"/>
                </a:cxn>
                <a:cxn ang="0">
                  <a:pos x="T4" y="T5"/>
                </a:cxn>
                <a:cxn ang="0">
                  <a:pos x="T6" y="T7"/>
                </a:cxn>
                <a:cxn ang="0">
                  <a:pos x="T8" y="T9"/>
                </a:cxn>
                <a:cxn ang="0">
                  <a:pos x="T10" y="T11"/>
                </a:cxn>
                <a:cxn ang="0">
                  <a:pos x="T12" y="T13"/>
                </a:cxn>
              </a:cxnLst>
              <a:rect l="0" t="0" r="r" b="b"/>
              <a:pathLst>
                <a:path w="118" h="351">
                  <a:moveTo>
                    <a:pt x="82" y="287"/>
                  </a:moveTo>
                  <a:lnTo>
                    <a:pt x="47" y="351"/>
                  </a:lnTo>
                  <a:lnTo>
                    <a:pt x="17" y="347"/>
                  </a:lnTo>
                  <a:lnTo>
                    <a:pt x="0" y="276"/>
                  </a:lnTo>
                  <a:lnTo>
                    <a:pt x="37" y="0"/>
                  </a:lnTo>
                  <a:lnTo>
                    <a:pt x="118" y="11"/>
                  </a:lnTo>
                  <a:lnTo>
                    <a:pt x="82" y="28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66"/>
            <p:cNvSpPr/>
            <p:nvPr/>
          </p:nvSpPr>
          <p:spPr bwMode="auto">
            <a:xfrm>
              <a:off x="6062663" y="5581650"/>
              <a:ext cx="144463" cy="173038"/>
            </a:xfrm>
            <a:custGeom>
              <a:avLst/>
              <a:gdLst>
                <a:gd name="T0" fmla="*/ 70 w 76"/>
                <a:gd name="T1" fmla="*/ 59 h 90"/>
                <a:gd name="T2" fmla="*/ 32 w 76"/>
                <a:gd name="T3" fmla="*/ 88 h 90"/>
                <a:gd name="T4" fmla="*/ 31 w 76"/>
                <a:gd name="T5" fmla="*/ 88 h 90"/>
                <a:gd name="T6" fmla="*/ 2 w 76"/>
                <a:gd name="T7" fmla="*/ 50 h 90"/>
                <a:gd name="T8" fmla="*/ 6 w 76"/>
                <a:gd name="T9" fmla="*/ 19 h 90"/>
                <a:gd name="T10" fmla="*/ 41 w 76"/>
                <a:gd name="T11" fmla="*/ 9 h 90"/>
                <a:gd name="T12" fmla="*/ 42 w 76"/>
                <a:gd name="T13" fmla="*/ 9 h 90"/>
                <a:gd name="T14" fmla="*/ 74 w 76"/>
                <a:gd name="T15" fmla="*/ 28 h 90"/>
                <a:gd name="T16" fmla="*/ 70 w 76"/>
                <a:gd name="T17" fmla="*/ 5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0">
                  <a:moveTo>
                    <a:pt x="70" y="59"/>
                  </a:moveTo>
                  <a:cubicBezTo>
                    <a:pt x="67" y="77"/>
                    <a:pt x="50" y="90"/>
                    <a:pt x="32" y="88"/>
                  </a:cubicBezTo>
                  <a:cubicBezTo>
                    <a:pt x="31" y="88"/>
                    <a:pt x="31" y="88"/>
                    <a:pt x="31" y="88"/>
                  </a:cubicBezTo>
                  <a:cubicBezTo>
                    <a:pt x="13" y="85"/>
                    <a:pt x="0" y="68"/>
                    <a:pt x="2" y="50"/>
                  </a:cubicBezTo>
                  <a:cubicBezTo>
                    <a:pt x="6" y="19"/>
                    <a:pt x="6" y="19"/>
                    <a:pt x="6" y="19"/>
                  </a:cubicBezTo>
                  <a:cubicBezTo>
                    <a:pt x="9" y="0"/>
                    <a:pt x="23" y="6"/>
                    <a:pt x="41" y="9"/>
                  </a:cubicBezTo>
                  <a:cubicBezTo>
                    <a:pt x="42" y="9"/>
                    <a:pt x="42" y="9"/>
                    <a:pt x="42" y="9"/>
                  </a:cubicBezTo>
                  <a:cubicBezTo>
                    <a:pt x="61" y="11"/>
                    <a:pt x="76" y="9"/>
                    <a:pt x="74" y="28"/>
                  </a:cubicBezTo>
                  <a:lnTo>
                    <a:pt x="70" y="59"/>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67"/>
            <p:cNvSpPr/>
            <p:nvPr/>
          </p:nvSpPr>
          <p:spPr bwMode="auto">
            <a:xfrm>
              <a:off x="6045200" y="5646738"/>
              <a:ext cx="160338" cy="155575"/>
            </a:xfrm>
            <a:custGeom>
              <a:avLst/>
              <a:gdLst>
                <a:gd name="T0" fmla="*/ 90 w 101"/>
                <a:gd name="T1" fmla="*/ 98 h 98"/>
                <a:gd name="T2" fmla="*/ 0 w 101"/>
                <a:gd name="T3" fmla="*/ 86 h 98"/>
                <a:gd name="T4" fmla="*/ 11 w 101"/>
                <a:gd name="T5" fmla="*/ 0 h 98"/>
                <a:gd name="T6" fmla="*/ 101 w 101"/>
                <a:gd name="T7" fmla="*/ 12 h 98"/>
                <a:gd name="T8" fmla="*/ 90 w 101"/>
                <a:gd name="T9" fmla="*/ 98 h 98"/>
              </a:gdLst>
              <a:ahLst/>
              <a:cxnLst>
                <a:cxn ang="0">
                  <a:pos x="T0" y="T1"/>
                </a:cxn>
                <a:cxn ang="0">
                  <a:pos x="T2" y="T3"/>
                </a:cxn>
                <a:cxn ang="0">
                  <a:pos x="T4" y="T5"/>
                </a:cxn>
                <a:cxn ang="0">
                  <a:pos x="T6" y="T7"/>
                </a:cxn>
                <a:cxn ang="0">
                  <a:pos x="T8" y="T9"/>
                </a:cxn>
              </a:cxnLst>
              <a:rect l="0" t="0" r="r" b="b"/>
              <a:pathLst>
                <a:path w="101" h="98">
                  <a:moveTo>
                    <a:pt x="90" y="98"/>
                  </a:moveTo>
                  <a:lnTo>
                    <a:pt x="0" y="86"/>
                  </a:lnTo>
                  <a:lnTo>
                    <a:pt x="11" y="0"/>
                  </a:lnTo>
                  <a:lnTo>
                    <a:pt x="101" y="12"/>
                  </a:lnTo>
                  <a:lnTo>
                    <a:pt x="90" y="9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68"/>
            <p:cNvSpPr/>
            <p:nvPr/>
          </p:nvSpPr>
          <p:spPr bwMode="auto">
            <a:xfrm>
              <a:off x="6030913" y="6219825"/>
              <a:ext cx="50800" cy="79375"/>
            </a:xfrm>
            <a:custGeom>
              <a:avLst/>
              <a:gdLst>
                <a:gd name="T0" fmla="*/ 0 w 26"/>
                <a:gd name="T1" fmla="*/ 6 h 42"/>
                <a:gd name="T2" fmla="*/ 6 w 26"/>
                <a:gd name="T3" fmla="*/ 32 h 42"/>
                <a:gd name="T4" fmla="*/ 26 w 26"/>
                <a:gd name="T5" fmla="*/ 11 h 42"/>
                <a:gd name="T6" fmla="*/ 0 w 26"/>
                <a:gd name="T7" fmla="*/ 6 h 42"/>
              </a:gdLst>
              <a:ahLst/>
              <a:cxnLst>
                <a:cxn ang="0">
                  <a:pos x="T0" y="T1"/>
                </a:cxn>
                <a:cxn ang="0">
                  <a:pos x="T2" y="T3"/>
                </a:cxn>
                <a:cxn ang="0">
                  <a:pos x="T4" y="T5"/>
                </a:cxn>
                <a:cxn ang="0">
                  <a:pos x="T6" y="T7"/>
                </a:cxn>
              </a:cxnLst>
              <a:rect l="0" t="0" r="r" b="b"/>
              <a:pathLst>
                <a:path w="26" h="42">
                  <a:moveTo>
                    <a:pt x="0" y="6"/>
                  </a:moveTo>
                  <a:cubicBezTo>
                    <a:pt x="0" y="6"/>
                    <a:pt x="4" y="26"/>
                    <a:pt x="6" y="32"/>
                  </a:cubicBezTo>
                  <a:cubicBezTo>
                    <a:pt x="9" y="38"/>
                    <a:pt x="12" y="42"/>
                    <a:pt x="26" y="11"/>
                  </a:cubicBezTo>
                  <a:cubicBezTo>
                    <a:pt x="26" y="11"/>
                    <a:pt x="17"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69"/>
            <p:cNvSpPr/>
            <p:nvPr/>
          </p:nvSpPr>
          <p:spPr bwMode="auto">
            <a:xfrm>
              <a:off x="6199188" y="5680075"/>
              <a:ext cx="187325" cy="555625"/>
            </a:xfrm>
            <a:custGeom>
              <a:avLst/>
              <a:gdLst>
                <a:gd name="T0" fmla="*/ 82 w 118"/>
                <a:gd name="T1" fmla="*/ 287 h 350"/>
                <a:gd name="T2" fmla="*/ 47 w 118"/>
                <a:gd name="T3" fmla="*/ 350 h 350"/>
                <a:gd name="T4" fmla="*/ 17 w 118"/>
                <a:gd name="T5" fmla="*/ 347 h 350"/>
                <a:gd name="T6" fmla="*/ 0 w 118"/>
                <a:gd name="T7" fmla="*/ 276 h 350"/>
                <a:gd name="T8" fmla="*/ 38 w 118"/>
                <a:gd name="T9" fmla="*/ 0 h 350"/>
                <a:gd name="T10" fmla="*/ 118 w 118"/>
                <a:gd name="T11" fmla="*/ 11 h 350"/>
                <a:gd name="T12" fmla="*/ 82 w 118"/>
                <a:gd name="T13" fmla="*/ 287 h 350"/>
              </a:gdLst>
              <a:ahLst/>
              <a:cxnLst>
                <a:cxn ang="0">
                  <a:pos x="T0" y="T1"/>
                </a:cxn>
                <a:cxn ang="0">
                  <a:pos x="T2" y="T3"/>
                </a:cxn>
                <a:cxn ang="0">
                  <a:pos x="T4" y="T5"/>
                </a:cxn>
                <a:cxn ang="0">
                  <a:pos x="T6" y="T7"/>
                </a:cxn>
                <a:cxn ang="0">
                  <a:pos x="T8" y="T9"/>
                </a:cxn>
                <a:cxn ang="0">
                  <a:pos x="T10" y="T11"/>
                </a:cxn>
                <a:cxn ang="0">
                  <a:pos x="T12" y="T13"/>
                </a:cxn>
              </a:cxnLst>
              <a:rect l="0" t="0" r="r" b="b"/>
              <a:pathLst>
                <a:path w="118" h="350">
                  <a:moveTo>
                    <a:pt x="82" y="287"/>
                  </a:moveTo>
                  <a:lnTo>
                    <a:pt x="47" y="350"/>
                  </a:lnTo>
                  <a:lnTo>
                    <a:pt x="17" y="347"/>
                  </a:lnTo>
                  <a:lnTo>
                    <a:pt x="0" y="276"/>
                  </a:lnTo>
                  <a:lnTo>
                    <a:pt x="38" y="0"/>
                  </a:lnTo>
                  <a:lnTo>
                    <a:pt x="118" y="11"/>
                  </a:lnTo>
                  <a:lnTo>
                    <a:pt x="82" y="28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70"/>
            <p:cNvSpPr/>
            <p:nvPr/>
          </p:nvSpPr>
          <p:spPr bwMode="auto">
            <a:xfrm>
              <a:off x="6254750" y="5578475"/>
              <a:ext cx="146050" cy="171450"/>
            </a:xfrm>
            <a:custGeom>
              <a:avLst/>
              <a:gdLst>
                <a:gd name="T0" fmla="*/ 70 w 76"/>
                <a:gd name="T1" fmla="*/ 59 h 90"/>
                <a:gd name="T2" fmla="*/ 32 w 76"/>
                <a:gd name="T3" fmla="*/ 88 h 90"/>
                <a:gd name="T4" fmla="*/ 31 w 76"/>
                <a:gd name="T5" fmla="*/ 87 h 90"/>
                <a:gd name="T6" fmla="*/ 2 w 76"/>
                <a:gd name="T7" fmla="*/ 50 h 90"/>
                <a:gd name="T8" fmla="*/ 6 w 76"/>
                <a:gd name="T9" fmla="*/ 19 h 90"/>
                <a:gd name="T10" fmla="*/ 42 w 76"/>
                <a:gd name="T11" fmla="*/ 9 h 90"/>
                <a:gd name="T12" fmla="*/ 43 w 76"/>
                <a:gd name="T13" fmla="*/ 9 h 90"/>
                <a:gd name="T14" fmla="*/ 74 w 76"/>
                <a:gd name="T15" fmla="*/ 28 h 90"/>
                <a:gd name="T16" fmla="*/ 70 w 76"/>
                <a:gd name="T17" fmla="*/ 5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0">
                  <a:moveTo>
                    <a:pt x="70" y="59"/>
                  </a:moveTo>
                  <a:cubicBezTo>
                    <a:pt x="67" y="77"/>
                    <a:pt x="51" y="90"/>
                    <a:pt x="32" y="88"/>
                  </a:cubicBezTo>
                  <a:cubicBezTo>
                    <a:pt x="31" y="87"/>
                    <a:pt x="31" y="87"/>
                    <a:pt x="31" y="87"/>
                  </a:cubicBezTo>
                  <a:cubicBezTo>
                    <a:pt x="13" y="85"/>
                    <a:pt x="0" y="68"/>
                    <a:pt x="2" y="50"/>
                  </a:cubicBezTo>
                  <a:cubicBezTo>
                    <a:pt x="6" y="19"/>
                    <a:pt x="6" y="19"/>
                    <a:pt x="6" y="19"/>
                  </a:cubicBezTo>
                  <a:cubicBezTo>
                    <a:pt x="9" y="0"/>
                    <a:pt x="23" y="6"/>
                    <a:pt x="42" y="9"/>
                  </a:cubicBezTo>
                  <a:cubicBezTo>
                    <a:pt x="43" y="9"/>
                    <a:pt x="43" y="9"/>
                    <a:pt x="43" y="9"/>
                  </a:cubicBezTo>
                  <a:cubicBezTo>
                    <a:pt x="61" y="11"/>
                    <a:pt x="76" y="9"/>
                    <a:pt x="74" y="28"/>
                  </a:cubicBezTo>
                  <a:lnTo>
                    <a:pt x="70" y="59"/>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71"/>
            <p:cNvSpPr/>
            <p:nvPr/>
          </p:nvSpPr>
          <p:spPr bwMode="auto">
            <a:xfrm>
              <a:off x="6237288" y="5643563"/>
              <a:ext cx="163513" cy="153988"/>
            </a:xfrm>
            <a:custGeom>
              <a:avLst/>
              <a:gdLst>
                <a:gd name="T0" fmla="*/ 91 w 103"/>
                <a:gd name="T1" fmla="*/ 97 h 97"/>
                <a:gd name="T2" fmla="*/ 0 w 103"/>
                <a:gd name="T3" fmla="*/ 85 h 97"/>
                <a:gd name="T4" fmla="*/ 13 w 103"/>
                <a:gd name="T5" fmla="*/ 0 h 97"/>
                <a:gd name="T6" fmla="*/ 103 w 103"/>
                <a:gd name="T7" fmla="*/ 12 h 97"/>
                <a:gd name="T8" fmla="*/ 91 w 103"/>
                <a:gd name="T9" fmla="*/ 97 h 97"/>
              </a:gdLst>
              <a:ahLst/>
              <a:cxnLst>
                <a:cxn ang="0">
                  <a:pos x="T0" y="T1"/>
                </a:cxn>
                <a:cxn ang="0">
                  <a:pos x="T2" y="T3"/>
                </a:cxn>
                <a:cxn ang="0">
                  <a:pos x="T4" y="T5"/>
                </a:cxn>
                <a:cxn ang="0">
                  <a:pos x="T6" y="T7"/>
                </a:cxn>
                <a:cxn ang="0">
                  <a:pos x="T8" y="T9"/>
                </a:cxn>
              </a:cxnLst>
              <a:rect l="0" t="0" r="r" b="b"/>
              <a:pathLst>
                <a:path w="103" h="97">
                  <a:moveTo>
                    <a:pt x="91" y="97"/>
                  </a:moveTo>
                  <a:lnTo>
                    <a:pt x="0" y="85"/>
                  </a:lnTo>
                  <a:lnTo>
                    <a:pt x="13" y="0"/>
                  </a:lnTo>
                  <a:lnTo>
                    <a:pt x="103" y="12"/>
                  </a:lnTo>
                  <a:lnTo>
                    <a:pt x="91" y="9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72"/>
            <p:cNvSpPr/>
            <p:nvPr/>
          </p:nvSpPr>
          <p:spPr bwMode="auto">
            <a:xfrm>
              <a:off x="6226175" y="6215063"/>
              <a:ext cx="47625" cy="80963"/>
            </a:xfrm>
            <a:custGeom>
              <a:avLst/>
              <a:gdLst>
                <a:gd name="T0" fmla="*/ 0 w 25"/>
                <a:gd name="T1" fmla="*/ 6 h 42"/>
                <a:gd name="T2" fmla="*/ 6 w 25"/>
                <a:gd name="T3" fmla="*/ 32 h 42"/>
                <a:gd name="T4" fmla="*/ 25 w 25"/>
                <a:gd name="T5" fmla="*/ 11 h 42"/>
                <a:gd name="T6" fmla="*/ 0 w 25"/>
                <a:gd name="T7" fmla="*/ 6 h 42"/>
              </a:gdLst>
              <a:ahLst/>
              <a:cxnLst>
                <a:cxn ang="0">
                  <a:pos x="T0" y="T1"/>
                </a:cxn>
                <a:cxn ang="0">
                  <a:pos x="T2" y="T3"/>
                </a:cxn>
                <a:cxn ang="0">
                  <a:pos x="T4" y="T5"/>
                </a:cxn>
                <a:cxn ang="0">
                  <a:pos x="T6" y="T7"/>
                </a:cxn>
              </a:cxnLst>
              <a:rect l="0" t="0" r="r" b="b"/>
              <a:pathLst>
                <a:path w="25" h="42">
                  <a:moveTo>
                    <a:pt x="0" y="6"/>
                  </a:moveTo>
                  <a:cubicBezTo>
                    <a:pt x="0" y="6"/>
                    <a:pt x="4" y="26"/>
                    <a:pt x="6" y="32"/>
                  </a:cubicBezTo>
                  <a:cubicBezTo>
                    <a:pt x="8" y="38"/>
                    <a:pt x="11" y="42"/>
                    <a:pt x="25" y="11"/>
                  </a:cubicBezTo>
                  <a:cubicBezTo>
                    <a:pt x="25" y="11"/>
                    <a:pt x="16"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73"/>
            <p:cNvSpPr/>
            <p:nvPr/>
          </p:nvSpPr>
          <p:spPr bwMode="auto">
            <a:xfrm>
              <a:off x="6372225" y="5684838"/>
              <a:ext cx="46038" cy="284163"/>
            </a:xfrm>
            <a:custGeom>
              <a:avLst/>
              <a:gdLst>
                <a:gd name="T0" fmla="*/ 5 w 24"/>
                <a:gd name="T1" fmla="*/ 1 h 148"/>
                <a:gd name="T2" fmla="*/ 23 w 24"/>
                <a:gd name="T3" fmla="*/ 19 h 148"/>
                <a:gd name="T4" fmla="*/ 8 w 24"/>
                <a:gd name="T5" fmla="*/ 139 h 148"/>
                <a:gd name="T6" fmla="*/ 0 w 24"/>
                <a:gd name="T7" fmla="*/ 146 h 148"/>
                <a:gd name="T8" fmla="*/ 12 w 24"/>
                <a:gd name="T9" fmla="*/ 52 h 148"/>
                <a:gd name="T10" fmla="*/ 6 w 24"/>
                <a:gd name="T11" fmla="*/ 41 h 148"/>
                <a:gd name="T12" fmla="*/ 5 w 24"/>
                <a:gd name="T13" fmla="*/ 0 h 148"/>
                <a:gd name="T14" fmla="*/ 5 w 24"/>
                <a:gd name="T15" fmla="*/ 1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48">
                  <a:moveTo>
                    <a:pt x="5" y="1"/>
                  </a:moveTo>
                  <a:cubicBezTo>
                    <a:pt x="5" y="1"/>
                    <a:pt x="22" y="12"/>
                    <a:pt x="23" y="19"/>
                  </a:cubicBezTo>
                  <a:cubicBezTo>
                    <a:pt x="24" y="26"/>
                    <a:pt x="8" y="139"/>
                    <a:pt x="8" y="139"/>
                  </a:cubicBezTo>
                  <a:cubicBezTo>
                    <a:pt x="8" y="139"/>
                    <a:pt x="10" y="148"/>
                    <a:pt x="0" y="146"/>
                  </a:cubicBezTo>
                  <a:cubicBezTo>
                    <a:pt x="12" y="52"/>
                    <a:pt x="12" y="52"/>
                    <a:pt x="12" y="52"/>
                  </a:cubicBezTo>
                  <a:cubicBezTo>
                    <a:pt x="6" y="41"/>
                    <a:pt x="6" y="41"/>
                    <a:pt x="6" y="41"/>
                  </a:cubicBezTo>
                  <a:cubicBezTo>
                    <a:pt x="5" y="0"/>
                    <a:pt x="5" y="0"/>
                    <a:pt x="5" y="0"/>
                  </a:cubicBezTo>
                  <a:lnTo>
                    <a:pt x="5" y="1"/>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74"/>
            <p:cNvSpPr/>
            <p:nvPr/>
          </p:nvSpPr>
          <p:spPr bwMode="auto">
            <a:xfrm>
              <a:off x="5064125" y="5597525"/>
              <a:ext cx="831850" cy="373063"/>
            </a:xfrm>
            <a:custGeom>
              <a:avLst/>
              <a:gdLst>
                <a:gd name="T0" fmla="*/ 260 w 524"/>
                <a:gd name="T1" fmla="*/ 235 h 235"/>
                <a:gd name="T2" fmla="*/ 0 w 524"/>
                <a:gd name="T3" fmla="*/ 117 h 235"/>
                <a:gd name="T4" fmla="*/ 267 w 524"/>
                <a:gd name="T5" fmla="*/ 0 h 235"/>
                <a:gd name="T6" fmla="*/ 524 w 524"/>
                <a:gd name="T7" fmla="*/ 114 h 235"/>
                <a:gd name="T8" fmla="*/ 260 w 524"/>
                <a:gd name="T9" fmla="*/ 235 h 235"/>
              </a:gdLst>
              <a:ahLst/>
              <a:cxnLst>
                <a:cxn ang="0">
                  <a:pos x="T0" y="T1"/>
                </a:cxn>
                <a:cxn ang="0">
                  <a:pos x="T2" y="T3"/>
                </a:cxn>
                <a:cxn ang="0">
                  <a:pos x="T4" y="T5"/>
                </a:cxn>
                <a:cxn ang="0">
                  <a:pos x="T6" y="T7"/>
                </a:cxn>
                <a:cxn ang="0">
                  <a:pos x="T8" y="T9"/>
                </a:cxn>
              </a:cxnLst>
              <a:rect l="0" t="0" r="r" b="b"/>
              <a:pathLst>
                <a:path w="524" h="235">
                  <a:moveTo>
                    <a:pt x="260" y="235"/>
                  </a:moveTo>
                  <a:lnTo>
                    <a:pt x="0" y="117"/>
                  </a:lnTo>
                  <a:lnTo>
                    <a:pt x="267" y="0"/>
                  </a:lnTo>
                  <a:lnTo>
                    <a:pt x="524" y="114"/>
                  </a:lnTo>
                  <a:lnTo>
                    <a:pt x="260" y="23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Rectangle 175"/>
            <p:cNvSpPr>
              <a:spLocks noChangeArrowheads="1"/>
            </p:cNvSpPr>
            <p:nvPr/>
          </p:nvSpPr>
          <p:spPr bwMode="auto">
            <a:xfrm>
              <a:off x="5861050" y="5773738"/>
              <a:ext cx="26988" cy="2730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7" name="Oval 176"/>
            <p:cNvSpPr>
              <a:spLocks noChangeArrowheads="1"/>
            </p:cNvSpPr>
            <p:nvPr/>
          </p:nvSpPr>
          <p:spPr bwMode="auto">
            <a:xfrm>
              <a:off x="5832475" y="6015038"/>
              <a:ext cx="84138" cy="84138"/>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77"/>
            <p:cNvSpPr/>
            <p:nvPr/>
          </p:nvSpPr>
          <p:spPr bwMode="auto">
            <a:xfrm>
              <a:off x="5822950" y="6061075"/>
              <a:ext cx="61913" cy="180975"/>
            </a:xfrm>
            <a:custGeom>
              <a:avLst/>
              <a:gdLst>
                <a:gd name="T0" fmla="*/ 17 w 32"/>
                <a:gd name="T1" fmla="*/ 5 h 95"/>
                <a:gd name="T2" fmla="*/ 7 w 32"/>
                <a:gd name="T3" fmla="*/ 95 h 95"/>
                <a:gd name="T4" fmla="*/ 32 w 32"/>
                <a:gd name="T5" fmla="*/ 95 h 95"/>
                <a:gd name="T6" fmla="*/ 32 w 32"/>
                <a:gd name="T7" fmla="*/ 0 h 95"/>
                <a:gd name="T8" fmla="*/ 17 w 32"/>
                <a:gd name="T9" fmla="*/ 5 h 95"/>
              </a:gdLst>
              <a:ahLst/>
              <a:cxnLst>
                <a:cxn ang="0">
                  <a:pos x="T0" y="T1"/>
                </a:cxn>
                <a:cxn ang="0">
                  <a:pos x="T2" y="T3"/>
                </a:cxn>
                <a:cxn ang="0">
                  <a:pos x="T4" y="T5"/>
                </a:cxn>
                <a:cxn ang="0">
                  <a:pos x="T6" y="T7"/>
                </a:cxn>
                <a:cxn ang="0">
                  <a:pos x="T8" y="T9"/>
                </a:cxn>
              </a:cxnLst>
              <a:rect l="0" t="0" r="r" b="b"/>
              <a:pathLst>
                <a:path w="32" h="95">
                  <a:moveTo>
                    <a:pt x="17" y="5"/>
                  </a:moveTo>
                  <a:cubicBezTo>
                    <a:pt x="17" y="5"/>
                    <a:pt x="0" y="41"/>
                    <a:pt x="7" y="95"/>
                  </a:cubicBezTo>
                  <a:cubicBezTo>
                    <a:pt x="32" y="95"/>
                    <a:pt x="32" y="95"/>
                    <a:pt x="32" y="95"/>
                  </a:cubicBezTo>
                  <a:cubicBezTo>
                    <a:pt x="32" y="0"/>
                    <a:pt x="32" y="0"/>
                    <a:pt x="32" y="0"/>
                  </a:cubicBezTo>
                  <a:cubicBezTo>
                    <a:pt x="32" y="0"/>
                    <a:pt x="17" y="8"/>
                    <a:pt x="17" y="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78"/>
            <p:cNvSpPr/>
            <p:nvPr/>
          </p:nvSpPr>
          <p:spPr bwMode="auto">
            <a:xfrm>
              <a:off x="5870575" y="6061075"/>
              <a:ext cx="60325" cy="180975"/>
            </a:xfrm>
            <a:custGeom>
              <a:avLst/>
              <a:gdLst>
                <a:gd name="T0" fmla="*/ 14 w 31"/>
                <a:gd name="T1" fmla="*/ 5 h 95"/>
                <a:gd name="T2" fmla="*/ 24 w 31"/>
                <a:gd name="T3" fmla="*/ 95 h 95"/>
                <a:gd name="T4" fmla="*/ 0 w 31"/>
                <a:gd name="T5" fmla="*/ 95 h 95"/>
                <a:gd name="T6" fmla="*/ 0 w 31"/>
                <a:gd name="T7" fmla="*/ 0 h 95"/>
                <a:gd name="T8" fmla="*/ 14 w 31"/>
                <a:gd name="T9" fmla="*/ 5 h 95"/>
              </a:gdLst>
              <a:ahLst/>
              <a:cxnLst>
                <a:cxn ang="0">
                  <a:pos x="T0" y="T1"/>
                </a:cxn>
                <a:cxn ang="0">
                  <a:pos x="T2" y="T3"/>
                </a:cxn>
                <a:cxn ang="0">
                  <a:pos x="T4" y="T5"/>
                </a:cxn>
                <a:cxn ang="0">
                  <a:pos x="T6" y="T7"/>
                </a:cxn>
                <a:cxn ang="0">
                  <a:pos x="T8" y="T9"/>
                </a:cxn>
              </a:cxnLst>
              <a:rect l="0" t="0" r="r" b="b"/>
              <a:pathLst>
                <a:path w="31" h="95">
                  <a:moveTo>
                    <a:pt x="14" y="5"/>
                  </a:moveTo>
                  <a:cubicBezTo>
                    <a:pt x="14" y="5"/>
                    <a:pt x="31" y="41"/>
                    <a:pt x="24" y="95"/>
                  </a:cubicBezTo>
                  <a:cubicBezTo>
                    <a:pt x="0" y="95"/>
                    <a:pt x="0" y="95"/>
                    <a:pt x="0" y="95"/>
                  </a:cubicBezTo>
                  <a:cubicBezTo>
                    <a:pt x="0" y="0"/>
                    <a:pt x="0" y="0"/>
                    <a:pt x="0" y="0"/>
                  </a:cubicBezTo>
                  <a:cubicBezTo>
                    <a:pt x="0" y="0"/>
                    <a:pt x="14" y="8"/>
                    <a:pt x="14" y="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79"/>
            <p:cNvSpPr/>
            <p:nvPr/>
          </p:nvSpPr>
          <p:spPr bwMode="auto">
            <a:xfrm>
              <a:off x="5227638" y="5895975"/>
              <a:ext cx="484188" cy="358775"/>
            </a:xfrm>
            <a:custGeom>
              <a:avLst/>
              <a:gdLst>
                <a:gd name="T0" fmla="*/ 253 w 253"/>
                <a:gd name="T1" fmla="*/ 0 h 188"/>
                <a:gd name="T2" fmla="*/ 127 w 253"/>
                <a:gd name="T3" fmla="*/ 59 h 188"/>
                <a:gd name="T4" fmla="*/ 0 w 253"/>
                <a:gd name="T5" fmla="*/ 0 h 188"/>
                <a:gd name="T6" fmla="*/ 0 w 253"/>
                <a:gd name="T7" fmla="*/ 145 h 188"/>
                <a:gd name="T8" fmla="*/ 123 w 253"/>
                <a:gd name="T9" fmla="*/ 188 h 188"/>
                <a:gd name="T10" fmla="*/ 123 w 253"/>
                <a:gd name="T11" fmla="*/ 188 h 188"/>
                <a:gd name="T12" fmla="*/ 127 w 253"/>
                <a:gd name="T13" fmla="*/ 188 h 188"/>
                <a:gd name="T14" fmla="*/ 130 w 253"/>
                <a:gd name="T15" fmla="*/ 188 h 188"/>
                <a:gd name="T16" fmla="*/ 130 w 253"/>
                <a:gd name="T17" fmla="*/ 188 h 188"/>
                <a:gd name="T18" fmla="*/ 253 w 253"/>
                <a:gd name="T19" fmla="*/ 145 h 188"/>
                <a:gd name="T20" fmla="*/ 253 w 253"/>
                <a:gd name="T2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3" h="188">
                  <a:moveTo>
                    <a:pt x="253" y="0"/>
                  </a:moveTo>
                  <a:cubicBezTo>
                    <a:pt x="253" y="1"/>
                    <a:pt x="147" y="50"/>
                    <a:pt x="127" y="59"/>
                  </a:cubicBezTo>
                  <a:cubicBezTo>
                    <a:pt x="106" y="50"/>
                    <a:pt x="0" y="1"/>
                    <a:pt x="0" y="0"/>
                  </a:cubicBezTo>
                  <a:cubicBezTo>
                    <a:pt x="0" y="145"/>
                    <a:pt x="0" y="145"/>
                    <a:pt x="0" y="145"/>
                  </a:cubicBezTo>
                  <a:cubicBezTo>
                    <a:pt x="34" y="181"/>
                    <a:pt x="102" y="187"/>
                    <a:pt x="123" y="188"/>
                  </a:cubicBezTo>
                  <a:cubicBezTo>
                    <a:pt x="123" y="188"/>
                    <a:pt x="123" y="188"/>
                    <a:pt x="123" y="188"/>
                  </a:cubicBezTo>
                  <a:cubicBezTo>
                    <a:pt x="123" y="188"/>
                    <a:pt x="124" y="188"/>
                    <a:pt x="127" y="188"/>
                  </a:cubicBezTo>
                  <a:cubicBezTo>
                    <a:pt x="129" y="188"/>
                    <a:pt x="130" y="188"/>
                    <a:pt x="130" y="188"/>
                  </a:cubicBezTo>
                  <a:cubicBezTo>
                    <a:pt x="130" y="188"/>
                    <a:pt x="130" y="188"/>
                    <a:pt x="130" y="188"/>
                  </a:cubicBezTo>
                  <a:cubicBezTo>
                    <a:pt x="151" y="187"/>
                    <a:pt x="219" y="181"/>
                    <a:pt x="253" y="145"/>
                  </a:cubicBezTo>
                  <a:lnTo>
                    <a:pt x="253"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80"/>
            <p:cNvSpPr>
              <a:spLocks noEditPoints="1"/>
            </p:cNvSpPr>
            <p:nvPr/>
          </p:nvSpPr>
          <p:spPr bwMode="auto">
            <a:xfrm>
              <a:off x="4991100" y="5194300"/>
              <a:ext cx="596900" cy="433388"/>
            </a:xfrm>
            <a:custGeom>
              <a:avLst/>
              <a:gdLst>
                <a:gd name="T0" fmla="*/ 257 w 312"/>
                <a:gd name="T1" fmla="*/ 37 h 227"/>
                <a:gd name="T2" fmla="*/ 245 w 312"/>
                <a:gd name="T3" fmla="*/ 82 h 227"/>
                <a:gd name="T4" fmla="*/ 276 w 312"/>
                <a:gd name="T5" fmla="*/ 131 h 227"/>
                <a:gd name="T6" fmla="*/ 245 w 312"/>
                <a:gd name="T7" fmla="*/ 176 h 227"/>
                <a:gd name="T8" fmla="*/ 245 w 312"/>
                <a:gd name="T9" fmla="*/ 32 h 227"/>
                <a:gd name="T10" fmla="*/ 109 w 312"/>
                <a:gd name="T11" fmla="*/ 16 h 227"/>
                <a:gd name="T12" fmla="*/ 117 w 312"/>
                <a:gd name="T13" fmla="*/ 18 h 227"/>
                <a:gd name="T14" fmla="*/ 109 w 312"/>
                <a:gd name="T15" fmla="*/ 50 h 227"/>
                <a:gd name="T16" fmla="*/ 109 w 312"/>
                <a:gd name="T17" fmla="*/ 195 h 227"/>
                <a:gd name="T18" fmla="*/ 200 w 312"/>
                <a:gd name="T19" fmla="*/ 175 h 227"/>
                <a:gd name="T20" fmla="*/ 245 w 312"/>
                <a:gd name="T21" fmla="*/ 150 h 227"/>
                <a:gd name="T22" fmla="*/ 230 w 312"/>
                <a:gd name="T23" fmla="*/ 146 h 227"/>
                <a:gd name="T24" fmla="*/ 245 w 312"/>
                <a:gd name="T25" fmla="*/ 82 h 227"/>
                <a:gd name="T26" fmla="*/ 109 w 312"/>
                <a:gd name="T27" fmla="*/ 6 h 227"/>
                <a:gd name="T28" fmla="*/ 93 w 312"/>
                <a:gd name="T29" fmla="*/ 28 h 227"/>
                <a:gd name="T30" fmla="*/ 109 w 312"/>
                <a:gd name="T31" fmla="*/ 16 h 227"/>
                <a:gd name="T32" fmla="*/ 93 w 312"/>
                <a:gd name="T33" fmla="*/ 227 h 227"/>
                <a:gd name="T34" fmla="*/ 109 w 312"/>
                <a:gd name="T35" fmla="*/ 195 h 227"/>
                <a:gd name="T36" fmla="*/ 93 w 312"/>
                <a:gd name="T37" fmla="*/ 212 h 227"/>
                <a:gd name="T38" fmla="*/ 109 w 312"/>
                <a:gd name="T39" fmla="*/ 50 h 227"/>
                <a:gd name="T40" fmla="*/ 96 w 312"/>
                <a:gd name="T41" fmla="*/ 161 h 227"/>
                <a:gd name="T42" fmla="*/ 93 w 312"/>
                <a:gd name="T43" fmla="*/ 77 h 227"/>
                <a:gd name="T44" fmla="*/ 93 w 312"/>
                <a:gd name="T45" fmla="*/ 39 h 227"/>
                <a:gd name="T46" fmla="*/ 109 w 312"/>
                <a:gd name="T47" fmla="*/ 50 h 227"/>
                <a:gd name="T48" fmla="*/ 72 w 312"/>
                <a:gd name="T49" fmla="*/ 21 h 227"/>
                <a:gd name="T50" fmla="*/ 82 w 312"/>
                <a:gd name="T51" fmla="*/ 50 h 227"/>
                <a:gd name="T52" fmla="*/ 93 w 312"/>
                <a:gd name="T53" fmla="*/ 39 h 227"/>
                <a:gd name="T54" fmla="*/ 93 w 312"/>
                <a:gd name="T55" fmla="*/ 10 h 227"/>
                <a:gd name="T56" fmla="*/ 93 w 312"/>
                <a:gd name="T57" fmla="*/ 227 h 227"/>
                <a:gd name="T58" fmla="*/ 72 w 312"/>
                <a:gd name="T59" fmla="*/ 211 h 227"/>
                <a:gd name="T60" fmla="*/ 93 w 312"/>
                <a:gd name="T61" fmla="*/ 77 h 227"/>
                <a:gd name="T62" fmla="*/ 72 w 312"/>
                <a:gd name="T63" fmla="*/ 161 h 227"/>
                <a:gd name="T64" fmla="*/ 84 w 312"/>
                <a:gd name="T65" fmla="*/ 139 h 227"/>
                <a:gd name="T66" fmla="*/ 72 w 312"/>
                <a:gd name="T67" fmla="*/ 104 h 227"/>
                <a:gd name="T68" fmla="*/ 92 w 312"/>
                <a:gd name="T69" fmla="*/ 81 h 227"/>
                <a:gd name="T70" fmla="*/ 72 w 312"/>
                <a:gd name="T71" fmla="*/ 21 h 227"/>
                <a:gd name="T72" fmla="*/ 72 w 312"/>
                <a:gd name="T73" fmla="*/ 225 h 227"/>
                <a:gd name="T74" fmla="*/ 71 w 312"/>
                <a:gd name="T75" fmla="*/ 211 h 227"/>
                <a:gd name="T76" fmla="*/ 58 w 312"/>
                <a:gd name="T77" fmla="*/ 173 h 227"/>
                <a:gd name="T78" fmla="*/ 72 w 312"/>
                <a:gd name="T79" fmla="*/ 151 h 227"/>
                <a:gd name="T80" fmla="*/ 49 w 312"/>
                <a:gd name="T81" fmla="*/ 151 h 227"/>
                <a:gd name="T82" fmla="*/ 72 w 312"/>
                <a:gd name="T83" fmla="*/ 104 h 227"/>
                <a:gd name="T84" fmla="*/ 61 w 312"/>
                <a:gd name="T85" fmla="*/ 91 h 227"/>
                <a:gd name="T86" fmla="*/ 52 w 312"/>
                <a:gd name="T87" fmla="*/ 61 h 227"/>
                <a:gd name="T88" fmla="*/ 72 w 312"/>
                <a:gd name="T89" fmla="*/ 2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2" h="227">
                  <a:moveTo>
                    <a:pt x="305" y="125"/>
                  </a:moveTo>
                  <a:cubicBezTo>
                    <a:pt x="312" y="72"/>
                    <a:pt x="257" y="37"/>
                    <a:pt x="257" y="37"/>
                  </a:cubicBezTo>
                  <a:cubicBezTo>
                    <a:pt x="253" y="35"/>
                    <a:pt x="249" y="34"/>
                    <a:pt x="245" y="32"/>
                  </a:cubicBezTo>
                  <a:cubicBezTo>
                    <a:pt x="245" y="82"/>
                    <a:pt x="245" y="82"/>
                    <a:pt x="245" y="82"/>
                  </a:cubicBezTo>
                  <a:cubicBezTo>
                    <a:pt x="251" y="82"/>
                    <a:pt x="256" y="84"/>
                    <a:pt x="261" y="86"/>
                  </a:cubicBezTo>
                  <a:cubicBezTo>
                    <a:pt x="277" y="94"/>
                    <a:pt x="284" y="115"/>
                    <a:pt x="276" y="131"/>
                  </a:cubicBezTo>
                  <a:cubicBezTo>
                    <a:pt x="270" y="143"/>
                    <a:pt x="258" y="150"/>
                    <a:pt x="245" y="150"/>
                  </a:cubicBezTo>
                  <a:cubicBezTo>
                    <a:pt x="245" y="176"/>
                    <a:pt x="245" y="176"/>
                    <a:pt x="245" y="176"/>
                  </a:cubicBezTo>
                  <a:cubicBezTo>
                    <a:pt x="277" y="174"/>
                    <a:pt x="301" y="162"/>
                    <a:pt x="305" y="125"/>
                  </a:cubicBezTo>
                  <a:close/>
                  <a:moveTo>
                    <a:pt x="245" y="32"/>
                  </a:moveTo>
                  <a:cubicBezTo>
                    <a:pt x="188" y="6"/>
                    <a:pt x="143" y="0"/>
                    <a:pt x="109" y="6"/>
                  </a:cubicBezTo>
                  <a:cubicBezTo>
                    <a:pt x="109" y="16"/>
                    <a:pt x="109" y="16"/>
                    <a:pt x="109" y="16"/>
                  </a:cubicBezTo>
                  <a:cubicBezTo>
                    <a:pt x="112" y="16"/>
                    <a:pt x="114" y="17"/>
                    <a:pt x="117" y="18"/>
                  </a:cubicBezTo>
                  <a:cubicBezTo>
                    <a:pt x="117" y="18"/>
                    <a:pt x="117" y="18"/>
                    <a:pt x="117" y="18"/>
                  </a:cubicBezTo>
                  <a:cubicBezTo>
                    <a:pt x="125" y="22"/>
                    <a:pt x="129" y="32"/>
                    <a:pt x="124" y="41"/>
                  </a:cubicBezTo>
                  <a:cubicBezTo>
                    <a:pt x="121" y="47"/>
                    <a:pt x="115" y="50"/>
                    <a:pt x="109" y="50"/>
                  </a:cubicBezTo>
                  <a:cubicBezTo>
                    <a:pt x="109" y="176"/>
                    <a:pt x="109" y="176"/>
                    <a:pt x="109" y="176"/>
                  </a:cubicBezTo>
                  <a:cubicBezTo>
                    <a:pt x="111" y="182"/>
                    <a:pt x="111" y="189"/>
                    <a:pt x="109" y="195"/>
                  </a:cubicBezTo>
                  <a:cubicBezTo>
                    <a:pt x="109" y="222"/>
                    <a:pt x="109" y="222"/>
                    <a:pt x="109" y="222"/>
                  </a:cubicBezTo>
                  <a:cubicBezTo>
                    <a:pt x="141" y="209"/>
                    <a:pt x="166" y="172"/>
                    <a:pt x="200" y="175"/>
                  </a:cubicBezTo>
                  <a:cubicBezTo>
                    <a:pt x="216" y="176"/>
                    <a:pt x="231" y="177"/>
                    <a:pt x="245" y="176"/>
                  </a:cubicBezTo>
                  <a:cubicBezTo>
                    <a:pt x="245" y="150"/>
                    <a:pt x="245" y="150"/>
                    <a:pt x="245" y="150"/>
                  </a:cubicBezTo>
                  <a:cubicBezTo>
                    <a:pt x="240" y="150"/>
                    <a:pt x="235" y="148"/>
                    <a:pt x="230" y="146"/>
                  </a:cubicBezTo>
                  <a:cubicBezTo>
                    <a:pt x="230" y="146"/>
                    <a:pt x="230" y="146"/>
                    <a:pt x="230" y="146"/>
                  </a:cubicBezTo>
                  <a:cubicBezTo>
                    <a:pt x="214" y="138"/>
                    <a:pt x="207" y="118"/>
                    <a:pt x="215" y="101"/>
                  </a:cubicBezTo>
                  <a:cubicBezTo>
                    <a:pt x="221" y="89"/>
                    <a:pt x="233" y="82"/>
                    <a:pt x="245" y="82"/>
                  </a:cubicBezTo>
                  <a:lnTo>
                    <a:pt x="245" y="32"/>
                  </a:lnTo>
                  <a:close/>
                  <a:moveTo>
                    <a:pt x="109" y="6"/>
                  </a:moveTo>
                  <a:cubicBezTo>
                    <a:pt x="104" y="7"/>
                    <a:pt x="98" y="8"/>
                    <a:pt x="93" y="10"/>
                  </a:cubicBezTo>
                  <a:cubicBezTo>
                    <a:pt x="93" y="28"/>
                    <a:pt x="93" y="28"/>
                    <a:pt x="93" y="28"/>
                  </a:cubicBezTo>
                  <a:cubicBezTo>
                    <a:pt x="93" y="27"/>
                    <a:pt x="94" y="26"/>
                    <a:pt x="94" y="26"/>
                  </a:cubicBezTo>
                  <a:cubicBezTo>
                    <a:pt x="97" y="20"/>
                    <a:pt x="103" y="16"/>
                    <a:pt x="109" y="16"/>
                  </a:cubicBezTo>
                  <a:cubicBezTo>
                    <a:pt x="109" y="6"/>
                    <a:pt x="109" y="6"/>
                    <a:pt x="109" y="6"/>
                  </a:cubicBezTo>
                  <a:close/>
                  <a:moveTo>
                    <a:pt x="93" y="227"/>
                  </a:moveTo>
                  <a:cubicBezTo>
                    <a:pt x="99" y="226"/>
                    <a:pt x="104" y="225"/>
                    <a:pt x="109" y="222"/>
                  </a:cubicBezTo>
                  <a:cubicBezTo>
                    <a:pt x="109" y="195"/>
                    <a:pt x="109" y="195"/>
                    <a:pt x="109" y="195"/>
                  </a:cubicBezTo>
                  <a:cubicBezTo>
                    <a:pt x="109" y="196"/>
                    <a:pt x="108" y="197"/>
                    <a:pt x="108" y="198"/>
                  </a:cubicBezTo>
                  <a:cubicBezTo>
                    <a:pt x="105" y="205"/>
                    <a:pt x="99" y="209"/>
                    <a:pt x="93" y="212"/>
                  </a:cubicBezTo>
                  <a:cubicBezTo>
                    <a:pt x="93" y="227"/>
                    <a:pt x="93" y="227"/>
                    <a:pt x="93" y="227"/>
                  </a:cubicBezTo>
                  <a:close/>
                  <a:moveTo>
                    <a:pt x="109" y="50"/>
                  </a:moveTo>
                  <a:cubicBezTo>
                    <a:pt x="109" y="176"/>
                    <a:pt x="109" y="176"/>
                    <a:pt x="109" y="176"/>
                  </a:cubicBezTo>
                  <a:cubicBezTo>
                    <a:pt x="107" y="170"/>
                    <a:pt x="102" y="164"/>
                    <a:pt x="96" y="161"/>
                  </a:cubicBezTo>
                  <a:cubicBezTo>
                    <a:pt x="95" y="160"/>
                    <a:pt x="94" y="160"/>
                    <a:pt x="93" y="160"/>
                  </a:cubicBezTo>
                  <a:cubicBezTo>
                    <a:pt x="93" y="77"/>
                    <a:pt x="93" y="77"/>
                    <a:pt x="93" y="77"/>
                  </a:cubicBezTo>
                  <a:cubicBezTo>
                    <a:pt x="94" y="73"/>
                    <a:pt x="94" y="68"/>
                    <a:pt x="93" y="64"/>
                  </a:cubicBezTo>
                  <a:cubicBezTo>
                    <a:pt x="93" y="39"/>
                    <a:pt x="93" y="39"/>
                    <a:pt x="93" y="39"/>
                  </a:cubicBezTo>
                  <a:cubicBezTo>
                    <a:pt x="95" y="43"/>
                    <a:pt x="97" y="46"/>
                    <a:pt x="102" y="48"/>
                  </a:cubicBezTo>
                  <a:cubicBezTo>
                    <a:pt x="104" y="50"/>
                    <a:pt x="107" y="50"/>
                    <a:pt x="109" y="50"/>
                  </a:cubicBezTo>
                  <a:close/>
                  <a:moveTo>
                    <a:pt x="93" y="10"/>
                  </a:moveTo>
                  <a:cubicBezTo>
                    <a:pt x="85" y="13"/>
                    <a:pt x="78" y="16"/>
                    <a:pt x="72" y="21"/>
                  </a:cubicBezTo>
                  <a:cubicBezTo>
                    <a:pt x="72" y="48"/>
                    <a:pt x="72" y="48"/>
                    <a:pt x="72" y="48"/>
                  </a:cubicBezTo>
                  <a:cubicBezTo>
                    <a:pt x="75" y="48"/>
                    <a:pt x="79" y="49"/>
                    <a:pt x="82" y="50"/>
                  </a:cubicBezTo>
                  <a:cubicBezTo>
                    <a:pt x="88" y="53"/>
                    <a:pt x="92" y="58"/>
                    <a:pt x="93" y="64"/>
                  </a:cubicBezTo>
                  <a:cubicBezTo>
                    <a:pt x="93" y="39"/>
                    <a:pt x="93" y="39"/>
                    <a:pt x="93" y="39"/>
                  </a:cubicBezTo>
                  <a:cubicBezTo>
                    <a:pt x="92" y="35"/>
                    <a:pt x="92" y="32"/>
                    <a:pt x="93" y="28"/>
                  </a:cubicBezTo>
                  <a:cubicBezTo>
                    <a:pt x="93" y="10"/>
                    <a:pt x="93" y="10"/>
                    <a:pt x="93" y="10"/>
                  </a:cubicBezTo>
                  <a:close/>
                  <a:moveTo>
                    <a:pt x="72" y="225"/>
                  </a:moveTo>
                  <a:cubicBezTo>
                    <a:pt x="79" y="227"/>
                    <a:pt x="86" y="227"/>
                    <a:pt x="93" y="227"/>
                  </a:cubicBezTo>
                  <a:cubicBezTo>
                    <a:pt x="93" y="212"/>
                    <a:pt x="93" y="212"/>
                    <a:pt x="93" y="212"/>
                  </a:cubicBezTo>
                  <a:cubicBezTo>
                    <a:pt x="86" y="214"/>
                    <a:pt x="79" y="215"/>
                    <a:pt x="72" y="211"/>
                  </a:cubicBezTo>
                  <a:cubicBezTo>
                    <a:pt x="72" y="225"/>
                    <a:pt x="72" y="225"/>
                    <a:pt x="72" y="225"/>
                  </a:cubicBezTo>
                  <a:close/>
                  <a:moveTo>
                    <a:pt x="93" y="77"/>
                  </a:moveTo>
                  <a:cubicBezTo>
                    <a:pt x="93" y="160"/>
                    <a:pt x="93" y="160"/>
                    <a:pt x="93" y="160"/>
                  </a:cubicBezTo>
                  <a:cubicBezTo>
                    <a:pt x="86" y="157"/>
                    <a:pt x="78" y="157"/>
                    <a:pt x="72" y="161"/>
                  </a:cubicBezTo>
                  <a:cubicBezTo>
                    <a:pt x="72" y="151"/>
                    <a:pt x="72" y="151"/>
                    <a:pt x="72" y="151"/>
                  </a:cubicBezTo>
                  <a:cubicBezTo>
                    <a:pt x="77" y="148"/>
                    <a:pt x="81" y="144"/>
                    <a:pt x="84" y="139"/>
                  </a:cubicBezTo>
                  <a:cubicBezTo>
                    <a:pt x="90" y="126"/>
                    <a:pt x="85" y="111"/>
                    <a:pt x="72" y="104"/>
                  </a:cubicBezTo>
                  <a:cubicBezTo>
                    <a:pt x="72" y="104"/>
                    <a:pt x="72" y="104"/>
                    <a:pt x="72" y="104"/>
                  </a:cubicBezTo>
                  <a:cubicBezTo>
                    <a:pt x="72" y="93"/>
                    <a:pt x="72" y="93"/>
                    <a:pt x="72" y="93"/>
                  </a:cubicBezTo>
                  <a:cubicBezTo>
                    <a:pt x="80" y="93"/>
                    <a:pt x="88" y="89"/>
                    <a:pt x="92" y="81"/>
                  </a:cubicBezTo>
                  <a:cubicBezTo>
                    <a:pt x="92" y="80"/>
                    <a:pt x="93" y="78"/>
                    <a:pt x="93" y="77"/>
                  </a:cubicBezTo>
                  <a:close/>
                  <a:moveTo>
                    <a:pt x="72" y="21"/>
                  </a:moveTo>
                  <a:cubicBezTo>
                    <a:pt x="0" y="67"/>
                    <a:pt x="12" y="192"/>
                    <a:pt x="55" y="217"/>
                  </a:cubicBezTo>
                  <a:cubicBezTo>
                    <a:pt x="61" y="220"/>
                    <a:pt x="66" y="223"/>
                    <a:pt x="72" y="225"/>
                  </a:cubicBezTo>
                  <a:cubicBezTo>
                    <a:pt x="72" y="211"/>
                    <a:pt x="72" y="211"/>
                    <a:pt x="72" y="211"/>
                  </a:cubicBezTo>
                  <a:cubicBezTo>
                    <a:pt x="71" y="211"/>
                    <a:pt x="71" y="211"/>
                    <a:pt x="71" y="211"/>
                  </a:cubicBezTo>
                  <a:cubicBezTo>
                    <a:pt x="71" y="211"/>
                    <a:pt x="71" y="211"/>
                    <a:pt x="71" y="211"/>
                  </a:cubicBezTo>
                  <a:cubicBezTo>
                    <a:pt x="57" y="204"/>
                    <a:pt x="51" y="187"/>
                    <a:pt x="58" y="173"/>
                  </a:cubicBezTo>
                  <a:cubicBezTo>
                    <a:pt x="61" y="168"/>
                    <a:pt x="66" y="163"/>
                    <a:pt x="72" y="161"/>
                  </a:cubicBezTo>
                  <a:cubicBezTo>
                    <a:pt x="72" y="151"/>
                    <a:pt x="72" y="151"/>
                    <a:pt x="72" y="151"/>
                  </a:cubicBezTo>
                  <a:cubicBezTo>
                    <a:pt x="65" y="154"/>
                    <a:pt x="56" y="154"/>
                    <a:pt x="49" y="151"/>
                  </a:cubicBezTo>
                  <a:cubicBezTo>
                    <a:pt x="49" y="151"/>
                    <a:pt x="49" y="151"/>
                    <a:pt x="49" y="151"/>
                  </a:cubicBezTo>
                  <a:cubicBezTo>
                    <a:pt x="36" y="144"/>
                    <a:pt x="31" y="129"/>
                    <a:pt x="38" y="116"/>
                  </a:cubicBezTo>
                  <a:cubicBezTo>
                    <a:pt x="44" y="104"/>
                    <a:pt x="59" y="98"/>
                    <a:pt x="72" y="104"/>
                  </a:cubicBezTo>
                  <a:cubicBezTo>
                    <a:pt x="72" y="93"/>
                    <a:pt x="72" y="93"/>
                    <a:pt x="72" y="93"/>
                  </a:cubicBezTo>
                  <a:cubicBezTo>
                    <a:pt x="68" y="93"/>
                    <a:pt x="65" y="93"/>
                    <a:pt x="61" y="91"/>
                  </a:cubicBezTo>
                  <a:cubicBezTo>
                    <a:pt x="50" y="86"/>
                    <a:pt x="46" y="72"/>
                    <a:pt x="52" y="61"/>
                  </a:cubicBezTo>
                  <a:cubicBezTo>
                    <a:pt x="52" y="61"/>
                    <a:pt x="52" y="61"/>
                    <a:pt x="52" y="61"/>
                  </a:cubicBezTo>
                  <a:cubicBezTo>
                    <a:pt x="55" y="53"/>
                    <a:pt x="63" y="48"/>
                    <a:pt x="72" y="48"/>
                  </a:cubicBezTo>
                  <a:lnTo>
                    <a:pt x="72" y="21"/>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81"/>
            <p:cNvSpPr/>
            <p:nvPr/>
          </p:nvSpPr>
          <p:spPr bwMode="auto">
            <a:xfrm>
              <a:off x="6597650" y="5553075"/>
              <a:ext cx="530225" cy="533400"/>
            </a:xfrm>
            <a:custGeom>
              <a:avLst/>
              <a:gdLst>
                <a:gd name="T0" fmla="*/ 204 w 277"/>
                <a:gd name="T1" fmla="*/ 14 h 279"/>
                <a:gd name="T2" fmla="*/ 259 w 277"/>
                <a:gd name="T3" fmla="*/ 124 h 279"/>
                <a:gd name="T4" fmla="*/ 123 w 277"/>
                <a:gd name="T5" fmla="*/ 261 h 279"/>
                <a:gd name="T6" fmla="*/ 14 w 277"/>
                <a:gd name="T7" fmla="*/ 207 h 279"/>
                <a:gd name="T8" fmla="*/ 0 w 277"/>
                <a:gd name="T9" fmla="*/ 218 h 279"/>
                <a:gd name="T10" fmla="*/ 123 w 277"/>
                <a:gd name="T11" fmla="*/ 279 h 279"/>
                <a:gd name="T12" fmla="*/ 277 w 277"/>
                <a:gd name="T13" fmla="*/ 124 h 279"/>
                <a:gd name="T14" fmla="*/ 214 w 277"/>
                <a:gd name="T15" fmla="*/ 0 h 279"/>
                <a:gd name="T16" fmla="*/ 204 w 277"/>
                <a:gd name="T17" fmla="*/ 1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82"/>
            <p:cNvSpPr>
              <a:spLocks noEditPoints="1"/>
            </p:cNvSpPr>
            <p:nvPr/>
          </p:nvSpPr>
          <p:spPr bwMode="auto">
            <a:xfrm>
              <a:off x="6600825" y="5562600"/>
              <a:ext cx="468313" cy="468313"/>
            </a:xfrm>
            <a:custGeom>
              <a:avLst/>
              <a:gdLst>
                <a:gd name="T0" fmla="*/ 123 w 245"/>
                <a:gd name="T1" fmla="*/ 245 h 245"/>
                <a:gd name="T2" fmla="*/ 245 w 245"/>
                <a:gd name="T3" fmla="*/ 122 h 245"/>
                <a:gd name="T4" fmla="*/ 123 w 245"/>
                <a:gd name="T5" fmla="*/ 0 h 245"/>
                <a:gd name="T6" fmla="*/ 123 w 245"/>
                <a:gd name="T7" fmla="*/ 5 h 245"/>
                <a:gd name="T8" fmla="*/ 240 w 245"/>
                <a:gd name="T9" fmla="*/ 122 h 245"/>
                <a:gd name="T10" fmla="*/ 123 w 245"/>
                <a:gd name="T11" fmla="*/ 239 h 245"/>
                <a:gd name="T12" fmla="*/ 123 w 245"/>
                <a:gd name="T13" fmla="*/ 245 h 245"/>
                <a:gd name="T14" fmla="*/ 123 w 245"/>
                <a:gd name="T15" fmla="*/ 0 h 245"/>
                <a:gd name="T16" fmla="*/ 0 w 245"/>
                <a:gd name="T17" fmla="*/ 122 h 245"/>
                <a:gd name="T18" fmla="*/ 123 w 245"/>
                <a:gd name="T19" fmla="*/ 245 h 245"/>
                <a:gd name="T20" fmla="*/ 123 w 245"/>
                <a:gd name="T21" fmla="*/ 245 h 245"/>
                <a:gd name="T22" fmla="*/ 123 w 245"/>
                <a:gd name="T23" fmla="*/ 239 h 245"/>
                <a:gd name="T24" fmla="*/ 123 w 245"/>
                <a:gd name="T25" fmla="*/ 239 h 245"/>
                <a:gd name="T26" fmla="*/ 123 w 245"/>
                <a:gd name="T27" fmla="*/ 239 h 245"/>
                <a:gd name="T28" fmla="*/ 6 w 245"/>
                <a:gd name="T29" fmla="*/ 122 h 245"/>
                <a:gd name="T30" fmla="*/ 123 w 245"/>
                <a:gd name="T31" fmla="*/ 5 h 245"/>
                <a:gd name="T32" fmla="*/ 123 w 245"/>
                <a:gd name="T33" fmla="*/ 5 h 245"/>
                <a:gd name="T34" fmla="*/ 123 w 245"/>
                <a:gd name="T35"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83"/>
            <p:cNvSpPr/>
            <p:nvPr/>
          </p:nvSpPr>
          <p:spPr bwMode="auto">
            <a:xfrm>
              <a:off x="6588125" y="5570538"/>
              <a:ext cx="527050" cy="460375"/>
            </a:xfrm>
            <a:custGeom>
              <a:avLst/>
              <a:gdLst>
                <a:gd name="T0" fmla="*/ 80 w 276"/>
                <a:gd name="T1" fmla="*/ 19 h 241"/>
                <a:gd name="T2" fmla="*/ 75 w 276"/>
                <a:gd name="T3" fmla="*/ 29 h 241"/>
                <a:gd name="T4" fmla="*/ 70 w 276"/>
                <a:gd name="T5" fmla="*/ 36 h 241"/>
                <a:gd name="T6" fmla="*/ 66 w 276"/>
                <a:gd name="T7" fmla="*/ 32 h 241"/>
                <a:gd name="T8" fmla="*/ 64 w 276"/>
                <a:gd name="T9" fmla="*/ 40 h 241"/>
                <a:gd name="T10" fmla="*/ 52 w 276"/>
                <a:gd name="T11" fmla="*/ 42 h 241"/>
                <a:gd name="T12" fmla="*/ 44 w 276"/>
                <a:gd name="T13" fmla="*/ 50 h 241"/>
                <a:gd name="T14" fmla="*/ 33 w 276"/>
                <a:gd name="T15" fmla="*/ 65 h 241"/>
                <a:gd name="T16" fmla="*/ 27 w 276"/>
                <a:gd name="T17" fmla="*/ 75 h 241"/>
                <a:gd name="T18" fmla="*/ 33 w 276"/>
                <a:gd name="T19" fmla="*/ 81 h 241"/>
                <a:gd name="T20" fmla="*/ 33 w 276"/>
                <a:gd name="T21" fmla="*/ 85 h 241"/>
                <a:gd name="T22" fmla="*/ 28 w 276"/>
                <a:gd name="T23" fmla="*/ 80 h 241"/>
                <a:gd name="T24" fmla="*/ 23 w 276"/>
                <a:gd name="T25" fmla="*/ 73 h 241"/>
                <a:gd name="T26" fmla="*/ 21 w 276"/>
                <a:gd name="T27" fmla="*/ 84 h 241"/>
                <a:gd name="T28" fmla="*/ 22 w 276"/>
                <a:gd name="T29" fmla="*/ 101 h 241"/>
                <a:gd name="T30" fmla="*/ 30 w 276"/>
                <a:gd name="T31" fmla="*/ 97 h 241"/>
                <a:gd name="T32" fmla="*/ 39 w 276"/>
                <a:gd name="T33" fmla="*/ 107 h 241"/>
                <a:gd name="T34" fmla="*/ 50 w 276"/>
                <a:gd name="T35" fmla="*/ 119 h 241"/>
                <a:gd name="T36" fmla="*/ 61 w 276"/>
                <a:gd name="T37" fmla="*/ 128 h 241"/>
                <a:gd name="T38" fmla="*/ 75 w 276"/>
                <a:gd name="T39" fmla="*/ 142 h 241"/>
                <a:gd name="T40" fmla="*/ 70 w 276"/>
                <a:gd name="T41" fmla="*/ 163 h 241"/>
                <a:gd name="T42" fmla="*/ 60 w 276"/>
                <a:gd name="T43" fmla="*/ 188 h 241"/>
                <a:gd name="T44" fmla="*/ 63 w 276"/>
                <a:gd name="T45" fmla="*/ 206 h 241"/>
                <a:gd name="T46" fmla="*/ 56 w 276"/>
                <a:gd name="T47" fmla="*/ 207 h 241"/>
                <a:gd name="T48" fmla="*/ 39 w 276"/>
                <a:gd name="T49" fmla="*/ 179 h 241"/>
                <a:gd name="T50" fmla="*/ 21 w 276"/>
                <a:gd name="T51" fmla="*/ 137 h 241"/>
                <a:gd name="T52" fmla="*/ 15 w 276"/>
                <a:gd name="T53" fmla="*/ 106 h 241"/>
                <a:gd name="T54" fmla="*/ 90 w 276"/>
                <a:gd name="T55" fmla="*/ 222 h 241"/>
                <a:gd name="T56" fmla="*/ 109 w 276"/>
                <a:gd name="T57" fmla="*/ 219 h 241"/>
                <a:gd name="T58" fmla="*/ 134 w 276"/>
                <a:gd name="T59" fmla="*/ 216 h 241"/>
                <a:gd name="T60" fmla="*/ 132 w 276"/>
                <a:gd name="T61" fmla="*/ 226 h 241"/>
                <a:gd name="T62" fmla="*/ 147 w 276"/>
                <a:gd name="T63" fmla="*/ 225 h 241"/>
                <a:gd name="T64" fmla="*/ 168 w 276"/>
                <a:gd name="T65" fmla="*/ 223 h 241"/>
                <a:gd name="T66" fmla="*/ 166 w 276"/>
                <a:gd name="T67" fmla="*/ 4 h 241"/>
                <a:gd name="T68" fmla="*/ 238 w 276"/>
                <a:gd name="T69" fmla="*/ 78 h 241"/>
                <a:gd name="T70" fmla="*/ 229 w 276"/>
                <a:gd name="T71" fmla="*/ 71 h 241"/>
                <a:gd name="T72" fmla="*/ 220 w 276"/>
                <a:gd name="T73" fmla="*/ 91 h 241"/>
                <a:gd name="T74" fmla="*/ 206 w 276"/>
                <a:gd name="T75" fmla="*/ 73 h 241"/>
                <a:gd name="T76" fmla="*/ 211 w 276"/>
                <a:gd name="T77" fmla="*/ 91 h 241"/>
                <a:gd name="T78" fmla="*/ 225 w 276"/>
                <a:gd name="T79" fmla="*/ 96 h 241"/>
                <a:gd name="T80" fmla="*/ 220 w 276"/>
                <a:gd name="T81" fmla="*/ 122 h 241"/>
                <a:gd name="T82" fmla="*/ 213 w 276"/>
                <a:gd name="T83" fmla="*/ 149 h 241"/>
                <a:gd name="T84" fmla="*/ 204 w 276"/>
                <a:gd name="T85" fmla="*/ 166 h 241"/>
                <a:gd name="T86" fmla="*/ 178 w 276"/>
                <a:gd name="T87" fmla="*/ 187 h 241"/>
                <a:gd name="T88" fmla="*/ 172 w 276"/>
                <a:gd name="T89" fmla="*/ 169 h 241"/>
                <a:gd name="T90" fmla="*/ 173 w 276"/>
                <a:gd name="T91" fmla="*/ 146 h 241"/>
                <a:gd name="T92" fmla="*/ 163 w 276"/>
                <a:gd name="T93" fmla="*/ 123 h 241"/>
                <a:gd name="T94" fmla="*/ 152 w 276"/>
                <a:gd name="T95" fmla="*/ 109 h 241"/>
                <a:gd name="T96" fmla="*/ 120 w 276"/>
                <a:gd name="T97" fmla="*/ 110 h 241"/>
                <a:gd name="T98" fmla="*/ 109 w 276"/>
                <a:gd name="T99" fmla="*/ 93 h 241"/>
                <a:gd name="T100" fmla="*/ 122 w 276"/>
                <a:gd name="T101" fmla="*/ 60 h 241"/>
                <a:gd name="T102" fmla="*/ 144 w 276"/>
                <a:gd name="T103" fmla="*/ 51 h 241"/>
                <a:gd name="T104" fmla="*/ 158 w 276"/>
                <a:gd name="T105" fmla="*/ 57 h 241"/>
                <a:gd name="T106" fmla="*/ 177 w 276"/>
                <a:gd name="T107" fmla="*/ 57 h 241"/>
                <a:gd name="T108" fmla="*/ 196 w 276"/>
                <a:gd name="T109" fmla="*/ 54 h 241"/>
                <a:gd name="T110" fmla="*/ 179 w 276"/>
                <a:gd name="T111" fmla="*/ 46 h 241"/>
                <a:gd name="T112" fmla="*/ 177 w 276"/>
                <a:gd name="T113" fmla="*/ 39 h 241"/>
                <a:gd name="T114" fmla="*/ 154 w 276"/>
                <a:gd name="T115" fmla="*/ 40 h 241"/>
                <a:gd name="T116" fmla="*/ 134 w 276"/>
                <a:gd name="T117" fmla="*/ 46 h 241"/>
                <a:gd name="T118" fmla="*/ 131 w 276"/>
                <a:gd name="T119" fmla="*/ 26 h 241"/>
                <a:gd name="T120" fmla="*/ 116 w 276"/>
                <a:gd name="T121" fmla="*/ 14 h 241"/>
                <a:gd name="T122" fmla="*/ 132 w 276"/>
                <a:gd name="T123" fmla="*/ 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84"/>
            <p:cNvSpPr/>
            <p:nvPr/>
          </p:nvSpPr>
          <p:spPr bwMode="auto">
            <a:xfrm>
              <a:off x="6713538" y="6070600"/>
              <a:ext cx="152400" cy="174625"/>
            </a:xfrm>
            <a:custGeom>
              <a:avLst/>
              <a:gdLst>
                <a:gd name="T0" fmla="*/ 54 w 79"/>
                <a:gd name="T1" fmla="*/ 5 h 92"/>
                <a:gd name="T2" fmla="*/ 54 w 79"/>
                <a:gd name="T3" fmla="*/ 34 h 92"/>
                <a:gd name="T4" fmla="*/ 31 w 79"/>
                <a:gd name="T5" fmla="*/ 53 h 92"/>
                <a:gd name="T6" fmla="*/ 1 w 79"/>
                <a:gd name="T7" fmla="*/ 76 h 92"/>
                <a:gd name="T8" fmla="*/ 79 w 79"/>
                <a:gd name="T9" fmla="*/ 92 h 92"/>
                <a:gd name="T10" fmla="*/ 79 w 79"/>
                <a:gd name="T11" fmla="*/ 0 h 92"/>
                <a:gd name="T12" fmla="*/ 54 w 79"/>
                <a:gd name="T13" fmla="*/ 5 h 92"/>
              </a:gdLst>
              <a:ahLst/>
              <a:cxnLst>
                <a:cxn ang="0">
                  <a:pos x="T0" y="T1"/>
                </a:cxn>
                <a:cxn ang="0">
                  <a:pos x="T2" y="T3"/>
                </a:cxn>
                <a:cxn ang="0">
                  <a:pos x="T4" y="T5"/>
                </a:cxn>
                <a:cxn ang="0">
                  <a:pos x="T6" y="T7"/>
                </a:cxn>
                <a:cxn ang="0">
                  <a:pos x="T8" y="T9"/>
                </a:cxn>
                <a:cxn ang="0">
                  <a:pos x="T10" y="T11"/>
                </a:cxn>
                <a:cxn ang="0">
                  <a:pos x="T12" y="T13"/>
                </a:cxn>
              </a:cxnLst>
              <a:rect l="0" t="0" r="r" b="b"/>
              <a:pathLst>
                <a:path w="79" h="92">
                  <a:moveTo>
                    <a:pt x="54" y="5"/>
                  </a:moveTo>
                  <a:cubicBezTo>
                    <a:pt x="54" y="34"/>
                    <a:pt x="54" y="34"/>
                    <a:pt x="54" y="34"/>
                  </a:cubicBezTo>
                  <a:cubicBezTo>
                    <a:pt x="54" y="34"/>
                    <a:pt x="47" y="48"/>
                    <a:pt x="31" y="53"/>
                  </a:cubicBezTo>
                  <a:cubicBezTo>
                    <a:pt x="14" y="59"/>
                    <a:pt x="0" y="68"/>
                    <a:pt x="1" y="76"/>
                  </a:cubicBezTo>
                  <a:cubicBezTo>
                    <a:pt x="2" y="85"/>
                    <a:pt x="22" y="92"/>
                    <a:pt x="79" y="92"/>
                  </a:cubicBezTo>
                  <a:cubicBezTo>
                    <a:pt x="79" y="0"/>
                    <a:pt x="79" y="0"/>
                    <a:pt x="79" y="0"/>
                  </a:cubicBezTo>
                  <a:lnTo>
                    <a:pt x="54" y="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85"/>
            <p:cNvSpPr/>
            <p:nvPr/>
          </p:nvSpPr>
          <p:spPr bwMode="auto">
            <a:xfrm>
              <a:off x="6850063" y="6070600"/>
              <a:ext cx="141288" cy="174625"/>
            </a:xfrm>
            <a:custGeom>
              <a:avLst/>
              <a:gdLst>
                <a:gd name="T0" fmla="*/ 16 w 74"/>
                <a:gd name="T1" fmla="*/ 5 h 92"/>
                <a:gd name="T2" fmla="*/ 16 w 74"/>
                <a:gd name="T3" fmla="*/ 34 h 92"/>
                <a:gd name="T4" fmla="*/ 38 w 74"/>
                <a:gd name="T5" fmla="*/ 53 h 92"/>
                <a:gd name="T6" fmla="*/ 72 w 74"/>
                <a:gd name="T7" fmla="*/ 76 h 92"/>
                <a:gd name="T8" fmla="*/ 0 w 74"/>
                <a:gd name="T9" fmla="*/ 92 h 92"/>
                <a:gd name="T10" fmla="*/ 0 w 74"/>
                <a:gd name="T11" fmla="*/ 0 h 92"/>
                <a:gd name="T12" fmla="*/ 16 w 74"/>
                <a:gd name="T13" fmla="*/ 5 h 92"/>
              </a:gdLst>
              <a:ahLst/>
              <a:cxnLst>
                <a:cxn ang="0">
                  <a:pos x="T0" y="T1"/>
                </a:cxn>
                <a:cxn ang="0">
                  <a:pos x="T2" y="T3"/>
                </a:cxn>
                <a:cxn ang="0">
                  <a:pos x="T4" y="T5"/>
                </a:cxn>
                <a:cxn ang="0">
                  <a:pos x="T6" y="T7"/>
                </a:cxn>
                <a:cxn ang="0">
                  <a:pos x="T8" y="T9"/>
                </a:cxn>
                <a:cxn ang="0">
                  <a:pos x="T10" y="T11"/>
                </a:cxn>
                <a:cxn ang="0">
                  <a:pos x="T12" y="T13"/>
                </a:cxn>
              </a:cxnLst>
              <a:rect l="0" t="0" r="r" b="b"/>
              <a:pathLst>
                <a:path w="74" h="92">
                  <a:moveTo>
                    <a:pt x="16" y="5"/>
                  </a:moveTo>
                  <a:cubicBezTo>
                    <a:pt x="16" y="34"/>
                    <a:pt x="16" y="34"/>
                    <a:pt x="16" y="34"/>
                  </a:cubicBezTo>
                  <a:cubicBezTo>
                    <a:pt x="16" y="34"/>
                    <a:pt x="22" y="48"/>
                    <a:pt x="38" y="53"/>
                  </a:cubicBezTo>
                  <a:cubicBezTo>
                    <a:pt x="54" y="59"/>
                    <a:pt x="74" y="68"/>
                    <a:pt x="72" y="76"/>
                  </a:cubicBezTo>
                  <a:cubicBezTo>
                    <a:pt x="71" y="85"/>
                    <a:pt x="40" y="92"/>
                    <a:pt x="0" y="92"/>
                  </a:cubicBezTo>
                  <a:cubicBezTo>
                    <a:pt x="0" y="0"/>
                    <a:pt x="0" y="0"/>
                    <a:pt x="0" y="0"/>
                  </a:cubicBezTo>
                  <a:lnTo>
                    <a:pt x="16" y="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86"/>
            <p:cNvSpPr/>
            <p:nvPr/>
          </p:nvSpPr>
          <p:spPr bwMode="auto">
            <a:xfrm>
              <a:off x="6597650" y="5553075"/>
              <a:ext cx="530225" cy="533400"/>
            </a:xfrm>
            <a:custGeom>
              <a:avLst/>
              <a:gdLst>
                <a:gd name="T0" fmla="*/ 204 w 277"/>
                <a:gd name="T1" fmla="*/ 14 h 279"/>
                <a:gd name="T2" fmla="*/ 259 w 277"/>
                <a:gd name="T3" fmla="*/ 124 h 279"/>
                <a:gd name="T4" fmla="*/ 123 w 277"/>
                <a:gd name="T5" fmla="*/ 261 h 279"/>
                <a:gd name="T6" fmla="*/ 14 w 277"/>
                <a:gd name="T7" fmla="*/ 207 h 279"/>
                <a:gd name="T8" fmla="*/ 0 w 277"/>
                <a:gd name="T9" fmla="*/ 218 h 279"/>
                <a:gd name="T10" fmla="*/ 123 w 277"/>
                <a:gd name="T11" fmla="*/ 279 h 279"/>
                <a:gd name="T12" fmla="*/ 277 w 277"/>
                <a:gd name="T13" fmla="*/ 124 h 279"/>
                <a:gd name="T14" fmla="*/ 214 w 277"/>
                <a:gd name="T15" fmla="*/ 0 h 279"/>
                <a:gd name="T16" fmla="*/ 204 w 277"/>
                <a:gd name="T17" fmla="*/ 1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87"/>
            <p:cNvSpPr>
              <a:spLocks noEditPoints="1"/>
            </p:cNvSpPr>
            <p:nvPr/>
          </p:nvSpPr>
          <p:spPr bwMode="auto">
            <a:xfrm>
              <a:off x="6600825" y="5562600"/>
              <a:ext cx="468313" cy="468313"/>
            </a:xfrm>
            <a:custGeom>
              <a:avLst/>
              <a:gdLst>
                <a:gd name="T0" fmla="*/ 123 w 245"/>
                <a:gd name="T1" fmla="*/ 245 h 245"/>
                <a:gd name="T2" fmla="*/ 245 w 245"/>
                <a:gd name="T3" fmla="*/ 122 h 245"/>
                <a:gd name="T4" fmla="*/ 123 w 245"/>
                <a:gd name="T5" fmla="*/ 0 h 245"/>
                <a:gd name="T6" fmla="*/ 123 w 245"/>
                <a:gd name="T7" fmla="*/ 5 h 245"/>
                <a:gd name="T8" fmla="*/ 240 w 245"/>
                <a:gd name="T9" fmla="*/ 122 h 245"/>
                <a:gd name="T10" fmla="*/ 123 w 245"/>
                <a:gd name="T11" fmla="*/ 239 h 245"/>
                <a:gd name="T12" fmla="*/ 123 w 245"/>
                <a:gd name="T13" fmla="*/ 245 h 245"/>
                <a:gd name="T14" fmla="*/ 123 w 245"/>
                <a:gd name="T15" fmla="*/ 0 h 245"/>
                <a:gd name="T16" fmla="*/ 0 w 245"/>
                <a:gd name="T17" fmla="*/ 122 h 245"/>
                <a:gd name="T18" fmla="*/ 123 w 245"/>
                <a:gd name="T19" fmla="*/ 245 h 245"/>
                <a:gd name="T20" fmla="*/ 123 w 245"/>
                <a:gd name="T21" fmla="*/ 245 h 245"/>
                <a:gd name="T22" fmla="*/ 123 w 245"/>
                <a:gd name="T23" fmla="*/ 239 h 245"/>
                <a:gd name="T24" fmla="*/ 123 w 245"/>
                <a:gd name="T25" fmla="*/ 239 h 245"/>
                <a:gd name="T26" fmla="*/ 123 w 245"/>
                <a:gd name="T27" fmla="*/ 239 h 245"/>
                <a:gd name="T28" fmla="*/ 6 w 245"/>
                <a:gd name="T29" fmla="*/ 122 h 245"/>
                <a:gd name="T30" fmla="*/ 123 w 245"/>
                <a:gd name="T31" fmla="*/ 5 h 245"/>
                <a:gd name="T32" fmla="*/ 123 w 245"/>
                <a:gd name="T33" fmla="*/ 5 h 245"/>
                <a:gd name="T34" fmla="*/ 123 w 245"/>
                <a:gd name="T35"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88"/>
            <p:cNvSpPr/>
            <p:nvPr/>
          </p:nvSpPr>
          <p:spPr bwMode="auto">
            <a:xfrm>
              <a:off x="6588125" y="5570538"/>
              <a:ext cx="527050" cy="460375"/>
            </a:xfrm>
            <a:custGeom>
              <a:avLst/>
              <a:gdLst>
                <a:gd name="T0" fmla="*/ 80 w 276"/>
                <a:gd name="T1" fmla="*/ 19 h 241"/>
                <a:gd name="T2" fmla="*/ 75 w 276"/>
                <a:gd name="T3" fmla="*/ 29 h 241"/>
                <a:gd name="T4" fmla="*/ 70 w 276"/>
                <a:gd name="T5" fmla="*/ 36 h 241"/>
                <a:gd name="T6" fmla="*/ 66 w 276"/>
                <a:gd name="T7" fmla="*/ 32 h 241"/>
                <a:gd name="T8" fmla="*/ 64 w 276"/>
                <a:gd name="T9" fmla="*/ 40 h 241"/>
                <a:gd name="T10" fmla="*/ 52 w 276"/>
                <a:gd name="T11" fmla="*/ 42 h 241"/>
                <a:gd name="T12" fmla="*/ 44 w 276"/>
                <a:gd name="T13" fmla="*/ 50 h 241"/>
                <a:gd name="T14" fmla="*/ 33 w 276"/>
                <a:gd name="T15" fmla="*/ 65 h 241"/>
                <a:gd name="T16" fmla="*/ 27 w 276"/>
                <a:gd name="T17" fmla="*/ 75 h 241"/>
                <a:gd name="T18" fmla="*/ 33 w 276"/>
                <a:gd name="T19" fmla="*/ 81 h 241"/>
                <a:gd name="T20" fmla="*/ 33 w 276"/>
                <a:gd name="T21" fmla="*/ 85 h 241"/>
                <a:gd name="T22" fmla="*/ 28 w 276"/>
                <a:gd name="T23" fmla="*/ 80 h 241"/>
                <a:gd name="T24" fmla="*/ 23 w 276"/>
                <a:gd name="T25" fmla="*/ 73 h 241"/>
                <a:gd name="T26" fmla="*/ 21 w 276"/>
                <a:gd name="T27" fmla="*/ 84 h 241"/>
                <a:gd name="T28" fmla="*/ 22 w 276"/>
                <a:gd name="T29" fmla="*/ 101 h 241"/>
                <a:gd name="T30" fmla="*/ 30 w 276"/>
                <a:gd name="T31" fmla="*/ 97 h 241"/>
                <a:gd name="T32" fmla="*/ 39 w 276"/>
                <a:gd name="T33" fmla="*/ 107 h 241"/>
                <a:gd name="T34" fmla="*/ 50 w 276"/>
                <a:gd name="T35" fmla="*/ 119 h 241"/>
                <a:gd name="T36" fmla="*/ 61 w 276"/>
                <a:gd name="T37" fmla="*/ 128 h 241"/>
                <a:gd name="T38" fmla="*/ 75 w 276"/>
                <a:gd name="T39" fmla="*/ 142 h 241"/>
                <a:gd name="T40" fmla="*/ 70 w 276"/>
                <a:gd name="T41" fmla="*/ 163 h 241"/>
                <a:gd name="T42" fmla="*/ 60 w 276"/>
                <a:gd name="T43" fmla="*/ 188 h 241"/>
                <a:gd name="T44" fmla="*/ 63 w 276"/>
                <a:gd name="T45" fmla="*/ 206 h 241"/>
                <a:gd name="T46" fmla="*/ 56 w 276"/>
                <a:gd name="T47" fmla="*/ 207 h 241"/>
                <a:gd name="T48" fmla="*/ 39 w 276"/>
                <a:gd name="T49" fmla="*/ 179 h 241"/>
                <a:gd name="T50" fmla="*/ 21 w 276"/>
                <a:gd name="T51" fmla="*/ 137 h 241"/>
                <a:gd name="T52" fmla="*/ 15 w 276"/>
                <a:gd name="T53" fmla="*/ 106 h 241"/>
                <a:gd name="T54" fmla="*/ 90 w 276"/>
                <a:gd name="T55" fmla="*/ 222 h 241"/>
                <a:gd name="T56" fmla="*/ 109 w 276"/>
                <a:gd name="T57" fmla="*/ 219 h 241"/>
                <a:gd name="T58" fmla="*/ 134 w 276"/>
                <a:gd name="T59" fmla="*/ 216 h 241"/>
                <a:gd name="T60" fmla="*/ 132 w 276"/>
                <a:gd name="T61" fmla="*/ 226 h 241"/>
                <a:gd name="T62" fmla="*/ 147 w 276"/>
                <a:gd name="T63" fmla="*/ 225 h 241"/>
                <a:gd name="T64" fmla="*/ 168 w 276"/>
                <a:gd name="T65" fmla="*/ 223 h 241"/>
                <a:gd name="T66" fmla="*/ 166 w 276"/>
                <a:gd name="T67" fmla="*/ 4 h 241"/>
                <a:gd name="T68" fmla="*/ 238 w 276"/>
                <a:gd name="T69" fmla="*/ 78 h 241"/>
                <a:gd name="T70" fmla="*/ 229 w 276"/>
                <a:gd name="T71" fmla="*/ 71 h 241"/>
                <a:gd name="T72" fmla="*/ 220 w 276"/>
                <a:gd name="T73" fmla="*/ 91 h 241"/>
                <a:gd name="T74" fmla="*/ 206 w 276"/>
                <a:gd name="T75" fmla="*/ 73 h 241"/>
                <a:gd name="T76" fmla="*/ 211 w 276"/>
                <a:gd name="T77" fmla="*/ 91 h 241"/>
                <a:gd name="T78" fmla="*/ 225 w 276"/>
                <a:gd name="T79" fmla="*/ 96 h 241"/>
                <a:gd name="T80" fmla="*/ 220 w 276"/>
                <a:gd name="T81" fmla="*/ 122 h 241"/>
                <a:gd name="T82" fmla="*/ 213 w 276"/>
                <a:gd name="T83" fmla="*/ 149 h 241"/>
                <a:gd name="T84" fmla="*/ 204 w 276"/>
                <a:gd name="T85" fmla="*/ 166 h 241"/>
                <a:gd name="T86" fmla="*/ 178 w 276"/>
                <a:gd name="T87" fmla="*/ 187 h 241"/>
                <a:gd name="T88" fmla="*/ 172 w 276"/>
                <a:gd name="T89" fmla="*/ 169 h 241"/>
                <a:gd name="T90" fmla="*/ 173 w 276"/>
                <a:gd name="T91" fmla="*/ 146 h 241"/>
                <a:gd name="T92" fmla="*/ 163 w 276"/>
                <a:gd name="T93" fmla="*/ 123 h 241"/>
                <a:gd name="T94" fmla="*/ 152 w 276"/>
                <a:gd name="T95" fmla="*/ 109 h 241"/>
                <a:gd name="T96" fmla="*/ 120 w 276"/>
                <a:gd name="T97" fmla="*/ 110 h 241"/>
                <a:gd name="T98" fmla="*/ 109 w 276"/>
                <a:gd name="T99" fmla="*/ 93 h 241"/>
                <a:gd name="T100" fmla="*/ 122 w 276"/>
                <a:gd name="T101" fmla="*/ 60 h 241"/>
                <a:gd name="T102" fmla="*/ 144 w 276"/>
                <a:gd name="T103" fmla="*/ 51 h 241"/>
                <a:gd name="T104" fmla="*/ 158 w 276"/>
                <a:gd name="T105" fmla="*/ 57 h 241"/>
                <a:gd name="T106" fmla="*/ 177 w 276"/>
                <a:gd name="T107" fmla="*/ 57 h 241"/>
                <a:gd name="T108" fmla="*/ 196 w 276"/>
                <a:gd name="T109" fmla="*/ 54 h 241"/>
                <a:gd name="T110" fmla="*/ 179 w 276"/>
                <a:gd name="T111" fmla="*/ 46 h 241"/>
                <a:gd name="T112" fmla="*/ 177 w 276"/>
                <a:gd name="T113" fmla="*/ 39 h 241"/>
                <a:gd name="T114" fmla="*/ 154 w 276"/>
                <a:gd name="T115" fmla="*/ 40 h 241"/>
                <a:gd name="T116" fmla="*/ 134 w 276"/>
                <a:gd name="T117" fmla="*/ 46 h 241"/>
                <a:gd name="T118" fmla="*/ 131 w 276"/>
                <a:gd name="T119" fmla="*/ 26 h 241"/>
                <a:gd name="T120" fmla="*/ 116 w 276"/>
                <a:gd name="T121" fmla="*/ 14 h 241"/>
                <a:gd name="T122" fmla="*/ 132 w 276"/>
                <a:gd name="T123" fmla="*/ 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89"/>
            <p:cNvSpPr>
              <a:spLocks noEditPoints="1"/>
            </p:cNvSpPr>
            <p:nvPr/>
          </p:nvSpPr>
          <p:spPr bwMode="auto">
            <a:xfrm>
              <a:off x="7035800" y="4852988"/>
              <a:ext cx="450850" cy="415925"/>
            </a:xfrm>
            <a:custGeom>
              <a:avLst/>
              <a:gdLst>
                <a:gd name="T0" fmla="*/ 140 w 236"/>
                <a:gd name="T1" fmla="*/ 3 h 217"/>
                <a:gd name="T2" fmla="*/ 118 w 236"/>
                <a:gd name="T3" fmla="*/ 0 h 217"/>
                <a:gd name="T4" fmla="*/ 118 w 236"/>
                <a:gd name="T5" fmla="*/ 20 h 217"/>
                <a:gd name="T6" fmla="*/ 136 w 236"/>
                <a:gd name="T7" fmla="*/ 22 h 217"/>
                <a:gd name="T8" fmla="*/ 204 w 236"/>
                <a:gd name="T9" fmla="*/ 127 h 217"/>
                <a:gd name="T10" fmla="*/ 118 w 236"/>
                <a:gd name="T11" fmla="*/ 197 h 217"/>
                <a:gd name="T12" fmla="*/ 118 w 236"/>
                <a:gd name="T13" fmla="*/ 217 h 217"/>
                <a:gd name="T14" fmla="*/ 224 w 236"/>
                <a:gd name="T15" fmla="*/ 131 h 217"/>
                <a:gd name="T16" fmla="*/ 140 w 236"/>
                <a:gd name="T17" fmla="*/ 3 h 217"/>
                <a:gd name="T18" fmla="*/ 118 w 236"/>
                <a:gd name="T19" fmla="*/ 0 h 217"/>
                <a:gd name="T20" fmla="*/ 12 w 236"/>
                <a:gd name="T21" fmla="*/ 86 h 217"/>
                <a:gd name="T22" fmla="*/ 96 w 236"/>
                <a:gd name="T23" fmla="*/ 215 h 217"/>
                <a:gd name="T24" fmla="*/ 118 w 236"/>
                <a:gd name="T25" fmla="*/ 217 h 217"/>
                <a:gd name="T26" fmla="*/ 118 w 236"/>
                <a:gd name="T27" fmla="*/ 197 h 217"/>
                <a:gd name="T28" fmla="*/ 100 w 236"/>
                <a:gd name="T29" fmla="*/ 195 h 217"/>
                <a:gd name="T30" fmla="*/ 100 w 236"/>
                <a:gd name="T31" fmla="*/ 195 h 217"/>
                <a:gd name="T32" fmla="*/ 32 w 236"/>
                <a:gd name="T33" fmla="*/ 90 h 217"/>
                <a:gd name="T34" fmla="*/ 118 w 236"/>
                <a:gd name="T35" fmla="*/ 20 h 217"/>
                <a:gd name="T36" fmla="*/ 118 w 236"/>
                <a:gd name="T37"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6" h="217">
                  <a:moveTo>
                    <a:pt x="140" y="3"/>
                  </a:moveTo>
                  <a:cubicBezTo>
                    <a:pt x="133" y="1"/>
                    <a:pt x="125" y="0"/>
                    <a:pt x="118" y="0"/>
                  </a:cubicBezTo>
                  <a:cubicBezTo>
                    <a:pt x="118" y="20"/>
                    <a:pt x="118" y="20"/>
                    <a:pt x="118" y="20"/>
                  </a:cubicBezTo>
                  <a:cubicBezTo>
                    <a:pt x="124" y="20"/>
                    <a:pt x="130" y="21"/>
                    <a:pt x="136" y="22"/>
                  </a:cubicBezTo>
                  <a:cubicBezTo>
                    <a:pt x="184" y="32"/>
                    <a:pt x="214" y="79"/>
                    <a:pt x="204" y="127"/>
                  </a:cubicBezTo>
                  <a:cubicBezTo>
                    <a:pt x="195" y="168"/>
                    <a:pt x="159" y="197"/>
                    <a:pt x="118" y="197"/>
                  </a:cubicBezTo>
                  <a:cubicBezTo>
                    <a:pt x="118" y="217"/>
                    <a:pt x="118" y="217"/>
                    <a:pt x="118" y="217"/>
                  </a:cubicBezTo>
                  <a:cubicBezTo>
                    <a:pt x="168" y="217"/>
                    <a:pt x="213" y="182"/>
                    <a:pt x="224" y="131"/>
                  </a:cubicBezTo>
                  <a:cubicBezTo>
                    <a:pt x="236" y="72"/>
                    <a:pt x="199" y="15"/>
                    <a:pt x="140" y="3"/>
                  </a:cubicBezTo>
                  <a:close/>
                  <a:moveTo>
                    <a:pt x="118" y="0"/>
                  </a:moveTo>
                  <a:cubicBezTo>
                    <a:pt x="68" y="0"/>
                    <a:pt x="23" y="35"/>
                    <a:pt x="12" y="86"/>
                  </a:cubicBezTo>
                  <a:cubicBezTo>
                    <a:pt x="0" y="145"/>
                    <a:pt x="37" y="202"/>
                    <a:pt x="96" y="215"/>
                  </a:cubicBezTo>
                  <a:cubicBezTo>
                    <a:pt x="103" y="216"/>
                    <a:pt x="110" y="217"/>
                    <a:pt x="118" y="217"/>
                  </a:cubicBezTo>
                  <a:cubicBezTo>
                    <a:pt x="118" y="197"/>
                    <a:pt x="118" y="197"/>
                    <a:pt x="118" y="197"/>
                  </a:cubicBezTo>
                  <a:cubicBezTo>
                    <a:pt x="112" y="197"/>
                    <a:pt x="106" y="196"/>
                    <a:pt x="100" y="195"/>
                  </a:cubicBezTo>
                  <a:cubicBezTo>
                    <a:pt x="100" y="195"/>
                    <a:pt x="100" y="195"/>
                    <a:pt x="100" y="195"/>
                  </a:cubicBezTo>
                  <a:cubicBezTo>
                    <a:pt x="52" y="185"/>
                    <a:pt x="22" y="138"/>
                    <a:pt x="32" y="90"/>
                  </a:cubicBezTo>
                  <a:cubicBezTo>
                    <a:pt x="40" y="49"/>
                    <a:pt x="77" y="20"/>
                    <a:pt x="118" y="20"/>
                  </a:cubicBezTo>
                  <a:lnTo>
                    <a:pt x="118"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90"/>
            <p:cNvSpPr/>
            <p:nvPr/>
          </p:nvSpPr>
          <p:spPr bwMode="auto">
            <a:xfrm>
              <a:off x="7153275" y="5235575"/>
              <a:ext cx="96838" cy="209550"/>
            </a:xfrm>
            <a:custGeom>
              <a:avLst/>
              <a:gdLst>
                <a:gd name="T0" fmla="*/ 35 w 61"/>
                <a:gd name="T1" fmla="*/ 132 h 132"/>
                <a:gd name="T2" fmla="*/ 0 w 61"/>
                <a:gd name="T3" fmla="*/ 124 h 132"/>
                <a:gd name="T4" fmla="*/ 27 w 61"/>
                <a:gd name="T5" fmla="*/ 0 h 132"/>
                <a:gd name="T6" fmla="*/ 61 w 61"/>
                <a:gd name="T7" fmla="*/ 7 h 132"/>
                <a:gd name="T8" fmla="*/ 35 w 61"/>
                <a:gd name="T9" fmla="*/ 132 h 132"/>
              </a:gdLst>
              <a:ahLst/>
              <a:cxnLst>
                <a:cxn ang="0">
                  <a:pos x="T0" y="T1"/>
                </a:cxn>
                <a:cxn ang="0">
                  <a:pos x="T2" y="T3"/>
                </a:cxn>
                <a:cxn ang="0">
                  <a:pos x="T4" y="T5"/>
                </a:cxn>
                <a:cxn ang="0">
                  <a:pos x="T6" y="T7"/>
                </a:cxn>
                <a:cxn ang="0">
                  <a:pos x="T8" y="T9"/>
                </a:cxn>
              </a:cxnLst>
              <a:rect l="0" t="0" r="r" b="b"/>
              <a:pathLst>
                <a:path w="61" h="132">
                  <a:moveTo>
                    <a:pt x="35" y="132"/>
                  </a:moveTo>
                  <a:lnTo>
                    <a:pt x="0" y="124"/>
                  </a:lnTo>
                  <a:lnTo>
                    <a:pt x="27" y="0"/>
                  </a:lnTo>
                  <a:lnTo>
                    <a:pt x="61" y="7"/>
                  </a:lnTo>
                  <a:lnTo>
                    <a:pt x="35" y="13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91"/>
            <p:cNvSpPr/>
            <p:nvPr/>
          </p:nvSpPr>
          <p:spPr bwMode="auto">
            <a:xfrm>
              <a:off x="7112000" y="5299075"/>
              <a:ext cx="138113" cy="284163"/>
            </a:xfrm>
            <a:custGeom>
              <a:avLst/>
              <a:gdLst>
                <a:gd name="T0" fmla="*/ 49 w 72"/>
                <a:gd name="T1" fmla="*/ 128 h 149"/>
                <a:gd name="T2" fmla="*/ 21 w 72"/>
                <a:gd name="T3" fmla="*/ 146 h 149"/>
                <a:gd name="T4" fmla="*/ 3 w 72"/>
                <a:gd name="T5" fmla="*/ 118 h 149"/>
                <a:gd name="T6" fmla="*/ 23 w 72"/>
                <a:gd name="T7" fmla="*/ 21 h 149"/>
                <a:gd name="T8" fmla="*/ 51 w 72"/>
                <a:gd name="T9" fmla="*/ 3 h 149"/>
                <a:gd name="T10" fmla="*/ 69 w 72"/>
                <a:gd name="T11" fmla="*/ 30 h 149"/>
                <a:gd name="T12" fmla="*/ 49 w 72"/>
                <a:gd name="T13" fmla="*/ 128 h 149"/>
              </a:gdLst>
              <a:ahLst/>
              <a:cxnLst>
                <a:cxn ang="0">
                  <a:pos x="T0" y="T1"/>
                </a:cxn>
                <a:cxn ang="0">
                  <a:pos x="T2" y="T3"/>
                </a:cxn>
                <a:cxn ang="0">
                  <a:pos x="T4" y="T5"/>
                </a:cxn>
                <a:cxn ang="0">
                  <a:pos x="T6" y="T7"/>
                </a:cxn>
                <a:cxn ang="0">
                  <a:pos x="T8" y="T9"/>
                </a:cxn>
                <a:cxn ang="0">
                  <a:pos x="T10" y="T11"/>
                </a:cxn>
                <a:cxn ang="0">
                  <a:pos x="T12" y="T13"/>
                </a:cxn>
              </a:cxnLst>
              <a:rect l="0" t="0" r="r" b="b"/>
              <a:pathLst>
                <a:path w="72" h="149">
                  <a:moveTo>
                    <a:pt x="49" y="128"/>
                  </a:moveTo>
                  <a:cubicBezTo>
                    <a:pt x="46" y="140"/>
                    <a:pt x="34" y="149"/>
                    <a:pt x="21" y="146"/>
                  </a:cubicBezTo>
                  <a:cubicBezTo>
                    <a:pt x="8" y="143"/>
                    <a:pt x="0" y="131"/>
                    <a:pt x="3" y="118"/>
                  </a:cubicBezTo>
                  <a:cubicBezTo>
                    <a:pt x="23" y="21"/>
                    <a:pt x="23" y="21"/>
                    <a:pt x="23" y="21"/>
                  </a:cubicBezTo>
                  <a:cubicBezTo>
                    <a:pt x="26" y="8"/>
                    <a:pt x="38" y="0"/>
                    <a:pt x="51" y="3"/>
                  </a:cubicBezTo>
                  <a:cubicBezTo>
                    <a:pt x="64" y="5"/>
                    <a:pt x="72" y="18"/>
                    <a:pt x="69" y="30"/>
                  </a:cubicBezTo>
                  <a:lnTo>
                    <a:pt x="49" y="12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92"/>
            <p:cNvSpPr>
              <a:spLocks noEditPoints="1"/>
            </p:cNvSpPr>
            <p:nvPr/>
          </p:nvSpPr>
          <p:spPr bwMode="auto">
            <a:xfrm>
              <a:off x="5684838" y="4935538"/>
              <a:ext cx="677863" cy="558800"/>
            </a:xfrm>
            <a:custGeom>
              <a:avLst/>
              <a:gdLst>
                <a:gd name="T0" fmla="*/ 241 w 354"/>
                <a:gd name="T1" fmla="*/ 232 h 292"/>
                <a:gd name="T2" fmla="*/ 265 w 354"/>
                <a:gd name="T3" fmla="*/ 247 h 292"/>
                <a:gd name="T4" fmla="*/ 265 w 354"/>
                <a:gd name="T5" fmla="*/ 257 h 292"/>
                <a:gd name="T6" fmla="*/ 241 w 354"/>
                <a:gd name="T7" fmla="*/ 257 h 292"/>
                <a:gd name="T8" fmla="*/ 265 w 354"/>
                <a:gd name="T9" fmla="*/ 292 h 292"/>
                <a:gd name="T10" fmla="*/ 293 w 354"/>
                <a:gd name="T11" fmla="*/ 260 h 292"/>
                <a:gd name="T12" fmla="*/ 241 w 354"/>
                <a:gd name="T13" fmla="*/ 205 h 292"/>
                <a:gd name="T14" fmla="*/ 354 w 354"/>
                <a:gd name="T15" fmla="*/ 177 h 292"/>
                <a:gd name="T16" fmla="*/ 326 w 354"/>
                <a:gd name="T17" fmla="*/ 0 h 292"/>
                <a:gd name="T18" fmla="*/ 241 w 354"/>
                <a:gd name="T19" fmla="*/ 19 h 292"/>
                <a:gd name="T20" fmla="*/ 333 w 354"/>
                <a:gd name="T21" fmla="*/ 42 h 292"/>
                <a:gd name="T22" fmla="*/ 310 w 354"/>
                <a:gd name="T23" fmla="*/ 186 h 292"/>
                <a:gd name="T24" fmla="*/ 241 w 354"/>
                <a:gd name="T25" fmla="*/ 205 h 292"/>
                <a:gd name="T26" fmla="*/ 212 w 354"/>
                <a:gd name="T27" fmla="*/ 232 h 292"/>
                <a:gd name="T28" fmla="*/ 241 w 354"/>
                <a:gd name="T29" fmla="*/ 205 h 292"/>
                <a:gd name="T30" fmla="*/ 177 w 354"/>
                <a:gd name="T31" fmla="*/ 186 h 292"/>
                <a:gd name="T32" fmla="*/ 241 w 354"/>
                <a:gd name="T33" fmla="*/ 292 h 292"/>
                <a:gd name="T34" fmla="*/ 217 w 354"/>
                <a:gd name="T35" fmla="*/ 257 h 292"/>
                <a:gd name="T36" fmla="*/ 217 w 354"/>
                <a:gd name="T37" fmla="*/ 247 h 292"/>
                <a:gd name="T38" fmla="*/ 241 w 354"/>
                <a:gd name="T39" fmla="*/ 232 h 292"/>
                <a:gd name="T40" fmla="*/ 177 w 354"/>
                <a:gd name="T41" fmla="*/ 0 h 292"/>
                <a:gd name="T42" fmla="*/ 241 w 354"/>
                <a:gd name="T43" fmla="*/ 19 h 292"/>
                <a:gd name="T44" fmla="*/ 177 w 354"/>
                <a:gd name="T45" fmla="*/ 0 h 292"/>
                <a:gd name="T46" fmla="*/ 0 w 354"/>
                <a:gd name="T47" fmla="*/ 28 h 292"/>
                <a:gd name="T48" fmla="*/ 29 w 354"/>
                <a:gd name="T49" fmla="*/ 205 h 292"/>
                <a:gd name="T50" fmla="*/ 142 w 354"/>
                <a:gd name="T51" fmla="*/ 232 h 292"/>
                <a:gd name="T52" fmla="*/ 63 w 354"/>
                <a:gd name="T53" fmla="*/ 260 h 292"/>
                <a:gd name="T54" fmla="*/ 91 w 354"/>
                <a:gd name="T55" fmla="*/ 292 h 292"/>
                <a:gd name="T56" fmla="*/ 177 w 354"/>
                <a:gd name="T57" fmla="*/ 186 h 292"/>
                <a:gd name="T58" fmla="*/ 45 w 354"/>
                <a:gd name="T59" fmla="*/ 186 h 292"/>
                <a:gd name="T60" fmla="*/ 22 w 354"/>
                <a:gd name="T61" fmla="*/ 42 h 292"/>
                <a:gd name="T62" fmla="*/ 177 w 354"/>
                <a:gd name="T63" fmla="*/ 1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4" h="292">
                  <a:moveTo>
                    <a:pt x="265" y="232"/>
                  </a:moveTo>
                  <a:cubicBezTo>
                    <a:pt x="241" y="232"/>
                    <a:pt x="241" y="232"/>
                    <a:pt x="241" y="232"/>
                  </a:cubicBezTo>
                  <a:cubicBezTo>
                    <a:pt x="241" y="247"/>
                    <a:pt x="241" y="247"/>
                    <a:pt x="241" y="247"/>
                  </a:cubicBezTo>
                  <a:cubicBezTo>
                    <a:pt x="265" y="247"/>
                    <a:pt x="265" y="247"/>
                    <a:pt x="265" y="247"/>
                  </a:cubicBezTo>
                  <a:cubicBezTo>
                    <a:pt x="268" y="247"/>
                    <a:pt x="270" y="249"/>
                    <a:pt x="270" y="252"/>
                  </a:cubicBezTo>
                  <a:cubicBezTo>
                    <a:pt x="270" y="255"/>
                    <a:pt x="268" y="257"/>
                    <a:pt x="265" y="257"/>
                  </a:cubicBezTo>
                  <a:cubicBezTo>
                    <a:pt x="265" y="257"/>
                    <a:pt x="265" y="257"/>
                    <a:pt x="265" y="257"/>
                  </a:cubicBezTo>
                  <a:cubicBezTo>
                    <a:pt x="241" y="257"/>
                    <a:pt x="241" y="257"/>
                    <a:pt x="241" y="257"/>
                  </a:cubicBezTo>
                  <a:cubicBezTo>
                    <a:pt x="241" y="292"/>
                    <a:pt x="241" y="292"/>
                    <a:pt x="241" y="292"/>
                  </a:cubicBezTo>
                  <a:cubicBezTo>
                    <a:pt x="265" y="292"/>
                    <a:pt x="265" y="292"/>
                    <a:pt x="265" y="292"/>
                  </a:cubicBezTo>
                  <a:cubicBezTo>
                    <a:pt x="280" y="292"/>
                    <a:pt x="293" y="280"/>
                    <a:pt x="293" y="264"/>
                  </a:cubicBezTo>
                  <a:cubicBezTo>
                    <a:pt x="293" y="260"/>
                    <a:pt x="293" y="260"/>
                    <a:pt x="293" y="260"/>
                  </a:cubicBezTo>
                  <a:cubicBezTo>
                    <a:pt x="293" y="245"/>
                    <a:pt x="280" y="232"/>
                    <a:pt x="265" y="232"/>
                  </a:cubicBezTo>
                  <a:close/>
                  <a:moveTo>
                    <a:pt x="241" y="205"/>
                  </a:moveTo>
                  <a:cubicBezTo>
                    <a:pt x="326" y="205"/>
                    <a:pt x="326" y="205"/>
                    <a:pt x="326" y="205"/>
                  </a:cubicBezTo>
                  <a:cubicBezTo>
                    <a:pt x="342" y="205"/>
                    <a:pt x="354" y="192"/>
                    <a:pt x="354" y="177"/>
                  </a:cubicBezTo>
                  <a:cubicBezTo>
                    <a:pt x="354" y="28"/>
                    <a:pt x="354" y="28"/>
                    <a:pt x="354" y="28"/>
                  </a:cubicBezTo>
                  <a:cubicBezTo>
                    <a:pt x="354" y="12"/>
                    <a:pt x="342" y="0"/>
                    <a:pt x="326" y="0"/>
                  </a:cubicBezTo>
                  <a:cubicBezTo>
                    <a:pt x="241" y="0"/>
                    <a:pt x="241" y="0"/>
                    <a:pt x="241" y="0"/>
                  </a:cubicBezTo>
                  <a:cubicBezTo>
                    <a:pt x="241" y="19"/>
                    <a:pt x="241" y="19"/>
                    <a:pt x="241" y="19"/>
                  </a:cubicBezTo>
                  <a:cubicBezTo>
                    <a:pt x="310" y="19"/>
                    <a:pt x="310" y="19"/>
                    <a:pt x="310" y="19"/>
                  </a:cubicBezTo>
                  <a:cubicBezTo>
                    <a:pt x="323" y="19"/>
                    <a:pt x="333" y="29"/>
                    <a:pt x="333" y="42"/>
                  </a:cubicBezTo>
                  <a:cubicBezTo>
                    <a:pt x="333" y="163"/>
                    <a:pt x="333" y="163"/>
                    <a:pt x="333" y="163"/>
                  </a:cubicBezTo>
                  <a:cubicBezTo>
                    <a:pt x="333" y="175"/>
                    <a:pt x="323" y="186"/>
                    <a:pt x="310" y="186"/>
                  </a:cubicBezTo>
                  <a:cubicBezTo>
                    <a:pt x="241" y="186"/>
                    <a:pt x="241" y="186"/>
                    <a:pt x="241" y="186"/>
                  </a:cubicBezTo>
                  <a:lnTo>
                    <a:pt x="241" y="205"/>
                  </a:lnTo>
                  <a:close/>
                  <a:moveTo>
                    <a:pt x="241" y="232"/>
                  </a:moveTo>
                  <a:cubicBezTo>
                    <a:pt x="212" y="232"/>
                    <a:pt x="212" y="232"/>
                    <a:pt x="212" y="232"/>
                  </a:cubicBezTo>
                  <a:cubicBezTo>
                    <a:pt x="212" y="205"/>
                    <a:pt x="212" y="205"/>
                    <a:pt x="212" y="205"/>
                  </a:cubicBezTo>
                  <a:cubicBezTo>
                    <a:pt x="241" y="205"/>
                    <a:pt x="241" y="205"/>
                    <a:pt x="241" y="205"/>
                  </a:cubicBezTo>
                  <a:cubicBezTo>
                    <a:pt x="241" y="186"/>
                    <a:pt x="241" y="186"/>
                    <a:pt x="241" y="186"/>
                  </a:cubicBezTo>
                  <a:cubicBezTo>
                    <a:pt x="177" y="186"/>
                    <a:pt x="177" y="186"/>
                    <a:pt x="177" y="186"/>
                  </a:cubicBezTo>
                  <a:cubicBezTo>
                    <a:pt x="177" y="292"/>
                    <a:pt x="177" y="292"/>
                    <a:pt x="177" y="292"/>
                  </a:cubicBezTo>
                  <a:cubicBezTo>
                    <a:pt x="241" y="292"/>
                    <a:pt x="241" y="292"/>
                    <a:pt x="241" y="292"/>
                  </a:cubicBezTo>
                  <a:cubicBezTo>
                    <a:pt x="241" y="257"/>
                    <a:pt x="241" y="257"/>
                    <a:pt x="241" y="257"/>
                  </a:cubicBezTo>
                  <a:cubicBezTo>
                    <a:pt x="217" y="257"/>
                    <a:pt x="217" y="257"/>
                    <a:pt x="217" y="257"/>
                  </a:cubicBezTo>
                  <a:cubicBezTo>
                    <a:pt x="214" y="257"/>
                    <a:pt x="212" y="255"/>
                    <a:pt x="212" y="252"/>
                  </a:cubicBezTo>
                  <a:cubicBezTo>
                    <a:pt x="212" y="249"/>
                    <a:pt x="214" y="247"/>
                    <a:pt x="217" y="247"/>
                  </a:cubicBezTo>
                  <a:cubicBezTo>
                    <a:pt x="241" y="247"/>
                    <a:pt x="241" y="247"/>
                    <a:pt x="241" y="247"/>
                  </a:cubicBezTo>
                  <a:cubicBezTo>
                    <a:pt x="241" y="232"/>
                    <a:pt x="241" y="232"/>
                    <a:pt x="241" y="232"/>
                  </a:cubicBezTo>
                  <a:close/>
                  <a:moveTo>
                    <a:pt x="241" y="0"/>
                  </a:moveTo>
                  <a:cubicBezTo>
                    <a:pt x="177" y="0"/>
                    <a:pt x="177" y="0"/>
                    <a:pt x="177" y="0"/>
                  </a:cubicBezTo>
                  <a:cubicBezTo>
                    <a:pt x="177" y="19"/>
                    <a:pt x="177" y="19"/>
                    <a:pt x="177" y="19"/>
                  </a:cubicBezTo>
                  <a:cubicBezTo>
                    <a:pt x="241" y="19"/>
                    <a:pt x="241" y="19"/>
                    <a:pt x="241" y="19"/>
                  </a:cubicBezTo>
                  <a:lnTo>
                    <a:pt x="241" y="0"/>
                  </a:lnTo>
                  <a:close/>
                  <a:moveTo>
                    <a:pt x="177" y="0"/>
                  </a:moveTo>
                  <a:cubicBezTo>
                    <a:pt x="29" y="0"/>
                    <a:pt x="29" y="0"/>
                    <a:pt x="29" y="0"/>
                  </a:cubicBezTo>
                  <a:cubicBezTo>
                    <a:pt x="13" y="0"/>
                    <a:pt x="0" y="12"/>
                    <a:pt x="0" y="28"/>
                  </a:cubicBezTo>
                  <a:cubicBezTo>
                    <a:pt x="0" y="177"/>
                    <a:pt x="0" y="177"/>
                    <a:pt x="0" y="177"/>
                  </a:cubicBezTo>
                  <a:cubicBezTo>
                    <a:pt x="0" y="192"/>
                    <a:pt x="13" y="205"/>
                    <a:pt x="29" y="205"/>
                  </a:cubicBezTo>
                  <a:cubicBezTo>
                    <a:pt x="142" y="205"/>
                    <a:pt x="142" y="205"/>
                    <a:pt x="142" y="205"/>
                  </a:cubicBezTo>
                  <a:cubicBezTo>
                    <a:pt x="142" y="232"/>
                    <a:pt x="142" y="232"/>
                    <a:pt x="142" y="232"/>
                  </a:cubicBezTo>
                  <a:cubicBezTo>
                    <a:pt x="91" y="232"/>
                    <a:pt x="91" y="232"/>
                    <a:pt x="91" y="232"/>
                  </a:cubicBezTo>
                  <a:cubicBezTo>
                    <a:pt x="76" y="232"/>
                    <a:pt x="63" y="245"/>
                    <a:pt x="63" y="260"/>
                  </a:cubicBezTo>
                  <a:cubicBezTo>
                    <a:pt x="63" y="264"/>
                    <a:pt x="63" y="264"/>
                    <a:pt x="63" y="264"/>
                  </a:cubicBezTo>
                  <a:cubicBezTo>
                    <a:pt x="63" y="280"/>
                    <a:pt x="76" y="292"/>
                    <a:pt x="91" y="292"/>
                  </a:cubicBezTo>
                  <a:cubicBezTo>
                    <a:pt x="177" y="292"/>
                    <a:pt x="177" y="292"/>
                    <a:pt x="177" y="292"/>
                  </a:cubicBezTo>
                  <a:cubicBezTo>
                    <a:pt x="177" y="186"/>
                    <a:pt x="177" y="186"/>
                    <a:pt x="177" y="186"/>
                  </a:cubicBezTo>
                  <a:cubicBezTo>
                    <a:pt x="45" y="186"/>
                    <a:pt x="45" y="186"/>
                    <a:pt x="45" y="186"/>
                  </a:cubicBezTo>
                  <a:cubicBezTo>
                    <a:pt x="45" y="186"/>
                    <a:pt x="45" y="186"/>
                    <a:pt x="45" y="186"/>
                  </a:cubicBezTo>
                  <a:cubicBezTo>
                    <a:pt x="32" y="186"/>
                    <a:pt x="22" y="175"/>
                    <a:pt x="22" y="163"/>
                  </a:cubicBezTo>
                  <a:cubicBezTo>
                    <a:pt x="22" y="42"/>
                    <a:pt x="22" y="42"/>
                    <a:pt x="22" y="42"/>
                  </a:cubicBezTo>
                  <a:cubicBezTo>
                    <a:pt x="22" y="29"/>
                    <a:pt x="32" y="19"/>
                    <a:pt x="45" y="19"/>
                  </a:cubicBezTo>
                  <a:cubicBezTo>
                    <a:pt x="177" y="19"/>
                    <a:pt x="177" y="19"/>
                    <a:pt x="177" y="19"/>
                  </a:cubicBezTo>
                  <a:lnTo>
                    <a:pt x="177"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93"/>
            <p:cNvSpPr>
              <a:spLocks noEditPoints="1"/>
            </p:cNvSpPr>
            <p:nvPr/>
          </p:nvSpPr>
          <p:spPr bwMode="auto">
            <a:xfrm>
              <a:off x="6881813" y="4202113"/>
              <a:ext cx="538163" cy="628650"/>
            </a:xfrm>
            <a:custGeom>
              <a:avLst/>
              <a:gdLst>
                <a:gd name="T0" fmla="*/ 281 w 281"/>
                <a:gd name="T1" fmla="*/ 33 h 328"/>
                <a:gd name="T2" fmla="*/ 243 w 281"/>
                <a:gd name="T3" fmla="*/ 25 h 328"/>
                <a:gd name="T4" fmla="*/ 250 w 281"/>
                <a:gd name="T5" fmla="*/ 41 h 328"/>
                <a:gd name="T6" fmla="*/ 243 w 281"/>
                <a:gd name="T7" fmla="*/ 45 h 328"/>
                <a:gd name="T8" fmla="*/ 203 w 281"/>
                <a:gd name="T9" fmla="*/ 47 h 328"/>
                <a:gd name="T10" fmla="*/ 227 w 281"/>
                <a:gd name="T11" fmla="*/ 74 h 328"/>
                <a:gd name="T12" fmla="*/ 192 w 281"/>
                <a:gd name="T13" fmla="*/ 61 h 328"/>
                <a:gd name="T14" fmla="*/ 203 w 281"/>
                <a:gd name="T15" fmla="*/ 77 h 328"/>
                <a:gd name="T16" fmla="*/ 180 w 281"/>
                <a:gd name="T17" fmla="*/ 75 h 328"/>
                <a:gd name="T18" fmla="*/ 191 w 281"/>
                <a:gd name="T19" fmla="*/ 91 h 328"/>
                <a:gd name="T20" fmla="*/ 169 w 281"/>
                <a:gd name="T21" fmla="*/ 89 h 328"/>
                <a:gd name="T22" fmla="*/ 180 w 281"/>
                <a:gd name="T23" fmla="*/ 105 h 328"/>
                <a:gd name="T24" fmla="*/ 158 w 281"/>
                <a:gd name="T25" fmla="*/ 103 h 328"/>
                <a:gd name="T26" fmla="*/ 181 w 281"/>
                <a:gd name="T27" fmla="*/ 130 h 328"/>
                <a:gd name="T28" fmla="*/ 146 w 281"/>
                <a:gd name="T29" fmla="*/ 118 h 328"/>
                <a:gd name="T30" fmla="*/ 157 w 281"/>
                <a:gd name="T31" fmla="*/ 134 h 328"/>
                <a:gd name="T32" fmla="*/ 135 w 281"/>
                <a:gd name="T33" fmla="*/ 132 h 328"/>
                <a:gd name="T34" fmla="*/ 146 w 281"/>
                <a:gd name="T35" fmla="*/ 148 h 328"/>
                <a:gd name="T36" fmla="*/ 123 w 281"/>
                <a:gd name="T37" fmla="*/ 146 h 328"/>
                <a:gd name="T38" fmla="*/ 134 w 281"/>
                <a:gd name="T39" fmla="*/ 162 h 328"/>
                <a:gd name="T40" fmla="*/ 112 w 281"/>
                <a:gd name="T41" fmla="*/ 160 h 328"/>
                <a:gd name="T42" fmla="*/ 135 w 281"/>
                <a:gd name="T43" fmla="*/ 186 h 328"/>
                <a:gd name="T44" fmla="*/ 100 w 281"/>
                <a:gd name="T45" fmla="*/ 174 h 328"/>
                <a:gd name="T46" fmla="*/ 111 w 281"/>
                <a:gd name="T47" fmla="*/ 190 h 328"/>
                <a:gd name="T48" fmla="*/ 89 w 281"/>
                <a:gd name="T49" fmla="*/ 188 h 328"/>
                <a:gd name="T50" fmla="*/ 100 w 281"/>
                <a:gd name="T51" fmla="*/ 204 h 328"/>
                <a:gd name="T52" fmla="*/ 77 w 281"/>
                <a:gd name="T53" fmla="*/ 202 h 328"/>
                <a:gd name="T54" fmla="*/ 88 w 281"/>
                <a:gd name="T55" fmla="*/ 218 h 328"/>
                <a:gd name="T56" fmla="*/ 66 w 281"/>
                <a:gd name="T57" fmla="*/ 216 h 328"/>
                <a:gd name="T58" fmla="*/ 90 w 281"/>
                <a:gd name="T59" fmla="*/ 242 h 328"/>
                <a:gd name="T60" fmla="*/ 54 w 281"/>
                <a:gd name="T61" fmla="*/ 230 h 328"/>
                <a:gd name="T62" fmla="*/ 65 w 281"/>
                <a:gd name="T63" fmla="*/ 246 h 328"/>
                <a:gd name="T64" fmla="*/ 43 w 281"/>
                <a:gd name="T65" fmla="*/ 244 h 328"/>
                <a:gd name="T66" fmla="*/ 54 w 281"/>
                <a:gd name="T67" fmla="*/ 260 h 328"/>
                <a:gd name="T68" fmla="*/ 31 w 281"/>
                <a:gd name="T69" fmla="*/ 258 h 328"/>
                <a:gd name="T70" fmla="*/ 42 w 281"/>
                <a:gd name="T71" fmla="*/ 274 h 328"/>
                <a:gd name="T72" fmla="*/ 20 w 281"/>
                <a:gd name="T73" fmla="*/ 272 h 328"/>
                <a:gd name="T74" fmla="*/ 44 w 281"/>
                <a:gd name="T75" fmla="*/ 298 h 328"/>
                <a:gd name="T76" fmla="*/ 0 w 281"/>
                <a:gd name="T77" fmla="*/ 296 h 328"/>
                <a:gd name="T78" fmla="*/ 243 w 281"/>
                <a:gd name="T79" fmla="*/ 80 h 328"/>
                <a:gd name="T80" fmla="*/ 236 w 281"/>
                <a:gd name="T81" fmla="*/ 43 h 328"/>
                <a:gd name="T82" fmla="*/ 243 w 281"/>
                <a:gd name="T83" fmla="*/ 25 h 328"/>
                <a:gd name="T84" fmla="*/ 242 w 281"/>
                <a:gd name="T8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1" h="328">
                  <a:moveTo>
                    <a:pt x="243" y="80"/>
                  </a:moveTo>
                  <a:cubicBezTo>
                    <a:pt x="281" y="33"/>
                    <a:pt x="281" y="33"/>
                    <a:pt x="281" y="33"/>
                  </a:cubicBezTo>
                  <a:cubicBezTo>
                    <a:pt x="243" y="1"/>
                    <a:pt x="243" y="1"/>
                    <a:pt x="243" y="1"/>
                  </a:cubicBezTo>
                  <a:cubicBezTo>
                    <a:pt x="243" y="25"/>
                    <a:pt x="243" y="25"/>
                    <a:pt x="243" y="25"/>
                  </a:cubicBezTo>
                  <a:cubicBezTo>
                    <a:pt x="245" y="25"/>
                    <a:pt x="247" y="26"/>
                    <a:pt x="249" y="27"/>
                  </a:cubicBezTo>
                  <a:cubicBezTo>
                    <a:pt x="253" y="31"/>
                    <a:pt x="254" y="37"/>
                    <a:pt x="250" y="41"/>
                  </a:cubicBezTo>
                  <a:cubicBezTo>
                    <a:pt x="250" y="41"/>
                    <a:pt x="250" y="41"/>
                    <a:pt x="250" y="41"/>
                  </a:cubicBezTo>
                  <a:cubicBezTo>
                    <a:pt x="248" y="44"/>
                    <a:pt x="245" y="45"/>
                    <a:pt x="243" y="45"/>
                  </a:cubicBezTo>
                  <a:lnTo>
                    <a:pt x="243" y="80"/>
                  </a:lnTo>
                  <a:close/>
                  <a:moveTo>
                    <a:pt x="203" y="47"/>
                  </a:moveTo>
                  <a:cubicBezTo>
                    <a:pt x="231" y="70"/>
                    <a:pt x="231" y="70"/>
                    <a:pt x="231" y="70"/>
                  </a:cubicBezTo>
                  <a:cubicBezTo>
                    <a:pt x="227" y="74"/>
                    <a:pt x="227" y="74"/>
                    <a:pt x="227" y="74"/>
                  </a:cubicBezTo>
                  <a:cubicBezTo>
                    <a:pt x="200" y="52"/>
                    <a:pt x="200" y="52"/>
                    <a:pt x="200" y="52"/>
                  </a:cubicBezTo>
                  <a:cubicBezTo>
                    <a:pt x="192" y="61"/>
                    <a:pt x="192" y="61"/>
                    <a:pt x="192" y="61"/>
                  </a:cubicBezTo>
                  <a:cubicBezTo>
                    <a:pt x="206" y="73"/>
                    <a:pt x="206" y="73"/>
                    <a:pt x="206" y="73"/>
                  </a:cubicBezTo>
                  <a:cubicBezTo>
                    <a:pt x="203" y="77"/>
                    <a:pt x="203" y="77"/>
                    <a:pt x="203" y="77"/>
                  </a:cubicBezTo>
                  <a:cubicBezTo>
                    <a:pt x="188" y="66"/>
                    <a:pt x="188" y="66"/>
                    <a:pt x="188" y="66"/>
                  </a:cubicBezTo>
                  <a:cubicBezTo>
                    <a:pt x="180" y="75"/>
                    <a:pt x="180" y="75"/>
                    <a:pt x="180" y="75"/>
                  </a:cubicBezTo>
                  <a:cubicBezTo>
                    <a:pt x="195" y="87"/>
                    <a:pt x="195" y="87"/>
                    <a:pt x="195" y="87"/>
                  </a:cubicBezTo>
                  <a:cubicBezTo>
                    <a:pt x="191" y="91"/>
                    <a:pt x="191" y="91"/>
                    <a:pt x="191" y="91"/>
                  </a:cubicBezTo>
                  <a:cubicBezTo>
                    <a:pt x="177" y="80"/>
                    <a:pt x="177" y="80"/>
                    <a:pt x="177" y="80"/>
                  </a:cubicBezTo>
                  <a:cubicBezTo>
                    <a:pt x="169" y="89"/>
                    <a:pt x="169" y="89"/>
                    <a:pt x="169" y="89"/>
                  </a:cubicBezTo>
                  <a:cubicBezTo>
                    <a:pt x="183" y="101"/>
                    <a:pt x="183" y="101"/>
                    <a:pt x="183" y="101"/>
                  </a:cubicBezTo>
                  <a:cubicBezTo>
                    <a:pt x="180" y="105"/>
                    <a:pt x="180" y="105"/>
                    <a:pt x="180" y="105"/>
                  </a:cubicBezTo>
                  <a:cubicBezTo>
                    <a:pt x="166" y="94"/>
                    <a:pt x="166" y="94"/>
                    <a:pt x="166" y="94"/>
                  </a:cubicBezTo>
                  <a:cubicBezTo>
                    <a:pt x="158" y="103"/>
                    <a:pt x="158" y="103"/>
                    <a:pt x="158" y="103"/>
                  </a:cubicBezTo>
                  <a:cubicBezTo>
                    <a:pt x="185" y="126"/>
                    <a:pt x="185" y="126"/>
                    <a:pt x="185" y="126"/>
                  </a:cubicBezTo>
                  <a:cubicBezTo>
                    <a:pt x="181" y="130"/>
                    <a:pt x="181" y="130"/>
                    <a:pt x="181" y="130"/>
                  </a:cubicBezTo>
                  <a:cubicBezTo>
                    <a:pt x="154" y="108"/>
                    <a:pt x="154" y="108"/>
                    <a:pt x="154" y="108"/>
                  </a:cubicBezTo>
                  <a:cubicBezTo>
                    <a:pt x="146" y="118"/>
                    <a:pt x="146" y="118"/>
                    <a:pt x="146" y="118"/>
                  </a:cubicBezTo>
                  <a:cubicBezTo>
                    <a:pt x="160" y="129"/>
                    <a:pt x="160" y="129"/>
                    <a:pt x="160" y="129"/>
                  </a:cubicBezTo>
                  <a:cubicBezTo>
                    <a:pt x="157" y="134"/>
                    <a:pt x="157" y="134"/>
                    <a:pt x="157" y="134"/>
                  </a:cubicBezTo>
                  <a:cubicBezTo>
                    <a:pt x="143" y="122"/>
                    <a:pt x="143" y="122"/>
                    <a:pt x="143" y="122"/>
                  </a:cubicBezTo>
                  <a:cubicBezTo>
                    <a:pt x="135" y="132"/>
                    <a:pt x="135" y="132"/>
                    <a:pt x="135" y="132"/>
                  </a:cubicBezTo>
                  <a:cubicBezTo>
                    <a:pt x="149" y="143"/>
                    <a:pt x="149" y="143"/>
                    <a:pt x="149" y="143"/>
                  </a:cubicBezTo>
                  <a:cubicBezTo>
                    <a:pt x="146" y="148"/>
                    <a:pt x="146" y="148"/>
                    <a:pt x="146" y="148"/>
                  </a:cubicBezTo>
                  <a:cubicBezTo>
                    <a:pt x="131" y="136"/>
                    <a:pt x="131" y="136"/>
                    <a:pt x="131" y="136"/>
                  </a:cubicBezTo>
                  <a:cubicBezTo>
                    <a:pt x="123" y="146"/>
                    <a:pt x="123" y="146"/>
                    <a:pt x="123" y="146"/>
                  </a:cubicBezTo>
                  <a:cubicBezTo>
                    <a:pt x="138" y="157"/>
                    <a:pt x="138" y="157"/>
                    <a:pt x="138" y="157"/>
                  </a:cubicBezTo>
                  <a:cubicBezTo>
                    <a:pt x="134" y="162"/>
                    <a:pt x="134" y="162"/>
                    <a:pt x="134" y="162"/>
                  </a:cubicBezTo>
                  <a:cubicBezTo>
                    <a:pt x="120" y="150"/>
                    <a:pt x="120" y="150"/>
                    <a:pt x="120" y="150"/>
                  </a:cubicBezTo>
                  <a:cubicBezTo>
                    <a:pt x="112" y="160"/>
                    <a:pt x="112" y="160"/>
                    <a:pt x="112" y="160"/>
                  </a:cubicBezTo>
                  <a:cubicBezTo>
                    <a:pt x="139" y="182"/>
                    <a:pt x="139" y="182"/>
                    <a:pt x="139" y="182"/>
                  </a:cubicBezTo>
                  <a:cubicBezTo>
                    <a:pt x="135" y="186"/>
                    <a:pt x="135" y="186"/>
                    <a:pt x="135" y="186"/>
                  </a:cubicBezTo>
                  <a:cubicBezTo>
                    <a:pt x="108" y="164"/>
                    <a:pt x="108" y="164"/>
                    <a:pt x="108" y="164"/>
                  </a:cubicBezTo>
                  <a:cubicBezTo>
                    <a:pt x="100" y="174"/>
                    <a:pt x="100" y="174"/>
                    <a:pt x="100" y="174"/>
                  </a:cubicBezTo>
                  <a:cubicBezTo>
                    <a:pt x="115" y="185"/>
                    <a:pt x="115" y="185"/>
                    <a:pt x="115" y="185"/>
                  </a:cubicBezTo>
                  <a:cubicBezTo>
                    <a:pt x="111" y="190"/>
                    <a:pt x="111" y="190"/>
                    <a:pt x="111" y="190"/>
                  </a:cubicBezTo>
                  <a:cubicBezTo>
                    <a:pt x="97" y="178"/>
                    <a:pt x="97" y="178"/>
                    <a:pt x="97" y="178"/>
                  </a:cubicBezTo>
                  <a:cubicBezTo>
                    <a:pt x="89" y="188"/>
                    <a:pt x="89" y="188"/>
                    <a:pt x="89" y="188"/>
                  </a:cubicBezTo>
                  <a:cubicBezTo>
                    <a:pt x="103" y="199"/>
                    <a:pt x="103" y="199"/>
                    <a:pt x="103" y="199"/>
                  </a:cubicBezTo>
                  <a:cubicBezTo>
                    <a:pt x="100" y="204"/>
                    <a:pt x="100" y="204"/>
                    <a:pt x="100" y="204"/>
                  </a:cubicBezTo>
                  <a:cubicBezTo>
                    <a:pt x="85" y="192"/>
                    <a:pt x="85" y="192"/>
                    <a:pt x="85" y="192"/>
                  </a:cubicBezTo>
                  <a:cubicBezTo>
                    <a:pt x="77" y="202"/>
                    <a:pt x="77" y="202"/>
                    <a:pt x="77" y="202"/>
                  </a:cubicBezTo>
                  <a:cubicBezTo>
                    <a:pt x="92" y="213"/>
                    <a:pt x="92" y="213"/>
                    <a:pt x="92" y="213"/>
                  </a:cubicBezTo>
                  <a:cubicBezTo>
                    <a:pt x="88" y="218"/>
                    <a:pt x="88" y="218"/>
                    <a:pt x="88" y="218"/>
                  </a:cubicBezTo>
                  <a:cubicBezTo>
                    <a:pt x="74" y="206"/>
                    <a:pt x="74" y="206"/>
                    <a:pt x="74" y="206"/>
                  </a:cubicBezTo>
                  <a:cubicBezTo>
                    <a:pt x="66" y="216"/>
                    <a:pt x="66" y="216"/>
                    <a:pt x="66" y="216"/>
                  </a:cubicBezTo>
                  <a:cubicBezTo>
                    <a:pt x="93" y="238"/>
                    <a:pt x="93" y="238"/>
                    <a:pt x="93" y="238"/>
                  </a:cubicBezTo>
                  <a:cubicBezTo>
                    <a:pt x="90" y="242"/>
                    <a:pt x="90" y="242"/>
                    <a:pt x="90" y="242"/>
                  </a:cubicBezTo>
                  <a:cubicBezTo>
                    <a:pt x="62" y="220"/>
                    <a:pt x="62" y="220"/>
                    <a:pt x="62" y="220"/>
                  </a:cubicBezTo>
                  <a:cubicBezTo>
                    <a:pt x="54" y="230"/>
                    <a:pt x="54" y="230"/>
                    <a:pt x="54" y="230"/>
                  </a:cubicBezTo>
                  <a:cubicBezTo>
                    <a:pt x="69" y="242"/>
                    <a:pt x="69" y="242"/>
                    <a:pt x="69" y="242"/>
                  </a:cubicBezTo>
                  <a:cubicBezTo>
                    <a:pt x="65" y="246"/>
                    <a:pt x="65" y="246"/>
                    <a:pt x="65" y="246"/>
                  </a:cubicBezTo>
                  <a:cubicBezTo>
                    <a:pt x="51" y="234"/>
                    <a:pt x="51" y="234"/>
                    <a:pt x="51" y="234"/>
                  </a:cubicBezTo>
                  <a:cubicBezTo>
                    <a:pt x="43" y="244"/>
                    <a:pt x="43" y="244"/>
                    <a:pt x="43" y="244"/>
                  </a:cubicBezTo>
                  <a:cubicBezTo>
                    <a:pt x="57" y="256"/>
                    <a:pt x="57" y="256"/>
                    <a:pt x="57" y="256"/>
                  </a:cubicBezTo>
                  <a:cubicBezTo>
                    <a:pt x="54" y="260"/>
                    <a:pt x="54" y="260"/>
                    <a:pt x="54" y="260"/>
                  </a:cubicBezTo>
                  <a:cubicBezTo>
                    <a:pt x="39" y="248"/>
                    <a:pt x="39" y="248"/>
                    <a:pt x="39" y="248"/>
                  </a:cubicBezTo>
                  <a:cubicBezTo>
                    <a:pt x="31" y="258"/>
                    <a:pt x="31" y="258"/>
                    <a:pt x="31" y="258"/>
                  </a:cubicBezTo>
                  <a:cubicBezTo>
                    <a:pt x="46" y="270"/>
                    <a:pt x="46" y="270"/>
                    <a:pt x="46" y="270"/>
                  </a:cubicBezTo>
                  <a:cubicBezTo>
                    <a:pt x="42" y="274"/>
                    <a:pt x="42" y="274"/>
                    <a:pt x="42" y="274"/>
                  </a:cubicBezTo>
                  <a:cubicBezTo>
                    <a:pt x="28" y="262"/>
                    <a:pt x="28" y="262"/>
                    <a:pt x="28" y="262"/>
                  </a:cubicBezTo>
                  <a:cubicBezTo>
                    <a:pt x="20" y="272"/>
                    <a:pt x="20" y="272"/>
                    <a:pt x="20" y="272"/>
                  </a:cubicBezTo>
                  <a:cubicBezTo>
                    <a:pt x="47" y="294"/>
                    <a:pt x="47" y="294"/>
                    <a:pt x="47" y="294"/>
                  </a:cubicBezTo>
                  <a:cubicBezTo>
                    <a:pt x="44" y="298"/>
                    <a:pt x="44" y="298"/>
                    <a:pt x="44" y="298"/>
                  </a:cubicBezTo>
                  <a:cubicBezTo>
                    <a:pt x="16" y="276"/>
                    <a:pt x="16" y="276"/>
                    <a:pt x="16" y="276"/>
                  </a:cubicBezTo>
                  <a:cubicBezTo>
                    <a:pt x="0" y="296"/>
                    <a:pt x="0" y="296"/>
                    <a:pt x="0" y="296"/>
                  </a:cubicBezTo>
                  <a:cubicBezTo>
                    <a:pt x="40" y="328"/>
                    <a:pt x="40" y="328"/>
                    <a:pt x="40" y="328"/>
                  </a:cubicBezTo>
                  <a:cubicBezTo>
                    <a:pt x="243" y="80"/>
                    <a:pt x="243" y="80"/>
                    <a:pt x="243" y="80"/>
                  </a:cubicBezTo>
                  <a:cubicBezTo>
                    <a:pt x="243" y="45"/>
                    <a:pt x="243" y="45"/>
                    <a:pt x="243" y="45"/>
                  </a:cubicBezTo>
                  <a:cubicBezTo>
                    <a:pt x="240" y="45"/>
                    <a:pt x="238" y="44"/>
                    <a:pt x="236" y="43"/>
                  </a:cubicBezTo>
                  <a:cubicBezTo>
                    <a:pt x="232" y="39"/>
                    <a:pt x="231" y="33"/>
                    <a:pt x="235" y="29"/>
                  </a:cubicBezTo>
                  <a:cubicBezTo>
                    <a:pt x="237" y="26"/>
                    <a:pt x="240" y="25"/>
                    <a:pt x="243" y="25"/>
                  </a:cubicBezTo>
                  <a:cubicBezTo>
                    <a:pt x="243" y="1"/>
                    <a:pt x="243" y="1"/>
                    <a:pt x="243" y="1"/>
                  </a:cubicBezTo>
                  <a:cubicBezTo>
                    <a:pt x="242" y="0"/>
                    <a:pt x="242" y="0"/>
                    <a:pt x="242" y="0"/>
                  </a:cubicBezTo>
                  <a:lnTo>
                    <a:pt x="203" y="4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94"/>
            <p:cNvSpPr>
              <a:spLocks noEditPoints="1"/>
            </p:cNvSpPr>
            <p:nvPr/>
          </p:nvSpPr>
          <p:spPr bwMode="auto">
            <a:xfrm>
              <a:off x="7513638" y="4340225"/>
              <a:ext cx="288925" cy="566738"/>
            </a:xfrm>
            <a:custGeom>
              <a:avLst/>
              <a:gdLst>
                <a:gd name="T0" fmla="*/ 113 w 151"/>
                <a:gd name="T1" fmla="*/ 133 h 296"/>
                <a:gd name="T2" fmla="*/ 119 w 151"/>
                <a:gd name="T3" fmla="*/ 127 h 296"/>
                <a:gd name="T4" fmla="*/ 140 w 151"/>
                <a:gd name="T5" fmla="*/ 74 h 296"/>
                <a:gd name="T6" fmla="*/ 136 w 151"/>
                <a:gd name="T7" fmla="*/ 63 h 296"/>
                <a:gd name="T8" fmla="*/ 145 w 151"/>
                <a:gd name="T9" fmla="*/ 42 h 296"/>
                <a:gd name="T10" fmla="*/ 127 w 151"/>
                <a:gd name="T11" fmla="*/ 2 h 296"/>
                <a:gd name="T12" fmla="*/ 113 w 151"/>
                <a:gd name="T13" fmla="*/ 0 h 296"/>
                <a:gd name="T14" fmla="*/ 113 w 151"/>
                <a:gd name="T15" fmla="*/ 53 h 296"/>
                <a:gd name="T16" fmla="*/ 117 w 151"/>
                <a:gd name="T17" fmla="*/ 56 h 296"/>
                <a:gd name="T18" fmla="*/ 113 w 151"/>
                <a:gd name="T19" fmla="*/ 54 h 296"/>
                <a:gd name="T20" fmla="*/ 113 w 151"/>
                <a:gd name="T21" fmla="*/ 78 h 296"/>
                <a:gd name="T22" fmla="*/ 117 w 151"/>
                <a:gd name="T23" fmla="*/ 69 h 296"/>
                <a:gd name="T24" fmla="*/ 115 w 151"/>
                <a:gd name="T25" fmla="*/ 60 h 296"/>
                <a:gd name="T26" fmla="*/ 129 w 151"/>
                <a:gd name="T27" fmla="*/ 66 h 296"/>
                <a:gd name="T28" fmla="*/ 134 w 151"/>
                <a:gd name="T29" fmla="*/ 76 h 296"/>
                <a:gd name="T30" fmla="*/ 116 w 151"/>
                <a:gd name="T31" fmla="*/ 122 h 296"/>
                <a:gd name="T32" fmla="*/ 113 w 151"/>
                <a:gd name="T33" fmla="*/ 126 h 296"/>
                <a:gd name="T34" fmla="*/ 113 w 151"/>
                <a:gd name="T35" fmla="*/ 133 h 296"/>
                <a:gd name="T36" fmla="*/ 62 w 151"/>
                <a:gd name="T37" fmla="*/ 263 h 296"/>
                <a:gd name="T38" fmla="*/ 112 w 151"/>
                <a:gd name="T39" fmla="*/ 133 h 296"/>
                <a:gd name="T40" fmla="*/ 113 w 151"/>
                <a:gd name="T41" fmla="*/ 133 h 296"/>
                <a:gd name="T42" fmla="*/ 113 w 151"/>
                <a:gd name="T43" fmla="*/ 126 h 296"/>
                <a:gd name="T44" fmla="*/ 106 w 151"/>
                <a:gd name="T45" fmla="*/ 126 h 296"/>
                <a:gd name="T46" fmla="*/ 91 w 151"/>
                <a:gd name="T47" fmla="*/ 120 h 296"/>
                <a:gd name="T48" fmla="*/ 91 w 151"/>
                <a:gd name="T49" fmla="*/ 120 h 296"/>
                <a:gd name="T50" fmla="*/ 99 w 151"/>
                <a:gd name="T51" fmla="*/ 115 h 296"/>
                <a:gd name="T52" fmla="*/ 113 w 151"/>
                <a:gd name="T53" fmla="*/ 78 h 296"/>
                <a:gd name="T54" fmla="*/ 113 w 151"/>
                <a:gd name="T55" fmla="*/ 54 h 296"/>
                <a:gd name="T56" fmla="*/ 79 w 151"/>
                <a:gd name="T57" fmla="*/ 41 h 296"/>
                <a:gd name="T58" fmla="*/ 70 w 151"/>
                <a:gd name="T59" fmla="*/ 47 h 296"/>
                <a:gd name="T60" fmla="*/ 49 w 151"/>
                <a:gd name="T61" fmla="*/ 100 h 296"/>
                <a:gd name="T62" fmla="*/ 50 w 151"/>
                <a:gd name="T63" fmla="*/ 109 h 296"/>
                <a:gd name="T64" fmla="*/ 32 w 151"/>
                <a:gd name="T65" fmla="*/ 155 h 296"/>
                <a:gd name="T66" fmla="*/ 32 w 151"/>
                <a:gd name="T67" fmla="*/ 238 h 296"/>
                <a:gd name="T68" fmla="*/ 36 w 151"/>
                <a:gd name="T69" fmla="*/ 238 h 296"/>
                <a:gd name="T70" fmla="*/ 42 w 151"/>
                <a:gd name="T71" fmla="*/ 249 h 296"/>
                <a:gd name="T72" fmla="*/ 54 w 151"/>
                <a:gd name="T73" fmla="*/ 245 h 296"/>
                <a:gd name="T74" fmla="*/ 60 w 151"/>
                <a:gd name="T75" fmla="*/ 258 h 296"/>
                <a:gd name="T76" fmla="*/ 58 w 151"/>
                <a:gd name="T77" fmla="*/ 260 h 296"/>
                <a:gd name="T78" fmla="*/ 32 w 151"/>
                <a:gd name="T79" fmla="*/ 278 h 296"/>
                <a:gd name="T80" fmla="*/ 32 w 151"/>
                <a:gd name="T81" fmla="*/ 283 h 296"/>
                <a:gd name="T82" fmla="*/ 62 w 151"/>
                <a:gd name="T83" fmla="*/ 263 h 296"/>
                <a:gd name="T84" fmla="*/ 113 w 151"/>
                <a:gd name="T85" fmla="*/ 0 h 296"/>
                <a:gd name="T86" fmla="*/ 113 w 151"/>
                <a:gd name="T87" fmla="*/ 53 h 296"/>
                <a:gd name="T88" fmla="*/ 82 w 151"/>
                <a:gd name="T89" fmla="*/ 33 h 296"/>
                <a:gd name="T90" fmla="*/ 87 w 151"/>
                <a:gd name="T91" fmla="*/ 20 h 296"/>
                <a:gd name="T92" fmla="*/ 113 w 151"/>
                <a:gd name="T93" fmla="*/ 0 h 296"/>
                <a:gd name="T94" fmla="*/ 32 w 151"/>
                <a:gd name="T95" fmla="*/ 155 h 296"/>
                <a:gd name="T96" fmla="*/ 0 w 151"/>
                <a:gd name="T97" fmla="*/ 239 h 296"/>
                <a:gd name="T98" fmla="*/ 14 w 151"/>
                <a:gd name="T99" fmla="*/ 296 h 296"/>
                <a:gd name="T100" fmla="*/ 32 w 151"/>
                <a:gd name="T101" fmla="*/ 283 h 296"/>
                <a:gd name="T102" fmla="*/ 32 w 151"/>
                <a:gd name="T103" fmla="*/ 278 h 296"/>
                <a:gd name="T104" fmla="*/ 31 w 151"/>
                <a:gd name="T105" fmla="*/ 279 h 296"/>
                <a:gd name="T106" fmla="*/ 13 w 151"/>
                <a:gd name="T107" fmla="*/ 272 h 296"/>
                <a:gd name="T108" fmla="*/ 5 w 151"/>
                <a:gd name="T109" fmla="*/ 240 h 296"/>
                <a:gd name="T110" fmla="*/ 5 w 151"/>
                <a:gd name="T111" fmla="*/ 240 h 296"/>
                <a:gd name="T112" fmla="*/ 6 w 151"/>
                <a:gd name="T113" fmla="*/ 237 h 296"/>
                <a:gd name="T114" fmla="*/ 18 w 151"/>
                <a:gd name="T115" fmla="*/ 231 h 296"/>
                <a:gd name="T116" fmla="*/ 24 w 151"/>
                <a:gd name="T117" fmla="*/ 242 h 296"/>
                <a:gd name="T118" fmla="*/ 32 w 151"/>
                <a:gd name="T119" fmla="*/ 238 h 296"/>
                <a:gd name="T120" fmla="*/ 32 w 151"/>
                <a:gd name="T121" fmla="*/ 155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1" h="296">
                  <a:moveTo>
                    <a:pt x="113" y="133"/>
                  </a:moveTo>
                  <a:cubicBezTo>
                    <a:pt x="116" y="132"/>
                    <a:pt x="118" y="130"/>
                    <a:pt x="119" y="127"/>
                  </a:cubicBezTo>
                  <a:cubicBezTo>
                    <a:pt x="140" y="74"/>
                    <a:pt x="140" y="74"/>
                    <a:pt x="140" y="74"/>
                  </a:cubicBezTo>
                  <a:cubicBezTo>
                    <a:pt x="141" y="70"/>
                    <a:pt x="140" y="66"/>
                    <a:pt x="136" y="63"/>
                  </a:cubicBezTo>
                  <a:cubicBezTo>
                    <a:pt x="145" y="42"/>
                    <a:pt x="145" y="42"/>
                    <a:pt x="145" y="42"/>
                  </a:cubicBezTo>
                  <a:cubicBezTo>
                    <a:pt x="151" y="26"/>
                    <a:pt x="143" y="8"/>
                    <a:pt x="127" y="2"/>
                  </a:cubicBezTo>
                  <a:cubicBezTo>
                    <a:pt x="122" y="0"/>
                    <a:pt x="118" y="0"/>
                    <a:pt x="113" y="0"/>
                  </a:cubicBezTo>
                  <a:cubicBezTo>
                    <a:pt x="113" y="53"/>
                    <a:pt x="113" y="53"/>
                    <a:pt x="113" y="53"/>
                  </a:cubicBezTo>
                  <a:cubicBezTo>
                    <a:pt x="117" y="56"/>
                    <a:pt x="117" y="56"/>
                    <a:pt x="117" y="56"/>
                  </a:cubicBezTo>
                  <a:cubicBezTo>
                    <a:pt x="113" y="54"/>
                    <a:pt x="113" y="54"/>
                    <a:pt x="113" y="54"/>
                  </a:cubicBezTo>
                  <a:cubicBezTo>
                    <a:pt x="113" y="78"/>
                    <a:pt x="113" y="78"/>
                    <a:pt x="113" y="78"/>
                  </a:cubicBezTo>
                  <a:cubicBezTo>
                    <a:pt x="117" y="69"/>
                    <a:pt x="117" y="69"/>
                    <a:pt x="117" y="69"/>
                  </a:cubicBezTo>
                  <a:cubicBezTo>
                    <a:pt x="118" y="66"/>
                    <a:pt x="117" y="62"/>
                    <a:pt x="115" y="60"/>
                  </a:cubicBezTo>
                  <a:cubicBezTo>
                    <a:pt x="129" y="66"/>
                    <a:pt x="129" y="66"/>
                    <a:pt x="129" y="66"/>
                  </a:cubicBezTo>
                  <a:cubicBezTo>
                    <a:pt x="134" y="68"/>
                    <a:pt x="136" y="72"/>
                    <a:pt x="134" y="76"/>
                  </a:cubicBezTo>
                  <a:cubicBezTo>
                    <a:pt x="116" y="122"/>
                    <a:pt x="116" y="122"/>
                    <a:pt x="116" y="122"/>
                  </a:cubicBezTo>
                  <a:cubicBezTo>
                    <a:pt x="116" y="123"/>
                    <a:pt x="114" y="125"/>
                    <a:pt x="113" y="126"/>
                  </a:cubicBezTo>
                  <a:lnTo>
                    <a:pt x="113" y="133"/>
                  </a:lnTo>
                  <a:close/>
                  <a:moveTo>
                    <a:pt x="62" y="263"/>
                  </a:moveTo>
                  <a:cubicBezTo>
                    <a:pt x="112" y="133"/>
                    <a:pt x="112" y="133"/>
                    <a:pt x="112" y="133"/>
                  </a:cubicBezTo>
                  <a:cubicBezTo>
                    <a:pt x="113" y="133"/>
                    <a:pt x="113" y="133"/>
                    <a:pt x="113" y="133"/>
                  </a:cubicBezTo>
                  <a:cubicBezTo>
                    <a:pt x="113" y="126"/>
                    <a:pt x="113" y="126"/>
                    <a:pt x="113" y="126"/>
                  </a:cubicBezTo>
                  <a:cubicBezTo>
                    <a:pt x="111" y="127"/>
                    <a:pt x="109" y="127"/>
                    <a:pt x="106" y="126"/>
                  </a:cubicBezTo>
                  <a:cubicBezTo>
                    <a:pt x="91" y="120"/>
                    <a:pt x="91" y="120"/>
                    <a:pt x="91" y="120"/>
                  </a:cubicBezTo>
                  <a:cubicBezTo>
                    <a:pt x="91" y="120"/>
                    <a:pt x="91" y="120"/>
                    <a:pt x="91" y="120"/>
                  </a:cubicBezTo>
                  <a:cubicBezTo>
                    <a:pt x="95" y="120"/>
                    <a:pt x="98" y="118"/>
                    <a:pt x="99" y="115"/>
                  </a:cubicBezTo>
                  <a:cubicBezTo>
                    <a:pt x="113" y="78"/>
                    <a:pt x="113" y="78"/>
                    <a:pt x="113" y="78"/>
                  </a:cubicBezTo>
                  <a:cubicBezTo>
                    <a:pt x="113" y="54"/>
                    <a:pt x="113" y="54"/>
                    <a:pt x="113" y="54"/>
                  </a:cubicBezTo>
                  <a:cubicBezTo>
                    <a:pt x="79" y="41"/>
                    <a:pt x="79" y="41"/>
                    <a:pt x="79" y="41"/>
                  </a:cubicBezTo>
                  <a:cubicBezTo>
                    <a:pt x="75" y="41"/>
                    <a:pt x="71" y="43"/>
                    <a:pt x="70" y="47"/>
                  </a:cubicBezTo>
                  <a:cubicBezTo>
                    <a:pt x="49" y="100"/>
                    <a:pt x="49" y="100"/>
                    <a:pt x="49" y="100"/>
                  </a:cubicBezTo>
                  <a:cubicBezTo>
                    <a:pt x="48" y="103"/>
                    <a:pt x="48" y="106"/>
                    <a:pt x="50" y="109"/>
                  </a:cubicBezTo>
                  <a:cubicBezTo>
                    <a:pt x="32" y="155"/>
                    <a:pt x="32" y="155"/>
                    <a:pt x="32" y="155"/>
                  </a:cubicBezTo>
                  <a:cubicBezTo>
                    <a:pt x="32" y="238"/>
                    <a:pt x="32" y="238"/>
                    <a:pt x="32" y="238"/>
                  </a:cubicBezTo>
                  <a:cubicBezTo>
                    <a:pt x="34" y="238"/>
                    <a:pt x="35" y="238"/>
                    <a:pt x="36" y="238"/>
                  </a:cubicBezTo>
                  <a:cubicBezTo>
                    <a:pt x="40" y="240"/>
                    <a:pt x="43" y="244"/>
                    <a:pt x="42" y="249"/>
                  </a:cubicBezTo>
                  <a:cubicBezTo>
                    <a:pt x="45" y="245"/>
                    <a:pt x="50" y="243"/>
                    <a:pt x="54" y="245"/>
                  </a:cubicBezTo>
                  <a:cubicBezTo>
                    <a:pt x="59" y="247"/>
                    <a:pt x="61" y="253"/>
                    <a:pt x="60" y="258"/>
                  </a:cubicBezTo>
                  <a:cubicBezTo>
                    <a:pt x="58" y="260"/>
                    <a:pt x="58" y="260"/>
                    <a:pt x="58" y="260"/>
                  </a:cubicBezTo>
                  <a:cubicBezTo>
                    <a:pt x="32" y="278"/>
                    <a:pt x="32" y="278"/>
                    <a:pt x="32" y="278"/>
                  </a:cubicBezTo>
                  <a:cubicBezTo>
                    <a:pt x="32" y="283"/>
                    <a:pt x="32" y="283"/>
                    <a:pt x="32" y="283"/>
                  </a:cubicBezTo>
                  <a:cubicBezTo>
                    <a:pt x="62" y="263"/>
                    <a:pt x="62" y="263"/>
                    <a:pt x="62" y="263"/>
                  </a:cubicBezTo>
                  <a:close/>
                  <a:moveTo>
                    <a:pt x="113" y="0"/>
                  </a:moveTo>
                  <a:cubicBezTo>
                    <a:pt x="113" y="53"/>
                    <a:pt x="113" y="53"/>
                    <a:pt x="113" y="53"/>
                  </a:cubicBezTo>
                  <a:cubicBezTo>
                    <a:pt x="82" y="33"/>
                    <a:pt x="82" y="33"/>
                    <a:pt x="82" y="33"/>
                  </a:cubicBezTo>
                  <a:cubicBezTo>
                    <a:pt x="87" y="20"/>
                    <a:pt x="87" y="20"/>
                    <a:pt x="87" y="20"/>
                  </a:cubicBezTo>
                  <a:cubicBezTo>
                    <a:pt x="92" y="8"/>
                    <a:pt x="102" y="1"/>
                    <a:pt x="113" y="0"/>
                  </a:cubicBezTo>
                  <a:close/>
                  <a:moveTo>
                    <a:pt x="32" y="155"/>
                  </a:moveTo>
                  <a:cubicBezTo>
                    <a:pt x="0" y="239"/>
                    <a:pt x="0" y="239"/>
                    <a:pt x="0" y="239"/>
                  </a:cubicBezTo>
                  <a:cubicBezTo>
                    <a:pt x="14" y="296"/>
                    <a:pt x="14" y="296"/>
                    <a:pt x="14" y="296"/>
                  </a:cubicBezTo>
                  <a:cubicBezTo>
                    <a:pt x="32" y="283"/>
                    <a:pt x="32" y="283"/>
                    <a:pt x="32" y="283"/>
                  </a:cubicBezTo>
                  <a:cubicBezTo>
                    <a:pt x="32" y="278"/>
                    <a:pt x="32" y="278"/>
                    <a:pt x="32" y="278"/>
                  </a:cubicBezTo>
                  <a:cubicBezTo>
                    <a:pt x="31" y="279"/>
                    <a:pt x="31" y="279"/>
                    <a:pt x="31" y="279"/>
                  </a:cubicBezTo>
                  <a:cubicBezTo>
                    <a:pt x="13" y="272"/>
                    <a:pt x="13" y="272"/>
                    <a:pt x="13" y="272"/>
                  </a:cubicBezTo>
                  <a:cubicBezTo>
                    <a:pt x="5" y="240"/>
                    <a:pt x="5" y="240"/>
                    <a:pt x="5" y="240"/>
                  </a:cubicBezTo>
                  <a:cubicBezTo>
                    <a:pt x="5" y="240"/>
                    <a:pt x="5" y="240"/>
                    <a:pt x="5" y="240"/>
                  </a:cubicBezTo>
                  <a:cubicBezTo>
                    <a:pt x="6" y="237"/>
                    <a:pt x="6" y="237"/>
                    <a:pt x="6" y="237"/>
                  </a:cubicBezTo>
                  <a:cubicBezTo>
                    <a:pt x="8" y="232"/>
                    <a:pt x="13" y="229"/>
                    <a:pt x="18" y="231"/>
                  </a:cubicBezTo>
                  <a:cubicBezTo>
                    <a:pt x="23" y="233"/>
                    <a:pt x="25" y="237"/>
                    <a:pt x="24" y="242"/>
                  </a:cubicBezTo>
                  <a:cubicBezTo>
                    <a:pt x="26" y="239"/>
                    <a:pt x="29" y="238"/>
                    <a:pt x="32" y="238"/>
                  </a:cubicBezTo>
                  <a:lnTo>
                    <a:pt x="32" y="15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95"/>
            <p:cNvSpPr>
              <a:spLocks noEditPoints="1"/>
            </p:cNvSpPr>
            <p:nvPr/>
          </p:nvSpPr>
          <p:spPr bwMode="auto">
            <a:xfrm>
              <a:off x="6232525" y="4208463"/>
              <a:ext cx="615950" cy="615950"/>
            </a:xfrm>
            <a:custGeom>
              <a:avLst/>
              <a:gdLst>
                <a:gd name="T0" fmla="*/ 161 w 322"/>
                <a:gd name="T1" fmla="*/ 0 h 322"/>
                <a:gd name="T2" fmla="*/ 161 w 322"/>
                <a:gd name="T3" fmla="*/ 0 h 322"/>
                <a:gd name="T4" fmla="*/ 161 w 322"/>
                <a:gd name="T5" fmla="*/ 42 h 322"/>
                <a:gd name="T6" fmla="*/ 180 w 322"/>
                <a:gd name="T7" fmla="*/ 29 h 322"/>
                <a:gd name="T8" fmla="*/ 292 w 322"/>
                <a:gd name="T9" fmla="*/ 141 h 322"/>
                <a:gd name="T10" fmla="*/ 279 w 322"/>
                <a:gd name="T11" fmla="*/ 161 h 322"/>
                <a:gd name="T12" fmla="*/ 292 w 322"/>
                <a:gd name="T13" fmla="*/ 180 h 322"/>
                <a:gd name="T14" fmla="*/ 180 w 322"/>
                <a:gd name="T15" fmla="*/ 293 h 322"/>
                <a:gd name="T16" fmla="*/ 180 w 322"/>
                <a:gd name="T17" fmla="*/ 293 h 322"/>
                <a:gd name="T18" fmla="*/ 161 w 322"/>
                <a:gd name="T19" fmla="*/ 279 h 322"/>
                <a:gd name="T20" fmla="*/ 161 w 322"/>
                <a:gd name="T21" fmla="*/ 322 h 322"/>
                <a:gd name="T22" fmla="*/ 161 w 322"/>
                <a:gd name="T23" fmla="*/ 322 h 322"/>
                <a:gd name="T24" fmla="*/ 322 w 322"/>
                <a:gd name="T25" fmla="*/ 161 h 322"/>
                <a:gd name="T26" fmla="*/ 161 w 322"/>
                <a:gd name="T27" fmla="*/ 0 h 322"/>
                <a:gd name="T28" fmla="*/ 161 w 322"/>
                <a:gd name="T29" fmla="*/ 0 h 322"/>
                <a:gd name="T30" fmla="*/ 161 w 322"/>
                <a:gd name="T31" fmla="*/ 0 h 322"/>
                <a:gd name="T32" fmla="*/ 0 w 322"/>
                <a:gd name="T33" fmla="*/ 161 h 322"/>
                <a:gd name="T34" fmla="*/ 161 w 322"/>
                <a:gd name="T35" fmla="*/ 322 h 322"/>
                <a:gd name="T36" fmla="*/ 161 w 322"/>
                <a:gd name="T37" fmla="*/ 322 h 322"/>
                <a:gd name="T38" fmla="*/ 161 w 322"/>
                <a:gd name="T39" fmla="*/ 279 h 322"/>
                <a:gd name="T40" fmla="*/ 161 w 322"/>
                <a:gd name="T41" fmla="*/ 279 h 322"/>
                <a:gd name="T42" fmla="*/ 141 w 322"/>
                <a:gd name="T43" fmla="*/ 293 h 322"/>
                <a:gd name="T44" fmla="*/ 29 w 322"/>
                <a:gd name="T45" fmla="*/ 180 h 322"/>
                <a:gd name="T46" fmla="*/ 42 w 322"/>
                <a:gd name="T47" fmla="*/ 161 h 322"/>
                <a:gd name="T48" fmla="*/ 29 w 322"/>
                <a:gd name="T49" fmla="*/ 141 h 322"/>
                <a:gd name="T50" fmla="*/ 141 w 322"/>
                <a:gd name="T51" fmla="*/ 29 h 322"/>
                <a:gd name="T52" fmla="*/ 161 w 322"/>
                <a:gd name="T53" fmla="*/ 42 h 322"/>
                <a:gd name="T54" fmla="*/ 161 w 322"/>
                <a:gd name="T55" fmla="*/ 42 h 322"/>
                <a:gd name="T56" fmla="*/ 161 w 322"/>
                <a:gd name="T57"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2" h="322">
                  <a:moveTo>
                    <a:pt x="161" y="0"/>
                  </a:moveTo>
                  <a:cubicBezTo>
                    <a:pt x="161" y="0"/>
                    <a:pt x="161" y="0"/>
                    <a:pt x="161" y="0"/>
                  </a:cubicBezTo>
                  <a:cubicBezTo>
                    <a:pt x="161" y="42"/>
                    <a:pt x="161" y="42"/>
                    <a:pt x="161" y="42"/>
                  </a:cubicBezTo>
                  <a:cubicBezTo>
                    <a:pt x="170" y="42"/>
                    <a:pt x="177" y="37"/>
                    <a:pt x="180" y="29"/>
                  </a:cubicBezTo>
                  <a:cubicBezTo>
                    <a:pt x="238" y="37"/>
                    <a:pt x="284" y="83"/>
                    <a:pt x="292" y="141"/>
                  </a:cubicBezTo>
                  <a:cubicBezTo>
                    <a:pt x="285" y="144"/>
                    <a:pt x="279" y="152"/>
                    <a:pt x="279" y="161"/>
                  </a:cubicBezTo>
                  <a:cubicBezTo>
                    <a:pt x="279" y="170"/>
                    <a:pt x="285" y="177"/>
                    <a:pt x="292" y="180"/>
                  </a:cubicBezTo>
                  <a:cubicBezTo>
                    <a:pt x="284" y="238"/>
                    <a:pt x="238" y="284"/>
                    <a:pt x="180" y="293"/>
                  </a:cubicBezTo>
                  <a:cubicBezTo>
                    <a:pt x="180" y="293"/>
                    <a:pt x="180" y="293"/>
                    <a:pt x="180" y="293"/>
                  </a:cubicBezTo>
                  <a:cubicBezTo>
                    <a:pt x="177" y="285"/>
                    <a:pt x="170" y="279"/>
                    <a:pt x="161" y="279"/>
                  </a:cubicBezTo>
                  <a:cubicBezTo>
                    <a:pt x="161" y="322"/>
                    <a:pt x="161" y="322"/>
                    <a:pt x="161" y="322"/>
                  </a:cubicBezTo>
                  <a:cubicBezTo>
                    <a:pt x="161" y="322"/>
                    <a:pt x="161" y="322"/>
                    <a:pt x="161" y="322"/>
                  </a:cubicBezTo>
                  <a:cubicBezTo>
                    <a:pt x="249" y="322"/>
                    <a:pt x="322" y="250"/>
                    <a:pt x="322" y="161"/>
                  </a:cubicBezTo>
                  <a:cubicBezTo>
                    <a:pt x="322" y="72"/>
                    <a:pt x="249" y="0"/>
                    <a:pt x="161" y="0"/>
                  </a:cubicBezTo>
                  <a:close/>
                  <a:moveTo>
                    <a:pt x="161" y="0"/>
                  </a:moveTo>
                  <a:cubicBezTo>
                    <a:pt x="161" y="0"/>
                    <a:pt x="161" y="0"/>
                    <a:pt x="161" y="0"/>
                  </a:cubicBezTo>
                  <a:cubicBezTo>
                    <a:pt x="72" y="0"/>
                    <a:pt x="0" y="72"/>
                    <a:pt x="0" y="161"/>
                  </a:cubicBezTo>
                  <a:cubicBezTo>
                    <a:pt x="0" y="250"/>
                    <a:pt x="72" y="322"/>
                    <a:pt x="161" y="322"/>
                  </a:cubicBezTo>
                  <a:cubicBezTo>
                    <a:pt x="161" y="322"/>
                    <a:pt x="161" y="322"/>
                    <a:pt x="161" y="322"/>
                  </a:cubicBezTo>
                  <a:cubicBezTo>
                    <a:pt x="161" y="279"/>
                    <a:pt x="161" y="279"/>
                    <a:pt x="161" y="279"/>
                  </a:cubicBezTo>
                  <a:cubicBezTo>
                    <a:pt x="161" y="279"/>
                    <a:pt x="161" y="279"/>
                    <a:pt x="161" y="279"/>
                  </a:cubicBezTo>
                  <a:cubicBezTo>
                    <a:pt x="152" y="279"/>
                    <a:pt x="144" y="285"/>
                    <a:pt x="141" y="293"/>
                  </a:cubicBezTo>
                  <a:cubicBezTo>
                    <a:pt x="83" y="284"/>
                    <a:pt x="37" y="238"/>
                    <a:pt x="29" y="180"/>
                  </a:cubicBezTo>
                  <a:cubicBezTo>
                    <a:pt x="37" y="177"/>
                    <a:pt x="42" y="170"/>
                    <a:pt x="42" y="161"/>
                  </a:cubicBezTo>
                  <a:cubicBezTo>
                    <a:pt x="42" y="152"/>
                    <a:pt x="37" y="144"/>
                    <a:pt x="29" y="141"/>
                  </a:cubicBezTo>
                  <a:cubicBezTo>
                    <a:pt x="37" y="83"/>
                    <a:pt x="83" y="37"/>
                    <a:pt x="141" y="29"/>
                  </a:cubicBezTo>
                  <a:cubicBezTo>
                    <a:pt x="144" y="37"/>
                    <a:pt x="152" y="42"/>
                    <a:pt x="161" y="42"/>
                  </a:cubicBezTo>
                  <a:cubicBezTo>
                    <a:pt x="161" y="42"/>
                    <a:pt x="161" y="42"/>
                    <a:pt x="161" y="42"/>
                  </a:cubicBezTo>
                  <a:lnTo>
                    <a:pt x="161"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96"/>
            <p:cNvSpPr/>
            <p:nvPr/>
          </p:nvSpPr>
          <p:spPr bwMode="auto">
            <a:xfrm>
              <a:off x="6345238" y="4402138"/>
              <a:ext cx="307975" cy="161925"/>
            </a:xfrm>
            <a:custGeom>
              <a:avLst/>
              <a:gdLst>
                <a:gd name="T0" fmla="*/ 150 w 161"/>
                <a:gd name="T1" fmla="*/ 0 h 85"/>
                <a:gd name="T2" fmla="*/ 113 w 161"/>
                <a:gd name="T3" fmla="*/ 37 h 85"/>
                <a:gd name="T4" fmla="*/ 102 w 161"/>
                <a:gd name="T5" fmla="*/ 35 h 85"/>
                <a:gd name="T6" fmla="*/ 78 w 161"/>
                <a:gd name="T7" fmla="*/ 52 h 85"/>
                <a:gd name="T8" fmla="*/ 0 w 161"/>
                <a:gd name="T9" fmla="*/ 52 h 85"/>
                <a:gd name="T10" fmla="*/ 0 w 161"/>
                <a:gd name="T11" fmla="*/ 68 h 85"/>
                <a:gd name="T12" fmla="*/ 78 w 161"/>
                <a:gd name="T13" fmla="*/ 68 h 85"/>
                <a:gd name="T14" fmla="*/ 102 w 161"/>
                <a:gd name="T15" fmla="*/ 85 h 85"/>
                <a:gd name="T16" fmla="*/ 127 w 161"/>
                <a:gd name="T17" fmla="*/ 60 h 85"/>
                <a:gd name="T18" fmla="*/ 124 w 161"/>
                <a:gd name="T19" fmla="*/ 49 h 85"/>
                <a:gd name="T20" fmla="*/ 161 w 161"/>
                <a:gd name="T21" fmla="*/ 12 h 85"/>
                <a:gd name="T22" fmla="*/ 150 w 161"/>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1" h="85">
                  <a:moveTo>
                    <a:pt x="150" y="0"/>
                  </a:moveTo>
                  <a:cubicBezTo>
                    <a:pt x="113" y="37"/>
                    <a:pt x="113" y="37"/>
                    <a:pt x="113" y="37"/>
                  </a:cubicBezTo>
                  <a:cubicBezTo>
                    <a:pt x="109" y="36"/>
                    <a:pt x="106" y="35"/>
                    <a:pt x="102" y="35"/>
                  </a:cubicBezTo>
                  <a:cubicBezTo>
                    <a:pt x="91" y="35"/>
                    <a:pt x="81" y="42"/>
                    <a:pt x="78" y="52"/>
                  </a:cubicBezTo>
                  <a:cubicBezTo>
                    <a:pt x="0" y="52"/>
                    <a:pt x="0" y="52"/>
                    <a:pt x="0" y="52"/>
                  </a:cubicBezTo>
                  <a:cubicBezTo>
                    <a:pt x="0" y="68"/>
                    <a:pt x="0" y="68"/>
                    <a:pt x="0" y="68"/>
                  </a:cubicBezTo>
                  <a:cubicBezTo>
                    <a:pt x="78" y="68"/>
                    <a:pt x="78" y="68"/>
                    <a:pt x="78" y="68"/>
                  </a:cubicBezTo>
                  <a:cubicBezTo>
                    <a:pt x="81" y="78"/>
                    <a:pt x="91" y="85"/>
                    <a:pt x="102" y="85"/>
                  </a:cubicBezTo>
                  <a:cubicBezTo>
                    <a:pt x="115" y="85"/>
                    <a:pt x="127" y="74"/>
                    <a:pt x="127" y="60"/>
                  </a:cubicBezTo>
                  <a:cubicBezTo>
                    <a:pt x="127" y="56"/>
                    <a:pt x="126" y="52"/>
                    <a:pt x="124" y="49"/>
                  </a:cubicBezTo>
                  <a:cubicBezTo>
                    <a:pt x="161" y="12"/>
                    <a:pt x="161" y="12"/>
                    <a:pt x="161" y="12"/>
                  </a:cubicBezTo>
                  <a:lnTo>
                    <a:pt x="15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97"/>
            <p:cNvSpPr/>
            <p:nvPr/>
          </p:nvSpPr>
          <p:spPr bwMode="auto">
            <a:xfrm>
              <a:off x="6478588" y="5094288"/>
              <a:ext cx="481013" cy="361950"/>
            </a:xfrm>
            <a:custGeom>
              <a:avLst/>
              <a:gdLst>
                <a:gd name="T0" fmla="*/ 176 w 251"/>
                <a:gd name="T1" fmla="*/ 0 h 189"/>
                <a:gd name="T2" fmla="*/ 125 w 251"/>
                <a:gd name="T3" fmla="*/ 18 h 189"/>
                <a:gd name="T4" fmla="*/ 75 w 251"/>
                <a:gd name="T5" fmla="*/ 0 h 189"/>
                <a:gd name="T6" fmla="*/ 0 w 251"/>
                <a:gd name="T7" fmla="*/ 73 h 189"/>
                <a:gd name="T8" fmla="*/ 129 w 251"/>
                <a:gd name="T9" fmla="*/ 189 h 189"/>
                <a:gd name="T10" fmla="*/ 251 w 251"/>
                <a:gd name="T11" fmla="*/ 73 h 189"/>
                <a:gd name="T12" fmla="*/ 176 w 251"/>
                <a:gd name="T13" fmla="*/ 0 h 189"/>
              </a:gdLst>
              <a:ahLst/>
              <a:cxnLst>
                <a:cxn ang="0">
                  <a:pos x="T0" y="T1"/>
                </a:cxn>
                <a:cxn ang="0">
                  <a:pos x="T2" y="T3"/>
                </a:cxn>
                <a:cxn ang="0">
                  <a:pos x="T4" y="T5"/>
                </a:cxn>
                <a:cxn ang="0">
                  <a:pos x="T6" y="T7"/>
                </a:cxn>
                <a:cxn ang="0">
                  <a:pos x="T8" y="T9"/>
                </a:cxn>
                <a:cxn ang="0">
                  <a:pos x="T10" y="T11"/>
                </a:cxn>
                <a:cxn ang="0">
                  <a:pos x="T12" y="T13"/>
                </a:cxn>
              </a:cxnLst>
              <a:rect l="0" t="0" r="r" b="b"/>
              <a:pathLst>
                <a:path w="251" h="189">
                  <a:moveTo>
                    <a:pt x="176" y="0"/>
                  </a:moveTo>
                  <a:cubicBezTo>
                    <a:pt x="156" y="0"/>
                    <a:pt x="139" y="7"/>
                    <a:pt x="125" y="18"/>
                  </a:cubicBezTo>
                  <a:cubicBezTo>
                    <a:pt x="112" y="7"/>
                    <a:pt x="94" y="0"/>
                    <a:pt x="75" y="0"/>
                  </a:cubicBezTo>
                  <a:cubicBezTo>
                    <a:pt x="33" y="0"/>
                    <a:pt x="0" y="32"/>
                    <a:pt x="0" y="73"/>
                  </a:cubicBezTo>
                  <a:cubicBezTo>
                    <a:pt x="0" y="119"/>
                    <a:pt x="38" y="189"/>
                    <a:pt x="129" y="189"/>
                  </a:cubicBezTo>
                  <a:cubicBezTo>
                    <a:pt x="224" y="189"/>
                    <a:pt x="251" y="114"/>
                    <a:pt x="251" y="73"/>
                  </a:cubicBezTo>
                  <a:cubicBezTo>
                    <a:pt x="251" y="32"/>
                    <a:pt x="217" y="0"/>
                    <a:pt x="176"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98"/>
            <p:cNvSpPr/>
            <p:nvPr/>
          </p:nvSpPr>
          <p:spPr bwMode="auto">
            <a:xfrm>
              <a:off x="6692900" y="5000625"/>
              <a:ext cx="130175" cy="166688"/>
            </a:xfrm>
            <a:custGeom>
              <a:avLst/>
              <a:gdLst>
                <a:gd name="T0" fmla="*/ 15 w 68"/>
                <a:gd name="T1" fmla="*/ 87 h 87"/>
                <a:gd name="T2" fmla="*/ 33 w 68"/>
                <a:gd name="T3" fmla="*/ 0 h 87"/>
                <a:gd name="T4" fmla="*/ 68 w 68"/>
                <a:gd name="T5" fmla="*/ 6 h 87"/>
                <a:gd name="T6" fmla="*/ 15 w 68"/>
                <a:gd name="T7" fmla="*/ 87 h 87"/>
              </a:gdLst>
              <a:ahLst/>
              <a:cxnLst>
                <a:cxn ang="0">
                  <a:pos x="T0" y="T1"/>
                </a:cxn>
                <a:cxn ang="0">
                  <a:pos x="T2" y="T3"/>
                </a:cxn>
                <a:cxn ang="0">
                  <a:pos x="T4" y="T5"/>
                </a:cxn>
                <a:cxn ang="0">
                  <a:pos x="T6" y="T7"/>
                </a:cxn>
              </a:cxnLst>
              <a:rect l="0" t="0" r="r" b="b"/>
              <a:pathLst>
                <a:path w="68" h="87">
                  <a:moveTo>
                    <a:pt x="15" y="87"/>
                  </a:moveTo>
                  <a:cubicBezTo>
                    <a:pt x="0" y="57"/>
                    <a:pt x="9" y="23"/>
                    <a:pt x="33" y="0"/>
                  </a:cubicBezTo>
                  <a:cubicBezTo>
                    <a:pt x="68" y="6"/>
                    <a:pt x="68" y="6"/>
                    <a:pt x="68" y="6"/>
                  </a:cubicBezTo>
                  <a:cubicBezTo>
                    <a:pt x="35" y="25"/>
                    <a:pt x="14" y="44"/>
                    <a:pt x="15" y="87"/>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99"/>
            <p:cNvSpPr>
              <a:spLocks noEditPoints="1"/>
            </p:cNvSpPr>
            <p:nvPr/>
          </p:nvSpPr>
          <p:spPr bwMode="auto">
            <a:xfrm>
              <a:off x="4441825" y="4087813"/>
              <a:ext cx="571500" cy="633413"/>
            </a:xfrm>
            <a:custGeom>
              <a:avLst/>
              <a:gdLst>
                <a:gd name="T0" fmla="*/ 231 w 299"/>
                <a:gd name="T1" fmla="*/ 172 h 331"/>
                <a:gd name="T2" fmla="*/ 214 w 299"/>
                <a:gd name="T3" fmla="*/ 205 h 331"/>
                <a:gd name="T4" fmla="*/ 205 w 299"/>
                <a:gd name="T5" fmla="*/ 236 h 331"/>
                <a:gd name="T6" fmla="*/ 210 w 299"/>
                <a:gd name="T7" fmla="*/ 240 h 331"/>
                <a:gd name="T8" fmla="*/ 226 w 299"/>
                <a:gd name="T9" fmla="*/ 284 h 331"/>
                <a:gd name="T10" fmla="*/ 200 w 299"/>
                <a:gd name="T11" fmla="*/ 254 h 331"/>
                <a:gd name="T12" fmla="*/ 247 w 299"/>
                <a:gd name="T13" fmla="*/ 85 h 331"/>
                <a:gd name="T14" fmla="*/ 284 w 299"/>
                <a:gd name="T15" fmla="*/ 74 h 331"/>
                <a:gd name="T16" fmla="*/ 248 w 299"/>
                <a:gd name="T17" fmla="*/ 103 h 331"/>
                <a:gd name="T18" fmla="*/ 242 w 299"/>
                <a:gd name="T19" fmla="*/ 104 h 331"/>
                <a:gd name="T20" fmla="*/ 293 w 299"/>
                <a:gd name="T21" fmla="*/ 181 h 331"/>
                <a:gd name="T22" fmla="*/ 246 w 299"/>
                <a:gd name="T23" fmla="*/ 176 h 331"/>
                <a:gd name="T24" fmla="*/ 289 w 299"/>
                <a:gd name="T25" fmla="*/ 196 h 331"/>
                <a:gd name="T26" fmla="*/ 293 w 299"/>
                <a:gd name="T27" fmla="*/ 181 h 331"/>
                <a:gd name="T28" fmla="*/ 107 w 299"/>
                <a:gd name="T29" fmla="*/ 325 h 331"/>
                <a:gd name="T30" fmla="*/ 177 w 299"/>
                <a:gd name="T31" fmla="*/ 230 h 331"/>
                <a:gd name="T32" fmla="*/ 233 w 299"/>
                <a:gd name="T33" fmla="*/ 135 h 331"/>
                <a:gd name="T34" fmla="*/ 167 w 299"/>
                <a:gd name="T35" fmla="*/ 84 h 331"/>
                <a:gd name="T36" fmla="*/ 214 w 299"/>
                <a:gd name="T37" fmla="*/ 167 h 331"/>
                <a:gd name="T38" fmla="*/ 167 w 299"/>
                <a:gd name="T39" fmla="*/ 214 h 331"/>
                <a:gd name="T40" fmla="*/ 151 w 299"/>
                <a:gd name="T41" fmla="*/ 258 h 331"/>
                <a:gd name="T42" fmla="*/ 101 w 299"/>
                <a:gd name="T43" fmla="*/ 323 h 331"/>
                <a:gd name="T44" fmla="*/ 242 w 299"/>
                <a:gd name="T45" fmla="*/ 104 h 331"/>
                <a:gd name="T46" fmla="*/ 240 w 299"/>
                <a:gd name="T47" fmla="*/ 89 h 331"/>
                <a:gd name="T48" fmla="*/ 205 w 299"/>
                <a:gd name="T49" fmla="*/ 236 h 331"/>
                <a:gd name="T50" fmla="*/ 196 w 299"/>
                <a:gd name="T51" fmla="*/ 247 h 331"/>
                <a:gd name="T52" fmla="*/ 205 w 299"/>
                <a:gd name="T53" fmla="*/ 236 h 331"/>
                <a:gd name="T54" fmla="*/ 191 w 299"/>
                <a:gd name="T55" fmla="*/ 1 h 331"/>
                <a:gd name="T56" fmla="*/ 197 w 299"/>
                <a:gd name="T57" fmla="*/ 11 h 331"/>
                <a:gd name="T58" fmla="*/ 177 w 299"/>
                <a:gd name="T59" fmla="*/ 53 h 331"/>
                <a:gd name="T60" fmla="*/ 176 w 299"/>
                <a:gd name="T61" fmla="*/ 53 h 331"/>
                <a:gd name="T62" fmla="*/ 86 w 299"/>
                <a:gd name="T63" fmla="*/ 93 h 331"/>
                <a:gd name="T64" fmla="*/ 85 w 299"/>
                <a:gd name="T65" fmla="*/ 205 h 331"/>
                <a:gd name="T66" fmla="*/ 97 w 299"/>
                <a:gd name="T67" fmla="*/ 322 h 331"/>
                <a:gd name="T68" fmla="*/ 121 w 299"/>
                <a:gd name="T69" fmla="*/ 250 h 331"/>
                <a:gd name="T70" fmla="*/ 104 w 299"/>
                <a:gd name="T71" fmla="*/ 205 h 331"/>
                <a:gd name="T72" fmla="*/ 84 w 299"/>
                <a:gd name="T73" fmla="*/ 131 h 331"/>
                <a:gd name="T74" fmla="*/ 167 w 299"/>
                <a:gd name="T75" fmla="*/ 84 h 331"/>
                <a:gd name="T76" fmla="*/ 172 w 299"/>
                <a:gd name="T77" fmla="*/ 67 h 331"/>
                <a:gd name="T78" fmla="*/ 191 w 299"/>
                <a:gd name="T79" fmla="*/ 1 h 331"/>
                <a:gd name="T80" fmla="*/ 171 w 299"/>
                <a:gd name="T81" fmla="*/ 43 h 331"/>
                <a:gd name="T82" fmla="*/ 191 w 299"/>
                <a:gd name="T83" fmla="*/ 1 h 331"/>
                <a:gd name="T84" fmla="*/ 57 w 299"/>
                <a:gd name="T85" fmla="*/ 195 h 331"/>
                <a:gd name="T86" fmla="*/ 60 w 299"/>
                <a:gd name="T87" fmla="*/ 210 h 331"/>
                <a:gd name="T88" fmla="*/ 94 w 299"/>
                <a:gd name="T89" fmla="*/ 63 h 331"/>
                <a:gd name="T90" fmla="*/ 104 w 299"/>
                <a:gd name="T91" fmla="*/ 51 h 331"/>
                <a:gd name="T92" fmla="*/ 94 w 299"/>
                <a:gd name="T93" fmla="*/ 63 h 331"/>
                <a:gd name="T94" fmla="*/ 67 w 299"/>
                <a:gd name="T95" fmla="*/ 126 h 331"/>
                <a:gd name="T96" fmla="*/ 86 w 299"/>
                <a:gd name="T97" fmla="*/ 93 h 331"/>
                <a:gd name="T98" fmla="*/ 94 w 299"/>
                <a:gd name="T99" fmla="*/ 63 h 331"/>
                <a:gd name="T100" fmla="*/ 90 w 299"/>
                <a:gd name="T101" fmla="*/ 59 h 331"/>
                <a:gd name="T102" fmla="*/ 74 w 299"/>
                <a:gd name="T103" fmla="*/ 15 h 331"/>
                <a:gd name="T104" fmla="*/ 99 w 299"/>
                <a:gd name="T105" fmla="*/ 44 h 331"/>
                <a:gd name="T106" fmla="*/ 52 w 299"/>
                <a:gd name="T107" fmla="*/ 214 h 331"/>
                <a:gd name="T108" fmla="*/ 16 w 299"/>
                <a:gd name="T109" fmla="*/ 225 h 331"/>
                <a:gd name="T110" fmla="*/ 52 w 299"/>
                <a:gd name="T111" fmla="*/ 196 h 331"/>
                <a:gd name="T112" fmla="*/ 57 w 299"/>
                <a:gd name="T113" fmla="*/ 195 h 331"/>
                <a:gd name="T114" fmla="*/ 53 w 299"/>
                <a:gd name="T115" fmla="*/ 123 h 331"/>
                <a:gd name="T116" fmla="*/ 11 w 299"/>
                <a:gd name="T117" fmla="*/ 103 h 331"/>
                <a:gd name="T118" fmla="*/ 7 w 299"/>
                <a:gd name="T119" fmla="*/ 118 h 331"/>
                <a:gd name="T120" fmla="*/ 53 w 299"/>
                <a:gd name="T121" fmla="*/ 123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9" h="331">
                  <a:moveTo>
                    <a:pt x="214" y="205"/>
                  </a:moveTo>
                  <a:cubicBezTo>
                    <a:pt x="222" y="195"/>
                    <a:pt x="228" y="184"/>
                    <a:pt x="231" y="172"/>
                  </a:cubicBezTo>
                  <a:cubicBezTo>
                    <a:pt x="235" y="160"/>
                    <a:pt x="235" y="147"/>
                    <a:pt x="233" y="135"/>
                  </a:cubicBezTo>
                  <a:cubicBezTo>
                    <a:pt x="214" y="205"/>
                    <a:pt x="214" y="205"/>
                    <a:pt x="214" y="205"/>
                  </a:cubicBezTo>
                  <a:close/>
                  <a:moveTo>
                    <a:pt x="200" y="254"/>
                  </a:moveTo>
                  <a:cubicBezTo>
                    <a:pt x="205" y="236"/>
                    <a:pt x="205" y="236"/>
                    <a:pt x="205" y="236"/>
                  </a:cubicBezTo>
                  <a:cubicBezTo>
                    <a:pt x="207" y="237"/>
                    <a:pt x="209" y="238"/>
                    <a:pt x="210" y="240"/>
                  </a:cubicBezTo>
                  <a:cubicBezTo>
                    <a:pt x="210" y="240"/>
                    <a:pt x="210" y="240"/>
                    <a:pt x="210" y="240"/>
                  </a:cubicBezTo>
                  <a:cubicBezTo>
                    <a:pt x="229" y="273"/>
                    <a:pt x="229" y="273"/>
                    <a:pt x="229" y="273"/>
                  </a:cubicBezTo>
                  <a:cubicBezTo>
                    <a:pt x="231" y="277"/>
                    <a:pt x="230" y="281"/>
                    <a:pt x="226" y="284"/>
                  </a:cubicBezTo>
                  <a:cubicBezTo>
                    <a:pt x="222" y="286"/>
                    <a:pt x="217" y="284"/>
                    <a:pt x="215" y="281"/>
                  </a:cubicBezTo>
                  <a:cubicBezTo>
                    <a:pt x="200" y="254"/>
                    <a:pt x="200" y="254"/>
                    <a:pt x="200" y="254"/>
                  </a:cubicBezTo>
                  <a:close/>
                  <a:moveTo>
                    <a:pt x="242" y="104"/>
                  </a:moveTo>
                  <a:cubicBezTo>
                    <a:pt x="247" y="85"/>
                    <a:pt x="247" y="85"/>
                    <a:pt x="247" y="85"/>
                  </a:cubicBezTo>
                  <a:cubicBezTo>
                    <a:pt x="273" y="71"/>
                    <a:pt x="273" y="71"/>
                    <a:pt x="273" y="71"/>
                  </a:cubicBezTo>
                  <a:cubicBezTo>
                    <a:pt x="277" y="68"/>
                    <a:pt x="282" y="70"/>
                    <a:pt x="284" y="74"/>
                  </a:cubicBezTo>
                  <a:cubicBezTo>
                    <a:pt x="286" y="77"/>
                    <a:pt x="285" y="82"/>
                    <a:pt x="281" y="84"/>
                  </a:cubicBezTo>
                  <a:cubicBezTo>
                    <a:pt x="248" y="103"/>
                    <a:pt x="248" y="103"/>
                    <a:pt x="248" y="103"/>
                  </a:cubicBezTo>
                  <a:cubicBezTo>
                    <a:pt x="248" y="103"/>
                    <a:pt x="248" y="103"/>
                    <a:pt x="248" y="103"/>
                  </a:cubicBezTo>
                  <a:cubicBezTo>
                    <a:pt x="246" y="104"/>
                    <a:pt x="244" y="104"/>
                    <a:pt x="242" y="104"/>
                  </a:cubicBezTo>
                  <a:close/>
                  <a:moveTo>
                    <a:pt x="293" y="181"/>
                  </a:moveTo>
                  <a:cubicBezTo>
                    <a:pt x="293" y="181"/>
                    <a:pt x="293" y="181"/>
                    <a:pt x="293" y="181"/>
                  </a:cubicBezTo>
                  <a:cubicBezTo>
                    <a:pt x="256" y="171"/>
                    <a:pt x="256" y="171"/>
                    <a:pt x="256" y="171"/>
                  </a:cubicBezTo>
                  <a:cubicBezTo>
                    <a:pt x="252" y="170"/>
                    <a:pt x="248" y="172"/>
                    <a:pt x="246" y="176"/>
                  </a:cubicBezTo>
                  <a:cubicBezTo>
                    <a:pt x="245" y="180"/>
                    <a:pt x="248" y="185"/>
                    <a:pt x="252" y="186"/>
                  </a:cubicBezTo>
                  <a:cubicBezTo>
                    <a:pt x="289" y="196"/>
                    <a:pt x="289" y="196"/>
                    <a:pt x="289" y="196"/>
                  </a:cubicBezTo>
                  <a:cubicBezTo>
                    <a:pt x="293" y="197"/>
                    <a:pt x="297" y="195"/>
                    <a:pt x="298" y="191"/>
                  </a:cubicBezTo>
                  <a:cubicBezTo>
                    <a:pt x="299" y="186"/>
                    <a:pt x="297" y="182"/>
                    <a:pt x="293" y="181"/>
                  </a:cubicBezTo>
                  <a:close/>
                  <a:moveTo>
                    <a:pt x="101" y="323"/>
                  </a:moveTo>
                  <a:cubicBezTo>
                    <a:pt x="107" y="325"/>
                    <a:pt x="107" y="325"/>
                    <a:pt x="107" y="325"/>
                  </a:cubicBezTo>
                  <a:cubicBezTo>
                    <a:pt x="129" y="331"/>
                    <a:pt x="153" y="318"/>
                    <a:pt x="159" y="295"/>
                  </a:cubicBezTo>
                  <a:cubicBezTo>
                    <a:pt x="177" y="230"/>
                    <a:pt x="177" y="230"/>
                    <a:pt x="177" y="230"/>
                  </a:cubicBezTo>
                  <a:cubicBezTo>
                    <a:pt x="191" y="225"/>
                    <a:pt x="204" y="216"/>
                    <a:pt x="214" y="205"/>
                  </a:cubicBezTo>
                  <a:cubicBezTo>
                    <a:pt x="233" y="135"/>
                    <a:pt x="233" y="135"/>
                    <a:pt x="233" y="135"/>
                  </a:cubicBezTo>
                  <a:cubicBezTo>
                    <a:pt x="228" y="103"/>
                    <a:pt x="205" y="76"/>
                    <a:pt x="172" y="67"/>
                  </a:cubicBezTo>
                  <a:cubicBezTo>
                    <a:pt x="167" y="84"/>
                    <a:pt x="167" y="84"/>
                    <a:pt x="167" y="84"/>
                  </a:cubicBezTo>
                  <a:cubicBezTo>
                    <a:pt x="185" y="89"/>
                    <a:pt x="200" y="101"/>
                    <a:pt x="208" y="116"/>
                  </a:cubicBezTo>
                  <a:cubicBezTo>
                    <a:pt x="217" y="131"/>
                    <a:pt x="219" y="149"/>
                    <a:pt x="214" y="167"/>
                  </a:cubicBezTo>
                  <a:cubicBezTo>
                    <a:pt x="208" y="191"/>
                    <a:pt x="189" y="208"/>
                    <a:pt x="167" y="214"/>
                  </a:cubicBezTo>
                  <a:cubicBezTo>
                    <a:pt x="167" y="214"/>
                    <a:pt x="167" y="214"/>
                    <a:pt x="167" y="214"/>
                  </a:cubicBezTo>
                  <a:cubicBezTo>
                    <a:pt x="164" y="215"/>
                    <a:pt x="162" y="218"/>
                    <a:pt x="161" y="220"/>
                  </a:cubicBezTo>
                  <a:cubicBezTo>
                    <a:pt x="151" y="258"/>
                    <a:pt x="151" y="258"/>
                    <a:pt x="151" y="258"/>
                  </a:cubicBezTo>
                  <a:cubicBezTo>
                    <a:pt x="121" y="250"/>
                    <a:pt x="121" y="250"/>
                    <a:pt x="121" y="250"/>
                  </a:cubicBezTo>
                  <a:cubicBezTo>
                    <a:pt x="101" y="323"/>
                    <a:pt x="101" y="323"/>
                    <a:pt x="101" y="323"/>
                  </a:cubicBezTo>
                  <a:close/>
                  <a:moveTo>
                    <a:pt x="247" y="85"/>
                  </a:moveTo>
                  <a:cubicBezTo>
                    <a:pt x="242" y="104"/>
                    <a:pt x="242" y="104"/>
                    <a:pt x="242" y="104"/>
                  </a:cubicBezTo>
                  <a:cubicBezTo>
                    <a:pt x="240" y="103"/>
                    <a:pt x="238" y="102"/>
                    <a:pt x="237" y="100"/>
                  </a:cubicBezTo>
                  <a:cubicBezTo>
                    <a:pt x="235" y="96"/>
                    <a:pt x="236" y="91"/>
                    <a:pt x="240" y="89"/>
                  </a:cubicBezTo>
                  <a:cubicBezTo>
                    <a:pt x="247" y="85"/>
                    <a:pt x="247" y="85"/>
                    <a:pt x="247" y="85"/>
                  </a:cubicBezTo>
                  <a:close/>
                  <a:moveTo>
                    <a:pt x="205" y="236"/>
                  </a:moveTo>
                  <a:cubicBezTo>
                    <a:pt x="200" y="254"/>
                    <a:pt x="200" y="254"/>
                    <a:pt x="200" y="254"/>
                  </a:cubicBezTo>
                  <a:cubicBezTo>
                    <a:pt x="196" y="247"/>
                    <a:pt x="196" y="247"/>
                    <a:pt x="196" y="247"/>
                  </a:cubicBezTo>
                  <a:cubicBezTo>
                    <a:pt x="194" y="244"/>
                    <a:pt x="195" y="239"/>
                    <a:pt x="199" y="237"/>
                  </a:cubicBezTo>
                  <a:cubicBezTo>
                    <a:pt x="201" y="236"/>
                    <a:pt x="203" y="235"/>
                    <a:pt x="205" y="236"/>
                  </a:cubicBezTo>
                  <a:close/>
                  <a:moveTo>
                    <a:pt x="176" y="53"/>
                  </a:moveTo>
                  <a:cubicBezTo>
                    <a:pt x="191" y="1"/>
                    <a:pt x="191" y="1"/>
                    <a:pt x="191" y="1"/>
                  </a:cubicBezTo>
                  <a:cubicBezTo>
                    <a:pt x="191" y="1"/>
                    <a:pt x="191" y="1"/>
                    <a:pt x="191" y="1"/>
                  </a:cubicBezTo>
                  <a:cubicBezTo>
                    <a:pt x="195" y="2"/>
                    <a:pt x="198" y="7"/>
                    <a:pt x="197" y="11"/>
                  </a:cubicBezTo>
                  <a:cubicBezTo>
                    <a:pt x="186" y="47"/>
                    <a:pt x="186" y="47"/>
                    <a:pt x="186" y="47"/>
                  </a:cubicBezTo>
                  <a:cubicBezTo>
                    <a:pt x="185" y="52"/>
                    <a:pt x="181" y="54"/>
                    <a:pt x="177" y="53"/>
                  </a:cubicBezTo>
                  <a:cubicBezTo>
                    <a:pt x="177" y="53"/>
                    <a:pt x="177" y="53"/>
                    <a:pt x="177" y="53"/>
                  </a:cubicBezTo>
                  <a:cubicBezTo>
                    <a:pt x="177" y="53"/>
                    <a:pt x="176" y="53"/>
                    <a:pt x="176" y="53"/>
                  </a:cubicBezTo>
                  <a:close/>
                  <a:moveTo>
                    <a:pt x="172" y="67"/>
                  </a:moveTo>
                  <a:cubicBezTo>
                    <a:pt x="140" y="58"/>
                    <a:pt x="106" y="69"/>
                    <a:pt x="86" y="93"/>
                  </a:cubicBezTo>
                  <a:cubicBezTo>
                    <a:pt x="66" y="165"/>
                    <a:pt x="66" y="165"/>
                    <a:pt x="66" y="165"/>
                  </a:cubicBezTo>
                  <a:cubicBezTo>
                    <a:pt x="68" y="180"/>
                    <a:pt x="75" y="194"/>
                    <a:pt x="85" y="205"/>
                  </a:cubicBezTo>
                  <a:cubicBezTo>
                    <a:pt x="68" y="270"/>
                    <a:pt x="68" y="270"/>
                    <a:pt x="68" y="270"/>
                  </a:cubicBezTo>
                  <a:cubicBezTo>
                    <a:pt x="61" y="292"/>
                    <a:pt x="75" y="316"/>
                    <a:pt x="97" y="322"/>
                  </a:cubicBezTo>
                  <a:cubicBezTo>
                    <a:pt x="101" y="323"/>
                    <a:pt x="101" y="323"/>
                    <a:pt x="101" y="323"/>
                  </a:cubicBezTo>
                  <a:cubicBezTo>
                    <a:pt x="121" y="250"/>
                    <a:pt x="121" y="250"/>
                    <a:pt x="121" y="250"/>
                  </a:cubicBezTo>
                  <a:cubicBezTo>
                    <a:pt x="94" y="242"/>
                    <a:pt x="94" y="242"/>
                    <a:pt x="94" y="242"/>
                  </a:cubicBezTo>
                  <a:cubicBezTo>
                    <a:pt x="104" y="205"/>
                    <a:pt x="104" y="205"/>
                    <a:pt x="104" y="205"/>
                  </a:cubicBezTo>
                  <a:cubicBezTo>
                    <a:pt x="105" y="202"/>
                    <a:pt x="104" y="199"/>
                    <a:pt x="101" y="197"/>
                  </a:cubicBezTo>
                  <a:cubicBezTo>
                    <a:pt x="85" y="180"/>
                    <a:pt x="78" y="155"/>
                    <a:pt x="84" y="131"/>
                  </a:cubicBezTo>
                  <a:cubicBezTo>
                    <a:pt x="89" y="113"/>
                    <a:pt x="101" y="99"/>
                    <a:pt x="116" y="90"/>
                  </a:cubicBezTo>
                  <a:cubicBezTo>
                    <a:pt x="131" y="82"/>
                    <a:pt x="149" y="79"/>
                    <a:pt x="167" y="84"/>
                  </a:cubicBezTo>
                  <a:cubicBezTo>
                    <a:pt x="167" y="84"/>
                    <a:pt x="167" y="84"/>
                    <a:pt x="167" y="84"/>
                  </a:cubicBezTo>
                  <a:cubicBezTo>
                    <a:pt x="172" y="67"/>
                    <a:pt x="172" y="67"/>
                    <a:pt x="172" y="67"/>
                  </a:cubicBezTo>
                  <a:cubicBezTo>
                    <a:pt x="172" y="67"/>
                    <a:pt x="172" y="67"/>
                    <a:pt x="172" y="67"/>
                  </a:cubicBezTo>
                  <a:close/>
                  <a:moveTo>
                    <a:pt x="191" y="1"/>
                  </a:moveTo>
                  <a:cubicBezTo>
                    <a:pt x="176" y="53"/>
                    <a:pt x="176" y="53"/>
                    <a:pt x="176" y="53"/>
                  </a:cubicBezTo>
                  <a:cubicBezTo>
                    <a:pt x="172" y="51"/>
                    <a:pt x="170" y="47"/>
                    <a:pt x="171" y="43"/>
                  </a:cubicBezTo>
                  <a:cubicBezTo>
                    <a:pt x="181" y="7"/>
                    <a:pt x="181" y="7"/>
                    <a:pt x="181" y="7"/>
                  </a:cubicBezTo>
                  <a:cubicBezTo>
                    <a:pt x="182" y="3"/>
                    <a:pt x="186" y="0"/>
                    <a:pt x="191" y="1"/>
                  </a:cubicBezTo>
                  <a:close/>
                  <a:moveTo>
                    <a:pt x="52" y="214"/>
                  </a:moveTo>
                  <a:cubicBezTo>
                    <a:pt x="57" y="195"/>
                    <a:pt x="57" y="195"/>
                    <a:pt x="57" y="195"/>
                  </a:cubicBezTo>
                  <a:cubicBezTo>
                    <a:pt x="59" y="195"/>
                    <a:pt x="62" y="197"/>
                    <a:pt x="63" y="199"/>
                  </a:cubicBezTo>
                  <a:cubicBezTo>
                    <a:pt x="65" y="203"/>
                    <a:pt x="64" y="207"/>
                    <a:pt x="60" y="210"/>
                  </a:cubicBezTo>
                  <a:cubicBezTo>
                    <a:pt x="52" y="214"/>
                    <a:pt x="52" y="214"/>
                    <a:pt x="52" y="214"/>
                  </a:cubicBezTo>
                  <a:close/>
                  <a:moveTo>
                    <a:pt x="94" y="63"/>
                  </a:moveTo>
                  <a:cubicBezTo>
                    <a:pt x="99" y="44"/>
                    <a:pt x="99" y="44"/>
                    <a:pt x="99" y="44"/>
                  </a:cubicBezTo>
                  <a:cubicBezTo>
                    <a:pt x="104" y="51"/>
                    <a:pt x="104" y="51"/>
                    <a:pt x="104" y="51"/>
                  </a:cubicBezTo>
                  <a:cubicBezTo>
                    <a:pt x="106" y="55"/>
                    <a:pt x="104" y="60"/>
                    <a:pt x="101" y="62"/>
                  </a:cubicBezTo>
                  <a:cubicBezTo>
                    <a:pt x="98" y="63"/>
                    <a:pt x="96" y="64"/>
                    <a:pt x="94" y="63"/>
                  </a:cubicBezTo>
                  <a:close/>
                  <a:moveTo>
                    <a:pt x="86" y="93"/>
                  </a:moveTo>
                  <a:cubicBezTo>
                    <a:pt x="77" y="102"/>
                    <a:pt x="71" y="114"/>
                    <a:pt x="67" y="126"/>
                  </a:cubicBezTo>
                  <a:cubicBezTo>
                    <a:pt x="64" y="139"/>
                    <a:pt x="63" y="152"/>
                    <a:pt x="66" y="165"/>
                  </a:cubicBezTo>
                  <a:cubicBezTo>
                    <a:pt x="86" y="93"/>
                    <a:pt x="86" y="93"/>
                    <a:pt x="86" y="93"/>
                  </a:cubicBezTo>
                  <a:close/>
                  <a:moveTo>
                    <a:pt x="99" y="44"/>
                  </a:moveTo>
                  <a:cubicBezTo>
                    <a:pt x="94" y="63"/>
                    <a:pt x="94" y="63"/>
                    <a:pt x="94" y="63"/>
                  </a:cubicBezTo>
                  <a:cubicBezTo>
                    <a:pt x="92" y="62"/>
                    <a:pt x="91" y="61"/>
                    <a:pt x="90" y="59"/>
                  </a:cubicBezTo>
                  <a:cubicBezTo>
                    <a:pt x="90" y="59"/>
                    <a:pt x="90" y="59"/>
                    <a:pt x="90" y="59"/>
                  </a:cubicBezTo>
                  <a:cubicBezTo>
                    <a:pt x="71" y="26"/>
                    <a:pt x="71" y="26"/>
                    <a:pt x="71" y="26"/>
                  </a:cubicBezTo>
                  <a:cubicBezTo>
                    <a:pt x="69" y="22"/>
                    <a:pt x="70" y="18"/>
                    <a:pt x="74" y="15"/>
                  </a:cubicBezTo>
                  <a:cubicBezTo>
                    <a:pt x="78" y="13"/>
                    <a:pt x="83" y="15"/>
                    <a:pt x="85" y="18"/>
                  </a:cubicBezTo>
                  <a:cubicBezTo>
                    <a:pt x="99" y="44"/>
                    <a:pt x="99" y="44"/>
                    <a:pt x="99" y="44"/>
                  </a:cubicBezTo>
                  <a:close/>
                  <a:moveTo>
                    <a:pt x="57" y="195"/>
                  </a:moveTo>
                  <a:cubicBezTo>
                    <a:pt x="52" y="214"/>
                    <a:pt x="52" y="214"/>
                    <a:pt x="52" y="214"/>
                  </a:cubicBezTo>
                  <a:cubicBezTo>
                    <a:pt x="27" y="228"/>
                    <a:pt x="27" y="228"/>
                    <a:pt x="27" y="228"/>
                  </a:cubicBezTo>
                  <a:cubicBezTo>
                    <a:pt x="23" y="230"/>
                    <a:pt x="18" y="229"/>
                    <a:pt x="16" y="225"/>
                  </a:cubicBezTo>
                  <a:cubicBezTo>
                    <a:pt x="14" y="222"/>
                    <a:pt x="15" y="217"/>
                    <a:pt x="19" y="215"/>
                  </a:cubicBezTo>
                  <a:cubicBezTo>
                    <a:pt x="52" y="196"/>
                    <a:pt x="52" y="196"/>
                    <a:pt x="52" y="196"/>
                  </a:cubicBezTo>
                  <a:cubicBezTo>
                    <a:pt x="52" y="196"/>
                    <a:pt x="52" y="196"/>
                    <a:pt x="52" y="196"/>
                  </a:cubicBezTo>
                  <a:cubicBezTo>
                    <a:pt x="54" y="195"/>
                    <a:pt x="56" y="195"/>
                    <a:pt x="57" y="195"/>
                  </a:cubicBezTo>
                  <a:close/>
                  <a:moveTo>
                    <a:pt x="53" y="123"/>
                  </a:moveTo>
                  <a:cubicBezTo>
                    <a:pt x="53" y="123"/>
                    <a:pt x="53" y="123"/>
                    <a:pt x="53" y="123"/>
                  </a:cubicBezTo>
                  <a:cubicBezTo>
                    <a:pt x="55" y="118"/>
                    <a:pt x="52" y="114"/>
                    <a:pt x="48" y="113"/>
                  </a:cubicBezTo>
                  <a:cubicBezTo>
                    <a:pt x="11" y="103"/>
                    <a:pt x="11" y="103"/>
                    <a:pt x="11" y="103"/>
                  </a:cubicBezTo>
                  <a:cubicBezTo>
                    <a:pt x="7" y="102"/>
                    <a:pt x="3" y="104"/>
                    <a:pt x="2" y="108"/>
                  </a:cubicBezTo>
                  <a:cubicBezTo>
                    <a:pt x="0" y="113"/>
                    <a:pt x="3" y="117"/>
                    <a:pt x="7" y="118"/>
                  </a:cubicBezTo>
                  <a:cubicBezTo>
                    <a:pt x="44" y="128"/>
                    <a:pt x="44" y="128"/>
                    <a:pt x="44" y="128"/>
                  </a:cubicBezTo>
                  <a:cubicBezTo>
                    <a:pt x="48" y="129"/>
                    <a:pt x="52" y="127"/>
                    <a:pt x="53" y="123"/>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200"/>
            <p:cNvSpPr>
              <a:spLocks noEditPoints="1"/>
            </p:cNvSpPr>
            <p:nvPr/>
          </p:nvSpPr>
          <p:spPr bwMode="auto">
            <a:xfrm>
              <a:off x="4713288" y="4679950"/>
              <a:ext cx="542925" cy="552450"/>
            </a:xfrm>
            <a:custGeom>
              <a:avLst/>
              <a:gdLst>
                <a:gd name="T0" fmla="*/ 228 w 284"/>
                <a:gd name="T1" fmla="*/ 73 h 289"/>
                <a:gd name="T2" fmla="*/ 236 w 284"/>
                <a:gd name="T3" fmla="*/ 147 h 289"/>
                <a:gd name="T4" fmla="*/ 239 w 284"/>
                <a:gd name="T5" fmla="*/ 165 h 289"/>
                <a:gd name="T6" fmla="*/ 251 w 284"/>
                <a:gd name="T7" fmla="*/ 190 h 289"/>
                <a:gd name="T8" fmla="*/ 228 w 284"/>
                <a:gd name="T9" fmla="*/ 235 h 289"/>
                <a:gd name="T10" fmla="*/ 203 w 284"/>
                <a:gd name="T11" fmla="*/ 188 h 289"/>
                <a:gd name="T12" fmla="*/ 203 w 284"/>
                <a:gd name="T13" fmla="*/ 94 h 289"/>
                <a:gd name="T14" fmla="*/ 220 w 284"/>
                <a:gd name="T15" fmla="*/ 111 h 289"/>
                <a:gd name="T16" fmla="*/ 222 w 284"/>
                <a:gd name="T17" fmla="*/ 129 h 289"/>
                <a:gd name="T18" fmla="*/ 228 w 284"/>
                <a:gd name="T19" fmla="*/ 170 h 289"/>
                <a:gd name="T20" fmla="*/ 228 w 284"/>
                <a:gd name="T21" fmla="*/ 157 h 289"/>
                <a:gd name="T22" fmla="*/ 202 w 284"/>
                <a:gd name="T23" fmla="*/ 187 h 289"/>
                <a:gd name="T24" fmla="*/ 193 w 284"/>
                <a:gd name="T25" fmla="*/ 167 h 289"/>
                <a:gd name="T26" fmla="*/ 199 w 284"/>
                <a:gd name="T27" fmla="*/ 208 h 289"/>
                <a:gd name="T28" fmla="*/ 203 w 284"/>
                <a:gd name="T29" fmla="*/ 19 h 289"/>
                <a:gd name="T30" fmla="*/ 197 w 284"/>
                <a:gd name="T31" fmla="*/ 60 h 289"/>
                <a:gd name="T32" fmla="*/ 203 w 284"/>
                <a:gd name="T33" fmla="*/ 94 h 289"/>
                <a:gd name="T34" fmla="*/ 192 w 284"/>
                <a:gd name="T35" fmla="*/ 143 h 289"/>
                <a:gd name="T36" fmla="*/ 192 w 284"/>
                <a:gd name="T37" fmla="*/ 252 h 289"/>
                <a:gd name="T38" fmla="*/ 192 w 284"/>
                <a:gd name="T39" fmla="*/ 6 h 289"/>
                <a:gd name="T40" fmla="*/ 192 w 284"/>
                <a:gd name="T41" fmla="*/ 49 h 289"/>
                <a:gd name="T42" fmla="*/ 173 w 284"/>
                <a:gd name="T43" fmla="*/ 108 h 289"/>
                <a:gd name="T44" fmla="*/ 192 w 284"/>
                <a:gd name="T45" fmla="*/ 130 h 289"/>
                <a:gd name="T46" fmla="*/ 192 w 284"/>
                <a:gd name="T47" fmla="*/ 164 h 289"/>
                <a:gd name="T48" fmla="*/ 173 w 284"/>
                <a:gd name="T49" fmla="*/ 196 h 289"/>
                <a:gd name="T50" fmla="*/ 182 w 284"/>
                <a:gd name="T51" fmla="*/ 172 h 289"/>
                <a:gd name="T52" fmla="*/ 176 w 284"/>
                <a:gd name="T53" fmla="*/ 131 h 289"/>
                <a:gd name="T54" fmla="*/ 148 w 284"/>
                <a:gd name="T55" fmla="*/ 8 h 289"/>
                <a:gd name="T56" fmla="*/ 173 w 284"/>
                <a:gd name="T57" fmla="*/ 0 h 289"/>
                <a:gd name="T58" fmla="*/ 173 w 284"/>
                <a:gd name="T59" fmla="*/ 226 h 289"/>
                <a:gd name="T60" fmla="*/ 148 w 284"/>
                <a:gd name="T61" fmla="*/ 272 h 289"/>
                <a:gd name="T62" fmla="*/ 169 w 284"/>
                <a:gd name="T63" fmla="*/ 116 h 289"/>
                <a:gd name="T64" fmla="*/ 148 w 284"/>
                <a:gd name="T65" fmla="*/ 163 h 289"/>
                <a:gd name="T66" fmla="*/ 165 w 284"/>
                <a:gd name="T67" fmla="*/ 137 h 289"/>
                <a:gd name="T68" fmla="*/ 148 w 284"/>
                <a:gd name="T69" fmla="*/ 99 h 289"/>
                <a:gd name="T70" fmla="*/ 150 w 284"/>
                <a:gd name="T71" fmla="*/ 206 h 289"/>
                <a:gd name="T72" fmla="*/ 148 w 284"/>
                <a:gd name="T73" fmla="*/ 8 h 289"/>
                <a:gd name="T74" fmla="*/ 148 w 284"/>
                <a:gd name="T75" fmla="*/ 8 h 289"/>
                <a:gd name="T76" fmla="*/ 148 w 284"/>
                <a:gd name="T77" fmla="*/ 213 h 289"/>
                <a:gd name="T78" fmla="*/ 145 w 284"/>
                <a:gd name="T79" fmla="*/ 195 h 289"/>
                <a:gd name="T80" fmla="*/ 148 w 284"/>
                <a:gd name="T81" fmla="*/ 163 h 289"/>
                <a:gd name="T82" fmla="*/ 119 w 284"/>
                <a:gd name="T83" fmla="*/ 150 h 289"/>
                <a:gd name="T84" fmla="*/ 127 w 284"/>
                <a:gd name="T85" fmla="*/ 198 h 289"/>
                <a:gd name="T86" fmla="*/ 130 w 284"/>
                <a:gd name="T87" fmla="*/ 216 h 289"/>
                <a:gd name="T88" fmla="*/ 142 w 284"/>
                <a:gd name="T89" fmla="*/ 241 h 289"/>
                <a:gd name="T90" fmla="*/ 148 w 284"/>
                <a:gd name="T91" fmla="*/ 120 h 289"/>
                <a:gd name="T92" fmla="*/ 119 w 284"/>
                <a:gd name="T93" fmla="*/ 22 h 289"/>
                <a:gd name="T94" fmla="*/ 119 w 284"/>
                <a:gd name="T95" fmla="*/ 22 h 289"/>
                <a:gd name="T96" fmla="*/ 107 w 284"/>
                <a:gd name="T97" fmla="*/ 257 h 289"/>
                <a:gd name="T98" fmla="*/ 119 w 284"/>
                <a:gd name="T99" fmla="*/ 221 h 289"/>
                <a:gd name="T100" fmla="*/ 85 w 284"/>
                <a:gd name="T101" fmla="*/ 274 h 289"/>
                <a:gd name="T102" fmla="*/ 115 w 284"/>
                <a:gd name="T103" fmla="*/ 141 h 289"/>
                <a:gd name="T104" fmla="*/ 85 w 284"/>
                <a:gd name="T105" fmla="*/ 193 h 289"/>
                <a:gd name="T106" fmla="*/ 110 w 284"/>
                <a:gd name="T107" fmla="*/ 162 h 289"/>
                <a:gd name="T108" fmla="*/ 85 w 284"/>
                <a:gd name="T109" fmla="*/ 129 h 289"/>
                <a:gd name="T110" fmla="*/ 7 w 284"/>
                <a:gd name="T111" fmla="*/ 110 h 289"/>
                <a:gd name="T112" fmla="*/ 84 w 284"/>
                <a:gd name="T113" fmla="*/ 218 h 289"/>
                <a:gd name="T114" fmla="*/ 85 w 284"/>
                <a:gd name="T115" fmla="*/ 180 h 289"/>
                <a:gd name="T116" fmla="*/ 62 w 284"/>
                <a:gd name="T117" fmla="*/ 160 h 289"/>
                <a:gd name="T118" fmla="*/ 42 w 284"/>
                <a:gd name="T119" fmla="*/ 132 h 289"/>
                <a:gd name="T120" fmla="*/ 85 w 284"/>
                <a:gd name="T121" fmla="*/ 3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289">
                  <a:moveTo>
                    <a:pt x="228" y="235"/>
                  </a:moveTo>
                  <a:cubicBezTo>
                    <a:pt x="261" y="220"/>
                    <a:pt x="261" y="220"/>
                    <a:pt x="261" y="220"/>
                  </a:cubicBezTo>
                  <a:cubicBezTo>
                    <a:pt x="277" y="212"/>
                    <a:pt x="284" y="193"/>
                    <a:pt x="276" y="177"/>
                  </a:cubicBezTo>
                  <a:cubicBezTo>
                    <a:pt x="228" y="73"/>
                    <a:pt x="228" y="73"/>
                    <a:pt x="228" y="73"/>
                  </a:cubicBezTo>
                  <a:cubicBezTo>
                    <a:pt x="228" y="130"/>
                    <a:pt x="228" y="130"/>
                    <a:pt x="228" y="130"/>
                  </a:cubicBezTo>
                  <a:cubicBezTo>
                    <a:pt x="228" y="130"/>
                    <a:pt x="229" y="131"/>
                    <a:pt x="229" y="131"/>
                  </a:cubicBezTo>
                  <a:cubicBezTo>
                    <a:pt x="236" y="147"/>
                    <a:pt x="236" y="147"/>
                    <a:pt x="236" y="147"/>
                  </a:cubicBezTo>
                  <a:cubicBezTo>
                    <a:pt x="236" y="147"/>
                    <a:pt x="236" y="147"/>
                    <a:pt x="236" y="147"/>
                  </a:cubicBezTo>
                  <a:cubicBezTo>
                    <a:pt x="238" y="150"/>
                    <a:pt x="237" y="153"/>
                    <a:pt x="234" y="154"/>
                  </a:cubicBezTo>
                  <a:cubicBezTo>
                    <a:pt x="228" y="157"/>
                    <a:pt x="228" y="157"/>
                    <a:pt x="228" y="157"/>
                  </a:cubicBezTo>
                  <a:cubicBezTo>
                    <a:pt x="228" y="170"/>
                    <a:pt x="228" y="170"/>
                    <a:pt x="228" y="170"/>
                  </a:cubicBezTo>
                  <a:cubicBezTo>
                    <a:pt x="239" y="165"/>
                    <a:pt x="239" y="165"/>
                    <a:pt x="239" y="165"/>
                  </a:cubicBezTo>
                  <a:cubicBezTo>
                    <a:pt x="242" y="164"/>
                    <a:pt x="245" y="165"/>
                    <a:pt x="246" y="167"/>
                  </a:cubicBezTo>
                  <a:cubicBezTo>
                    <a:pt x="253" y="183"/>
                    <a:pt x="253" y="183"/>
                    <a:pt x="253" y="183"/>
                  </a:cubicBezTo>
                  <a:cubicBezTo>
                    <a:pt x="253" y="183"/>
                    <a:pt x="253" y="183"/>
                    <a:pt x="253" y="183"/>
                  </a:cubicBezTo>
                  <a:cubicBezTo>
                    <a:pt x="254" y="185"/>
                    <a:pt x="253" y="188"/>
                    <a:pt x="251" y="190"/>
                  </a:cubicBezTo>
                  <a:cubicBezTo>
                    <a:pt x="228" y="200"/>
                    <a:pt x="228" y="200"/>
                    <a:pt x="228" y="200"/>
                  </a:cubicBezTo>
                  <a:lnTo>
                    <a:pt x="228" y="235"/>
                  </a:lnTo>
                  <a:close/>
                  <a:moveTo>
                    <a:pt x="203" y="247"/>
                  </a:moveTo>
                  <a:cubicBezTo>
                    <a:pt x="228" y="235"/>
                    <a:pt x="228" y="235"/>
                    <a:pt x="228" y="235"/>
                  </a:cubicBezTo>
                  <a:cubicBezTo>
                    <a:pt x="228" y="200"/>
                    <a:pt x="228" y="200"/>
                    <a:pt x="228" y="200"/>
                  </a:cubicBezTo>
                  <a:cubicBezTo>
                    <a:pt x="217" y="206"/>
                    <a:pt x="217" y="206"/>
                    <a:pt x="217" y="206"/>
                  </a:cubicBezTo>
                  <a:cubicBezTo>
                    <a:pt x="214" y="207"/>
                    <a:pt x="211" y="206"/>
                    <a:pt x="210" y="203"/>
                  </a:cubicBezTo>
                  <a:cubicBezTo>
                    <a:pt x="203" y="188"/>
                    <a:pt x="203" y="188"/>
                    <a:pt x="203" y="188"/>
                  </a:cubicBezTo>
                  <a:cubicBezTo>
                    <a:pt x="203" y="247"/>
                    <a:pt x="203" y="247"/>
                    <a:pt x="203" y="247"/>
                  </a:cubicBezTo>
                  <a:close/>
                  <a:moveTo>
                    <a:pt x="228" y="73"/>
                  </a:moveTo>
                  <a:cubicBezTo>
                    <a:pt x="203" y="19"/>
                    <a:pt x="203" y="19"/>
                    <a:pt x="203" y="19"/>
                  </a:cubicBezTo>
                  <a:cubicBezTo>
                    <a:pt x="203" y="94"/>
                    <a:pt x="203" y="94"/>
                    <a:pt x="203" y="94"/>
                  </a:cubicBezTo>
                  <a:cubicBezTo>
                    <a:pt x="206" y="93"/>
                    <a:pt x="206" y="93"/>
                    <a:pt x="206" y="93"/>
                  </a:cubicBezTo>
                  <a:cubicBezTo>
                    <a:pt x="208" y="92"/>
                    <a:pt x="211" y="93"/>
                    <a:pt x="212" y="96"/>
                  </a:cubicBezTo>
                  <a:cubicBezTo>
                    <a:pt x="220" y="111"/>
                    <a:pt x="220" y="111"/>
                    <a:pt x="220" y="111"/>
                  </a:cubicBezTo>
                  <a:cubicBezTo>
                    <a:pt x="220" y="111"/>
                    <a:pt x="220" y="111"/>
                    <a:pt x="220" y="111"/>
                  </a:cubicBezTo>
                  <a:cubicBezTo>
                    <a:pt x="221" y="114"/>
                    <a:pt x="220" y="117"/>
                    <a:pt x="217" y="118"/>
                  </a:cubicBezTo>
                  <a:cubicBezTo>
                    <a:pt x="203" y="125"/>
                    <a:pt x="203" y="125"/>
                    <a:pt x="203" y="125"/>
                  </a:cubicBezTo>
                  <a:cubicBezTo>
                    <a:pt x="203" y="138"/>
                    <a:pt x="203" y="138"/>
                    <a:pt x="203" y="138"/>
                  </a:cubicBezTo>
                  <a:cubicBezTo>
                    <a:pt x="222" y="129"/>
                    <a:pt x="222" y="129"/>
                    <a:pt x="222" y="129"/>
                  </a:cubicBezTo>
                  <a:cubicBezTo>
                    <a:pt x="224" y="128"/>
                    <a:pt x="226" y="128"/>
                    <a:pt x="228" y="130"/>
                  </a:cubicBezTo>
                  <a:cubicBezTo>
                    <a:pt x="228" y="73"/>
                    <a:pt x="228" y="73"/>
                    <a:pt x="228" y="73"/>
                  </a:cubicBezTo>
                  <a:close/>
                  <a:moveTo>
                    <a:pt x="228" y="157"/>
                  </a:moveTo>
                  <a:cubicBezTo>
                    <a:pt x="228" y="170"/>
                    <a:pt x="228" y="170"/>
                    <a:pt x="228" y="170"/>
                  </a:cubicBezTo>
                  <a:cubicBezTo>
                    <a:pt x="205" y="181"/>
                    <a:pt x="205" y="181"/>
                    <a:pt x="205" y="181"/>
                  </a:cubicBezTo>
                  <a:cubicBezTo>
                    <a:pt x="204" y="181"/>
                    <a:pt x="203" y="182"/>
                    <a:pt x="203" y="183"/>
                  </a:cubicBezTo>
                  <a:cubicBezTo>
                    <a:pt x="203" y="169"/>
                    <a:pt x="203" y="169"/>
                    <a:pt x="203" y="169"/>
                  </a:cubicBezTo>
                  <a:lnTo>
                    <a:pt x="228" y="157"/>
                  </a:lnTo>
                  <a:close/>
                  <a:moveTo>
                    <a:pt x="192" y="252"/>
                  </a:moveTo>
                  <a:cubicBezTo>
                    <a:pt x="203" y="247"/>
                    <a:pt x="203" y="247"/>
                    <a:pt x="203" y="247"/>
                  </a:cubicBezTo>
                  <a:cubicBezTo>
                    <a:pt x="203" y="188"/>
                    <a:pt x="203" y="188"/>
                    <a:pt x="203" y="188"/>
                  </a:cubicBezTo>
                  <a:cubicBezTo>
                    <a:pt x="202" y="187"/>
                    <a:pt x="202" y="187"/>
                    <a:pt x="202" y="187"/>
                  </a:cubicBezTo>
                  <a:cubicBezTo>
                    <a:pt x="202" y="186"/>
                    <a:pt x="202" y="184"/>
                    <a:pt x="203" y="183"/>
                  </a:cubicBezTo>
                  <a:cubicBezTo>
                    <a:pt x="203" y="169"/>
                    <a:pt x="203" y="169"/>
                    <a:pt x="203" y="169"/>
                  </a:cubicBezTo>
                  <a:cubicBezTo>
                    <a:pt x="200" y="170"/>
                    <a:pt x="200" y="170"/>
                    <a:pt x="200" y="170"/>
                  </a:cubicBezTo>
                  <a:cubicBezTo>
                    <a:pt x="197" y="171"/>
                    <a:pt x="194" y="170"/>
                    <a:pt x="193" y="167"/>
                  </a:cubicBezTo>
                  <a:cubicBezTo>
                    <a:pt x="192" y="164"/>
                    <a:pt x="192" y="164"/>
                    <a:pt x="192" y="164"/>
                  </a:cubicBezTo>
                  <a:cubicBezTo>
                    <a:pt x="192" y="194"/>
                    <a:pt x="192" y="194"/>
                    <a:pt x="192" y="194"/>
                  </a:cubicBezTo>
                  <a:cubicBezTo>
                    <a:pt x="199" y="208"/>
                    <a:pt x="199" y="208"/>
                    <a:pt x="199" y="208"/>
                  </a:cubicBezTo>
                  <a:cubicBezTo>
                    <a:pt x="199" y="208"/>
                    <a:pt x="199" y="208"/>
                    <a:pt x="199" y="208"/>
                  </a:cubicBezTo>
                  <a:cubicBezTo>
                    <a:pt x="200" y="211"/>
                    <a:pt x="199" y="214"/>
                    <a:pt x="196" y="215"/>
                  </a:cubicBezTo>
                  <a:cubicBezTo>
                    <a:pt x="192" y="217"/>
                    <a:pt x="192" y="217"/>
                    <a:pt x="192" y="217"/>
                  </a:cubicBezTo>
                  <a:cubicBezTo>
                    <a:pt x="192" y="252"/>
                    <a:pt x="192" y="252"/>
                    <a:pt x="192" y="252"/>
                  </a:cubicBezTo>
                  <a:close/>
                  <a:moveTo>
                    <a:pt x="203" y="19"/>
                  </a:moveTo>
                  <a:cubicBezTo>
                    <a:pt x="202" y="19"/>
                    <a:pt x="202" y="19"/>
                    <a:pt x="202" y="19"/>
                  </a:cubicBezTo>
                  <a:cubicBezTo>
                    <a:pt x="200" y="13"/>
                    <a:pt x="196" y="9"/>
                    <a:pt x="192" y="6"/>
                  </a:cubicBezTo>
                  <a:cubicBezTo>
                    <a:pt x="192" y="49"/>
                    <a:pt x="192" y="49"/>
                    <a:pt x="192" y="49"/>
                  </a:cubicBezTo>
                  <a:cubicBezTo>
                    <a:pt x="197" y="60"/>
                    <a:pt x="197" y="60"/>
                    <a:pt x="197" y="60"/>
                  </a:cubicBezTo>
                  <a:cubicBezTo>
                    <a:pt x="197" y="60"/>
                    <a:pt x="197" y="60"/>
                    <a:pt x="197" y="60"/>
                  </a:cubicBezTo>
                  <a:cubicBezTo>
                    <a:pt x="200" y="66"/>
                    <a:pt x="198" y="74"/>
                    <a:pt x="192" y="79"/>
                  </a:cubicBezTo>
                  <a:cubicBezTo>
                    <a:pt x="192" y="100"/>
                    <a:pt x="192" y="100"/>
                    <a:pt x="192" y="100"/>
                  </a:cubicBezTo>
                  <a:cubicBezTo>
                    <a:pt x="203" y="94"/>
                    <a:pt x="203" y="94"/>
                    <a:pt x="203" y="94"/>
                  </a:cubicBezTo>
                  <a:cubicBezTo>
                    <a:pt x="203" y="19"/>
                    <a:pt x="203" y="19"/>
                    <a:pt x="203" y="19"/>
                  </a:cubicBezTo>
                  <a:close/>
                  <a:moveTo>
                    <a:pt x="203" y="125"/>
                  </a:moveTo>
                  <a:cubicBezTo>
                    <a:pt x="203" y="138"/>
                    <a:pt x="203" y="138"/>
                    <a:pt x="203" y="138"/>
                  </a:cubicBezTo>
                  <a:cubicBezTo>
                    <a:pt x="192" y="143"/>
                    <a:pt x="192" y="143"/>
                    <a:pt x="192" y="143"/>
                  </a:cubicBezTo>
                  <a:cubicBezTo>
                    <a:pt x="192" y="130"/>
                    <a:pt x="192" y="130"/>
                    <a:pt x="192" y="130"/>
                  </a:cubicBezTo>
                  <a:lnTo>
                    <a:pt x="203" y="125"/>
                  </a:lnTo>
                  <a:close/>
                  <a:moveTo>
                    <a:pt x="173" y="260"/>
                  </a:moveTo>
                  <a:cubicBezTo>
                    <a:pt x="192" y="252"/>
                    <a:pt x="192" y="252"/>
                    <a:pt x="192" y="252"/>
                  </a:cubicBezTo>
                  <a:cubicBezTo>
                    <a:pt x="192" y="217"/>
                    <a:pt x="192" y="217"/>
                    <a:pt x="192" y="217"/>
                  </a:cubicBezTo>
                  <a:cubicBezTo>
                    <a:pt x="173" y="226"/>
                    <a:pt x="173" y="226"/>
                    <a:pt x="173" y="226"/>
                  </a:cubicBezTo>
                  <a:cubicBezTo>
                    <a:pt x="173" y="260"/>
                    <a:pt x="173" y="260"/>
                    <a:pt x="173" y="260"/>
                  </a:cubicBezTo>
                  <a:close/>
                  <a:moveTo>
                    <a:pt x="192" y="6"/>
                  </a:moveTo>
                  <a:cubicBezTo>
                    <a:pt x="186" y="2"/>
                    <a:pt x="180" y="0"/>
                    <a:pt x="173" y="0"/>
                  </a:cubicBezTo>
                  <a:cubicBezTo>
                    <a:pt x="173" y="27"/>
                    <a:pt x="173" y="27"/>
                    <a:pt x="173" y="27"/>
                  </a:cubicBezTo>
                  <a:cubicBezTo>
                    <a:pt x="179" y="28"/>
                    <a:pt x="183" y="31"/>
                    <a:pt x="186" y="36"/>
                  </a:cubicBezTo>
                  <a:cubicBezTo>
                    <a:pt x="192" y="49"/>
                    <a:pt x="192" y="49"/>
                    <a:pt x="192" y="49"/>
                  </a:cubicBezTo>
                  <a:cubicBezTo>
                    <a:pt x="192" y="6"/>
                    <a:pt x="192" y="6"/>
                    <a:pt x="192" y="6"/>
                  </a:cubicBezTo>
                  <a:close/>
                  <a:moveTo>
                    <a:pt x="192" y="79"/>
                  </a:moveTo>
                  <a:cubicBezTo>
                    <a:pt x="192" y="100"/>
                    <a:pt x="192" y="100"/>
                    <a:pt x="192" y="100"/>
                  </a:cubicBezTo>
                  <a:cubicBezTo>
                    <a:pt x="173" y="108"/>
                    <a:pt x="173" y="108"/>
                    <a:pt x="173" y="108"/>
                  </a:cubicBezTo>
                  <a:cubicBezTo>
                    <a:pt x="173" y="88"/>
                    <a:pt x="173" y="88"/>
                    <a:pt x="173" y="88"/>
                  </a:cubicBezTo>
                  <a:cubicBezTo>
                    <a:pt x="189" y="80"/>
                    <a:pt x="189" y="80"/>
                    <a:pt x="189" y="80"/>
                  </a:cubicBezTo>
                  <a:cubicBezTo>
                    <a:pt x="190" y="80"/>
                    <a:pt x="191" y="79"/>
                    <a:pt x="192" y="79"/>
                  </a:cubicBezTo>
                  <a:close/>
                  <a:moveTo>
                    <a:pt x="192" y="130"/>
                  </a:moveTo>
                  <a:cubicBezTo>
                    <a:pt x="192" y="143"/>
                    <a:pt x="192" y="143"/>
                    <a:pt x="192" y="143"/>
                  </a:cubicBezTo>
                  <a:cubicBezTo>
                    <a:pt x="188" y="145"/>
                    <a:pt x="188" y="145"/>
                    <a:pt x="188" y="145"/>
                  </a:cubicBezTo>
                  <a:cubicBezTo>
                    <a:pt x="186" y="146"/>
                    <a:pt x="185" y="149"/>
                    <a:pt x="186" y="152"/>
                  </a:cubicBezTo>
                  <a:cubicBezTo>
                    <a:pt x="192" y="164"/>
                    <a:pt x="192" y="164"/>
                    <a:pt x="192" y="164"/>
                  </a:cubicBezTo>
                  <a:cubicBezTo>
                    <a:pt x="192" y="194"/>
                    <a:pt x="192" y="194"/>
                    <a:pt x="192" y="194"/>
                  </a:cubicBezTo>
                  <a:cubicBezTo>
                    <a:pt x="191" y="193"/>
                    <a:pt x="191" y="193"/>
                    <a:pt x="191" y="193"/>
                  </a:cubicBezTo>
                  <a:cubicBezTo>
                    <a:pt x="190" y="190"/>
                    <a:pt x="187" y="189"/>
                    <a:pt x="185" y="190"/>
                  </a:cubicBezTo>
                  <a:cubicBezTo>
                    <a:pt x="173" y="196"/>
                    <a:pt x="173" y="196"/>
                    <a:pt x="173" y="196"/>
                  </a:cubicBezTo>
                  <a:cubicBezTo>
                    <a:pt x="173" y="182"/>
                    <a:pt x="173" y="182"/>
                    <a:pt x="173" y="182"/>
                  </a:cubicBezTo>
                  <a:cubicBezTo>
                    <a:pt x="180" y="179"/>
                    <a:pt x="180" y="179"/>
                    <a:pt x="180" y="179"/>
                  </a:cubicBezTo>
                  <a:cubicBezTo>
                    <a:pt x="182" y="178"/>
                    <a:pt x="183" y="175"/>
                    <a:pt x="182" y="172"/>
                  </a:cubicBezTo>
                  <a:cubicBezTo>
                    <a:pt x="182" y="172"/>
                    <a:pt x="182" y="172"/>
                    <a:pt x="182" y="172"/>
                  </a:cubicBezTo>
                  <a:cubicBezTo>
                    <a:pt x="175" y="157"/>
                    <a:pt x="175" y="157"/>
                    <a:pt x="175" y="157"/>
                  </a:cubicBezTo>
                  <a:cubicBezTo>
                    <a:pt x="174" y="156"/>
                    <a:pt x="174" y="156"/>
                    <a:pt x="173" y="155"/>
                  </a:cubicBezTo>
                  <a:cubicBezTo>
                    <a:pt x="173" y="125"/>
                    <a:pt x="173" y="125"/>
                    <a:pt x="173" y="125"/>
                  </a:cubicBezTo>
                  <a:cubicBezTo>
                    <a:pt x="176" y="131"/>
                    <a:pt x="176" y="131"/>
                    <a:pt x="176" y="131"/>
                  </a:cubicBezTo>
                  <a:cubicBezTo>
                    <a:pt x="177" y="134"/>
                    <a:pt x="181" y="135"/>
                    <a:pt x="183" y="134"/>
                  </a:cubicBezTo>
                  <a:lnTo>
                    <a:pt x="192" y="130"/>
                  </a:lnTo>
                  <a:close/>
                  <a:moveTo>
                    <a:pt x="159" y="3"/>
                  </a:moveTo>
                  <a:cubicBezTo>
                    <a:pt x="148" y="8"/>
                    <a:pt x="148" y="8"/>
                    <a:pt x="148" y="8"/>
                  </a:cubicBezTo>
                  <a:cubicBezTo>
                    <a:pt x="148" y="36"/>
                    <a:pt x="148" y="36"/>
                    <a:pt x="148" y="36"/>
                  </a:cubicBezTo>
                  <a:cubicBezTo>
                    <a:pt x="165" y="28"/>
                    <a:pt x="165" y="28"/>
                    <a:pt x="165" y="28"/>
                  </a:cubicBezTo>
                  <a:cubicBezTo>
                    <a:pt x="167" y="27"/>
                    <a:pt x="170" y="27"/>
                    <a:pt x="173" y="27"/>
                  </a:cubicBezTo>
                  <a:cubicBezTo>
                    <a:pt x="173" y="0"/>
                    <a:pt x="173" y="0"/>
                    <a:pt x="173" y="0"/>
                  </a:cubicBezTo>
                  <a:cubicBezTo>
                    <a:pt x="169" y="0"/>
                    <a:pt x="164" y="1"/>
                    <a:pt x="159" y="3"/>
                  </a:cubicBezTo>
                  <a:close/>
                  <a:moveTo>
                    <a:pt x="148" y="272"/>
                  </a:moveTo>
                  <a:cubicBezTo>
                    <a:pt x="173" y="260"/>
                    <a:pt x="173" y="260"/>
                    <a:pt x="173" y="260"/>
                  </a:cubicBezTo>
                  <a:cubicBezTo>
                    <a:pt x="173" y="226"/>
                    <a:pt x="173" y="226"/>
                    <a:pt x="173" y="226"/>
                  </a:cubicBezTo>
                  <a:cubicBezTo>
                    <a:pt x="162" y="231"/>
                    <a:pt x="162" y="231"/>
                    <a:pt x="162" y="231"/>
                  </a:cubicBezTo>
                  <a:cubicBezTo>
                    <a:pt x="159" y="232"/>
                    <a:pt x="157" y="231"/>
                    <a:pt x="155" y="229"/>
                  </a:cubicBezTo>
                  <a:cubicBezTo>
                    <a:pt x="148" y="213"/>
                    <a:pt x="148" y="213"/>
                    <a:pt x="148" y="213"/>
                  </a:cubicBezTo>
                  <a:cubicBezTo>
                    <a:pt x="148" y="272"/>
                    <a:pt x="148" y="272"/>
                    <a:pt x="148" y="272"/>
                  </a:cubicBezTo>
                  <a:close/>
                  <a:moveTo>
                    <a:pt x="173" y="88"/>
                  </a:moveTo>
                  <a:cubicBezTo>
                    <a:pt x="173" y="108"/>
                    <a:pt x="173" y="108"/>
                    <a:pt x="173" y="108"/>
                  </a:cubicBezTo>
                  <a:cubicBezTo>
                    <a:pt x="171" y="109"/>
                    <a:pt x="171" y="109"/>
                    <a:pt x="171" y="109"/>
                  </a:cubicBezTo>
                  <a:cubicBezTo>
                    <a:pt x="169" y="110"/>
                    <a:pt x="168" y="113"/>
                    <a:pt x="169" y="116"/>
                  </a:cubicBezTo>
                  <a:cubicBezTo>
                    <a:pt x="173" y="125"/>
                    <a:pt x="173" y="125"/>
                    <a:pt x="173" y="125"/>
                  </a:cubicBezTo>
                  <a:cubicBezTo>
                    <a:pt x="173" y="155"/>
                    <a:pt x="173" y="155"/>
                    <a:pt x="173" y="155"/>
                  </a:cubicBezTo>
                  <a:cubicBezTo>
                    <a:pt x="172" y="154"/>
                    <a:pt x="170" y="153"/>
                    <a:pt x="168" y="154"/>
                  </a:cubicBezTo>
                  <a:cubicBezTo>
                    <a:pt x="148" y="163"/>
                    <a:pt x="148" y="163"/>
                    <a:pt x="148" y="163"/>
                  </a:cubicBezTo>
                  <a:cubicBezTo>
                    <a:pt x="148" y="150"/>
                    <a:pt x="148" y="150"/>
                    <a:pt x="148" y="150"/>
                  </a:cubicBezTo>
                  <a:cubicBezTo>
                    <a:pt x="163" y="144"/>
                    <a:pt x="163" y="144"/>
                    <a:pt x="163" y="144"/>
                  </a:cubicBezTo>
                  <a:cubicBezTo>
                    <a:pt x="165" y="142"/>
                    <a:pt x="166" y="139"/>
                    <a:pt x="165" y="137"/>
                  </a:cubicBezTo>
                  <a:cubicBezTo>
                    <a:pt x="165" y="137"/>
                    <a:pt x="165" y="137"/>
                    <a:pt x="165" y="137"/>
                  </a:cubicBezTo>
                  <a:cubicBezTo>
                    <a:pt x="158" y="121"/>
                    <a:pt x="158" y="121"/>
                    <a:pt x="158" y="121"/>
                  </a:cubicBezTo>
                  <a:cubicBezTo>
                    <a:pt x="157" y="119"/>
                    <a:pt x="154" y="117"/>
                    <a:pt x="151" y="119"/>
                  </a:cubicBezTo>
                  <a:cubicBezTo>
                    <a:pt x="148" y="120"/>
                    <a:pt x="148" y="120"/>
                    <a:pt x="148" y="120"/>
                  </a:cubicBezTo>
                  <a:cubicBezTo>
                    <a:pt x="148" y="99"/>
                    <a:pt x="148" y="99"/>
                    <a:pt x="148" y="99"/>
                  </a:cubicBezTo>
                  <a:cubicBezTo>
                    <a:pt x="173" y="88"/>
                    <a:pt x="173" y="88"/>
                    <a:pt x="173" y="88"/>
                  </a:cubicBezTo>
                  <a:close/>
                  <a:moveTo>
                    <a:pt x="173" y="182"/>
                  </a:moveTo>
                  <a:cubicBezTo>
                    <a:pt x="173" y="196"/>
                    <a:pt x="173" y="196"/>
                    <a:pt x="173" y="196"/>
                  </a:cubicBezTo>
                  <a:cubicBezTo>
                    <a:pt x="150" y="206"/>
                    <a:pt x="150" y="206"/>
                    <a:pt x="150" y="206"/>
                  </a:cubicBezTo>
                  <a:cubicBezTo>
                    <a:pt x="149" y="207"/>
                    <a:pt x="149" y="207"/>
                    <a:pt x="148" y="208"/>
                  </a:cubicBezTo>
                  <a:cubicBezTo>
                    <a:pt x="148" y="194"/>
                    <a:pt x="148" y="194"/>
                    <a:pt x="148" y="194"/>
                  </a:cubicBezTo>
                  <a:lnTo>
                    <a:pt x="173" y="182"/>
                  </a:lnTo>
                  <a:close/>
                  <a:moveTo>
                    <a:pt x="148" y="8"/>
                  </a:moveTo>
                  <a:cubicBezTo>
                    <a:pt x="119" y="22"/>
                    <a:pt x="119" y="22"/>
                    <a:pt x="119" y="22"/>
                  </a:cubicBezTo>
                  <a:cubicBezTo>
                    <a:pt x="119" y="50"/>
                    <a:pt x="119" y="50"/>
                    <a:pt x="119" y="50"/>
                  </a:cubicBezTo>
                  <a:cubicBezTo>
                    <a:pt x="148" y="36"/>
                    <a:pt x="148" y="36"/>
                    <a:pt x="148" y="36"/>
                  </a:cubicBezTo>
                  <a:cubicBezTo>
                    <a:pt x="148" y="8"/>
                    <a:pt x="148" y="8"/>
                    <a:pt x="148" y="8"/>
                  </a:cubicBezTo>
                  <a:close/>
                  <a:moveTo>
                    <a:pt x="119" y="285"/>
                  </a:moveTo>
                  <a:cubicBezTo>
                    <a:pt x="121" y="285"/>
                    <a:pt x="122" y="284"/>
                    <a:pt x="124" y="283"/>
                  </a:cubicBezTo>
                  <a:cubicBezTo>
                    <a:pt x="148" y="272"/>
                    <a:pt x="148" y="272"/>
                    <a:pt x="148" y="272"/>
                  </a:cubicBezTo>
                  <a:cubicBezTo>
                    <a:pt x="148" y="213"/>
                    <a:pt x="148" y="213"/>
                    <a:pt x="148" y="213"/>
                  </a:cubicBezTo>
                  <a:cubicBezTo>
                    <a:pt x="148" y="213"/>
                    <a:pt x="148" y="213"/>
                    <a:pt x="148" y="213"/>
                  </a:cubicBezTo>
                  <a:cubicBezTo>
                    <a:pt x="147" y="211"/>
                    <a:pt x="147" y="210"/>
                    <a:pt x="148" y="208"/>
                  </a:cubicBezTo>
                  <a:cubicBezTo>
                    <a:pt x="148" y="194"/>
                    <a:pt x="148" y="194"/>
                    <a:pt x="148" y="194"/>
                  </a:cubicBezTo>
                  <a:cubicBezTo>
                    <a:pt x="145" y="195"/>
                    <a:pt x="145" y="195"/>
                    <a:pt x="145" y="195"/>
                  </a:cubicBezTo>
                  <a:cubicBezTo>
                    <a:pt x="143" y="197"/>
                    <a:pt x="140" y="195"/>
                    <a:pt x="139" y="193"/>
                  </a:cubicBezTo>
                  <a:cubicBezTo>
                    <a:pt x="131" y="177"/>
                    <a:pt x="131" y="177"/>
                    <a:pt x="131" y="177"/>
                  </a:cubicBezTo>
                  <a:cubicBezTo>
                    <a:pt x="130" y="175"/>
                    <a:pt x="131" y="171"/>
                    <a:pt x="134" y="170"/>
                  </a:cubicBezTo>
                  <a:cubicBezTo>
                    <a:pt x="148" y="163"/>
                    <a:pt x="148" y="163"/>
                    <a:pt x="148" y="163"/>
                  </a:cubicBezTo>
                  <a:cubicBezTo>
                    <a:pt x="148" y="150"/>
                    <a:pt x="148" y="150"/>
                    <a:pt x="148" y="150"/>
                  </a:cubicBezTo>
                  <a:cubicBezTo>
                    <a:pt x="129" y="160"/>
                    <a:pt x="129" y="160"/>
                    <a:pt x="129" y="160"/>
                  </a:cubicBezTo>
                  <a:cubicBezTo>
                    <a:pt x="126" y="161"/>
                    <a:pt x="123" y="159"/>
                    <a:pt x="122" y="157"/>
                  </a:cubicBezTo>
                  <a:cubicBezTo>
                    <a:pt x="119" y="150"/>
                    <a:pt x="119" y="150"/>
                    <a:pt x="119" y="150"/>
                  </a:cubicBezTo>
                  <a:cubicBezTo>
                    <a:pt x="119" y="181"/>
                    <a:pt x="119" y="181"/>
                    <a:pt x="119" y="181"/>
                  </a:cubicBezTo>
                  <a:cubicBezTo>
                    <a:pt x="119" y="181"/>
                    <a:pt x="120" y="182"/>
                    <a:pt x="120" y="183"/>
                  </a:cubicBezTo>
                  <a:cubicBezTo>
                    <a:pt x="127" y="198"/>
                    <a:pt x="127" y="198"/>
                    <a:pt x="127" y="198"/>
                  </a:cubicBezTo>
                  <a:cubicBezTo>
                    <a:pt x="127" y="198"/>
                    <a:pt x="127" y="198"/>
                    <a:pt x="127" y="198"/>
                  </a:cubicBezTo>
                  <a:cubicBezTo>
                    <a:pt x="128" y="201"/>
                    <a:pt x="127" y="204"/>
                    <a:pt x="125" y="205"/>
                  </a:cubicBezTo>
                  <a:cubicBezTo>
                    <a:pt x="119" y="208"/>
                    <a:pt x="119" y="208"/>
                    <a:pt x="119" y="208"/>
                  </a:cubicBezTo>
                  <a:cubicBezTo>
                    <a:pt x="119" y="221"/>
                    <a:pt x="119" y="221"/>
                    <a:pt x="119" y="221"/>
                  </a:cubicBezTo>
                  <a:cubicBezTo>
                    <a:pt x="130" y="216"/>
                    <a:pt x="130" y="216"/>
                    <a:pt x="130" y="216"/>
                  </a:cubicBezTo>
                  <a:cubicBezTo>
                    <a:pt x="132" y="215"/>
                    <a:pt x="135" y="216"/>
                    <a:pt x="137" y="218"/>
                  </a:cubicBezTo>
                  <a:cubicBezTo>
                    <a:pt x="144" y="234"/>
                    <a:pt x="144" y="234"/>
                    <a:pt x="144" y="234"/>
                  </a:cubicBezTo>
                  <a:cubicBezTo>
                    <a:pt x="144" y="234"/>
                    <a:pt x="144" y="234"/>
                    <a:pt x="144" y="234"/>
                  </a:cubicBezTo>
                  <a:cubicBezTo>
                    <a:pt x="145" y="237"/>
                    <a:pt x="144" y="239"/>
                    <a:pt x="142" y="241"/>
                  </a:cubicBezTo>
                  <a:cubicBezTo>
                    <a:pt x="119" y="251"/>
                    <a:pt x="119" y="251"/>
                    <a:pt x="119" y="251"/>
                  </a:cubicBezTo>
                  <a:cubicBezTo>
                    <a:pt x="119" y="285"/>
                    <a:pt x="119" y="285"/>
                    <a:pt x="119" y="285"/>
                  </a:cubicBezTo>
                  <a:close/>
                  <a:moveTo>
                    <a:pt x="148" y="99"/>
                  </a:moveTo>
                  <a:cubicBezTo>
                    <a:pt x="148" y="120"/>
                    <a:pt x="148" y="120"/>
                    <a:pt x="148" y="120"/>
                  </a:cubicBezTo>
                  <a:cubicBezTo>
                    <a:pt x="119" y="134"/>
                    <a:pt x="119" y="134"/>
                    <a:pt x="119" y="134"/>
                  </a:cubicBezTo>
                  <a:cubicBezTo>
                    <a:pt x="119" y="113"/>
                    <a:pt x="119" y="113"/>
                    <a:pt x="119" y="113"/>
                  </a:cubicBezTo>
                  <a:lnTo>
                    <a:pt x="148" y="99"/>
                  </a:lnTo>
                  <a:close/>
                  <a:moveTo>
                    <a:pt x="119" y="22"/>
                  </a:moveTo>
                  <a:cubicBezTo>
                    <a:pt x="85" y="38"/>
                    <a:pt x="85" y="38"/>
                    <a:pt x="85" y="38"/>
                  </a:cubicBezTo>
                  <a:cubicBezTo>
                    <a:pt x="85" y="66"/>
                    <a:pt x="85" y="66"/>
                    <a:pt x="85" y="66"/>
                  </a:cubicBezTo>
                  <a:cubicBezTo>
                    <a:pt x="119" y="50"/>
                    <a:pt x="119" y="50"/>
                    <a:pt x="119" y="50"/>
                  </a:cubicBezTo>
                  <a:cubicBezTo>
                    <a:pt x="119" y="22"/>
                    <a:pt x="119" y="22"/>
                    <a:pt x="119" y="22"/>
                  </a:cubicBezTo>
                  <a:close/>
                  <a:moveTo>
                    <a:pt x="85" y="274"/>
                  </a:moveTo>
                  <a:cubicBezTo>
                    <a:pt x="93" y="284"/>
                    <a:pt x="106" y="289"/>
                    <a:pt x="119" y="285"/>
                  </a:cubicBezTo>
                  <a:cubicBezTo>
                    <a:pt x="119" y="251"/>
                    <a:pt x="119" y="251"/>
                    <a:pt x="119" y="251"/>
                  </a:cubicBezTo>
                  <a:cubicBezTo>
                    <a:pt x="107" y="257"/>
                    <a:pt x="107" y="257"/>
                    <a:pt x="107" y="257"/>
                  </a:cubicBezTo>
                  <a:cubicBezTo>
                    <a:pt x="105" y="258"/>
                    <a:pt x="102" y="257"/>
                    <a:pt x="101" y="254"/>
                  </a:cubicBezTo>
                  <a:cubicBezTo>
                    <a:pt x="93" y="239"/>
                    <a:pt x="93" y="239"/>
                    <a:pt x="93" y="239"/>
                  </a:cubicBezTo>
                  <a:cubicBezTo>
                    <a:pt x="92" y="236"/>
                    <a:pt x="93" y="233"/>
                    <a:pt x="96" y="232"/>
                  </a:cubicBezTo>
                  <a:cubicBezTo>
                    <a:pt x="119" y="221"/>
                    <a:pt x="119" y="221"/>
                    <a:pt x="119" y="221"/>
                  </a:cubicBezTo>
                  <a:cubicBezTo>
                    <a:pt x="119" y="208"/>
                    <a:pt x="119" y="208"/>
                    <a:pt x="119" y="208"/>
                  </a:cubicBezTo>
                  <a:cubicBezTo>
                    <a:pt x="91" y="221"/>
                    <a:pt x="91" y="221"/>
                    <a:pt x="91" y="221"/>
                  </a:cubicBezTo>
                  <a:cubicBezTo>
                    <a:pt x="89" y="222"/>
                    <a:pt x="87" y="221"/>
                    <a:pt x="85" y="220"/>
                  </a:cubicBezTo>
                  <a:cubicBezTo>
                    <a:pt x="85" y="274"/>
                    <a:pt x="85" y="274"/>
                    <a:pt x="85" y="274"/>
                  </a:cubicBezTo>
                  <a:close/>
                  <a:moveTo>
                    <a:pt x="119" y="113"/>
                  </a:moveTo>
                  <a:cubicBezTo>
                    <a:pt x="119" y="134"/>
                    <a:pt x="119" y="134"/>
                    <a:pt x="119" y="134"/>
                  </a:cubicBezTo>
                  <a:cubicBezTo>
                    <a:pt x="117" y="135"/>
                    <a:pt x="117" y="135"/>
                    <a:pt x="117" y="135"/>
                  </a:cubicBezTo>
                  <a:cubicBezTo>
                    <a:pt x="114" y="136"/>
                    <a:pt x="113" y="139"/>
                    <a:pt x="115" y="141"/>
                  </a:cubicBezTo>
                  <a:cubicBezTo>
                    <a:pt x="119" y="150"/>
                    <a:pt x="119" y="150"/>
                    <a:pt x="119" y="150"/>
                  </a:cubicBezTo>
                  <a:cubicBezTo>
                    <a:pt x="119" y="181"/>
                    <a:pt x="119" y="181"/>
                    <a:pt x="119" y="181"/>
                  </a:cubicBezTo>
                  <a:cubicBezTo>
                    <a:pt x="117" y="179"/>
                    <a:pt x="115" y="179"/>
                    <a:pt x="113" y="180"/>
                  </a:cubicBezTo>
                  <a:cubicBezTo>
                    <a:pt x="85" y="193"/>
                    <a:pt x="85" y="193"/>
                    <a:pt x="85" y="193"/>
                  </a:cubicBezTo>
                  <a:cubicBezTo>
                    <a:pt x="85" y="180"/>
                    <a:pt x="85" y="180"/>
                    <a:pt x="85" y="180"/>
                  </a:cubicBezTo>
                  <a:cubicBezTo>
                    <a:pt x="108" y="169"/>
                    <a:pt x="108" y="169"/>
                    <a:pt x="108" y="169"/>
                  </a:cubicBezTo>
                  <a:cubicBezTo>
                    <a:pt x="111" y="168"/>
                    <a:pt x="112" y="165"/>
                    <a:pt x="110" y="162"/>
                  </a:cubicBezTo>
                  <a:cubicBezTo>
                    <a:pt x="110" y="162"/>
                    <a:pt x="110" y="162"/>
                    <a:pt x="110" y="162"/>
                  </a:cubicBezTo>
                  <a:cubicBezTo>
                    <a:pt x="103" y="147"/>
                    <a:pt x="103" y="147"/>
                    <a:pt x="103" y="147"/>
                  </a:cubicBezTo>
                  <a:cubicBezTo>
                    <a:pt x="102" y="144"/>
                    <a:pt x="99" y="143"/>
                    <a:pt x="96" y="144"/>
                  </a:cubicBezTo>
                  <a:cubicBezTo>
                    <a:pt x="85" y="149"/>
                    <a:pt x="85" y="149"/>
                    <a:pt x="85" y="149"/>
                  </a:cubicBezTo>
                  <a:cubicBezTo>
                    <a:pt x="85" y="129"/>
                    <a:pt x="85" y="129"/>
                    <a:pt x="85" y="129"/>
                  </a:cubicBezTo>
                  <a:lnTo>
                    <a:pt x="119" y="113"/>
                  </a:lnTo>
                  <a:close/>
                  <a:moveTo>
                    <a:pt x="85" y="38"/>
                  </a:moveTo>
                  <a:cubicBezTo>
                    <a:pt x="23" y="67"/>
                    <a:pt x="23" y="67"/>
                    <a:pt x="23" y="67"/>
                  </a:cubicBezTo>
                  <a:cubicBezTo>
                    <a:pt x="7" y="74"/>
                    <a:pt x="0" y="94"/>
                    <a:pt x="7" y="110"/>
                  </a:cubicBezTo>
                  <a:cubicBezTo>
                    <a:pt x="81" y="268"/>
                    <a:pt x="81" y="268"/>
                    <a:pt x="81" y="268"/>
                  </a:cubicBezTo>
                  <a:cubicBezTo>
                    <a:pt x="82" y="270"/>
                    <a:pt x="84" y="272"/>
                    <a:pt x="85" y="274"/>
                  </a:cubicBezTo>
                  <a:cubicBezTo>
                    <a:pt x="85" y="220"/>
                    <a:pt x="85" y="220"/>
                    <a:pt x="85" y="220"/>
                  </a:cubicBezTo>
                  <a:cubicBezTo>
                    <a:pt x="85" y="220"/>
                    <a:pt x="84" y="219"/>
                    <a:pt x="84" y="218"/>
                  </a:cubicBezTo>
                  <a:cubicBezTo>
                    <a:pt x="77" y="203"/>
                    <a:pt x="77" y="203"/>
                    <a:pt x="77" y="203"/>
                  </a:cubicBezTo>
                  <a:cubicBezTo>
                    <a:pt x="75" y="200"/>
                    <a:pt x="76" y="197"/>
                    <a:pt x="79" y="196"/>
                  </a:cubicBezTo>
                  <a:cubicBezTo>
                    <a:pt x="85" y="193"/>
                    <a:pt x="85" y="193"/>
                    <a:pt x="85" y="193"/>
                  </a:cubicBezTo>
                  <a:cubicBezTo>
                    <a:pt x="85" y="180"/>
                    <a:pt x="85" y="180"/>
                    <a:pt x="85" y="180"/>
                  </a:cubicBezTo>
                  <a:cubicBezTo>
                    <a:pt x="74" y="185"/>
                    <a:pt x="74" y="185"/>
                    <a:pt x="74" y="185"/>
                  </a:cubicBezTo>
                  <a:cubicBezTo>
                    <a:pt x="71" y="186"/>
                    <a:pt x="68" y="185"/>
                    <a:pt x="67" y="183"/>
                  </a:cubicBezTo>
                  <a:cubicBezTo>
                    <a:pt x="60" y="167"/>
                    <a:pt x="60" y="167"/>
                    <a:pt x="60" y="167"/>
                  </a:cubicBezTo>
                  <a:cubicBezTo>
                    <a:pt x="59" y="165"/>
                    <a:pt x="60" y="161"/>
                    <a:pt x="62" y="160"/>
                  </a:cubicBezTo>
                  <a:cubicBezTo>
                    <a:pt x="85" y="149"/>
                    <a:pt x="85" y="149"/>
                    <a:pt x="85" y="149"/>
                  </a:cubicBezTo>
                  <a:cubicBezTo>
                    <a:pt x="85" y="129"/>
                    <a:pt x="85" y="129"/>
                    <a:pt x="85" y="129"/>
                  </a:cubicBezTo>
                  <a:cubicBezTo>
                    <a:pt x="63" y="139"/>
                    <a:pt x="63" y="139"/>
                    <a:pt x="63" y="139"/>
                  </a:cubicBezTo>
                  <a:cubicBezTo>
                    <a:pt x="55" y="143"/>
                    <a:pt x="46" y="140"/>
                    <a:pt x="42" y="132"/>
                  </a:cubicBezTo>
                  <a:cubicBezTo>
                    <a:pt x="31" y="108"/>
                    <a:pt x="31" y="108"/>
                    <a:pt x="31" y="108"/>
                  </a:cubicBezTo>
                  <a:cubicBezTo>
                    <a:pt x="27" y="100"/>
                    <a:pt x="31" y="91"/>
                    <a:pt x="39" y="87"/>
                  </a:cubicBezTo>
                  <a:cubicBezTo>
                    <a:pt x="85" y="66"/>
                    <a:pt x="85" y="66"/>
                    <a:pt x="85" y="66"/>
                  </a:cubicBezTo>
                  <a:lnTo>
                    <a:pt x="85" y="3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201"/>
            <p:cNvSpPr>
              <a:spLocks noEditPoints="1"/>
            </p:cNvSpPr>
            <p:nvPr/>
          </p:nvSpPr>
          <p:spPr bwMode="auto">
            <a:xfrm>
              <a:off x="6884988" y="4130675"/>
              <a:ext cx="198438" cy="347663"/>
            </a:xfrm>
            <a:custGeom>
              <a:avLst/>
              <a:gdLst>
                <a:gd name="T0" fmla="*/ 45 w 104"/>
                <a:gd name="T1" fmla="*/ 154 h 182"/>
                <a:gd name="T2" fmla="*/ 42 w 104"/>
                <a:gd name="T3" fmla="*/ 154 h 182"/>
                <a:gd name="T4" fmla="*/ 42 w 104"/>
                <a:gd name="T5" fmla="*/ 182 h 182"/>
                <a:gd name="T6" fmla="*/ 55 w 104"/>
                <a:gd name="T7" fmla="*/ 171 h 182"/>
                <a:gd name="T8" fmla="*/ 45 w 104"/>
                <a:gd name="T9" fmla="*/ 154 h 182"/>
                <a:gd name="T10" fmla="*/ 42 w 104"/>
                <a:gd name="T11" fmla="*/ 142 h 182"/>
                <a:gd name="T12" fmla="*/ 42 w 104"/>
                <a:gd name="T13" fmla="*/ 62 h 182"/>
                <a:gd name="T14" fmla="*/ 62 w 104"/>
                <a:gd name="T15" fmla="*/ 56 h 182"/>
                <a:gd name="T16" fmla="*/ 74 w 104"/>
                <a:gd name="T17" fmla="*/ 9 h 182"/>
                <a:gd name="T18" fmla="*/ 87 w 104"/>
                <a:gd name="T19" fmla="*/ 2 h 182"/>
                <a:gd name="T20" fmla="*/ 95 w 104"/>
                <a:gd name="T21" fmla="*/ 15 h 182"/>
                <a:gd name="T22" fmla="*/ 83 w 104"/>
                <a:gd name="T23" fmla="*/ 61 h 182"/>
                <a:gd name="T24" fmla="*/ 99 w 104"/>
                <a:gd name="T25" fmla="*/ 102 h 182"/>
                <a:gd name="T26" fmla="*/ 93 w 104"/>
                <a:gd name="T27" fmla="*/ 125 h 182"/>
                <a:gd name="T28" fmla="*/ 93 w 104"/>
                <a:gd name="T29" fmla="*/ 125 h 182"/>
                <a:gd name="T30" fmla="*/ 104 w 104"/>
                <a:gd name="T31" fmla="*/ 142 h 182"/>
                <a:gd name="T32" fmla="*/ 100 w 104"/>
                <a:gd name="T33" fmla="*/ 157 h 182"/>
                <a:gd name="T34" fmla="*/ 42 w 104"/>
                <a:gd name="T35" fmla="*/ 142 h 182"/>
                <a:gd name="T36" fmla="*/ 42 w 104"/>
                <a:gd name="T37" fmla="*/ 154 h 182"/>
                <a:gd name="T38" fmla="*/ 28 w 104"/>
                <a:gd name="T39" fmla="*/ 164 h 182"/>
                <a:gd name="T40" fmla="*/ 38 w 104"/>
                <a:gd name="T41" fmla="*/ 181 h 182"/>
                <a:gd name="T42" fmla="*/ 42 w 104"/>
                <a:gd name="T43" fmla="*/ 182 h 182"/>
                <a:gd name="T44" fmla="*/ 42 w 104"/>
                <a:gd name="T45" fmla="*/ 154 h 182"/>
                <a:gd name="T46" fmla="*/ 42 w 104"/>
                <a:gd name="T47" fmla="*/ 62 h 182"/>
                <a:gd name="T48" fmla="*/ 42 w 104"/>
                <a:gd name="T49" fmla="*/ 142 h 182"/>
                <a:gd name="T50" fmla="*/ 0 w 104"/>
                <a:gd name="T51" fmla="*/ 131 h 182"/>
                <a:gd name="T52" fmla="*/ 4 w 104"/>
                <a:gd name="T53" fmla="*/ 116 h 182"/>
                <a:gd name="T54" fmla="*/ 22 w 104"/>
                <a:gd name="T55" fmla="*/ 106 h 182"/>
                <a:gd name="T56" fmla="*/ 28 w 104"/>
                <a:gd name="T57" fmla="*/ 83 h 182"/>
                <a:gd name="T58" fmla="*/ 42 w 104"/>
                <a:gd name="T59" fmla="*/ 6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82">
                  <a:moveTo>
                    <a:pt x="45" y="154"/>
                  </a:moveTo>
                  <a:cubicBezTo>
                    <a:pt x="44" y="154"/>
                    <a:pt x="43" y="154"/>
                    <a:pt x="42" y="154"/>
                  </a:cubicBezTo>
                  <a:cubicBezTo>
                    <a:pt x="42" y="182"/>
                    <a:pt x="42" y="182"/>
                    <a:pt x="42" y="182"/>
                  </a:cubicBezTo>
                  <a:cubicBezTo>
                    <a:pt x="48" y="182"/>
                    <a:pt x="54" y="178"/>
                    <a:pt x="55" y="171"/>
                  </a:cubicBezTo>
                  <a:cubicBezTo>
                    <a:pt x="57" y="164"/>
                    <a:pt x="53" y="156"/>
                    <a:pt x="45" y="154"/>
                  </a:cubicBezTo>
                  <a:close/>
                  <a:moveTo>
                    <a:pt x="42" y="142"/>
                  </a:moveTo>
                  <a:cubicBezTo>
                    <a:pt x="42" y="62"/>
                    <a:pt x="42" y="62"/>
                    <a:pt x="42" y="62"/>
                  </a:cubicBezTo>
                  <a:cubicBezTo>
                    <a:pt x="48" y="58"/>
                    <a:pt x="55" y="56"/>
                    <a:pt x="62" y="56"/>
                  </a:cubicBezTo>
                  <a:cubicBezTo>
                    <a:pt x="74" y="9"/>
                    <a:pt x="74" y="9"/>
                    <a:pt x="74" y="9"/>
                  </a:cubicBezTo>
                  <a:cubicBezTo>
                    <a:pt x="76" y="4"/>
                    <a:pt x="82" y="0"/>
                    <a:pt x="87" y="2"/>
                  </a:cubicBezTo>
                  <a:cubicBezTo>
                    <a:pt x="93" y="3"/>
                    <a:pt x="97" y="9"/>
                    <a:pt x="95" y="15"/>
                  </a:cubicBezTo>
                  <a:cubicBezTo>
                    <a:pt x="83" y="61"/>
                    <a:pt x="83" y="61"/>
                    <a:pt x="83" y="61"/>
                  </a:cubicBezTo>
                  <a:cubicBezTo>
                    <a:pt x="96" y="68"/>
                    <a:pt x="104" y="83"/>
                    <a:pt x="99" y="102"/>
                  </a:cubicBezTo>
                  <a:cubicBezTo>
                    <a:pt x="99" y="102"/>
                    <a:pt x="95" y="117"/>
                    <a:pt x="93" y="125"/>
                  </a:cubicBezTo>
                  <a:cubicBezTo>
                    <a:pt x="93" y="125"/>
                    <a:pt x="93" y="125"/>
                    <a:pt x="93" y="125"/>
                  </a:cubicBezTo>
                  <a:cubicBezTo>
                    <a:pt x="91" y="135"/>
                    <a:pt x="104" y="142"/>
                    <a:pt x="104" y="142"/>
                  </a:cubicBezTo>
                  <a:cubicBezTo>
                    <a:pt x="100" y="157"/>
                    <a:pt x="100" y="157"/>
                    <a:pt x="100" y="157"/>
                  </a:cubicBezTo>
                  <a:lnTo>
                    <a:pt x="42" y="142"/>
                  </a:lnTo>
                  <a:close/>
                  <a:moveTo>
                    <a:pt x="42" y="154"/>
                  </a:moveTo>
                  <a:cubicBezTo>
                    <a:pt x="35" y="154"/>
                    <a:pt x="30" y="158"/>
                    <a:pt x="28" y="164"/>
                  </a:cubicBezTo>
                  <a:cubicBezTo>
                    <a:pt x="26" y="172"/>
                    <a:pt x="31" y="179"/>
                    <a:pt x="38" y="181"/>
                  </a:cubicBezTo>
                  <a:cubicBezTo>
                    <a:pt x="39" y="182"/>
                    <a:pt x="41" y="182"/>
                    <a:pt x="42" y="182"/>
                  </a:cubicBezTo>
                  <a:cubicBezTo>
                    <a:pt x="42" y="154"/>
                    <a:pt x="42" y="154"/>
                    <a:pt x="42" y="154"/>
                  </a:cubicBezTo>
                  <a:close/>
                  <a:moveTo>
                    <a:pt x="42" y="62"/>
                  </a:moveTo>
                  <a:cubicBezTo>
                    <a:pt x="42" y="142"/>
                    <a:pt x="42" y="142"/>
                    <a:pt x="42" y="142"/>
                  </a:cubicBezTo>
                  <a:cubicBezTo>
                    <a:pt x="0" y="131"/>
                    <a:pt x="0" y="131"/>
                    <a:pt x="0" y="131"/>
                  </a:cubicBezTo>
                  <a:cubicBezTo>
                    <a:pt x="4" y="116"/>
                    <a:pt x="4" y="116"/>
                    <a:pt x="4" y="116"/>
                  </a:cubicBezTo>
                  <a:cubicBezTo>
                    <a:pt x="4" y="116"/>
                    <a:pt x="19" y="117"/>
                    <a:pt x="22" y="106"/>
                  </a:cubicBezTo>
                  <a:cubicBezTo>
                    <a:pt x="25" y="97"/>
                    <a:pt x="28" y="83"/>
                    <a:pt x="28" y="83"/>
                  </a:cubicBezTo>
                  <a:cubicBezTo>
                    <a:pt x="31" y="74"/>
                    <a:pt x="36" y="67"/>
                    <a:pt x="42" y="6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202"/>
            <p:cNvSpPr>
              <a:spLocks noEditPoints="1"/>
            </p:cNvSpPr>
            <p:nvPr/>
          </p:nvSpPr>
          <p:spPr bwMode="auto">
            <a:xfrm>
              <a:off x="5316538" y="4235450"/>
              <a:ext cx="681038" cy="517525"/>
            </a:xfrm>
            <a:custGeom>
              <a:avLst/>
              <a:gdLst>
                <a:gd name="T0" fmla="*/ 328 w 356"/>
                <a:gd name="T1" fmla="*/ 0 h 271"/>
                <a:gd name="T2" fmla="*/ 335 w 356"/>
                <a:gd name="T3" fmla="*/ 43 h 271"/>
                <a:gd name="T4" fmla="*/ 271 w 356"/>
                <a:gd name="T5" fmla="*/ 271 h 271"/>
                <a:gd name="T6" fmla="*/ 300 w 356"/>
                <a:gd name="T7" fmla="*/ 228 h 271"/>
                <a:gd name="T8" fmla="*/ 301 w 356"/>
                <a:gd name="T9" fmla="*/ 36 h 271"/>
                <a:gd name="T10" fmla="*/ 271 w 356"/>
                <a:gd name="T11" fmla="*/ 235 h 271"/>
                <a:gd name="T12" fmla="*/ 271 w 356"/>
                <a:gd name="T13" fmla="*/ 20 h 271"/>
                <a:gd name="T14" fmla="*/ 271 w 356"/>
                <a:gd name="T15" fmla="*/ 252 h 271"/>
                <a:gd name="T16" fmla="*/ 271 w 356"/>
                <a:gd name="T17" fmla="*/ 217 h 271"/>
                <a:gd name="T18" fmla="*/ 271 w 356"/>
                <a:gd name="T19" fmla="*/ 235 h 271"/>
                <a:gd name="T20" fmla="*/ 243 w 356"/>
                <a:gd name="T21" fmla="*/ 155 h 271"/>
                <a:gd name="T22" fmla="*/ 245 w 356"/>
                <a:gd name="T23" fmla="*/ 119 h 271"/>
                <a:gd name="T24" fmla="*/ 236 w 356"/>
                <a:gd name="T25" fmla="*/ 82 h 271"/>
                <a:gd name="T26" fmla="*/ 226 w 356"/>
                <a:gd name="T27" fmla="*/ 155 h 271"/>
                <a:gd name="T28" fmla="*/ 226 w 356"/>
                <a:gd name="T29" fmla="*/ 122 h 271"/>
                <a:gd name="T30" fmla="*/ 229 w 356"/>
                <a:gd name="T31" fmla="*/ 91 h 271"/>
                <a:gd name="T32" fmla="*/ 226 w 356"/>
                <a:gd name="T33" fmla="*/ 0 h 271"/>
                <a:gd name="T34" fmla="*/ 226 w 356"/>
                <a:gd name="T35" fmla="*/ 0 h 271"/>
                <a:gd name="T36" fmla="*/ 178 w 356"/>
                <a:gd name="T37" fmla="*/ 252 h 271"/>
                <a:gd name="T38" fmla="*/ 220 w 356"/>
                <a:gd name="T39" fmla="*/ 81 h 271"/>
                <a:gd name="T40" fmla="*/ 203 w 356"/>
                <a:gd name="T41" fmla="*/ 132 h 271"/>
                <a:gd name="T42" fmla="*/ 226 w 356"/>
                <a:gd name="T43" fmla="*/ 235 h 271"/>
                <a:gd name="T44" fmla="*/ 179 w 356"/>
                <a:gd name="T45" fmla="*/ 152 h 271"/>
                <a:gd name="T46" fmla="*/ 178 w 356"/>
                <a:gd name="T47" fmla="*/ 129 h 271"/>
                <a:gd name="T48" fmla="*/ 222 w 356"/>
                <a:gd name="T49" fmla="*/ 86 h 271"/>
                <a:gd name="T50" fmla="*/ 226 w 356"/>
                <a:gd name="T51" fmla="*/ 110 h 271"/>
                <a:gd name="T52" fmla="*/ 217 w 356"/>
                <a:gd name="T53" fmla="*/ 141 h 271"/>
                <a:gd name="T54" fmla="*/ 226 w 356"/>
                <a:gd name="T55" fmla="*/ 122 h 271"/>
                <a:gd name="T56" fmla="*/ 178 w 356"/>
                <a:gd name="T57" fmla="*/ 20 h 271"/>
                <a:gd name="T58" fmla="*/ 178 w 356"/>
                <a:gd name="T59" fmla="*/ 252 h 271"/>
                <a:gd name="T60" fmla="*/ 178 w 356"/>
                <a:gd name="T61" fmla="*/ 129 h 271"/>
                <a:gd name="T62" fmla="*/ 153 w 356"/>
                <a:gd name="T63" fmla="*/ 146 h 271"/>
                <a:gd name="T64" fmla="*/ 178 w 356"/>
                <a:gd name="T65" fmla="*/ 166 h 271"/>
                <a:gd name="T66" fmla="*/ 124 w 356"/>
                <a:gd name="T67" fmla="*/ 190 h 271"/>
                <a:gd name="T68" fmla="*/ 132 w 356"/>
                <a:gd name="T69" fmla="*/ 137 h 271"/>
                <a:gd name="T70" fmla="*/ 122 w 356"/>
                <a:gd name="T71" fmla="*/ 113 h 271"/>
                <a:gd name="T72" fmla="*/ 134 w 356"/>
                <a:gd name="T73" fmla="*/ 117 h 271"/>
                <a:gd name="T74" fmla="*/ 120 w 356"/>
                <a:gd name="T75" fmla="*/ 107 h 271"/>
                <a:gd name="T76" fmla="*/ 123 w 356"/>
                <a:gd name="T77" fmla="*/ 181 h 271"/>
                <a:gd name="T78" fmla="*/ 120 w 356"/>
                <a:gd name="T79" fmla="*/ 149 h 271"/>
                <a:gd name="T80" fmla="*/ 0 w 356"/>
                <a:gd name="T81" fmla="*/ 29 h 271"/>
                <a:gd name="T82" fmla="*/ 120 w 356"/>
                <a:gd name="T83" fmla="*/ 252 h 271"/>
                <a:gd name="T84" fmla="*/ 21 w 356"/>
                <a:gd name="T85" fmla="*/ 43 h 271"/>
                <a:gd name="T86" fmla="*/ 120 w 356"/>
                <a:gd name="T87" fmla="*/ 36 h 271"/>
                <a:gd name="T88" fmla="*/ 95 w 356"/>
                <a:gd name="T89" fmla="*/ 156 h 271"/>
                <a:gd name="T90" fmla="*/ 120 w 356"/>
                <a:gd name="T91" fmla="*/ 190 h 271"/>
                <a:gd name="T92" fmla="*/ 37 w 356"/>
                <a:gd name="T93" fmla="*/ 55 h 271"/>
                <a:gd name="T94" fmla="*/ 120 w 356"/>
                <a:gd name="T95" fmla="*/ 139 h 271"/>
                <a:gd name="T96" fmla="*/ 120 w 356"/>
                <a:gd name="T97" fmla="*/ 149 h 271"/>
                <a:gd name="T98" fmla="*/ 111 w 356"/>
                <a:gd name="T99" fmla="*/ 1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6" h="271">
                  <a:moveTo>
                    <a:pt x="328" y="271"/>
                  </a:moveTo>
                  <a:cubicBezTo>
                    <a:pt x="344" y="271"/>
                    <a:pt x="356" y="258"/>
                    <a:pt x="356" y="243"/>
                  </a:cubicBezTo>
                  <a:cubicBezTo>
                    <a:pt x="356" y="29"/>
                    <a:pt x="356" y="29"/>
                    <a:pt x="356" y="29"/>
                  </a:cubicBezTo>
                  <a:cubicBezTo>
                    <a:pt x="356" y="13"/>
                    <a:pt x="344" y="0"/>
                    <a:pt x="328" y="0"/>
                  </a:cubicBezTo>
                  <a:cubicBezTo>
                    <a:pt x="271" y="0"/>
                    <a:pt x="271" y="0"/>
                    <a:pt x="271" y="0"/>
                  </a:cubicBezTo>
                  <a:cubicBezTo>
                    <a:pt x="271" y="20"/>
                    <a:pt x="271" y="20"/>
                    <a:pt x="271" y="20"/>
                  </a:cubicBezTo>
                  <a:cubicBezTo>
                    <a:pt x="312" y="20"/>
                    <a:pt x="312" y="20"/>
                    <a:pt x="312" y="20"/>
                  </a:cubicBezTo>
                  <a:cubicBezTo>
                    <a:pt x="325" y="20"/>
                    <a:pt x="335" y="30"/>
                    <a:pt x="335" y="43"/>
                  </a:cubicBezTo>
                  <a:cubicBezTo>
                    <a:pt x="335" y="229"/>
                    <a:pt x="335" y="229"/>
                    <a:pt x="335" y="229"/>
                  </a:cubicBezTo>
                  <a:cubicBezTo>
                    <a:pt x="335" y="242"/>
                    <a:pt x="325" y="252"/>
                    <a:pt x="312" y="252"/>
                  </a:cubicBezTo>
                  <a:cubicBezTo>
                    <a:pt x="271" y="252"/>
                    <a:pt x="271" y="252"/>
                    <a:pt x="271" y="252"/>
                  </a:cubicBezTo>
                  <a:cubicBezTo>
                    <a:pt x="271" y="271"/>
                    <a:pt x="271" y="271"/>
                    <a:pt x="271" y="271"/>
                  </a:cubicBezTo>
                  <a:cubicBezTo>
                    <a:pt x="328" y="271"/>
                    <a:pt x="328" y="271"/>
                    <a:pt x="328" y="271"/>
                  </a:cubicBezTo>
                  <a:close/>
                  <a:moveTo>
                    <a:pt x="271" y="235"/>
                  </a:moveTo>
                  <a:cubicBezTo>
                    <a:pt x="271" y="228"/>
                    <a:pt x="271" y="228"/>
                    <a:pt x="271" y="228"/>
                  </a:cubicBezTo>
                  <a:cubicBezTo>
                    <a:pt x="300" y="228"/>
                    <a:pt x="300" y="228"/>
                    <a:pt x="300" y="228"/>
                  </a:cubicBezTo>
                  <a:cubicBezTo>
                    <a:pt x="300" y="217"/>
                    <a:pt x="300" y="217"/>
                    <a:pt x="300" y="217"/>
                  </a:cubicBezTo>
                  <a:cubicBezTo>
                    <a:pt x="271" y="217"/>
                    <a:pt x="271" y="217"/>
                    <a:pt x="271" y="217"/>
                  </a:cubicBezTo>
                  <a:cubicBezTo>
                    <a:pt x="271" y="36"/>
                    <a:pt x="271" y="36"/>
                    <a:pt x="271" y="36"/>
                  </a:cubicBezTo>
                  <a:cubicBezTo>
                    <a:pt x="301" y="36"/>
                    <a:pt x="301" y="36"/>
                    <a:pt x="301" y="36"/>
                  </a:cubicBezTo>
                  <a:cubicBezTo>
                    <a:pt x="311" y="36"/>
                    <a:pt x="319" y="45"/>
                    <a:pt x="319" y="55"/>
                  </a:cubicBezTo>
                  <a:cubicBezTo>
                    <a:pt x="319" y="217"/>
                    <a:pt x="319" y="217"/>
                    <a:pt x="319" y="217"/>
                  </a:cubicBezTo>
                  <a:cubicBezTo>
                    <a:pt x="319" y="227"/>
                    <a:pt x="311" y="235"/>
                    <a:pt x="301" y="235"/>
                  </a:cubicBezTo>
                  <a:lnTo>
                    <a:pt x="271" y="235"/>
                  </a:lnTo>
                  <a:close/>
                  <a:moveTo>
                    <a:pt x="271" y="0"/>
                  </a:moveTo>
                  <a:cubicBezTo>
                    <a:pt x="226" y="0"/>
                    <a:pt x="226" y="0"/>
                    <a:pt x="226" y="0"/>
                  </a:cubicBezTo>
                  <a:cubicBezTo>
                    <a:pt x="226" y="20"/>
                    <a:pt x="226" y="20"/>
                    <a:pt x="226" y="20"/>
                  </a:cubicBezTo>
                  <a:cubicBezTo>
                    <a:pt x="271" y="20"/>
                    <a:pt x="271" y="20"/>
                    <a:pt x="271" y="20"/>
                  </a:cubicBezTo>
                  <a:cubicBezTo>
                    <a:pt x="271" y="0"/>
                    <a:pt x="271" y="0"/>
                    <a:pt x="271" y="0"/>
                  </a:cubicBezTo>
                  <a:close/>
                  <a:moveTo>
                    <a:pt x="226" y="271"/>
                  </a:moveTo>
                  <a:cubicBezTo>
                    <a:pt x="271" y="271"/>
                    <a:pt x="271" y="271"/>
                    <a:pt x="271" y="271"/>
                  </a:cubicBezTo>
                  <a:cubicBezTo>
                    <a:pt x="271" y="252"/>
                    <a:pt x="271" y="252"/>
                    <a:pt x="271" y="252"/>
                  </a:cubicBezTo>
                  <a:cubicBezTo>
                    <a:pt x="226" y="252"/>
                    <a:pt x="226" y="252"/>
                    <a:pt x="226" y="252"/>
                  </a:cubicBezTo>
                  <a:cubicBezTo>
                    <a:pt x="226" y="271"/>
                    <a:pt x="226" y="271"/>
                    <a:pt x="226" y="271"/>
                  </a:cubicBezTo>
                  <a:close/>
                  <a:moveTo>
                    <a:pt x="271" y="36"/>
                  </a:moveTo>
                  <a:cubicBezTo>
                    <a:pt x="271" y="217"/>
                    <a:pt x="271" y="217"/>
                    <a:pt x="271" y="217"/>
                  </a:cubicBezTo>
                  <a:cubicBezTo>
                    <a:pt x="242" y="217"/>
                    <a:pt x="242" y="217"/>
                    <a:pt x="242" y="217"/>
                  </a:cubicBezTo>
                  <a:cubicBezTo>
                    <a:pt x="242" y="228"/>
                    <a:pt x="242" y="228"/>
                    <a:pt x="242" y="228"/>
                  </a:cubicBezTo>
                  <a:cubicBezTo>
                    <a:pt x="271" y="228"/>
                    <a:pt x="271" y="228"/>
                    <a:pt x="271" y="228"/>
                  </a:cubicBezTo>
                  <a:cubicBezTo>
                    <a:pt x="271" y="235"/>
                    <a:pt x="271" y="235"/>
                    <a:pt x="271" y="235"/>
                  </a:cubicBezTo>
                  <a:cubicBezTo>
                    <a:pt x="226" y="235"/>
                    <a:pt x="226" y="235"/>
                    <a:pt x="226" y="235"/>
                  </a:cubicBezTo>
                  <a:cubicBezTo>
                    <a:pt x="226" y="163"/>
                    <a:pt x="226" y="163"/>
                    <a:pt x="226" y="163"/>
                  </a:cubicBezTo>
                  <a:cubicBezTo>
                    <a:pt x="227" y="163"/>
                    <a:pt x="228" y="163"/>
                    <a:pt x="229" y="163"/>
                  </a:cubicBezTo>
                  <a:cubicBezTo>
                    <a:pt x="234" y="161"/>
                    <a:pt x="239" y="159"/>
                    <a:pt x="243" y="155"/>
                  </a:cubicBezTo>
                  <a:cubicBezTo>
                    <a:pt x="246" y="151"/>
                    <a:pt x="249" y="147"/>
                    <a:pt x="250" y="141"/>
                  </a:cubicBezTo>
                  <a:cubicBezTo>
                    <a:pt x="251" y="139"/>
                    <a:pt x="251" y="137"/>
                    <a:pt x="251" y="134"/>
                  </a:cubicBezTo>
                  <a:cubicBezTo>
                    <a:pt x="252" y="132"/>
                    <a:pt x="251" y="129"/>
                    <a:pt x="250" y="127"/>
                  </a:cubicBezTo>
                  <a:cubicBezTo>
                    <a:pt x="250" y="124"/>
                    <a:pt x="248" y="121"/>
                    <a:pt x="245" y="119"/>
                  </a:cubicBezTo>
                  <a:cubicBezTo>
                    <a:pt x="242" y="116"/>
                    <a:pt x="239" y="115"/>
                    <a:pt x="234" y="115"/>
                  </a:cubicBezTo>
                  <a:cubicBezTo>
                    <a:pt x="238" y="111"/>
                    <a:pt x="241" y="107"/>
                    <a:pt x="243" y="103"/>
                  </a:cubicBezTo>
                  <a:cubicBezTo>
                    <a:pt x="244" y="99"/>
                    <a:pt x="244" y="95"/>
                    <a:pt x="243" y="91"/>
                  </a:cubicBezTo>
                  <a:cubicBezTo>
                    <a:pt x="242" y="87"/>
                    <a:pt x="240" y="84"/>
                    <a:pt x="236" y="82"/>
                  </a:cubicBezTo>
                  <a:cubicBezTo>
                    <a:pt x="233" y="80"/>
                    <a:pt x="230" y="80"/>
                    <a:pt x="226" y="80"/>
                  </a:cubicBezTo>
                  <a:cubicBezTo>
                    <a:pt x="226" y="36"/>
                    <a:pt x="226" y="36"/>
                    <a:pt x="226" y="36"/>
                  </a:cubicBezTo>
                  <a:cubicBezTo>
                    <a:pt x="271" y="36"/>
                    <a:pt x="271" y="36"/>
                    <a:pt x="271" y="36"/>
                  </a:cubicBezTo>
                  <a:close/>
                  <a:moveTo>
                    <a:pt x="226" y="155"/>
                  </a:moveTo>
                  <a:cubicBezTo>
                    <a:pt x="227" y="155"/>
                    <a:pt x="227" y="155"/>
                    <a:pt x="227" y="155"/>
                  </a:cubicBezTo>
                  <a:cubicBezTo>
                    <a:pt x="231" y="154"/>
                    <a:pt x="233" y="152"/>
                    <a:pt x="235" y="148"/>
                  </a:cubicBezTo>
                  <a:cubicBezTo>
                    <a:pt x="236" y="144"/>
                    <a:pt x="236" y="139"/>
                    <a:pt x="235" y="135"/>
                  </a:cubicBezTo>
                  <a:cubicBezTo>
                    <a:pt x="234" y="129"/>
                    <a:pt x="231" y="125"/>
                    <a:pt x="226" y="122"/>
                  </a:cubicBezTo>
                  <a:cubicBezTo>
                    <a:pt x="226" y="155"/>
                    <a:pt x="226" y="155"/>
                    <a:pt x="226" y="155"/>
                  </a:cubicBezTo>
                  <a:close/>
                  <a:moveTo>
                    <a:pt x="226" y="110"/>
                  </a:moveTo>
                  <a:cubicBezTo>
                    <a:pt x="229" y="106"/>
                    <a:pt x="230" y="102"/>
                    <a:pt x="230" y="97"/>
                  </a:cubicBezTo>
                  <a:cubicBezTo>
                    <a:pt x="230" y="95"/>
                    <a:pt x="230" y="93"/>
                    <a:pt x="229" y="91"/>
                  </a:cubicBezTo>
                  <a:cubicBezTo>
                    <a:pt x="229" y="90"/>
                    <a:pt x="228" y="88"/>
                    <a:pt x="227" y="87"/>
                  </a:cubicBezTo>
                  <a:cubicBezTo>
                    <a:pt x="227" y="87"/>
                    <a:pt x="227" y="87"/>
                    <a:pt x="226" y="86"/>
                  </a:cubicBezTo>
                  <a:lnTo>
                    <a:pt x="226" y="110"/>
                  </a:lnTo>
                  <a:close/>
                  <a:moveTo>
                    <a:pt x="226" y="0"/>
                  </a:moveTo>
                  <a:cubicBezTo>
                    <a:pt x="178" y="0"/>
                    <a:pt x="178" y="0"/>
                    <a:pt x="178" y="0"/>
                  </a:cubicBezTo>
                  <a:cubicBezTo>
                    <a:pt x="178" y="20"/>
                    <a:pt x="178" y="20"/>
                    <a:pt x="178" y="20"/>
                  </a:cubicBezTo>
                  <a:cubicBezTo>
                    <a:pt x="226" y="20"/>
                    <a:pt x="226" y="20"/>
                    <a:pt x="226" y="20"/>
                  </a:cubicBezTo>
                  <a:cubicBezTo>
                    <a:pt x="226" y="0"/>
                    <a:pt x="226" y="0"/>
                    <a:pt x="226" y="0"/>
                  </a:cubicBezTo>
                  <a:close/>
                  <a:moveTo>
                    <a:pt x="178" y="271"/>
                  </a:moveTo>
                  <a:cubicBezTo>
                    <a:pt x="226" y="271"/>
                    <a:pt x="226" y="271"/>
                    <a:pt x="226" y="271"/>
                  </a:cubicBezTo>
                  <a:cubicBezTo>
                    <a:pt x="226" y="252"/>
                    <a:pt x="226" y="252"/>
                    <a:pt x="226" y="252"/>
                  </a:cubicBezTo>
                  <a:cubicBezTo>
                    <a:pt x="178" y="252"/>
                    <a:pt x="178" y="252"/>
                    <a:pt x="178" y="252"/>
                  </a:cubicBezTo>
                  <a:cubicBezTo>
                    <a:pt x="178" y="271"/>
                    <a:pt x="178" y="271"/>
                    <a:pt x="178" y="271"/>
                  </a:cubicBezTo>
                  <a:close/>
                  <a:moveTo>
                    <a:pt x="226" y="36"/>
                  </a:moveTo>
                  <a:cubicBezTo>
                    <a:pt x="226" y="80"/>
                    <a:pt x="226" y="80"/>
                    <a:pt x="226" y="80"/>
                  </a:cubicBezTo>
                  <a:cubicBezTo>
                    <a:pt x="224" y="80"/>
                    <a:pt x="222" y="81"/>
                    <a:pt x="220" y="81"/>
                  </a:cubicBezTo>
                  <a:cubicBezTo>
                    <a:pt x="213" y="83"/>
                    <a:pt x="208" y="86"/>
                    <a:pt x="205" y="92"/>
                  </a:cubicBezTo>
                  <a:cubicBezTo>
                    <a:pt x="202" y="97"/>
                    <a:pt x="200" y="102"/>
                    <a:pt x="202" y="108"/>
                  </a:cubicBezTo>
                  <a:cubicBezTo>
                    <a:pt x="203" y="114"/>
                    <a:pt x="208" y="118"/>
                    <a:pt x="214" y="120"/>
                  </a:cubicBezTo>
                  <a:cubicBezTo>
                    <a:pt x="209" y="123"/>
                    <a:pt x="205" y="127"/>
                    <a:pt x="203" y="132"/>
                  </a:cubicBezTo>
                  <a:cubicBezTo>
                    <a:pt x="201" y="137"/>
                    <a:pt x="200" y="143"/>
                    <a:pt x="202" y="148"/>
                  </a:cubicBezTo>
                  <a:cubicBezTo>
                    <a:pt x="203" y="153"/>
                    <a:pt x="206" y="158"/>
                    <a:pt x="211" y="161"/>
                  </a:cubicBezTo>
                  <a:cubicBezTo>
                    <a:pt x="215" y="164"/>
                    <a:pt x="221" y="164"/>
                    <a:pt x="226" y="163"/>
                  </a:cubicBezTo>
                  <a:cubicBezTo>
                    <a:pt x="226" y="235"/>
                    <a:pt x="226" y="235"/>
                    <a:pt x="226" y="235"/>
                  </a:cubicBezTo>
                  <a:cubicBezTo>
                    <a:pt x="178" y="235"/>
                    <a:pt x="178" y="235"/>
                    <a:pt x="178" y="235"/>
                  </a:cubicBezTo>
                  <a:cubicBezTo>
                    <a:pt x="178" y="166"/>
                    <a:pt x="178" y="166"/>
                    <a:pt x="178" y="166"/>
                  </a:cubicBezTo>
                  <a:cubicBezTo>
                    <a:pt x="179" y="166"/>
                    <a:pt x="179" y="166"/>
                    <a:pt x="179" y="166"/>
                  </a:cubicBezTo>
                  <a:cubicBezTo>
                    <a:pt x="179" y="152"/>
                    <a:pt x="179" y="152"/>
                    <a:pt x="179" y="152"/>
                  </a:cubicBezTo>
                  <a:cubicBezTo>
                    <a:pt x="192" y="149"/>
                    <a:pt x="192" y="149"/>
                    <a:pt x="192" y="149"/>
                  </a:cubicBezTo>
                  <a:cubicBezTo>
                    <a:pt x="192" y="137"/>
                    <a:pt x="192" y="137"/>
                    <a:pt x="192" y="137"/>
                  </a:cubicBezTo>
                  <a:cubicBezTo>
                    <a:pt x="178" y="140"/>
                    <a:pt x="178" y="140"/>
                    <a:pt x="178" y="140"/>
                  </a:cubicBezTo>
                  <a:cubicBezTo>
                    <a:pt x="178" y="129"/>
                    <a:pt x="178" y="129"/>
                    <a:pt x="178" y="129"/>
                  </a:cubicBezTo>
                  <a:cubicBezTo>
                    <a:pt x="178" y="36"/>
                    <a:pt x="178" y="36"/>
                    <a:pt x="178" y="36"/>
                  </a:cubicBezTo>
                  <a:cubicBezTo>
                    <a:pt x="226" y="36"/>
                    <a:pt x="226" y="36"/>
                    <a:pt x="226" y="36"/>
                  </a:cubicBezTo>
                  <a:close/>
                  <a:moveTo>
                    <a:pt x="226" y="86"/>
                  </a:moveTo>
                  <a:cubicBezTo>
                    <a:pt x="225" y="86"/>
                    <a:pt x="224" y="85"/>
                    <a:pt x="222" y="86"/>
                  </a:cubicBezTo>
                  <a:cubicBezTo>
                    <a:pt x="219" y="87"/>
                    <a:pt x="217" y="89"/>
                    <a:pt x="216" y="92"/>
                  </a:cubicBezTo>
                  <a:cubicBezTo>
                    <a:pt x="214" y="95"/>
                    <a:pt x="214" y="98"/>
                    <a:pt x="215" y="101"/>
                  </a:cubicBezTo>
                  <a:cubicBezTo>
                    <a:pt x="216" y="107"/>
                    <a:pt x="219" y="111"/>
                    <a:pt x="224" y="113"/>
                  </a:cubicBezTo>
                  <a:cubicBezTo>
                    <a:pt x="225" y="112"/>
                    <a:pt x="226" y="111"/>
                    <a:pt x="226" y="110"/>
                  </a:cubicBezTo>
                  <a:cubicBezTo>
                    <a:pt x="226" y="86"/>
                    <a:pt x="226" y="86"/>
                    <a:pt x="226" y="86"/>
                  </a:cubicBezTo>
                  <a:close/>
                  <a:moveTo>
                    <a:pt x="226" y="122"/>
                  </a:moveTo>
                  <a:cubicBezTo>
                    <a:pt x="226" y="121"/>
                    <a:pt x="225" y="121"/>
                    <a:pt x="224" y="121"/>
                  </a:cubicBezTo>
                  <a:cubicBezTo>
                    <a:pt x="219" y="127"/>
                    <a:pt x="217" y="133"/>
                    <a:pt x="217" y="141"/>
                  </a:cubicBezTo>
                  <a:cubicBezTo>
                    <a:pt x="217" y="143"/>
                    <a:pt x="217" y="145"/>
                    <a:pt x="217" y="147"/>
                  </a:cubicBezTo>
                  <a:cubicBezTo>
                    <a:pt x="218" y="150"/>
                    <a:pt x="220" y="152"/>
                    <a:pt x="221" y="154"/>
                  </a:cubicBezTo>
                  <a:cubicBezTo>
                    <a:pt x="223" y="155"/>
                    <a:pt x="225" y="156"/>
                    <a:pt x="226" y="155"/>
                  </a:cubicBezTo>
                  <a:lnTo>
                    <a:pt x="226" y="122"/>
                  </a:lnTo>
                  <a:close/>
                  <a:moveTo>
                    <a:pt x="178" y="0"/>
                  </a:moveTo>
                  <a:cubicBezTo>
                    <a:pt x="120" y="0"/>
                    <a:pt x="120" y="0"/>
                    <a:pt x="120" y="0"/>
                  </a:cubicBezTo>
                  <a:cubicBezTo>
                    <a:pt x="120" y="20"/>
                    <a:pt x="120" y="20"/>
                    <a:pt x="120" y="20"/>
                  </a:cubicBezTo>
                  <a:cubicBezTo>
                    <a:pt x="178" y="20"/>
                    <a:pt x="178" y="20"/>
                    <a:pt x="178" y="20"/>
                  </a:cubicBezTo>
                  <a:cubicBezTo>
                    <a:pt x="178" y="0"/>
                    <a:pt x="178" y="0"/>
                    <a:pt x="178" y="0"/>
                  </a:cubicBezTo>
                  <a:close/>
                  <a:moveTo>
                    <a:pt x="120" y="271"/>
                  </a:moveTo>
                  <a:cubicBezTo>
                    <a:pt x="178" y="271"/>
                    <a:pt x="178" y="271"/>
                    <a:pt x="178" y="271"/>
                  </a:cubicBezTo>
                  <a:cubicBezTo>
                    <a:pt x="178" y="252"/>
                    <a:pt x="178" y="252"/>
                    <a:pt x="178" y="252"/>
                  </a:cubicBezTo>
                  <a:cubicBezTo>
                    <a:pt x="120" y="252"/>
                    <a:pt x="120" y="252"/>
                    <a:pt x="120" y="252"/>
                  </a:cubicBezTo>
                  <a:cubicBezTo>
                    <a:pt x="120" y="271"/>
                    <a:pt x="120" y="271"/>
                    <a:pt x="120" y="271"/>
                  </a:cubicBezTo>
                  <a:close/>
                  <a:moveTo>
                    <a:pt x="178" y="36"/>
                  </a:moveTo>
                  <a:cubicBezTo>
                    <a:pt x="178" y="129"/>
                    <a:pt x="178" y="129"/>
                    <a:pt x="178" y="129"/>
                  </a:cubicBezTo>
                  <a:cubicBezTo>
                    <a:pt x="178" y="126"/>
                    <a:pt x="178" y="126"/>
                    <a:pt x="178" y="126"/>
                  </a:cubicBezTo>
                  <a:cubicBezTo>
                    <a:pt x="166" y="129"/>
                    <a:pt x="166" y="129"/>
                    <a:pt x="166" y="129"/>
                  </a:cubicBezTo>
                  <a:cubicBezTo>
                    <a:pt x="167" y="143"/>
                    <a:pt x="167" y="143"/>
                    <a:pt x="167" y="143"/>
                  </a:cubicBezTo>
                  <a:cubicBezTo>
                    <a:pt x="153" y="146"/>
                    <a:pt x="153" y="146"/>
                    <a:pt x="153" y="146"/>
                  </a:cubicBezTo>
                  <a:cubicBezTo>
                    <a:pt x="154" y="159"/>
                    <a:pt x="154" y="159"/>
                    <a:pt x="154" y="159"/>
                  </a:cubicBezTo>
                  <a:cubicBezTo>
                    <a:pt x="167" y="155"/>
                    <a:pt x="167" y="155"/>
                    <a:pt x="167" y="155"/>
                  </a:cubicBezTo>
                  <a:cubicBezTo>
                    <a:pt x="168" y="169"/>
                    <a:pt x="168" y="169"/>
                    <a:pt x="168" y="169"/>
                  </a:cubicBezTo>
                  <a:cubicBezTo>
                    <a:pt x="178" y="166"/>
                    <a:pt x="178" y="166"/>
                    <a:pt x="178" y="166"/>
                  </a:cubicBezTo>
                  <a:cubicBezTo>
                    <a:pt x="178" y="235"/>
                    <a:pt x="178" y="235"/>
                    <a:pt x="178" y="235"/>
                  </a:cubicBezTo>
                  <a:cubicBezTo>
                    <a:pt x="120" y="235"/>
                    <a:pt x="120" y="235"/>
                    <a:pt x="120" y="235"/>
                  </a:cubicBezTo>
                  <a:cubicBezTo>
                    <a:pt x="120" y="190"/>
                    <a:pt x="120" y="190"/>
                    <a:pt x="120" y="190"/>
                  </a:cubicBezTo>
                  <a:cubicBezTo>
                    <a:pt x="121" y="190"/>
                    <a:pt x="123" y="190"/>
                    <a:pt x="124" y="190"/>
                  </a:cubicBezTo>
                  <a:cubicBezTo>
                    <a:pt x="132" y="188"/>
                    <a:pt x="137" y="183"/>
                    <a:pt x="141" y="176"/>
                  </a:cubicBezTo>
                  <a:cubicBezTo>
                    <a:pt x="145" y="168"/>
                    <a:pt x="146" y="160"/>
                    <a:pt x="144" y="151"/>
                  </a:cubicBezTo>
                  <a:cubicBezTo>
                    <a:pt x="143" y="146"/>
                    <a:pt x="141" y="143"/>
                    <a:pt x="138" y="140"/>
                  </a:cubicBezTo>
                  <a:cubicBezTo>
                    <a:pt x="136" y="139"/>
                    <a:pt x="134" y="138"/>
                    <a:pt x="132" y="137"/>
                  </a:cubicBezTo>
                  <a:cubicBezTo>
                    <a:pt x="130" y="137"/>
                    <a:pt x="128" y="137"/>
                    <a:pt x="124" y="137"/>
                  </a:cubicBezTo>
                  <a:cubicBezTo>
                    <a:pt x="123" y="138"/>
                    <a:pt x="122" y="138"/>
                    <a:pt x="120" y="139"/>
                  </a:cubicBezTo>
                  <a:cubicBezTo>
                    <a:pt x="120" y="113"/>
                    <a:pt x="120" y="113"/>
                    <a:pt x="120" y="113"/>
                  </a:cubicBezTo>
                  <a:cubicBezTo>
                    <a:pt x="121" y="113"/>
                    <a:pt x="121" y="113"/>
                    <a:pt x="122" y="113"/>
                  </a:cubicBezTo>
                  <a:cubicBezTo>
                    <a:pt x="123" y="113"/>
                    <a:pt x="124" y="113"/>
                    <a:pt x="126" y="114"/>
                  </a:cubicBezTo>
                  <a:cubicBezTo>
                    <a:pt x="127" y="115"/>
                    <a:pt x="128" y="116"/>
                    <a:pt x="128" y="117"/>
                  </a:cubicBezTo>
                  <a:cubicBezTo>
                    <a:pt x="129" y="119"/>
                    <a:pt x="128" y="120"/>
                    <a:pt x="127" y="121"/>
                  </a:cubicBezTo>
                  <a:cubicBezTo>
                    <a:pt x="131" y="120"/>
                    <a:pt x="133" y="119"/>
                    <a:pt x="134" y="117"/>
                  </a:cubicBezTo>
                  <a:cubicBezTo>
                    <a:pt x="135" y="116"/>
                    <a:pt x="135" y="114"/>
                    <a:pt x="135" y="112"/>
                  </a:cubicBezTo>
                  <a:cubicBezTo>
                    <a:pt x="134" y="110"/>
                    <a:pt x="133" y="108"/>
                    <a:pt x="130" y="107"/>
                  </a:cubicBezTo>
                  <a:cubicBezTo>
                    <a:pt x="128" y="106"/>
                    <a:pt x="124" y="105"/>
                    <a:pt x="121" y="106"/>
                  </a:cubicBezTo>
                  <a:cubicBezTo>
                    <a:pt x="120" y="107"/>
                    <a:pt x="120" y="107"/>
                    <a:pt x="120" y="107"/>
                  </a:cubicBezTo>
                  <a:cubicBezTo>
                    <a:pt x="120" y="36"/>
                    <a:pt x="120" y="36"/>
                    <a:pt x="120" y="36"/>
                  </a:cubicBezTo>
                  <a:cubicBezTo>
                    <a:pt x="178" y="36"/>
                    <a:pt x="178" y="36"/>
                    <a:pt x="178" y="36"/>
                  </a:cubicBezTo>
                  <a:close/>
                  <a:moveTo>
                    <a:pt x="120" y="182"/>
                  </a:moveTo>
                  <a:cubicBezTo>
                    <a:pt x="121" y="182"/>
                    <a:pt x="122" y="182"/>
                    <a:pt x="123" y="181"/>
                  </a:cubicBezTo>
                  <a:cubicBezTo>
                    <a:pt x="127" y="180"/>
                    <a:pt x="130" y="177"/>
                    <a:pt x="132" y="172"/>
                  </a:cubicBezTo>
                  <a:cubicBezTo>
                    <a:pt x="134" y="166"/>
                    <a:pt x="134" y="161"/>
                    <a:pt x="133" y="156"/>
                  </a:cubicBezTo>
                  <a:cubicBezTo>
                    <a:pt x="131" y="149"/>
                    <a:pt x="128" y="146"/>
                    <a:pt x="124" y="147"/>
                  </a:cubicBezTo>
                  <a:cubicBezTo>
                    <a:pt x="123" y="147"/>
                    <a:pt x="121" y="148"/>
                    <a:pt x="120" y="149"/>
                  </a:cubicBezTo>
                  <a:lnTo>
                    <a:pt x="120" y="182"/>
                  </a:lnTo>
                  <a:close/>
                  <a:moveTo>
                    <a:pt x="120" y="0"/>
                  </a:moveTo>
                  <a:cubicBezTo>
                    <a:pt x="28" y="0"/>
                    <a:pt x="28" y="0"/>
                    <a:pt x="28" y="0"/>
                  </a:cubicBezTo>
                  <a:cubicBezTo>
                    <a:pt x="13" y="0"/>
                    <a:pt x="0" y="13"/>
                    <a:pt x="0" y="29"/>
                  </a:cubicBezTo>
                  <a:cubicBezTo>
                    <a:pt x="0" y="243"/>
                    <a:pt x="0" y="243"/>
                    <a:pt x="0" y="243"/>
                  </a:cubicBezTo>
                  <a:cubicBezTo>
                    <a:pt x="0" y="258"/>
                    <a:pt x="13" y="271"/>
                    <a:pt x="28" y="271"/>
                  </a:cubicBezTo>
                  <a:cubicBezTo>
                    <a:pt x="120" y="271"/>
                    <a:pt x="120" y="271"/>
                    <a:pt x="120" y="271"/>
                  </a:cubicBezTo>
                  <a:cubicBezTo>
                    <a:pt x="120" y="252"/>
                    <a:pt x="120" y="252"/>
                    <a:pt x="120" y="252"/>
                  </a:cubicBezTo>
                  <a:cubicBezTo>
                    <a:pt x="44" y="252"/>
                    <a:pt x="44" y="252"/>
                    <a:pt x="44" y="252"/>
                  </a:cubicBezTo>
                  <a:cubicBezTo>
                    <a:pt x="44" y="252"/>
                    <a:pt x="44" y="252"/>
                    <a:pt x="44" y="252"/>
                  </a:cubicBezTo>
                  <a:cubicBezTo>
                    <a:pt x="32" y="252"/>
                    <a:pt x="21" y="242"/>
                    <a:pt x="21" y="229"/>
                  </a:cubicBezTo>
                  <a:cubicBezTo>
                    <a:pt x="21" y="43"/>
                    <a:pt x="21" y="43"/>
                    <a:pt x="21" y="43"/>
                  </a:cubicBezTo>
                  <a:cubicBezTo>
                    <a:pt x="21" y="30"/>
                    <a:pt x="32" y="20"/>
                    <a:pt x="44" y="20"/>
                  </a:cubicBezTo>
                  <a:cubicBezTo>
                    <a:pt x="120" y="20"/>
                    <a:pt x="120" y="20"/>
                    <a:pt x="120" y="20"/>
                  </a:cubicBezTo>
                  <a:cubicBezTo>
                    <a:pt x="120" y="0"/>
                    <a:pt x="120" y="0"/>
                    <a:pt x="120" y="0"/>
                  </a:cubicBezTo>
                  <a:close/>
                  <a:moveTo>
                    <a:pt x="120" y="36"/>
                  </a:moveTo>
                  <a:cubicBezTo>
                    <a:pt x="120" y="107"/>
                    <a:pt x="120" y="107"/>
                    <a:pt x="120" y="107"/>
                  </a:cubicBezTo>
                  <a:cubicBezTo>
                    <a:pt x="113" y="109"/>
                    <a:pt x="107" y="112"/>
                    <a:pt x="103" y="118"/>
                  </a:cubicBezTo>
                  <a:cubicBezTo>
                    <a:pt x="99" y="124"/>
                    <a:pt x="96" y="132"/>
                    <a:pt x="96" y="141"/>
                  </a:cubicBezTo>
                  <a:cubicBezTo>
                    <a:pt x="95" y="145"/>
                    <a:pt x="95" y="150"/>
                    <a:pt x="95" y="156"/>
                  </a:cubicBezTo>
                  <a:cubicBezTo>
                    <a:pt x="96" y="162"/>
                    <a:pt x="97" y="168"/>
                    <a:pt x="98" y="172"/>
                  </a:cubicBezTo>
                  <a:cubicBezTo>
                    <a:pt x="98" y="174"/>
                    <a:pt x="98" y="174"/>
                    <a:pt x="98" y="174"/>
                  </a:cubicBezTo>
                  <a:cubicBezTo>
                    <a:pt x="99" y="177"/>
                    <a:pt x="100" y="180"/>
                    <a:pt x="101" y="182"/>
                  </a:cubicBezTo>
                  <a:cubicBezTo>
                    <a:pt x="105" y="189"/>
                    <a:pt x="111" y="192"/>
                    <a:pt x="120" y="190"/>
                  </a:cubicBezTo>
                  <a:cubicBezTo>
                    <a:pt x="120" y="235"/>
                    <a:pt x="120" y="235"/>
                    <a:pt x="120" y="235"/>
                  </a:cubicBezTo>
                  <a:cubicBezTo>
                    <a:pt x="55" y="235"/>
                    <a:pt x="55" y="235"/>
                    <a:pt x="55" y="235"/>
                  </a:cubicBezTo>
                  <a:cubicBezTo>
                    <a:pt x="45" y="235"/>
                    <a:pt x="37" y="227"/>
                    <a:pt x="37" y="217"/>
                  </a:cubicBezTo>
                  <a:cubicBezTo>
                    <a:pt x="37" y="55"/>
                    <a:pt x="37" y="55"/>
                    <a:pt x="37" y="55"/>
                  </a:cubicBezTo>
                  <a:cubicBezTo>
                    <a:pt x="37" y="45"/>
                    <a:pt x="45" y="36"/>
                    <a:pt x="55" y="36"/>
                  </a:cubicBezTo>
                  <a:cubicBezTo>
                    <a:pt x="120" y="36"/>
                    <a:pt x="120" y="36"/>
                    <a:pt x="120" y="36"/>
                  </a:cubicBezTo>
                  <a:close/>
                  <a:moveTo>
                    <a:pt x="120" y="113"/>
                  </a:moveTo>
                  <a:cubicBezTo>
                    <a:pt x="120" y="139"/>
                    <a:pt x="120" y="139"/>
                    <a:pt x="120" y="139"/>
                  </a:cubicBezTo>
                  <a:cubicBezTo>
                    <a:pt x="119" y="140"/>
                    <a:pt x="117" y="141"/>
                    <a:pt x="116" y="143"/>
                  </a:cubicBezTo>
                  <a:cubicBezTo>
                    <a:pt x="113" y="146"/>
                    <a:pt x="113" y="149"/>
                    <a:pt x="114" y="152"/>
                  </a:cubicBezTo>
                  <a:cubicBezTo>
                    <a:pt x="114" y="154"/>
                    <a:pt x="115" y="155"/>
                    <a:pt x="117" y="157"/>
                  </a:cubicBezTo>
                  <a:cubicBezTo>
                    <a:pt x="118" y="154"/>
                    <a:pt x="119" y="151"/>
                    <a:pt x="120" y="149"/>
                  </a:cubicBezTo>
                  <a:cubicBezTo>
                    <a:pt x="120" y="182"/>
                    <a:pt x="120" y="182"/>
                    <a:pt x="120" y="182"/>
                  </a:cubicBezTo>
                  <a:cubicBezTo>
                    <a:pt x="119" y="182"/>
                    <a:pt x="118" y="181"/>
                    <a:pt x="117" y="181"/>
                  </a:cubicBezTo>
                  <a:cubicBezTo>
                    <a:pt x="115" y="179"/>
                    <a:pt x="114" y="177"/>
                    <a:pt x="113" y="172"/>
                  </a:cubicBezTo>
                  <a:cubicBezTo>
                    <a:pt x="112" y="170"/>
                    <a:pt x="111" y="167"/>
                    <a:pt x="111" y="161"/>
                  </a:cubicBezTo>
                  <a:cubicBezTo>
                    <a:pt x="110" y="155"/>
                    <a:pt x="109" y="150"/>
                    <a:pt x="109" y="145"/>
                  </a:cubicBezTo>
                  <a:cubicBezTo>
                    <a:pt x="109" y="134"/>
                    <a:pt x="110" y="127"/>
                    <a:pt x="113" y="122"/>
                  </a:cubicBezTo>
                  <a:cubicBezTo>
                    <a:pt x="115" y="117"/>
                    <a:pt x="117" y="115"/>
                    <a:pt x="120" y="113"/>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203"/>
            <p:cNvSpPr>
              <a:spLocks noEditPoints="1"/>
            </p:cNvSpPr>
            <p:nvPr/>
          </p:nvSpPr>
          <p:spPr bwMode="auto">
            <a:xfrm>
              <a:off x="5362575" y="4852988"/>
              <a:ext cx="236538" cy="331788"/>
            </a:xfrm>
            <a:custGeom>
              <a:avLst/>
              <a:gdLst>
                <a:gd name="T0" fmla="*/ 105 w 124"/>
                <a:gd name="T1" fmla="*/ 107 h 173"/>
                <a:gd name="T2" fmla="*/ 124 w 124"/>
                <a:gd name="T3" fmla="*/ 135 h 173"/>
                <a:gd name="T4" fmla="*/ 124 w 124"/>
                <a:gd name="T5" fmla="*/ 173 h 173"/>
                <a:gd name="T6" fmla="*/ 105 w 124"/>
                <a:gd name="T7" fmla="*/ 165 h 173"/>
                <a:gd name="T8" fmla="*/ 105 w 124"/>
                <a:gd name="T9" fmla="*/ 162 h 173"/>
                <a:gd name="T10" fmla="*/ 111 w 124"/>
                <a:gd name="T11" fmla="*/ 165 h 173"/>
                <a:gd name="T12" fmla="*/ 121 w 124"/>
                <a:gd name="T13" fmla="*/ 158 h 173"/>
                <a:gd name="T14" fmla="*/ 122 w 124"/>
                <a:gd name="T15" fmla="*/ 136 h 173"/>
                <a:gd name="T16" fmla="*/ 122 w 124"/>
                <a:gd name="T17" fmla="*/ 136 h 173"/>
                <a:gd name="T18" fmla="*/ 121 w 124"/>
                <a:gd name="T19" fmla="*/ 135 h 173"/>
                <a:gd name="T20" fmla="*/ 112 w 124"/>
                <a:gd name="T21" fmla="*/ 133 h 173"/>
                <a:gd name="T22" fmla="*/ 110 w 124"/>
                <a:gd name="T23" fmla="*/ 140 h 173"/>
                <a:gd name="T24" fmla="*/ 105 w 124"/>
                <a:gd name="T25" fmla="*/ 139 h 173"/>
                <a:gd name="T26" fmla="*/ 105 w 124"/>
                <a:gd name="T27" fmla="*/ 107 h 173"/>
                <a:gd name="T28" fmla="*/ 89 w 124"/>
                <a:gd name="T29" fmla="*/ 159 h 173"/>
                <a:gd name="T30" fmla="*/ 39 w 124"/>
                <a:gd name="T31" fmla="*/ 85 h 173"/>
                <a:gd name="T32" fmla="*/ 34 w 124"/>
                <a:gd name="T33" fmla="*/ 82 h 173"/>
                <a:gd name="T34" fmla="*/ 34 w 124"/>
                <a:gd name="T35" fmla="*/ 82 h 173"/>
                <a:gd name="T36" fmla="*/ 34 w 124"/>
                <a:gd name="T37" fmla="*/ 76 h 173"/>
                <a:gd name="T38" fmla="*/ 35 w 124"/>
                <a:gd name="T39" fmla="*/ 78 h 173"/>
                <a:gd name="T40" fmla="*/ 42 w 124"/>
                <a:gd name="T41" fmla="*/ 80 h 173"/>
                <a:gd name="T42" fmla="*/ 51 w 124"/>
                <a:gd name="T43" fmla="*/ 74 h 173"/>
                <a:gd name="T44" fmla="*/ 51 w 124"/>
                <a:gd name="T45" fmla="*/ 74 h 173"/>
                <a:gd name="T46" fmla="*/ 45 w 124"/>
                <a:gd name="T47" fmla="*/ 72 h 173"/>
                <a:gd name="T48" fmla="*/ 34 w 124"/>
                <a:gd name="T49" fmla="*/ 55 h 173"/>
                <a:gd name="T50" fmla="*/ 34 w 124"/>
                <a:gd name="T51" fmla="*/ 32 h 173"/>
                <a:gd name="T52" fmla="*/ 47 w 124"/>
                <a:gd name="T53" fmla="*/ 23 h 173"/>
                <a:gd name="T54" fmla="*/ 54 w 124"/>
                <a:gd name="T55" fmla="*/ 25 h 173"/>
                <a:gd name="T56" fmla="*/ 74 w 124"/>
                <a:gd name="T57" fmla="*/ 55 h 173"/>
                <a:gd name="T58" fmla="*/ 75 w 124"/>
                <a:gd name="T59" fmla="*/ 61 h 173"/>
                <a:gd name="T60" fmla="*/ 105 w 124"/>
                <a:gd name="T61" fmla="*/ 107 h 173"/>
                <a:gd name="T62" fmla="*/ 105 w 124"/>
                <a:gd name="T63" fmla="*/ 139 h 173"/>
                <a:gd name="T64" fmla="*/ 102 w 124"/>
                <a:gd name="T65" fmla="*/ 140 h 173"/>
                <a:gd name="T66" fmla="*/ 99 w 124"/>
                <a:gd name="T67" fmla="*/ 147 h 173"/>
                <a:gd name="T68" fmla="*/ 92 w 124"/>
                <a:gd name="T69" fmla="*/ 147 h 173"/>
                <a:gd name="T70" fmla="*/ 90 w 124"/>
                <a:gd name="T71" fmla="*/ 155 h 173"/>
                <a:gd name="T72" fmla="*/ 91 w 124"/>
                <a:gd name="T73" fmla="*/ 157 h 173"/>
                <a:gd name="T74" fmla="*/ 105 w 124"/>
                <a:gd name="T75" fmla="*/ 162 h 173"/>
                <a:gd name="T76" fmla="*/ 105 w 124"/>
                <a:gd name="T77" fmla="*/ 165 h 173"/>
                <a:gd name="T78" fmla="*/ 89 w 124"/>
                <a:gd name="T79" fmla="*/ 159 h 173"/>
                <a:gd name="T80" fmla="*/ 34 w 124"/>
                <a:gd name="T81" fmla="*/ 5 h 173"/>
                <a:gd name="T82" fmla="*/ 34 w 124"/>
                <a:gd name="T83" fmla="*/ 29 h 173"/>
                <a:gd name="T84" fmla="*/ 44 w 124"/>
                <a:gd name="T85" fmla="*/ 18 h 173"/>
                <a:gd name="T86" fmla="*/ 39 w 124"/>
                <a:gd name="T87" fmla="*/ 10 h 173"/>
                <a:gd name="T88" fmla="*/ 34 w 124"/>
                <a:gd name="T89" fmla="*/ 5 h 173"/>
                <a:gd name="T90" fmla="*/ 34 w 124"/>
                <a:gd name="T91" fmla="*/ 82 h 173"/>
                <a:gd name="T92" fmla="*/ 14 w 124"/>
                <a:gd name="T93" fmla="*/ 52 h 173"/>
                <a:gd name="T94" fmla="*/ 14 w 124"/>
                <a:gd name="T95" fmla="*/ 45 h 173"/>
                <a:gd name="T96" fmla="*/ 6 w 124"/>
                <a:gd name="T97" fmla="*/ 32 h 173"/>
                <a:gd name="T98" fmla="*/ 12 w 124"/>
                <a:gd name="T99" fmla="*/ 5 h 173"/>
                <a:gd name="T100" fmla="*/ 34 w 124"/>
                <a:gd name="T101" fmla="*/ 5 h 173"/>
                <a:gd name="T102" fmla="*/ 34 w 124"/>
                <a:gd name="T103" fmla="*/ 29 h 173"/>
                <a:gd name="T104" fmla="*/ 25 w 124"/>
                <a:gd name="T105" fmla="*/ 37 h 173"/>
                <a:gd name="T106" fmla="*/ 34 w 124"/>
                <a:gd name="T107" fmla="*/ 32 h 173"/>
                <a:gd name="T108" fmla="*/ 34 w 124"/>
                <a:gd name="T109" fmla="*/ 55 h 173"/>
                <a:gd name="T110" fmla="*/ 28 w 124"/>
                <a:gd name="T111" fmla="*/ 45 h 173"/>
                <a:gd name="T112" fmla="*/ 28 w 124"/>
                <a:gd name="T113" fmla="*/ 40 h 173"/>
                <a:gd name="T114" fmla="*/ 19 w 124"/>
                <a:gd name="T115" fmla="*/ 45 h 173"/>
                <a:gd name="T116" fmla="*/ 18 w 124"/>
                <a:gd name="T117" fmla="*/ 52 h 173"/>
                <a:gd name="T118" fmla="*/ 34 w 124"/>
                <a:gd name="T119" fmla="*/ 76 h 173"/>
                <a:gd name="T120" fmla="*/ 34 w 124"/>
                <a:gd name="T121" fmla="*/ 8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4" h="173">
                  <a:moveTo>
                    <a:pt x="105" y="107"/>
                  </a:moveTo>
                  <a:cubicBezTo>
                    <a:pt x="124" y="135"/>
                    <a:pt x="124" y="135"/>
                    <a:pt x="124" y="135"/>
                  </a:cubicBezTo>
                  <a:cubicBezTo>
                    <a:pt x="124" y="173"/>
                    <a:pt x="124" y="173"/>
                    <a:pt x="124" y="173"/>
                  </a:cubicBezTo>
                  <a:cubicBezTo>
                    <a:pt x="105" y="165"/>
                    <a:pt x="105" y="165"/>
                    <a:pt x="105" y="165"/>
                  </a:cubicBezTo>
                  <a:cubicBezTo>
                    <a:pt x="105" y="162"/>
                    <a:pt x="105" y="162"/>
                    <a:pt x="105" y="162"/>
                  </a:cubicBezTo>
                  <a:cubicBezTo>
                    <a:pt x="111" y="165"/>
                    <a:pt x="111" y="165"/>
                    <a:pt x="111" y="165"/>
                  </a:cubicBezTo>
                  <a:cubicBezTo>
                    <a:pt x="121" y="158"/>
                    <a:pt x="121" y="158"/>
                    <a:pt x="121" y="158"/>
                  </a:cubicBezTo>
                  <a:cubicBezTo>
                    <a:pt x="122" y="136"/>
                    <a:pt x="122" y="136"/>
                    <a:pt x="122" y="136"/>
                  </a:cubicBezTo>
                  <a:cubicBezTo>
                    <a:pt x="122" y="136"/>
                    <a:pt x="122" y="136"/>
                    <a:pt x="122" y="136"/>
                  </a:cubicBezTo>
                  <a:cubicBezTo>
                    <a:pt x="121" y="135"/>
                    <a:pt x="121" y="135"/>
                    <a:pt x="121" y="135"/>
                  </a:cubicBezTo>
                  <a:cubicBezTo>
                    <a:pt x="119" y="132"/>
                    <a:pt x="115" y="131"/>
                    <a:pt x="112" y="133"/>
                  </a:cubicBezTo>
                  <a:cubicBezTo>
                    <a:pt x="109" y="135"/>
                    <a:pt x="109" y="138"/>
                    <a:pt x="110" y="140"/>
                  </a:cubicBezTo>
                  <a:cubicBezTo>
                    <a:pt x="108" y="139"/>
                    <a:pt x="107" y="139"/>
                    <a:pt x="105" y="139"/>
                  </a:cubicBezTo>
                  <a:lnTo>
                    <a:pt x="105" y="107"/>
                  </a:lnTo>
                  <a:close/>
                  <a:moveTo>
                    <a:pt x="89" y="159"/>
                  </a:moveTo>
                  <a:cubicBezTo>
                    <a:pt x="39" y="85"/>
                    <a:pt x="39" y="85"/>
                    <a:pt x="39" y="85"/>
                  </a:cubicBezTo>
                  <a:cubicBezTo>
                    <a:pt x="37" y="85"/>
                    <a:pt x="35" y="84"/>
                    <a:pt x="34" y="82"/>
                  </a:cubicBezTo>
                  <a:cubicBezTo>
                    <a:pt x="34" y="82"/>
                    <a:pt x="34" y="82"/>
                    <a:pt x="34" y="82"/>
                  </a:cubicBezTo>
                  <a:cubicBezTo>
                    <a:pt x="34" y="76"/>
                    <a:pt x="34" y="76"/>
                    <a:pt x="34" y="76"/>
                  </a:cubicBezTo>
                  <a:cubicBezTo>
                    <a:pt x="35" y="78"/>
                    <a:pt x="35" y="78"/>
                    <a:pt x="35" y="78"/>
                  </a:cubicBezTo>
                  <a:cubicBezTo>
                    <a:pt x="37" y="81"/>
                    <a:pt x="40" y="81"/>
                    <a:pt x="42" y="80"/>
                  </a:cubicBezTo>
                  <a:cubicBezTo>
                    <a:pt x="51" y="74"/>
                    <a:pt x="51" y="74"/>
                    <a:pt x="51" y="74"/>
                  </a:cubicBezTo>
                  <a:cubicBezTo>
                    <a:pt x="51" y="74"/>
                    <a:pt x="51" y="74"/>
                    <a:pt x="51" y="74"/>
                  </a:cubicBezTo>
                  <a:cubicBezTo>
                    <a:pt x="49" y="74"/>
                    <a:pt x="47" y="74"/>
                    <a:pt x="45" y="72"/>
                  </a:cubicBezTo>
                  <a:cubicBezTo>
                    <a:pt x="34" y="55"/>
                    <a:pt x="34" y="55"/>
                    <a:pt x="34" y="55"/>
                  </a:cubicBezTo>
                  <a:cubicBezTo>
                    <a:pt x="34" y="32"/>
                    <a:pt x="34" y="32"/>
                    <a:pt x="34" y="32"/>
                  </a:cubicBezTo>
                  <a:cubicBezTo>
                    <a:pt x="47" y="23"/>
                    <a:pt x="47" y="23"/>
                    <a:pt x="47" y="23"/>
                  </a:cubicBezTo>
                  <a:cubicBezTo>
                    <a:pt x="50" y="22"/>
                    <a:pt x="52" y="23"/>
                    <a:pt x="54" y="25"/>
                  </a:cubicBezTo>
                  <a:cubicBezTo>
                    <a:pt x="74" y="55"/>
                    <a:pt x="74" y="55"/>
                    <a:pt x="74" y="55"/>
                  </a:cubicBezTo>
                  <a:cubicBezTo>
                    <a:pt x="75" y="57"/>
                    <a:pt x="75" y="59"/>
                    <a:pt x="75" y="61"/>
                  </a:cubicBezTo>
                  <a:cubicBezTo>
                    <a:pt x="105" y="107"/>
                    <a:pt x="105" y="107"/>
                    <a:pt x="105" y="107"/>
                  </a:cubicBezTo>
                  <a:cubicBezTo>
                    <a:pt x="105" y="139"/>
                    <a:pt x="105" y="139"/>
                    <a:pt x="105" y="139"/>
                  </a:cubicBezTo>
                  <a:cubicBezTo>
                    <a:pt x="104" y="139"/>
                    <a:pt x="103" y="139"/>
                    <a:pt x="102" y="140"/>
                  </a:cubicBezTo>
                  <a:cubicBezTo>
                    <a:pt x="99" y="141"/>
                    <a:pt x="98" y="145"/>
                    <a:pt x="99" y="147"/>
                  </a:cubicBezTo>
                  <a:cubicBezTo>
                    <a:pt x="97" y="145"/>
                    <a:pt x="94" y="145"/>
                    <a:pt x="92" y="147"/>
                  </a:cubicBezTo>
                  <a:cubicBezTo>
                    <a:pt x="89" y="149"/>
                    <a:pt x="88" y="152"/>
                    <a:pt x="90" y="155"/>
                  </a:cubicBezTo>
                  <a:cubicBezTo>
                    <a:pt x="91" y="157"/>
                    <a:pt x="91" y="157"/>
                    <a:pt x="91" y="157"/>
                  </a:cubicBezTo>
                  <a:cubicBezTo>
                    <a:pt x="105" y="162"/>
                    <a:pt x="105" y="162"/>
                    <a:pt x="105" y="162"/>
                  </a:cubicBezTo>
                  <a:cubicBezTo>
                    <a:pt x="105" y="165"/>
                    <a:pt x="105" y="165"/>
                    <a:pt x="105" y="165"/>
                  </a:cubicBezTo>
                  <a:cubicBezTo>
                    <a:pt x="89" y="159"/>
                    <a:pt x="89" y="159"/>
                    <a:pt x="89" y="159"/>
                  </a:cubicBezTo>
                  <a:close/>
                  <a:moveTo>
                    <a:pt x="34" y="5"/>
                  </a:moveTo>
                  <a:cubicBezTo>
                    <a:pt x="34" y="29"/>
                    <a:pt x="34" y="29"/>
                    <a:pt x="34" y="29"/>
                  </a:cubicBezTo>
                  <a:cubicBezTo>
                    <a:pt x="44" y="18"/>
                    <a:pt x="44" y="18"/>
                    <a:pt x="44" y="18"/>
                  </a:cubicBezTo>
                  <a:cubicBezTo>
                    <a:pt x="39" y="10"/>
                    <a:pt x="39" y="10"/>
                    <a:pt x="39" y="10"/>
                  </a:cubicBezTo>
                  <a:cubicBezTo>
                    <a:pt x="37" y="8"/>
                    <a:pt x="36" y="7"/>
                    <a:pt x="34" y="5"/>
                  </a:cubicBezTo>
                  <a:close/>
                  <a:moveTo>
                    <a:pt x="34" y="82"/>
                  </a:moveTo>
                  <a:cubicBezTo>
                    <a:pt x="14" y="52"/>
                    <a:pt x="14" y="52"/>
                    <a:pt x="14" y="52"/>
                  </a:cubicBezTo>
                  <a:cubicBezTo>
                    <a:pt x="12" y="50"/>
                    <a:pt x="13" y="47"/>
                    <a:pt x="14" y="45"/>
                  </a:cubicBezTo>
                  <a:cubicBezTo>
                    <a:pt x="6" y="32"/>
                    <a:pt x="6" y="32"/>
                    <a:pt x="6" y="32"/>
                  </a:cubicBezTo>
                  <a:cubicBezTo>
                    <a:pt x="0" y="23"/>
                    <a:pt x="2" y="11"/>
                    <a:pt x="12" y="5"/>
                  </a:cubicBezTo>
                  <a:cubicBezTo>
                    <a:pt x="18" y="0"/>
                    <a:pt x="27" y="1"/>
                    <a:pt x="34" y="5"/>
                  </a:cubicBezTo>
                  <a:cubicBezTo>
                    <a:pt x="34" y="29"/>
                    <a:pt x="34" y="29"/>
                    <a:pt x="34" y="29"/>
                  </a:cubicBezTo>
                  <a:cubicBezTo>
                    <a:pt x="25" y="37"/>
                    <a:pt x="25" y="37"/>
                    <a:pt x="25" y="37"/>
                  </a:cubicBezTo>
                  <a:cubicBezTo>
                    <a:pt x="34" y="32"/>
                    <a:pt x="34" y="32"/>
                    <a:pt x="34" y="32"/>
                  </a:cubicBezTo>
                  <a:cubicBezTo>
                    <a:pt x="34" y="55"/>
                    <a:pt x="34" y="55"/>
                    <a:pt x="34" y="55"/>
                  </a:cubicBezTo>
                  <a:cubicBezTo>
                    <a:pt x="28" y="45"/>
                    <a:pt x="28" y="45"/>
                    <a:pt x="28" y="45"/>
                  </a:cubicBezTo>
                  <a:cubicBezTo>
                    <a:pt x="26" y="44"/>
                    <a:pt x="26" y="41"/>
                    <a:pt x="28" y="40"/>
                  </a:cubicBezTo>
                  <a:cubicBezTo>
                    <a:pt x="19" y="45"/>
                    <a:pt x="19" y="45"/>
                    <a:pt x="19" y="45"/>
                  </a:cubicBezTo>
                  <a:cubicBezTo>
                    <a:pt x="17" y="47"/>
                    <a:pt x="16" y="50"/>
                    <a:pt x="18" y="52"/>
                  </a:cubicBezTo>
                  <a:cubicBezTo>
                    <a:pt x="34" y="76"/>
                    <a:pt x="34" y="76"/>
                    <a:pt x="34" y="76"/>
                  </a:cubicBezTo>
                  <a:lnTo>
                    <a:pt x="34" y="8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204"/>
            <p:cNvSpPr/>
            <p:nvPr/>
          </p:nvSpPr>
          <p:spPr bwMode="auto">
            <a:xfrm>
              <a:off x="7262813" y="4430713"/>
              <a:ext cx="260350" cy="334963"/>
            </a:xfrm>
            <a:custGeom>
              <a:avLst/>
              <a:gdLst>
                <a:gd name="T0" fmla="*/ 136 w 136"/>
                <a:gd name="T1" fmla="*/ 30 h 175"/>
                <a:gd name="T2" fmla="*/ 130 w 136"/>
                <a:gd name="T3" fmla="*/ 27 h 175"/>
                <a:gd name="T4" fmla="*/ 51 w 136"/>
                <a:gd name="T5" fmla="*/ 154 h 175"/>
                <a:gd name="T6" fmla="*/ 22 w 136"/>
                <a:gd name="T7" fmla="*/ 160 h 175"/>
                <a:gd name="T8" fmla="*/ 14 w 136"/>
                <a:gd name="T9" fmla="*/ 132 h 175"/>
                <a:gd name="T10" fmla="*/ 93 w 136"/>
                <a:gd name="T11" fmla="*/ 4 h 175"/>
                <a:gd name="T12" fmla="*/ 87 w 136"/>
                <a:gd name="T13" fmla="*/ 0 h 175"/>
                <a:gd name="T14" fmla="*/ 7 w 136"/>
                <a:gd name="T15" fmla="*/ 130 h 175"/>
                <a:gd name="T16" fmla="*/ 18 w 136"/>
                <a:gd name="T17" fmla="*/ 167 h 175"/>
                <a:gd name="T18" fmla="*/ 56 w 136"/>
                <a:gd name="T19" fmla="*/ 160 h 175"/>
                <a:gd name="T20" fmla="*/ 136 w 136"/>
                <a:gd name="T21" fmla="*/ 3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175">
                  <a:moveTo>
                    <a:pt x="136" y="30"/>
                  </a:moveTo>
                  <a:cubicBezTo>
                    <a:pt x="130" y="27"/>
                    <a:pt x="130" y="27"/>
                    <a:pt x="130" y="27"/>
                  </a:cubicBezTo>
                  <a:cubicBezTo>
                    <a:pt x="51" y="154"/>
                    <a:pt x="51" y="154"/>
                    <a:pt x="51" y="154"/>
                  </a:cubicBezTo>
                  <a:cubicBezTo>
                    <a:pt x="45" y="163"/>
                    <a:pt x="32" y="166"/>
                    <a:pt x="22" y="160"/>
                  </a:cubicBezTo>
                  <a:cubicBezTo>
                    <a:pt x="12" y="153"/>
                    <a:pt x="8" y="141"/>
                    <a:pt x="14" y="132"/>
                  </a:cubicBezTo>
                  <a:cubicBezTo>
                    <a:pt x="93" y="4"/>
                    <a:pt x="93" y="4"/>
                    <a:pt x="93" y="4"/>
                  </a:cubicBezTo>
                  <a:cubicBezTo>
                    <a:pt x="87" y="0"/>
                    <a:pt x="87" y="0"/>
                    <a:pt x="87" y="0"/>
                  </a:cubicBezTo>
                  <a:cubicBezTo>
                    <a:pt x="7" y="130"/>
                    <a:pt x="7" y="130"/>
                    <a:pt x="7" y="130"/>
                  </a:cubicBezTo>
                  <a:cubicBezTo>
                    <a:pt x="0" y="142"/>
                    <a:pt x="4" y="158"/>
                    <a:pt x="18" y="167"/>
                  </a:cubicBezTo>
                  <a:cubicBezTo>
                    <a:pt x="31" y="175"/>
                    <a:pt x="48" y="172"/>
                    <a:pt x="56" y="160"/>
                  </a:cubicBezTo>
                  <a:lnTo>
                    <a:pt x="136" y="3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205"/>
            <p:cNvSpPr/>
            <p:nvPr/>
          </p:nvSpPr>
          <p:spPr bwMode="auto">
            <a:xfrm>
              <a:off x="7410450" y="4419600"/>
              <a:ext cx="125413" cy="87313"/>
            </a:xfrm>
            <a:custGeom>
              <a:avLst/>
              <a:gdLst>
                <a:gd name="T0" fmla="*/ 65 w 66"/>
                <a:gd name="T1" fmla="*/ 43 h 46"/>
                <a:gd name="T2" fmla="*/ 58 w 66"/>
                <a:gd name="T3" fmla="*/ 44 h 46"/>
                <a:gd name="T4" fmla="*/ 3 w 66"/>
                <a:gd name="T5" fmla="*/ 11 h 46"/>
                <a:gd name="T6" fmla="*/ 2 w 66"/>
                <a:gd name="T7" fmla="*/ 4 h 46"/>
                <a:gd name="T8" fmla="*/ 9 w 66"/>
                <a:gd name="T9" fmla="*/ 2 h 46"/>
                <a:gd name="T10" fmla="*/ 63 w 66"/>
                <a:gd name="T11" fmla="*/ 36 h 46"/>
                <a:gd name="T12" fmla="*/ 65 w 66"/>
                <a:gd name="T13" fmla="*/ 43 h 46"/>
              </a:gdLst>
              <a:ahLst/>
              <a:cxnLst>
                <a:cxn ang="0">
                  <a:pos x="T0" y="T1"/>
                </a:cxn>
                <a:cxn ang="0">
                  <a:pos x="T2" y="T3"/>
                </a:cxn>
                <a:cxn ang="0">
                  <a:pos x="T4" y="T5"/>
                </a:cxn>
                <a:cxn ang="0">
                  <a:pos x="T6" y="T7"/>
                </a:cxn>
                <a:cxn ang="0">
                  <a:pos x="T8" y="T9"/>
                </a:cxn>
                <a:cxn ang="0">
                  <a:pos x="T10" y="T11"/>
                </a:cxn>
                <a:cxn ang="0">
                  <a:pos x="T12" y="T13"/>
                </a:cxn>
              </a:cxnLst>
              <a:rect l="0" t="0" r="r" b="b"/>
              <a:pathLst>
                <a:path w="66" h="46">
                  <a:moveTo>
                    <a:pt x="65" y="43"/>
                  </a:moveTo>
                  <a:cubicBezTo>
                    <a:pt x="63" y="45"/>
                    <a:pt x="60" y="46"/>
                    <a:pt x="58" y="44"/>
                  </a:cubicBezTo>
                  <a:cubicBezTo>
                    <a:pt x="3" y="11"/>
                    <a:pt x="3" y="11"/>
                    <a:pt x="3" y="11"/>
                  </a:cubicBezTo>
                  <a:cubicBezTo>
                    <a:pt x="1" y="9"/>
                    <a:pt x="0" y="6"/>
                    <a:pt x="2" y="4"/>
                  </a:cubicBezTo>
                  <a:cubicBezTo>
                    <a:pt x="3" y="1"/>
                    <a:pt x="6" y="0"/>
                    <a:pt x="9" y="2"/>
                  </a:cubicBezTo>
                  <a:cubicBezTo>
                    <a:pt x="63" y="36"/>
                    <a:pt x="63" y="36"/>
                    <a:pt x="63" y="36"/>
                  </a:cubicBezTo>
                  <a:cubicBezTo>
                    <a:pt x="66" y="37"/>
                    <a:pt x="66" y="40"/>
                    <a:pt x="65" y="43"/>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206"/>
            <p:cNvSpPr/>
            <p:nvPr/>
          </p:nvSpPr>
          <p:spPr bwMode="auto">
            <a:xfrm>
              <a:off x="7312025" y="4489450"/>
              <a:ext cx="174625" cy="239713"/>
            </a:xfrm>
            <a:custGeom>
              <a:avLst/>
              <a:gdLst>
                <a:gd name="T0" fmla="*/ 91 w 91"/>
                <a:gd name="T1" fmla="*/ 4 h 125"/>
                <a:gd name="T2" fmla="*/ 83 w 91"/>
                <a:gd name="T3" fmla="*/ 0 h 125"/>
                <a:gd name="T4" fmla="*/ 12 w 91"/>
                <a:gd name="T5" fmla="*/ 114 h 125"/>
                <a:gd name="T6" fmla="*/ 0 w 91"/>
                <a:gd name="T7" fmla="*/ 120 h 125"/>
                <a:gd name="T8" fmla="*/ 1 w 91"/>
                <a:gd name="T9" fmla="*/ 121 h 125"/>
                <a:gd name="T10" fmla="*/ 21 w 91"/>
                <a:gd name="T11" fmla="*/ 117 h 125"/>
                <a:gd name="T12" fmla="*/ 91 w 91"/>
                <a:gd name="T13" fmla="*/ 4 h 125"/>
              </a:gdLst>
              <a:ahLst/>
              <a:cxnLst>
                <a:cxn ang="0">
                  <a:pos x="T0" y="T1"/>
                </a:cxn>
                <a:cxn ang="0">
                  <a:pos x="T2" y="T3"/>
                </a:cxn>
                <a:cxn ang="0">
                  <a:pos x="T4" y="T5"/>
                </a:cxn>
                <a:cxn ang="0">
                  <a:pos x="T6" y="T7"/>
                </a:cxn>
                <a:cxn ang="0">
                  <a:pos x="T8" y="T9"/>
                </a:cxn>
                <a:cxn ang="0">
                  <a:pos x="T10" y="T11"/>
                </a:cxn>
                <a:cxn ang="0">
                  <a:pos x="T12" y="T13"/>
                </a:cxn>
              </a:cxnLst>
              <a:rect l="0" t="0" r="r" b="b"/>
              <a:pathLst>
                <a:path w="91" h="125">
                  <a:moveTo>
                    <a:pt x="91" y="4"/>
                  </a:moveTo>
                  <a:cubicBezTo>
                    <a:pt x="83" y="0"/>
                    <a:pt x="83" y="0"/>
                    <a:pt x="83" y="0"/>
                  </a:cubicBezTo>
                  <a:cubicBezTo>
                    <a:pt x="12" y="114"/>
                    <a:pt x="12" y="114"/>
                    <a:pt x="12" y="114"/>
                  </a:cubicBezTo>
                  <a:cubicBezTo>
                    <a:pt x="10" y="118"/>
                    <a:pt x="5" y="120"/>
                    <a:pt x="0" y="120"/>
                  </a:cubicBezTo>
                  <a:cubicBezTo>
                    <a:pt x="0" y="121"/>
                    <a:pt x="1" y="121"/>
                    <a:pt x="1" y="121"/>
                  </a:cubicBezTo>
                  <a:cubicBezTo>
                    <a:pt x="8" y="125"/>
                    <a:pt x="17" y="124"/>
                    <a:pt x="21" y="117"/>
                  </a:cubicBezTo>
                  <a:lnTo>
                    <a:pt x="91" y="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207"/>
            <p:cNvSpPr/>
            <p:nvPr/>
          </p:nvSpPr>
          <p:spPr bwMode="auto">
            <a:xfrm>
              <a:off x="5075238" y="4303713"/>
              <a:ext cx="222250" cy="284163"/>
            </a:xfrm>
            <a:custGeom>
              <a:avLst/>
              <a:gdLst>
                <a:gd name="T0" fmla="*/ 0 w 116"/>
                <a:gd name="T1" fmla="*/ 26 h 148"/>
                <a:gd name="T2" fmla="*/ 6 w 116"/>
                <a:gd name="T3" fmla="*/ 22 h 148"/>
                <a:gd name="T4" fmla="*/ 73 w 116"/>
                <a:gd name="T5" fmla="*/ 131 h 148"/>
                <a:gd name="T6" fmla="*/ 97 w 116"/>
                <a:gd name="T7" fmla="*/ 135 h 148"/>
                <a:gd name="T8" fmla="*/ 104 w 116"/>
                <a:gd name="T9" fmla="*/ 112 h 148"/>
                <a:gd name="T10" fmla="*/ 37 w 116"/>
                <a:gd name="T11" fmla="*/ 3 h 148"/>
                <a:gd name="T12" fmla="*/ 42 w 116"/>
                <a:gd name="T13" fmla="*/ 0 h 148"/>
                <a:gd name="T14" fmla="*/ 110 w 116"/>
                <a:gd name="T15" fmla="*/ 110 h 148"/>
                <a:gd name="T16" fmla="*/ 101 w 116"/>
                <a:gd name="T17" fmla="*/ 141 h 148"/>
                <a:gd name="T18" fmla="*/ 68 w 116"/>
                <a:gd name="T19" fmla="*/ 135 h 148"/>
                <a:gd name="T20" fmla="*/ 0 w 116"/>
                <a:gd name="T21" fmla="*/ 2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48">
                  <a:moveTo>
                    <a:pt x="0" y="26"/>
                  </a:moveTo>
                  <a:cubicBezTo>
                    <a:pt x="6" y="22"/>
                    <a:pt x="6" y="22"/>
                    <a:pt x="6" y="22"/>
                  </a:cubicBezTo>
                  <a:cubicBezTo>
                    <a:pt x="73" y="131"/>
                    <a:pt x="73" y="131"/>
                    <a:pt x="73" y="131"/>
                  </a:cubicBezTo>
                  <a:cubicBezTo>
                    <a:pt x="77" y="139"/>
                    <a:pt x="88" y="141"/>
                    <a:pt x="97" y="135"/>
                  </a:cubicBezTo>
                  <a:cubicBezTo>
                    <a:pt x="105" y="130"/>
                    <a:pt x="108" y="119"/>
                    <a:pt x="104" y="112"/>
                  </a:cubicBezTo>
                  <a:cubicBezTo>
                    <a:pt x="37" y="3"/>
                    <a:pt x="37" y="3"/>
                    <a:pt x="37" y="3"/>
                  </a:cubicBezTo>
                  <a:cubicBezTo>
                    <a:pt x="42" y="0"/>
                    <a:pt x="42" y="0"/>
                    <a:pt x="42" y="0"/>
                  </a:cubicBezTo>
                  <a:cubicBezTo>
                    <a:pt x="110" y="110"/>
                    <a:pt x="110" y="110"/>
                    <a:pt x="110" y="110"/>
                  </a:cubicBezTo>
                  <a:cubicBezTo>
                    <a:pt x="116" y="120"/>
                    <a:pt x="112" y="134"/>
                    <a:pt x="101" y="141"/>
                  </a:cubicBezTo>
                  <a:cubicBezTo>
                    <a:pt x="89" y="148"/>
                    <a:pt x="75" y="146"/>
                    <a:pt x="68" y="135"/>
                  </a:cubicBezTo>
                  <a:lnTo>
                    <a:pt x="0" y="2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208"/>
            <p:cNvSpPr/>
            <p:nvPr/>
          </p:nvSpPr>
          <p:spPr bwMode="auto">
            <a:xfrm>
              <a:off x="5064125" y="4294188"/>
              <a:ext cx="106363" cy="74613"/>
            </a:xfrm>
            <a:custGeom>
              <a:avLst/>
              <a:gdLst>
                <a:gd name="T0" fmla="*/ 1 w 56"/>
                <a:gd name="T1" fmla="*/ 36 h 39"/>
                <a:gd name="T2" fmla="*/ 7 w 56"/>
                <a:gd name="T3" fmla="*/ 37 h 39"/>
                <a:gd name="T4" fmla="*/ 53 w 56"/>
                <a:gd name="T5" fmla="*/ 9 h 39"/>
                <a:gd name="T6" fmla="*/ 55 w 56"/>
                <a:gd name="T7" fmla="*/ 3 h 39"/>
                <a:gd name="T8" fmla="*/ 49 w 56"/>
                <a:gd name="T9" fmla="*/ 1 h 39"/>
                <a:gd name="T10" fmla="*/ 3 w 56"/>
                <a:gd name="T11" fmla="*/ 30 h 39"/>
                <a:gd name="T12" fmla="*/ 1 w 56"/>
                <a:gd name="T13" fmla="*/ 36 h 39"/>
              </a:gdLst>
              <a:ahLst/>
              <a:cxnLst>
                <a:cxn ang="0">
                  <a:pos x="T0" y="T1"/>
                </a:cxn>
                <a:cxn ang="0">
                  <a:pos x="T2" y="T3"/>
                </a:cxn>
                <a:cxn ang="0">
                  <a:pos x="T4" y="T5"/>
                </a:cxn>
                <a:cxn ang="0">
                  <a:pos x="T6" y="T7"/>
                </a:cxn>
                <a:cxn ang="0">
                  <a:pos x="T8" y="T9"/>
                </a:cxn>
                <a:cxn ang="0">
                  <a:pos x="T10" y="T11"/>
                </a:cxn>
                <a:cxn ang="0">
                  <a:pos x="T12" y="T13"/>
                </a:cxn>
              </a:cxnLst>
              <a:rect l="0" t="0" r="r" b="b"/>
              <a:pathLst>
                <a:path w="56" h="39">
                  <a:moveTo>
                    <a:pt x="1" y="36"/>
                  </a:moveTo>
                  <a:cubicBezTo>
                    <a:pt x="2" y="38"/>
                    <a:pt x="5" y="39"/>
                    <a:pt x="7" y="37"/>
                  </a:cubicBezTo>
                  <a:cubicBezTo>
                    <a:pt x="53" y="9"/>
                    <a:pt x="53" y="9"/>
                    <a:pt x="53" y="9"/>
                  </a:cubicBezTo>
                  <a:cubicBezTo>
                    <a:pt x="55" y="7"/>
                    <a:pt x="56" y="5"/>
                    <a:pt x="55" y="3"/>
                  </a:cubicBezTo>
                  <a:cubicBezTo>
                    <a:pt x="54" y="1"/>
                    <a:pt x="51" y="0"/>
                    <a:pt x="49" y="1"/>
                  </a:cubicBezTo>
                  <a:cubicBezTo>
                    <a:pt x="3" y="30"/>
                    <a:pt x="3" y="30"/>
                    <a:pt x="3" y="30"/>
                  </a:cubicBezTo>
                  <a:cubicBezTo>
                    <a:pt x="0" y="31"/>
                    <a:pt x="0" y="34"/>
                    <a:pt x="1" y="36"/>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209"/>
            <p:cNvSpPr/>
            <p:nvPr/>
          </p:nvSpPr>
          <p:spPr bwMode="auto">
            <a:xfrm>
              <a:off x="5108575" y="4354513"/>
              <a:ext cx="144463" cy="201613"/>
            </a:xfrm>
            <a:custGeom>
              <a:avLst/>
              <a:gdLst>
                <a:gd name="T0" fmla="*/ 0 w 76"/>
                <a:gd name="T1" fmla="*/ 4 h 106"/>
                <a:gd name="T2" fmla="*/ 6 w 76"/>
                <a:gd name="T3" fmla="*/ 0 h 106"/>
                <a:gd name="T4" fmla="*/ 66 w 76"/>
                <a:gd name="T5" fmla="*/ 97 h 106"/>
                <a:gd name="T6" fmla="*/ 76 w 76"/>
                <a:gd name="T7" fmla="*/ 102 h 106"/>
                <a:gd name="T8" fmla="*/ 76 w 76"/>
                <a:gd name="T9" fmla="*/ 103 h 106"/>
                <a:gd name="T10" fmla="*/ 59 w 76"/>
                <a:gd name="T11" fmla="*/ 100 h 106"/>
                <a:gd name="T12" fmla="*/ 0 w 76"/>
                <a:gd name="T13" fmla="*/ 4 h 106"/>
              </a:gdLst>
              <a:ahLst/>
              <a:cxnLst>
                <a:cxn ang="0">
                  <a:pos x="T0" y="T1"/>
                </a:cxn>
                <a:cxn ang="0">
                  <a:pos x="T2" y="T3"/>
                </a:cxn>
                <a:cxn ang="0">
                  <a:pos x="T4" y="T5"/>
                </a:cxn>
                <a:cxn ang="0">
                  <a:pos x="T6" y="T7"/>
                </a:cxn>
                <a:cxn ang="0">
                  <a:pos x="T8" y="T9"/>
                </a:cxn>
                <a:cxn ang="0">
                  <a:pos x="T10" y="T11"/>
                </a:cxn>
                <a:cxn ang="0">
                  <a:pos x="T12" y="T13"/>
                </a:cxn>
              </a:cxnLst>
              <a:rect l="0" t="0" r="r" b="b"/>
              <a:pathLst>
                <a:path w="76" h="106">
                  <a:moveTo>
                    <a:pt x="0" y="4"/>
                  </a:moveTo>
                  <a:cubicBezTo>
                    <a:pt x="6" y="0"/>
                    <a:pt x="6" y="0"/>
                    <a:pt x="6" y="0"/>
                  </a:cubicBezTo>
                  <a:cubicBezTo>
                    <a:pt x="66" y="97"/>
                    <a:pt x="66" y="97"/>
                    <a:pt x="66" y="97"/>
                  </a:cubicBezTo>
                  <a:cubicBezTo>
                    <a:pt x="68" y="101"/>
                    <a:pt x="72" y="102"/>
                    <a:pt x="76" y="102"/>
                  </a:cubicBezTo>
                  <a:cubicBezTo>
                    <a:pt x="76" y="102"/>
                    <a:pt x="76" y="103"/>
                    <a:pt x="76" y="103"/>
                  </a:cubicBezTo>
                  <a:cubicBezTo>
                    <a:pt x="70" y="106"/>
                    <a:pt x="62" y="105"/>
                    <a:pt x="59" y="100"/>
                  </a:cubicBezTo>
                  <a:lnTo>
                    <a:pt x="0" y="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210"/>
            <p:cNvSpPr>
              <a:spLocks noEditPoints="1"/>
            </p:cNvSpPr>
            <p:nvPr/>
          </p:nvSpPr>
          <p:spPr bwMode="auto">
            <a:xfrm>
              <a:off x="6384925" y="5992813"/>
              <a:ext cx="233363" cy="252413"/>
            </a:xfrm>
            <a:custGeom>
              <a:avLst/>
              <a:gdLst>
                <a:gd name="T0" fmla="*/ 95 w 122"/>
                <a:gd name="T1" fmla="*/ 61 h 132"/>
                <a:gd name="T2" fmla="*/ 92 w 122"/>
                <a:gd name="T3" fmla="*/ 75 h 132"/>
                <a:gd name="T4" fmla="*/ 92 w 122"/>
                <a:gd name="T5" fmla="*/ 88 h 132"/>
                <a:gd name="T6" fmla="*/ 94 w 122"/>
                <a:gd name="T7" fmla="*/ 89 h 132"/>
                <a:gd name="T8" fmla="*/ 104 w 122"/>
                <a:gd name="T9" fmla="*/ 104 h 132"/>
                <a:gd name="T10" fmla="*/ 92 w 122"/>
                <a:gd name="T11" fmla="*/ 96 h 132"/>
                <a:gd name="T12" fmla="*/ 92 w 122"/>
                <a:gd name="T13" fmla="*/ 26 h 132"/>
                <a:gd name="T14" fmla="*/ 104 w 122"/>
                <a:gd name="T15" fmla="*/ 18 h 132"/>
                <a:gd name="T16" fmla="*/ 94 w 122"/>
                <a:gd name="T17" fmla="*/ 33 h 132"/>
                <a:gd name="T18" fmla="*/ 92 w 122"/>
                <a:gd name="T19" fmla="*/ 34 h 132"/>
                <a:gd name="T20" fmla="*/ 119 w 122"/>
                <a:gd name="T21" fmla="*/ 58 h 132"/>
                <a:gd name="T22" fmla="*/ 101 w 122"/>
                <a:gd name="T23" fmla="*/ 61 h 132"/>
                <a:gd name="T24" fmla="*/ 119 w 122"/>
                <a:gd name="T25" fmla="*/ 64 h 132"/>
                <a:gd name="T26" fmla="*/ 119 w 122"/>
                <a:gd name="T27" fmla="*/ 58 h 132"/>
                <a:gd name="T28" fmla="*/ 63 w 122"/>
                <a:gd name="T29" fmla="*/ 132 h 132"/>
                <a:gd name="T30" fmla="*/ 80 w 122"/>
                <a:gd name="T31" fmla="*/ 89 h 132"/>
                <a:gd name="T32" fmla="*/ 92 w 122"/>
                <a:gd name="T33" fmla="*/ 47 h 132"/>
                <a:gd name="T34" fmla="*/ 61 w 122"/>
                <a:gd name="T35" fmla="*/ 34 h 132"/>
                <a:gd name="T36" fmla="*/ 88 w 122"/>
                <a:gd name="T37" fmla="*/ 61 h 132"/>
                <a:gd name="T38" fmla="*/ 75 w 122"/>
                <a:gd name="T39" fmla="*/ 84 h 132"/>
                <a:gd name="T40" fmla="*/ 73 w 122"/>
                <a:gd name="T41" fmla="*/ 102 h 132"/>
                <a:gd name="T42" fmla="*/ 61 w 122"/>
                <a:gd name="T43" fmla="*/ 132 h 132"/>
                <a:gd name="T44" fmla="*/ 92 w 122"/>
                <a:gd name="T45" fmla="*/ 34 h 132"/>
                <a:gd name="T46" fmla="*/ 89 w 122"/>
                <a:gd name="T47" fmla="*/ 29 h 132"/>
                <a:gd name="T48" fmla="*/ 92 w 122"/>
                <a:gd name="T49" fmla="*/ 88 h 132"/>
                <a:gd name="T50" fmla="*/ 89 w 122"/>
                <a:gd name="T51" fmla="*/ 93 h 132"/>
                <a:gd name="T52" fmla="*/ 92 w 122"/>
                <a:gd name="T53" fmla="*/ 88 h 132"/>
                <a:gd name="T54" fmla="*/ 61 w 122"/>
                <a:gd name="T55" fmla="*/ 0 h 132"/>
                <a:gd name="T56" fmla="*/ 64 w 122"/>
                <a:gd name="T57" fmla="*/ 3 h 132"/>
                <a:gd name="T58" fmla="*/ 61 w 122"/>
                <a:gd name="T59" fmla="*/ 21 h 132"/>
                <a:gd name="T60" fmla="*/ 61 w 122"/>
                <a:gd name="T61" fmla="*/ 27 h 132"/>
                <a:gd name="T62" fmla="*/ 31 w 122"/>
                <a:gd name="T63" fmla="*/ 76 h 132"/>
                <a:gd name="T64" fmla="*/ 43 w 122"/>
                <a:gd name="T65" fmla="*/ 116 h 132"/>
                <a:gd name="T66" fmla="*/ 61 w 122"/>
                <a:gd name="T67" fmla="*/ 132 h 132"/>
                <a:gd name="T68" fmla="*/ 50 w 122"/>
                <a:gd name="T69" fmla="*/ 102 h 132"/>
                <a:gd name="T70" fmla="*/ 48 w 122"/>
                <a:gd name="T71" fmla="*/ 84 h 132"/>
                <a:gd name="T72" fmla="*/ 42 w 122"/>
                <a:gd name="T73" fmla="*/ 42 h 132"/>
                <a:gd name="T74" fmla="*/ 61 w 122"/>
                <a:gd name="T75" fmla="*/ 27 h 132"/>
                <a:gd name="T76" fmla="*/ 61 w 122"/>
                <a:gd name="T77" fmla="*/ 21 h 132"/>
                <a:gd name="T78" fmla="*/ 58 w 122"/>
                <a:gd name="T79" fmla="*/ 3 h 132"/>
                <a:gd name="T80" fmla="*/ 31 w 122"/>
                <a:gd name="T81" fmla="*/ 96 h 132"/>
                <a:gd name="T82" fmla="*/ 33 w 122"/>
                <a:gd name="T83" fmla="*/ 89 h 132"/>
                <a:gd name="T84" fmla="*/ 31 w 122"/>
                <a:gd name="T85" fmla="*/ 96 h 132"/>
                <a:gd name="T86" fmla="*/ 31 w 122"/>
                <a:gd name="T87" fmla="*/ 26 h 132"/>
                <a:gd name="T88" fmla="*/ 33 w 122"/>
                <a:gd name="T89" fmla="*/ 33 h 132"/>
                <a:gd name="T90" fmla="*/ 31 w 122"/>
                <a:gd name="T91" fmla="*/ 46 h 132"/>
                <a:gd name="T92" fmla="*/ 31 w 122"/>
                <a:gd name="T93" fmla="*/ 76 h 132"/>
                <a:gd name="T94" fmla="*/ 31 w 122"/>
                <a:gd name="T95" fmla="*/ 26 h 132"/>
                <a:gd name="T96" fmla="*/ 29 w 122"/>
                <a:gd name="T97" fmla="*/ 33 h 132"/>
                <a:gd name="T98" fmla="*/ 18 w 122"/>
                <a:gd name="T99" fmla="*/ 22 h 132"/>
                <a:gd name="T100" fmla="*/ 23 w 122"/>
                <a:gd name="T101" fmla="*/ 18 h 132"/>
                <a:gd name="T102" fmla="*/ 31 w 122"/>
                <a:gd name="T103" fmla="*/ 88 h 132"/>
                <a:gd name="T104" fmla="*/ 23 w 122"/>
                <a:gd name="T105" fmla="*/ 104 h 132"/>
                <a:gd name="T106" fmla="*/ 18 w 122"/>
                <a:gd name="T107" fmla="*/ 100 h 132"/>
                <a:gd name="T108" fmla="*/ 29 w 122"/>
                <a:gd name="T109" fmla="*/ 89 h 132"/>
                <a:gd name="T110" fmla="*/ 22 w 122"/>
                <a:gd name="T111" fmla="*/ 61 h 132"/>
                <a:gd name="T112" fmla="*/ 19 w 122"/>
                <a:gd name="T113" fmla="*/ 58 h 132"/>
                <a:gd name="T114" fmla="*/ 0 w 122"/>
                <a:gd name="T115" fmla="*/ 61 h 132"/>
                <a:gd name="T116" fmla="*/ 19 w 122"/>
                <a:gd name="T117" fmla="*/ 6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2" h="132">
                  <a:moveTo>
                    <a:pt x="92" y="75"/>
                  </a:moveTo>
                  <a:cubicBezTo>
                    <a:pt x="94" y="71"/>
                    <a:pt x="95" y="66"/>
                    <a:pt x="95" y="61"/>
                  </a:cubicBezTo>
                  <a:cubicBezTo>
                    <a:pt x="95" y="56"/>
                    <a:pt x="94" y="51"/>
                    <a:pt x="92" y="47"/>
                  </a:cubicBezTo>
                  <a:cubicBezTo>
                    <a:pt x="92" y="75"/>
                    <a:pt x="92" y="75"/>
                    <a:pt x="92" y="75"/>
                  </a:cubicBezTo>
                  <a:close/>
                  <a:moveTo>
                    <a:pt x="92" y="96"/>
                  </a:moveTo>
                  <a:cubicBezTo>
                    <a:pt x="92" y="88"/>
                    <a:pt x="92" y="88"/>
                    <a:pt x="92" y="88"/>
                  </a:cubicBezTo>
                  <a:cubicBezTo>
                    <a:pt x="92" y="88"/>
                    <a:pt x="93" y="88"/>
                    <a:pt x="94" y="89"/>
                  </a:cubicBezTo>
                  <a:cubicBezTo>
                    <a:pt x="94" y="89"/>
                    <a:pt x="94" y="89"/>
                    <a:pt x="94" y="89"/>
                  </a:cubicBezTo>
                  <a:cubicBezTo>
                    <a:pt x="104" y="100"/>
                    <a:pt x="104" y="100"/>
                    <a:pt x="104" y="100"/>
                  </a:cubicBezTo>
                  <a:cubicBezTo>
                    <a:pt x="106" y="101"/>
                    <a:pt x="106" y="103"/>
                    <a:pt x="104" y="104"/>
                  </a:cubicBezTo>
                  <a:cubicBezTo>
                    <a:pt x="103" y="105"/>
                    <a:pt x="101" y="105"/>
                    <a:pt x="100" y="104"/>
                  </a:cubicBezTo>
                  <a:cubicBezTo>
                    <a:pt x="92" y="96"/>
                    <a:pt x="92" y="96"/>
                    <a:pt x="92" y="96"/>
                  </a:cubicBezTo>
                  <a:close/>
                  <a:moveTo>
                    <a:pt x="92" y="34"/>
                  </a:moveTo>
                  <a:cubicBezTo>
                    <a:pt x="92" y="26"/>
                    <a:pt x="92" y="26"/>
                    <a:pt x="92" y="26"/>
                  </a:cubicBezTo>
                  <a:cubicBezTo>
                    <a:pt x="100" y="18"/>
                    <a:pt x="100" y="18"/>
                    <a:pt x="100" y="18"/>
                  </a:cubicBezTo>
                  <a:cubicBezTo>
                    <a:pt x="101" y="17"/>
                    <a:pt x="103" y="17"/>
                    <a:pt x="104" y="18"/>
                  </a:cubicBezTo>
                  <a:cubicBezTo>
                    <a:pt x="106" y="19"/>
                    <a:pt x="106" y="21"/>
                    <a:pt x="104" y="22"/>
                  </a:cubicBezTo>
                  <a:cubicBezTo>
                    <a:pt x="94" y="33"/>
                    <a:pt x="94" y="33"/>
                    <a:pt x="94" y="33"/>
                  </a:cubicBezTo>
                  <a:cubicBezTo>
                    <a:pt x="94" y="33"/>
                    <a:pt x="94" y="33"/>
                    <a:pt x="94" y="33"/>
                  </a:cubicBezTo>
                  <a:cubicBezTo>
                    <a:pt x="93" y="34"/>
                    <a:pt x="92" y="34"/>
                    <a:pt x="92" y="34"/>
                  </a:cubicBezTo>
                  <a:close/>
                  <a:moveTo>
                    <a:pt x="119" y="58"/>
                  </a:moveTo>
                  <a:cubicBezTo>
                    <a:pt x="119" y="58"/>
                    <a:pt x="119" y="58"/>
                    <a:pt x="119" y="58"/>
                  </a:cubicBezTo>
                  <a:cubicBezTo>
                    <a:pt x="104" y="58"/>
                    <a:pt x="104" y="58"/>
                    <a:pt x="104" y="58"/>
                  </a:cubicBezTo>
                  <a:cubicBezTo>
                    <a:pt x="102" y="58"/>
                    <a:pt x="101" y="59"/>
                    <a:pt x="101" y="61"/>
                  </a:cubicBezTo>
                  <a:cubicBezTo>
                    <a:pt x="101" y="63"/>
                    <a:pt x="102" y="64"/>
                    <a:pt x="104" y="64"/>
                  </a:cubicBezTo>
                  <a:cubicBezTo>
                    <a:pt x="119" y="64"/>
                    <a:pt x="119" y="64"/>
                    <a:pt x="119" y="64"/>
                  </a:cubicBezTo>
                  <a:cubicBezTo>
                    <a:pt x="121" y="64"/>
                    <a:pt x="122" y="63"/>
                    <a:pt x="122" y="61"/>
                  </a:cubicBezTo>
                  <a:cubicBezTo>
                    <a:pt x="122" y="59"/>
                    <a:pt x="121" y="58"/>
                    <a:pt x="119" y="58"/>
                  </a:cubicBezTo>
                  <a:close/>
                  <a:moveTo>
                    <a:pt x="61" y="132"/>
                  </a:moveTo>
                  <a:cubicBezTo>
                    <a:pt x="63" y="132"/>
                    <a:pt x="63" y="132"/>
                    <a:pt x="63" y="132"/>
                  </a:cubicBezTo>
                  <a:cubicBezTo>
                    <a:pt x="73" y="132"/>
                    <a:pt x="80" y="125"/>
                    <a:pt x="80" y="116"/>
                  </a:cubicBezTo>
                  <a:cubicBezTo>
                    <a:pt x="80" y="89"/>
                    <a:pt x="80" y="89"/>
                    <a:pt x="80" y="89"/>
                  </a:cubicBezTo>
                  <a:cubicBezTo>
                    <a:pt x="85" y="85"/>
                    <a:pt x="89" y="81"/>
                    <a:pt x="92" y="75"/>
                  </a:cubicBezTo>
                  <a:cubicBezTo>
                    <a:pt x="92" y="47"/>
                    <a:pt x="92" y="47"/>
                    <a:pt x="92" y="47"/>
                  </a:cubicBezTo>
                  <a:cubicBezTo>
                    <a:pt x="86" y="35"/>
                    <a:pt x="75" y="27"/>
                    <a:pt x="61" y="27"/>
                  </a:cubicBezTo>
                  <a:cubicBezTo>
                    <a:pt x="61" y="34"/>
                    <a:pt x="61" y="34"/>
                    <a:pt x="61" y="34"/>
                  </a:cubicBezTo>
                  <a:cubicBezTo>
                    <a:pt x="68" y="34"/>
                    <a:pt x="75" y="37"/>
                    <a:pt x="80" y="42"/>
                  </a:cubicBezTo>
                  <a:cubicBezTo>
                    <a:pt x="85" y="47"/>
                    <a:pt x="88" y="54"/>
                    <a:pt x="88" y="61"/>
                  </a:cubicBezTo>
                  <a:cubicBezTo>
                    <a:pt x="88" y="71"/>
                    <a:pt x="83" y="79"/>
                    <a:pt x="75" y="84"/>
                  </a:cubicBezTo>
                  <a:cubicBezTo>
                    <a:pt x="75" y="84"/>
                    <a:pt x="75" y="84"/>
                    <a:pt x="75" y="84"/>
                  </a:cubicBezTo>
                  <a:cubicBezTo>
                    <a:pt x="74" y="84"/>
                    <a:pt x="73" y="86"/>
                    <a:pt x="73" y="87"/>
                  </a:cubicBezTo>
                  <a:cubicBezTo>
                    <a:pt x="73" y="102"/>
                    <a:pt x="73" y="102"/>
                    <a:pt x="73" y="102"/>
                  </a:cubicBezTo>
                  <a:cubicBezTo>
                    <a:pt x="61" y="102"/>
                    <a:pt x="61" y="102"/>
                    <a:pt x="61" y="102"/>
                  </a:cubicBezTo>
                  <a:cubicBezTo>
                    <a:pt x="61" y="132"/>
                    <a:pt x="61" y="132"/>
                    <a:pt x="61" y="132"/>
                  </a:cubicBezTo>
                  <a:close/>
                  <a:moveTo>
                    <a:pt x="92" y="26"/>
                  </a:moveTo>
                  <a:cubicBezTo>
                    <a:pt x="92" y="34"/>
                    <a:pt x="92" y="34"/>
                    <a:pt x="92" y="34"/>
                  </a:cubicBezTo>
                  <a:cubicBezTo>
                    <a:pt x="91" y="34"/>
                    <a:pt x="90" y="34"/>
                    <a:pt x="89" y="33"/>
                  </a:cubicBezTo>
                  <a:cubicBezTo>
                    <a:pt x="88" y="32"/>
                    <a:pt x="88" y="30"/>
                    <a:pt x="89" y="29"/>
                  </a:cubicBezTo>
                  <a:cubicBezTo>
                    <a:pt x="92" y="26"/>
                    <a:pt x="92" y="26"/>
                    <a:pt x="92" y="26"/>
                  </a:cubicBezTo>
                  <a:close/>
                  <a:moveTo>
                    <a:pt x="92" y="88"/>
                  </a:moveTo>
                  <a:cubicBezTo>
                    <a:pt x="92" y="96"/>
                    <a:pt x="92" y="96"/>
                    <a:pt x="92" y="96"/>
                  </a:cubicBezTo>
                  <a:cubicBezTo>
                    <a:pt x="89" y="93"/>
                    <a:pt x="89" y="93"/>
                    <a:pt x="89" y="93"/>
                  </a:cubicBezTo>
                  <a:cubicBezTo>
                    <a:pt x="88" y="92"/>
                    <a:pt x="88" y="90"/>
                    <a:pt x="89" y="89"/>
                  </a:cubicBezTo>
                  <a:cubicBezTo>
                    <a:pt x="90" y="88"/>
                    <a:pt x="91" y="88"/>
                    <a:pt x="92" y="88"/>
                  </a:cubicBezTo>
                  <a:close/>
                  <a:moveTo>
                    <a:pt x="61" y="21"/>
                  </a:moveTo>
                  <a:cubicBezTo>
                    <a:pt x="61" y="0"/>
                    <a:pt x="61" y="0"/>
                    <a:pt x="61" y="0"/>
                  </a:cubicBezTo>
                  <a:cubicBezTo>
                    <a:pt x="61" y="0"/>
                    <a:pt x="61" y="0"/>
                    <a:pt x="61" y="0"/>
                  </a:cubicBezTo>
                  <a:cubicBezTo>
                    <a:pt x="63" y="0"/>
                    <a:pt x="64" y="2"/>
                    <a:pt x="64" y="3"/>
                  </a:cubicBezTo>
                  <a:cubicBezTo>
                    <a:pt x="64" y="18"/>
                    <a:pt x="64" y="18"/>
                    <a:pt x="64" y="18"/>
                  </a:cubicBezTo>
                  <a:cubicBezTo>
                    <a:pt x="64" y="20"/>
                    <a:pt x="63" y="21"/>
                    <a:pt x="61" y="21"/>
                  </a:cubicBezTo>
                  <a:cubicBezTo>
                    <a:pt x="61" y="21"/>
                    <a:pt x="61" y="21"/>
                    <a:pt x="61" y="21"/>
                  </a:cubicBezTo>
                  <a:close/>
                  <a:moveTo>
                    <a:pt x="61" y="27"/>
                  </a:moveTo>
                  <a:cubicBezTo>
                    <a:pt x="48" y="27"/>
                    <a:pt x="36" y="35"/>
                    <a:pt x="31" y="46"/>
                  </a:cubicBezTo>
                  <a:cubicBezTo>
                    <a:pt x="31" y="76"/>
                    <a:pt x="31" y="76"/>
                    <a:pt x="31" y="76"/>
                  </a:cubicBezTo>
                  <a:cubicBezTo>
                    <a:pt x="34" y="81"/>
                    <a:pt x="38" y="86"/>
                    <a:pt x="43" y="89"/>
                  </a:cubicBezTo>
                  <a:cubicBezTo>
                    <a:pt x="43" y="116"/>
                    <a:pt x="43" y="116"/>
                    <a:pt x="43" y="116"/>
                  </a:cubicBezTo>
                  <a:cubicBezTo>
                    <a:pt x="43" y="125"/>
                    <a:pt x="50" y="132"/>
                    <a:pt x="59" y="132"/>
                  </a:cubicBezTo>
                  <a:cubicBezTo>
                    <a:pt x="61" y="132"/>
                    <a:pt x="61" y="132"/>
                    <a:pt x="61" y="132"/>
                  </a:cubicBezTo>
                  <a:cubicBezTo>
                    <a:pt x="61" y="102"/>
                    <a:pt x="61" y="102"/>
                    <a:pt x="61" y="102"/>
                  </a:cubicBezTo>
                  <a:cubicBezTo>
                    <a:pt x="50" y="102"/>
                    <a:pt x="50" y="102"/>
                    <a:pt x="50" y="102"/>
                  </a:cubicBezTo>
                  <a:cubicBezTo>
                    <a:pt x="50" y="87"/>
                    <a:pt x="50" y="87"/>
                    <a:pt x="50" y="87"/>
                  </a:cubicBezTo>
                  <a:cubicBezTo>
                    <a:pt x="50" y="86"/>
                    <a:pt x="49" y="85"/>
                    <a:pt x="48" y="84"/>
                  </a:cubicBezTo>
                  <a:cubicBezTo>
                    <a:pt x="40" y="80"/>
                    <a:pt x="34" y="71"/>
                    <a:pt x="34" y="61"/>
                  </a:cubicBezTo>
                  <a:cubicBezTo>
                    <a:pt x="34" y="54"/>
                    <a:pt x="37" y="47"/>
                    <a:pt x="42" y="42"/>
                  </a:cubicBezTo>
                  <a:cubicBezTo>
                    <a:pt x="47" y="37"/>
                    <a:pt x="54" y="34"/>
                    <a:pt x="61" y="34"/>
                  </a:cubicBezTo>
                  <a:cubicBezTo>
                    <a:pt x="61" y="27"/>
                    <a:pt x="61" y="27"/>
                    <a:pt x="61" y="27"/>
                  </a:cubicBezTo>
                  <a:close/>
                  <a:moveTo>
                    <a:pt x="61" y="0"/>
                  </a:moveTo>
                  <a:cubicBezTo>
                    <a:pt x="61" y="21"/>
                    <a:pt x="61" y="21"/>
                    <a:pt x="61" y="21"/>
                  </a:cubicBezTo>
                  <a:cubicBezTo>
                    <a:pt x="59" y="21"/>
                    <a:pt x="58" y="20"/>
                    <a:pt x="58" y="18"/>
                  </a:cubicBezTo>
                  <a:cubicBezTo>
                    <a:pt x="58" y="3"/>
                    <a:pt x="58" y="3"/>
                    <a:pt x="58" y="3"/>
                  </a:cubicBezTo>
                  <a:cubicBezTo>
                    <a:pt x="58" y="2"/>
                    <a:pt x="59" y="0"/>
                    <a:pt x="61" y="0"/>
                  </a:cubicBezTo>
                  <a:close/>
                  <a:moveTo>
                    <a:pt x="31" y="96"/>
                  </a:moveTo>
                  <a:cubicBezTo>
                    <a:pt x="31" y="88"/>
                    <a:pt x="31" y="88"/>
                    <a:pt x="31" y="88"/>
                  </a:cubicBezTo>
                  <a:cubicBezTo>
                    <a:pt x="32" y="88"/>
                    <a:pt x="33" y="88"/>
                    <a:pt x="33" y="89"/>
                  </a:cubicBezTo>
                  <a:cubicBezTo>
                    <a:pt x="35" y="90"/>
                    <a:pt x="35" y="92"/>
                    <a:pt x="33" y="93"/>
                  </a:cubicBezTo>
                  <a:cubicBezTo>
                    <a:pt x="31" y="96"/>
                    <a:pt x="31" y="96"/>
                    <a:pt x="31" y="96"/>
                  </a:cubicBezTo>
                  <a:close/>
                  <a:moveTo>
                    <a:pt x="31" y="34"/>
                  </a:moveTo>
                  <a:cubicBezTo>
                    <a:pt x="31" y="26"/>
                    <a:pt x="31" y="26"/>
                    <a:pt x="31" y="26"/>
                  </a:cubicBezTo>
                  <a:cubicBezTo>
                    <a:pt x="33" y="29"/>
                    <a:pt x="33" y="29"/>
                    <a:pt x="33" y="29"/>
                  </a:cubicBezTo>
                  <a:cubicBezTo>
                    <a:pt x="35" y="30"/>
                    <a:pt x="35" y="32"/>
                    <a:pt x="33" y="33"/>
                  </a:cubicBezTo>
                  <a:cubicBezTo>
                    <a:pt x="33" y="34"/>
                    <a:pt x="32" y="34"/>
                    <a:pt x="31" y="34"/>
                  </a:cubicBezTo>
                  <a:close/>
                  <a:moveTo>
                    <a:pt x="31" y="46"/>
                  </a:moveTo>
                  <a:cubicBezTo>
                    <a:pt x="29" y="51"/>
                    <a:pt x="27" y="56"/>
                    <a:pt x="27" y="61"/>
                  </a:cubicBezTo>
                  <a:cubicBezTo>
                    <a:pt x="27" y="66"/>
                    <a:pt x="29" y="71"/>
                    <a:pt x="31" y="76"/>
                  </a:cubicBezTo>
                  <a:cubicBezTo>
                    <a:pt x="31" y="46"/>
                    <a:pt x="31" y="46"/>
                    <a:pt x="31" y="46"/>
                  </a:cubicBezTo>
                  <a:close/>
                  <a:moveTo>
                    <a:pt x="31" y="26"/>
                  </a:moveTo>
                  <a:cubicBezTo>
                    <a:pt x="31" y="34"/>
                    <a:pt x="31" y="34"/>
                    <a:pt x="31" y="34"/>
                  </a:cubicBezTo>
                  <a:cubicBezTo>
                    <a:pt x="30" y="34"/>
                    <a:pt x="29" y="34"/>
                    <a:pt x="29" y="33"/>
                  </a:cubicBezTo>
                  <a:cubicBezTo>
                    <a:pt x="29" y="33"/>
                    <a:pt x="29" y="33"/>
                    <a:pt x="29" y="33"/>
                  </a:cubicBezTo>
                  <a:cubicBezTo>
                    <a:pt x="18" y="22"/>
                    <a:pt x="18" y="22"/>
                    <a:pt x="18" y="22"/>
                  </a:cubicBezTo>
                  <a:cubicBezTo>
                    <a:pt x="17" y="21"/>
                    <a:pt x="17" y="19"/>
                    <a:pt x="18" y="18"/>
                  </a:cubicBezTo>
                  <a:cubicBezTo>
                    <a:pt x="20" y="17"/>
                    <a:pt x="21" y="17"/>
                    <a:pt x="23" y="18"/>
                  </a:cubicBezTo>
                  <a:cubicBezTo>
                    <a:pt x="31" y="26"/>
                    <a:pt x="31" y="26"/>
                    <a:pt x="31" y="26"/>
                  </a:cubicBezTo>
                  <a:close/>
                  <a:moveTo>
                    <a:pt x="31" y="88"/>
                  </a:moveTo>
                  <a:cubicBezTo>
                    <a:pt x="31" y="96"/>
                    <a:pt x="31" y="96"/>
                    <a:pt x="31" y="96"/>
                  </a:cubicBezTo>
                  <a:cubicBezTo>
                    <a:pt x="23" y="104"/>
                    <a:pt x="23" y="104"/>
                    <a:pt x="23" y="104"/>
                  </a:cubicBezTo>
                  <a:cubicBezTo>
                    <a:pt x="21" y="105"/>
                    <a:pt x="20" y="105"/>
                    <a:pt x="18" y="104"/>
                  </a:cubicBezTo>
                  <a:cubicBezTo>
                    <a:pt x="17" y="103"/>
                    <a:pt x="17" y="101"/>
                    <a:pt x="18" y="100"/>
                  </a:cubicBezTo>
                  <a:cubicBezTo>
                    <a:pt x="29" y="89"/>
                    <a:pt x="29" y="89"/>
                    <a:pt x="29" y="89"/>
                  </a:cubicBezTo>
                  <a:cubicBezTo>
                    <a:pt x="29" y="89"/>
                    <a:pt x="29" y="89"/>
                    <a:pt x="29" y="89"/>
                  </a:cubicBezTo>
                  <a:cubicBezTo>
                    <a:pt x="29" y="88"/>
                    <a:pt x="30" y="88"/>
                    <a:pt x="31" y="88"/>
                  </a:cubicBezTo>
                  <a:close/>
                  <a:moveTo>
                    <a:pt x="22" y="61"/>
                  </a:moveTo>
                  <a:cubicBezTo>
                    <a:pt x="22" y="61"/>
                    <a:pt x="22" y="61"/>
                    <a:pt x="22" y="61"/>
                  </a:cubicBezTo>
                  <a:cubicBezTo>
                    <a:pt x="22" y="59"/>
                    <a:pt x="20" y="58"/>
                    <a:pt x="19" y="58"/>
                  </a:cubicBezTo>
                  <a:cubicBezTo>
                    <a:pt x="4" y="58"/>
                    <a:pt x="4" y="58"/>
                    <a:pt x="4" y="58"/>
                  </a:cubicBezTo>
                  <a:cubicBezTo>
                    <a:pt x="2" y="58"/>
                    <a:pt x="0" y="59"/>
                    <a:pt x="0" y="61"/>
                  </a:cubicBezTo>
                  <a:cubicBezTo>
                    <a:pt x="0" y="63"/>
                    <a:pt x="2" y="64"/>
                    <a:pt x="4" y="64"/>
                  </a:cubicBezTo>
                  <a:cubicBezTo>
                    <a:pt x="19" y="64"/>
                    <a:pt x="19" y="64"/>
                    <a:pt x="19" y="64"/>
                  </a:cubicBezTo>
                  <a:cubicBezTo>
                    <a:pt x="20" y="64"/>
                    <a:pt x="22" y="63"/>
                    <a:pt x="22" y="6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211"/>
            <p:cNvSpPr/>
            <p:nvPr/>
          </p:nvSpPr>
          <p:spPr bwMode="auto">
            <a:xfrm>
              <a:off x="6108700" y="4316413"/>
              <a:ext cx="65088" cy="66675"/>
            </a:xfrm>
            <a:custGeom>
              <a:avLst/>
              <a:gdLst>
                <a:gd name="T0" fmla="*/ 33 w 34"/>
                <a:gd name="T1" fmla="*/ 20 h 35"/>
                <a:gd name="T2" fmla="*/ 14 w 34"/>
                <a:gd name="T3" fmla="*/ 33 h 35"/>
                <a:gd name="T4" fmla="*/ 1 w 34"/>
                <a:gd name="T5" fmla="*/ 15 h 35"/>
                <a:gd name="T6" fmla="*/ 20 w 34"/>
                <a:gd name="T7" fmla="*/ 2 h 35"/>
                <a:gd name="T8" fmla="*/ 33 w 34"/>
                <a:gd name="T9" fmla="*/ 20 h 35"/>
              </a:gdLst>
              <a:ahLst/>
              <a:cxnLst>
                <a:cxn ang="0">
                  <a:pos x="T0" y="T1"/>
                </a:cxn>
                <a:cxn ang="0">
                  <a:pos x="T2" y="T3"/>
                </a:cxn>
                <a:cxn ang="0">
                  <a:pos x="T4" y="T5"/>
                </a:cxn>
                <a:cxn ang="0">
                  <a:pos x="T6" y="T7"/>
                </a:cxn>
                <a:cxn ang="0">
                  <a:pos x="T8" y="T9"/>
                </a:cxn>
              </a:cxnLst>
              <a:rect l="0" t="0" r="r" b="b"/>
              <a:pathLst>
                <a:path w="34" h="35">
                  <a:moveTo>
                    <a:pt x="33" y="20"/>
                  </a:moveTo>
                  <a:cubicBezTo>
                    <a:pt x="31" y="29"/>
                    <a:pt x="23" y="35"/>
                    <a:pt x="14" y="33"/>
                  </a:cubicBezTo>
                  <a:cubicBezTo>
                    <a:pt x="5" y="32"/>
                    <a:pt x="0" y="24"/>
                    <a:pt x="1" y="15"/>
                  </a:cubicBezTo>
                  <a:cubicBezTo>
                    <a:pt x="3" y="6"/>
                    <a:pt x="11" y="0"/>
                    <a:pt x="20" y="2"/>
                  </a:cubicBezTo>
                  <a:cubicBezTo>
                    <a:pt x="28" y="3"/>
                    <a:pt x="34" y="12"/>
                    <a:pt x="33" y="2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212"/>
            <p:cNvSpPr/>
            <p:nvPr/>
          </p:nvSpPr>
          <p:spPr bwMode="auto">
            <a:xfrm>
              <a:off x="6091238" y="4122738"/>
              <a:ext cx="60325" cy="209550"/>
            </a:xfrm>
            <a:custGeom>
              <a:avLst/>
              <a:gdLst>
                <a:gd name="T0" fmla="*/ 32 w 32"/>
                <a:gd name="T1" fmla="*/ 109 h 110"/>
                <a:gd name="T2" fmla="*/ 14 w 32"/>
                <a:gd name="T3" fmla="*/ 18 h 110"/>
                <a:gd name="T4" fmla="*/ 2 w 32"/>
                <a:gd name="T5" fmla="*/ 1 h 110"/>
                <a:gd name="T6" fmla="*/ 21 w 32"/>
                <a:gd name="T7" fmla="*/ 110 h 110"/>
                <a:gd name="T8" fmla="*/ 32 w 32"/>
                <a:gd name="T9" fmla="*/ 109 h 110"/>
              </a:gdLst>
              <a:ahLst/>
              <a:cxnLst>
                <a:cxn ang="0">
                  <a:pos x="T0" y="T1"/>
                </a:cxn>
                <a:cxn ang="0">
                  <a:pos x="T2" y="T3"/>
                </a:cxn>
                <a:cxn ang="0">
                  <a:pos x="T4" y="T5"/>
                </a:cxn>
                <a:cxn ang="0">
                  <a:pos x="T6" y="T7"/>
                </a:cxn>
                <a:cxn ang="0">
                  <a:pos x="T8" y="T9"/>
                </a:cxn>
              </a:cxnLst>
              <a:rect l="0" t="0" r="r" b="b"/>
              <a:pathLst>
                <a:path w="32" h="110">
                  <a:moveTo>
                    <a:pt x="32" y="109"/>
                  </a:moveTo>
                  <a:cubicBezTo>
                    <a:pt x="32" y="109"/>
                    <a:pt x="14" y="18"/>
                    <a:pt x="14" y="18"/>
                  </a:cubicBezTo>
                  <a:cubicBezTo>
                    <a:pt x="14" y="18"/>
                    <a:pt x="3" y="1"/>
                    <a:pt x="2" y="1"/>
                  </a:cubicBezTo>
                  <a:cubicBezTo>
                    <a:pt x="0" y="0"/>
                    <a:pt x="21" y="110"/>
                    <a:pt x="21" y="110"/>
                  </a:cubicBezTo>
                  <a:lnTo>
                    <a:pt x="32" y="109"/>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213"/>
            <p:cNvSpPr/>
            <p:nvPr/>
          </p:nvSpPr>
          <p:spPr bwMode="auto">
            <a:xfrm>
              <a:off x="6134100" y="4157663"/>
              <a:ext cx="134938" cy="179388"/>
            </a:xfrm>
            <a:custGeom>
              <a:avLst/>
              <a:gdLst>
                <a:gd name="T0" fmla="*/ 2 w 85"/>
                <a:gd name="T1" fmla="*/ 106 h 113"/>
                <a:gd name="T2" fmla="*/ 64 w 85"/>
                <a:gd name="T3" fmla="*/ 14 h 113"/>
                <a:gd name="T4" fmla="*/ 85 w 85"/>
                <a:gd name="T5" fmla="*/ 0 h 113"/>
                <a:gd name="T6" fmla="*/ 75 w 85"/>
                <a:gd name="T7" fmla="*/ 22 h 113"/>
                <a:gd name="T8" fmla="*/ 14 w 85"/>
                <a:gd name="T9" fmla="*/ 113 h 113"/>
                <a:gd name="T10" fmla="*/ 0 w 85"/>
                <a:gd name="T11" fmla="*/ 107 h 113"/>
                <a:gd name="T12" fmla="*/ 2 w 85"/>
                <a:gd name="T13" fmla="*/ 106 h 113"/>
              </a:gdLst>
              <a:ahLst/>
              <a:cxnLst>
                <a:cxn ang="0">
                  <a:pos x="T0" y="T1"/>
                </a:cxn>
                <a:cxn ang="0">
                  <a:pos x="T2" y="T3"/>
                </a:cxn>
                <a:cxn ang="0">
                  <a:pos x="T4" y="T5"/>
                </a:cxn>
                <a:cxn ang="0">
                  <a:pos x="T6" y="T7"/>
                </a:cxn>
                <a:cxn ang="0">
                  <a:pos x="T8" y="T9"/>
                </a:cxn>
                <a:cxn ang="0">
                  <a:pos x="T10" y="T11"/>
                </a:cxn>
                <a:cxn ang="0">
                  <a:pos x="T12" y="T13"/>
                </a:cxn>
              </a:cxnLst>
              <a:rect l="0" t="0" r="r" b="b"/>
              <a:pathLst>
                <a:path w="85" h="113">
                  <a:moveTo>
                    <a:pt x="2" y="106"/>
                  </a:moveTo>
                  <a:lnTo>
                    <a:pt x="64" y="14"/>
                  </a:lnTo>
                  <a:lnTo>
                    <a:pt x="85" y="0"/>
                  </a:lnTo>
                  <a:lnTo>
                    <a:pt x="75" y="22"/>
                  </a:lnTo>
                  <a:lnTo>
                    <a:pt x="14" y="113"/>
                  </a:lnTo>
                  <a:lnTo>
                    <a:pt x="0" y="107"/>
                  </a:lnTo>
                  <a:lnTo>
                    <a:pt x="2" y="10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214"/>
            <p:cNvSpPr/>
            <p:nvPr/>
          </p:nvSpPr>
          <p:spPr bwMode="auto">
            <a:xfrm>
              <a:off x="6122988" y="4367213"/>
              <a:ext cx="17463" cy="34925"/>
            </a:xfrm>
            <a:custGeom>
              <a:avLst/>
              <a:gdLst>
                <a:gd name="T0" fmla="*/ 3 w 9"/>
                <a:gd name="T1" fmla="*/ 2 h 18"/>
                <a:gd name="T2" fmla="*/ 6 w 9"/>
                <a:gd name="T3" fmla="*/ 0 h 18"/>
                <a:gd name="T4" fmla="*/ 8 w 9"/>
                <a:gd name="T5" fmla="*/ 3 h 18"/>
                <a:gd name="T6" fmla="*/ 6 w 9"/>
                <a:gd name="T7" fmla="*/ 15 h 18"/>
                <a:gd name="T8" fmla="*/ 3 w 9"/>
                <a:gd name="T9" fmla="*/ 17 h 18"/>
                <a:gd name="T10" fmla="*/ 1 w 9"/>
                <a:gd name="T11" fmla="*/ 14 h 18"/>
                <a:gd name="T12" fmla="*/ 3 w 9"/>
                <a:gd name="T13" fmla="*/ 2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3" y="2"/>
                  </a:moveTo>
                  <a:cubicBezTo>
                    <a:pt x="3" y="1"/>
                    <a:pt x="4" y="0"/>
                    <a:pt x="6" y="0"/>
                  </a:cubicBezTo>
                  <a:cubicBezTo>
                    <a:pt x="8" y="0"/>
                    <a:pt x="9" y="2"/>
                    <a:pt x="8" y="3"/>
                  </a:cubicBezTo>
                  <a:cubicBezTo>
                    <a:pt x="6" y="15"/>
                    <a:pt x="6" y="15"/>
                    <a:pt x="6" y="15"/>
                  </a:cubicBezTo>
                  <a:cubicBezTo>
                    <a:pt x="6" y="17"/>
                    <a:pt x="5" y="18"/>
                    <a:pt x="3" y="17"/>
                  </a:cubicBezTo>
                  <a:cubicBezTo>
                    <a:pt x="2" y="17"/>
                    <a:pt x="0" y="16"/>
                    <a:pt x="1" y="14"/>
                  </a:cubicBezTo>
                  <a:lnTo>
                    <a:pt x="3" y="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215"/>
            <p:cNvSpPr>
              <a:spLocks noEditPoints="1"/>
            </p:cNvSpPr>
            <p:nvPr/>
          </p:nvSpPr>
          <p:spPr bwMode="auto">
            <a:xfrm>
              <a:off x="4022725" y="1728788"/>
              <a:ext cx="601663" cy="633413"/>
            </a:xfrm>
            <a:custGeom>
              <a:avLst/>
              <a:gdLst>
                <a:gd name="T0" fmla="*/ 241 w 314"/>
                <a:gd name="T1" fmla="*/ 321 h 331"/>
                <a:gd name="T2" fmla="*/ 283 w 314"/>
                <a:gd name="T3" fmla="*/ 303 h 331"/>
                <a:gd name="T4" fmla="*/ 241 w 314"/>
                <a:gd name="T5" fmla="*/ 189 h 331"/>
                <a:gd name="T6" fmla="*/ 241 w 314"/>
                <a:gd name="T7" fmla="*/ 215 h 331"/>
                <a:gd name="T8" fmla="*/ 276 w 314"/>
                <a:gd name="T9" fmla="*/ 271 h 331"/>
                <a:gd name="T10" fmla="*/ 241 w 314"/>
                <a:gd name="T11" fmla="*/ 300 h 331"/>
                <a:gd name="T12" fmla="*/ 241 w 314"/>
                <a:gd name="T13" fmla="*/ 321 h 331"/>
                <a:gd name="T14" fmla="*/ 241 w 314"/>
                <a:gd name="T15" fmla="*/ 291 h 331"/>
                <a:gd name="T16" fmla="*/ 241 w 314"/>
                <a:gd name="T17" fmla="*/ 224 h 331"/>
                <a:gd name="T18" fmla="*/ 259 w 314"/>
                <a:gd name="T19" fmla="*/ 268 h 331"/>
                <a:gd name="T20" fmla="*/ 241 w 314"/>
                <a:gd name="T21" fmla="*/ 291 h 331"/>
                <a:gd name="T22" fmla="*/ 209 w 314"/>
                <a:gd name="T23" fmla="*/ 159 h 331"/>
                <a:gd name="T24" fmla="*/ 202 w 314"/>
                <a:gd name="T25" fmla="*/ 140 h 331"/>
                <a:gd name="T26" fmla="*/ 202 w 314"/>
                <a:gd name="T27" fmla="*/ 63 h 331"/>
                <a:gd name="T28" fmla="*/ 210 w 314"/>
                <a:gd name="T29" fmla="*/ 53 h 331"/>
                <a:gd name="T30" fmla="*/ 211 w 314"/>
                <a:gd name="T31" fmla="*/ 53 h 331"/>
                <a:gd name="T32" fmla="*/ 211 w 314"/>
                <a:gd name="T33" fmla="*/ 19 h 331"/>
                <a:gd name="T34" fmla="*/ 210 w 314"/>
                <a:gd name="T35" fmla="*/ 19 h 331"/>
                <a:gd name="T36" fmla="*/ 210 w 314"/>
                <a:gd name="T37" fmla="*/ 18 h 331"/>
                <a:gd name="T38" fmla="*/ 163 w 314"/>
                <a:gd name="T39" fmla="*/ 0 h 331"/>
                <a:gd name="T40" fmla="*/ 115 w 314"/>
                <a:gd name="T41" fmla="*/ 18 h 331"/>
                <a:gd name="T42" fmla="*/ 116 w 314"/>
                <a:gd name="T43" fmla="*/ 19 h 331"/>
                <a:gd name="T44" fmla="*/ 115 w 314"/>
                <a:gd name="T45" fmla="*/ 19 h 331"/>
                <a:gd name="T46" fmla="*/ 115 w 314"/>
                <a:gd name="T47" fmla="*/ 53 h 331"/>
                <a:gd name="T48" fmla="*/ 116 w 314"/>
                <a:gd name="T49" fmla="*/ 53 h 331"/>
                <a:gd name="T50" fmla="*/ 129 w 314"/>
                <a:gd name="T51" fmla="*/ 64 h 331"/>
                <a:gd name="T52" fmla="*/ 129 w 314"/>
                <a:gd name="T53" fmla="*/ 140 h 331"/>
                <a:gd name="T54" fmla="*/ 119 w 314"/>
                <a:gd name="T55" fmla="*/ 159 h 331"/>
                <a:gd name="T56" fmla="*/ 44 w 314"/>
                <a:gd name="T57" fmla="*/ 303 h 331"/>
                <a:gd name="T58" fmla="*/ 163 w 314"/>
                <a:gd name="T59" fmla="*/ 329 h 331"/>
                <a:gd name="T60" fmla="*/ 241 w 314"/>
                <a:gd name="T61" fmla="*/ 321 h 331"/>
                <a:gd name="T62" fmla="*/ 241 w 314"/>
                <a:gd name="T63" fmla="*/ 300 h 331"/>
                <a:gd name="T64" fmla="*/ 207 w 314"/>
                <a:gd name="T65" fmla="*/ 304 h 331"/>
                <a:gd name="T66" fmla="*/ 207 w 314"/>
                <a:gd name="T67" fmla="*/ 304 h 331"/>
                <a:gd name="T68" fmla="*/ 241 w 314"/>
                <a:gd name="T69" fmla="*/ 291 h 331"/>
                <a:gd name="T70" fmla="*/ 241 w 314"/>
                <a:gd name="T71" fmla="*/ 224 h 331"/>
                <a:gd name="T72" fmla="*/ 214 w 314"/>
                <a:gd name="T73" fmla="*/ 191 h 331"/>
                <a:gd name="T74" fmla="*/ 241 w 314"/>
                <a:gd name="T75" fmla="*/ 215 h 331"/>
                <a:gd name="T76" fmla="*/ 241 w 314"/>
                <a:gd name="T77" fmla="*/ 189 h 331"/>
                <a:gd name="T78" fmla="*/ 209 w 314"/>
                <a:gd name="T79" fmla="*/ 15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14" h="331">
                  <a:moveTo>
                    <a:pt x="241" y="321"/>
                  </a:moveTo>
                  <a:cubicBezTo>
                    <a:pt x="256" y="317"/>
                    <a:pt x="271" y="311"/>
                    <a:pt x="283" y="303"/>
                  </a:cubicBezTo>
                  <a:cubicBezTo>
                    <a:pt x="314" y="281"/>
                    <a:pt x="274" y="225"/>
                    <a:pt x="241" y="189"/>
                  </a:cubicBezTo>
                  <a:cubicBezTo>
                    <a:pt x="241" y="215"/>
                    <a:pt x="241" y="215"/>
                    <a:pt x="241" y="215"/>
                  </a:cubicBezTo>
                  <a:cubicBezTo>
                    <a:pt x="258" y="232"/>
                    <a:pt x="276" y="254"/>
                    <a:pt x="276" y="271"/>
                  </a:cubicBezTo>
                  <a:cubicBezTo>
                    <a:pt x="275" y="288"/>
                    <a:pt x="258" y="296"/>
                    <a:pt x="241" y="300"/>
                  </a:cubicBezTo>
                  <a:cubicBezTo>
                    <a:pt x="241" y="321"/>
                    <a:pt x="241" y="321"/>
                    <a:pt x="241" y="321"/>
                  </a:cubicBezTo>
                  <a:close/>
                  <a:moveTo>
                    <a:pt x="241" y="291"/>
                  </a:moveTo>
                  <a:cubicBezTo>
                    <a:pt x="241" y="224"/>
                    <a:pt x="241" y="224"/>
                    <a:pt x="241" y="224"/>
                  </a:cubicBezTo>
                  <a:cubicBezTo>
                    <a:pt x="251" y="239"/>
                    <a:pt x="260" y="256"/>
                    <a:pt x="259" y="268"/>
                  </a:cubicBezTo>
                  <a:cubicBezTo>
                    <a:pt x="258" y="278"/>
                    <a:pt x="251" y="286"/>
                    <a:pt x="241" y="291"/>
                  </a:cubicBezTo>
                  <a:close/>
                  <a:moveTo>
                    <a:pt x="209" y="159"/>
                  </a:moveTo>
                  <a:cubicBezTo>
                    <a:pt x="209" y="159"/>
                    <a:pt x="202" y="156"/>
                    <a:pt x="202" y="140"/>
                  </a:cubicBezTo>
                  <a:cubicBezTo>
                    <a:pt x="202" y="128"/>
                    <a:pt x="202" y="79"/>
                    <a:pt x="202" y="63"/>
                  </a:cubicBezTo>
                  <a:cubicBezTo>
                    <a:pt x="207" y="60"/>
                    <a:pt x="209" y="57"/>
                    <a:pt x="210" y="53"/>
                  </a:cubicBezTo>
                  <a:cubicBezTo>
                    <a:pt x="211" y="53"/>
                    <a:pt x="211" y="53"/>
                    <a:pt x="211" y="53"/>
                  </a:cubicBezTo>
                  <a:cubicBezTo>
                    <a:pt x="211" y="19"/>
                    <a:pt x="211" y="19"/>
                    <a:pt x="211" y="19"/>
                  </a:cubicBezTo>
                  <a:cubicBezTo>
                    <a:pt x="210" y="19"/>
                    <a:pt x="210" y="19"/>
                    <a:pt x="210" y="19"/>
                  </a:cubicBezTo>
                  <a:cubicBezTo>
                    <a:pt x="210" y="19"/>
                    <a:pt x="210" y="18"/>
                    <a:pt x="210" y="18"/>
                  </a:cubicBezTo>
                  <a:cubicBezTo>
                    <a:pt x="210" y="8"/>
                    <a:pt x="189" y="0"/>
                    <a:pt x="163" y="0"/>
                  </a:cubicBezTo>
                  <a:cubicBezTo>
                    <a:pt x="137" y="0"/>
                    <a:pt x="115" y="8"/>
                    <a:pt x="115" y="18"/>
                  </a:cubicBezTo>
                  <a:cubicBezTo>
                    <a:pt x="115" y="18"/>
                    <a:pt x="116" y="19"/>
                    <a:pt x="116" y="19"/>
                  </a:cubicBezTo>
                  <a:cubicBezTo>
                    <a:pt x="115" y="19"/>
                    <a:pt x="115" y="19"/>
                    <a:pt x="115" y="19"/>
                  </a:cubicBezTo>
                  <a:cubicBezTo>
                    <a:pt x="115" y="53"/>
                    <a:pt x="115" y="53"/>
                    <a:pt x="115" y="53"/>
                  </a:cubicBezTo>
                  <a:cubicBezTo>
                    <a:pt x="116" y="53"/>
                    <a:pt x="116" y="53"/>
                    <a:pt x="116" y="53"/>
                  </a:cubicBezTo>
                  <a:cubicBezTo>
                    <a:pt x="116" y="57"/>
                    <a:pt x="120" y="61"/>
                    <a:pt x="129" y="64"/>
                  </a:cubicBezTo>
                  <a:cubicBezTo>
                    <a:pt x="129" y="80"/>
                    <a:pt x="129" y="128"/>
                    <a:pt x="129" y="140"/>
                  </a:cubicBezTo>
                  <a:cubicBezTo>
                    <a:pt x="129" y="156"/>
                    <a:pt x="119" y="159"/>
                    <a:pt x="119" y="159"/>
                  </a:cubicBezTo>
                  <a:cubicBezTo>
                    <a:pt x="101" y="170"/>
                    <a:pt x="0" y="272"/>
                    <a:pt x="44" y="303"/>
                  </a:cubicBezTo>
                  <a:cubicBezTo>
                    <a:pt x="84" y="331"/>
                    <a:pt x="150" y="330"/>
                    <a:pt x="163" y="329"/>
                  </a:cubicBezTo>
                  <a:cubicBezTo>
                    <a:pt x="173" y="329"/>
                    <a:pt x="207" y="330"/>
                    <a:pt x="241" y="321"/>
                  </a:cubicBezTo>
                  <a:cubicBezTo>
                    <a:pt x="241" y="300"/>
                    <a:pt x="241" y="300"/>
                    <a:pt x="241" y="300"/>
                  </a:cubicBezTo>
                  <a:cubicBezTo>
                    <a:pt x="224" y="304"/>
                    <a:pt x="207" y="304"/>
                    <a:pt x="207" y="304"/>
                  </a:cubicBezTo>
                  <a:cubicBezTo>
                    <a:pt x="207" y="304"/>
                    <a:pt x="207" y="304"/>
                    <a:pt x="207" y="304"/>
                  </a:cubicBezTo>
                  <a:cubicBezTo>
                    <a:pt x="207" y="304"/>
                    <a:pt x="226" y="300"/>
                    <a:pt x="241" y="291"/>
                  </a:cubicBezTo>
                  <a:cubicBezTo>
                    <a:pt x="241" y="224"/>
                    <a:pt x="241" y="224"/>
                    <a:pt x="241" y="224"/>
                  </a:cubicBezTo>
                  <a:cubicBezTo>
                    <a:pt x="228" y="206"/>
                    <a:pt x="214" y="191"/>
                    <a:pt x="214" y="191"/>
                  </a:cubicBezTo>
                  <a:cubicBezTo>
                    <a:pt x="214" y="191"/>
                    <a:pt x="227" y="201"/>
                    <a:pt x="241" y="215"/>
                  </a:cubicBezTo>
                  <a:cubicBezTo>
                    <a:pt x="241" y="189"/>
                    <a:pt x="241" y="189"/>
                    <a:pt x="241" y="189"/>
                  </a:cubicBezTo>
                  <a:cubicBezTo>
                    <a:pt x="227" y="174"/>
                    <a:pt x="214" y="163"/>
                    <a:pt x="209" y="159"/>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Oval 216"/>
            <p:cNvSpPr>
              <a:spLocks noChangeArrowheads="1"/>
            </p:cNvSpPr>
            <p:nvPr/>
          </p:nvSpPr>
          <p:spPr bwMode="auto">
            <a:xfrm>
              <a:off x="7862888" y="1579563"/>
              <a:ext cx="180975" cy="177800"/>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217"/>
            <p:cNvSpPr/>
            <p:nvPr/>
          </p:nvSpPr>
          <p:spPr bwMode="auto">
            <a:xfrm>
              <a:off x="7926388" y="1712913"/>
              <a:ext cx="280988" cy="582613"/>
            </a:xfrm>
            <a:custGeom>
              <a:avLst/>
              <a:gdLst>
                <a:gd name="T0" fmla="*/ 0 w 147"/>
                <a:gd name="T1" fmla="*/ 8 h 305"/>
                <a:gd name="T2" fmla="*/ 98 w 147"/>
                <a:gd name="T3" fmla="*/ 263 h 305"/>
                <a:gd name="T4" fmla="*/ 142 w 147"/>
                <a:gd name="T5" fmla="*/ 305 h 305"/>
                <a:gd name="T6" fmla="*/ 32 w 147"/>
                <a:gd name="T7" fmla="*/ 0 h 305"/>
                <a:gd name="T8" fmla="*/ 0 w 147"/>
                <a:gd name="T9" fmla="*/ 8 h 305"/>
              </a:gdLst>
              <a:ahLst/>
              <a:cxnLst>
                <a:cxn ang="0">
                  <a:pos x="T0" y="T1"/>
                </a:cxn>
                <a:cxn ang="0">
                  <a:pos x="T2" y="T3"/>
                </a:cxn>
                <a:cxn ang="0">
                  <a:pos x="T4" y="T5"/>
                </a:cxn>
                <a:cxn ang="0">
                  <a:pos x="T6" y="T7"/>
                </a:cxn>
                <a:cxn ang="0">
                  <a:pos x="T8" y="T9"/>
                </a:cxn>
              </a:cxnLst>
              <a:rect l="0" t="0" r="r" b="b"/>
              <a:pathLst>
                <a:path w="147" h="305">
                  <a:moveTo>
                    <a:pt x="0" y="8"/>
                  </a:moveTo>
                  <a:cubicBezTo>
                    <a:pt x="0" y="10"/>
                    <a:pt x="98" y="263"/>
                    <a:pt x="98" y="263"/>
                  </a:cubicBezTo>
                  <a:cubicBezTo>
                    <a:pt x="98" y="263"/>
                    <a:pt x="138" y="305"/>
                    <a:pt x="142" y="305"/>
                  </a:cubicBezTo>
                  <a:cubicBezTo>
                    <a:pt x="147" y="305"/>
                    <a:pt x="32" y="0"/>
                    <a:pt x="32" y="0"/>
                  </a:cubicBezTo>
                  <a:lnTo>
                    <a:pt x="0" y="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218"/>
            <p:cNvSpPr/>
            <p:nvPr/>
          </p:nvSpPr>
          <p:spPr bwMode="auto">
            <a:xfrm>
              <a:off x="7681913" y="1712913"/>
              <a:ext cx="300038" cy="573088"/>
            </a:xfrm>
            <a:custGeom>
              <a:avLst/>
              <a:gdLst>
                <a:gd name="T0" fmla="*/ 187 w 189"/>
                <a:gd name="T1" fmla="*/ 16 h 361"/>
                <a:gd name="T2" fmla="*/ 49 w 189"/>
                <a:gd name="T3" fmla="*/ 312 h 361"/>
                <a:gd name="T4" fmla="*/ 0 w 189"/>
                <a:gd name="T5" fmla="*/ 361 h 361"/>
                <a:gd name="T6" fmla="*/ 14 w 189"/>
                <a:gd name="T7" fmla="*/ 292 h 361"/>
                <a:gd name="T8" fmla="*/ 147 w 189"/>
                <a:gd name="T9" fmla="*/ 0 h 361"/>
                <a:gd name="T10" fmla="*/ 189 w 189"/>
                <a:gd name="T11" fmla="*/ 13 h 361"/>
                <a:gd name="T12" fmla="*/ 187 w 189"/>
                <a:gd name="T13" fmla="*/ 16 h 361"/>
              </a:gdLst>
              <a:ahLst/>
              <a:cxnLst>
                <a:cxn ang="0">
                  <a:pos x="T0" y="T1"/>
                </a:cxn>
                <a:cxn ang="0">
                  <a:pos x="T2" y="T3"/>
                </a:cxn>
                <a:cxn ang="0">
                  <a:pos x="T4" y="T5"/>
                </a:cxn>
                <a:cxn ang="0">
                  <a:pos x="T6" y="T7"/>
                </a:cxn>
                <a:cxn ang="0">
                  <a:pos x="T8" y="T9"/>
                </a:cxn>
                <a:cxn ang="0">
                  <a:pos x="T10" y="T11"/>
                </a:cxn>
                <a:cxn ang="0">
                  <a:pos x="T12" y="T13"/>
                </a:cxn>
              </a:cxnLst>
              <a:rect l="0" t="0" r="r" b="b"/>
              <a:pathLst>
                <a:path w="189" h="361">
                  <a:moveTo>
                    <a:pt x="187" y="16"/>
                  </a:moveTo>
                  <a:lnTo>
                    <a:pt x="49" y="312"/>
                  </a:lnTo>
                  <a:lnTo>
                    <a:pt x="0" y="361"/>
                  </a:lnTo>
                  <a:lnTo>
                    <a:pt x="14" y="292"/>
                  </a:lnTo>
                  <a:lnTo>
                    <a:pt x="147" y="0"/>
                  </a:lnTo>
                  <a:lnTo>
                    <a:pt x="189" y="13"/>
                  </a:lnTo>
                  <a:lnTo>
                    <a:pt x="187" y="1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219"/>
            <p:cNvSpPr/>
            <p:nvPr/>
          </p:nvSpPr>
          <p:spPr bwMode="auto">
            <a:xfrm>
              <a:off x="7943850" y="1517650"/>
              <a:ext cx="31750" cy="96838"/>
            </a:xfrm>
            <a:custGeom>
              <a:avLst/>
              <a:gdLst>
                <a:gd name="T0" fmla="*/ 17 w 17"/>
                <a:gd name="T1" fmla="*/ 43 h 51"/>
                <a:gd name="T2" fmla="*/ 9 w 17"/>
                <a:gd name="T3" fmla="*/ 51 h 51"/>
                <a:gd name="T4" fmla="*/ 0 w 17"/>
                <a:gd name="T5" fmla="*/ 43 h 51"/>
                <a:gd name="T6" fmla="*/ 0 w 17"/>
                <a:gd name="T7" fmla="*/ 9 h 51"/>
                <a:gd name="T8" fmla="*/ 9 w 17"/>
                <a:gd name="T9" fmla="*/ 0 h 51"/>
                <a:gd name="T10" fmla="*/ 17 w 17"/>
                <a:gd name="T11" fmla="*/ 9 h 51"/>
                <a:gd name="T12" fmla="*/ 17 w 17"/>
                <a:gd name="T13" fmla="*/ 43 h 51"/>
              </a:gdLst>
              <a:ahLst/>
              <a:cxnLst>
                <a:cxn ang="0">
                  <a:pos x="T0" y="T1"/>
                </a:cxn>
                <a:cxn ang="0">
                  <a:pos x="T2" y="T3"/>
                </a:cxn>
                <a:cxn ang="0">
                  <a:pos x="T4" y="T5"/>
                </a:cxn>
                <a:cxn ang="0">
                  <a:pos x="T6" y="T7"/>
                </a:cxn>
                <a:cxn ang="0">
                  <a:pos x="T8" y="T9"/>
                </a:cxn>
                <a:cxn ang="0">
                  <a:pos x="T10" y="T11"/>
                </a:cxn>
                <a:cxn ang="0">
                  <a:pos x="T12" y="T13"/>
                </a:cxn>
              </a:cxnLst>
              <a:rect l="0" t="0" r="r" b="b"/>
              <a:pathLst>
                <a:path w="17" h="51">
                  <a:moveTo>
                    <a:pt x="17" y="43"/>
                  </a:moveTo>
                  <a:cubicBezTo>
                    <a:pt x="17" y="48"/>
                    <a:pt x="13" y="51"/>
                    <a:pt x="9" y="51"/>
                  </a:cubicBezTo>
                  <a:cubicBezTo>
                    <a:pt x="4" y="51"/>
                    <a:pt x="0" y="48"/>
                    <a:pt x="0" y="43"/>
                  </a:cubicBezTo>
                  <a:cubicBezTo>
                    <a:pt x="0" y="9"/>
                    <a:pt x="0" y="9"/>
                    <a:pt x="0" y="9"/>
                  </a:cubicBezTo>
                  <a:cubicBezTo>
                    <a:pt x="0" y="4"/>
                    <a:pt x="4" y="0"/>
                    <a:pt x="9" y="0"/>
                  </a:cubicBezTo>
                  <a:cubicBezTo>
                    <a:pt x="13" y="0"/>
                    <a:pt x="17" y="4"/>
                    <a:pt x="17" y="9"/>
                  </a:cubicBezTo>
                  <a:lnTo>
                    <a:pt x="17" y="4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220"/>
            <p:cNvSpPr>
              <a:spLocks noEditPoints="1"/>
            </p:cNvSpPr>
            <p:nvPr/>
          </p:nvSpPr>
          <p:spPr bwMode="auto">
            <a:xfrm>
              <a:off x="6511925" y="1084263"/>
              <a:ext cx="282575" cy="769938"/>
            </a:xfrm>
            <a:custGeom>
              <a:avLst/>
              <a:gdLst>
                <a:gd name="T0" fmla="*/ 74 w 148"/>
                <a:gd name="T1" fmla="*/ 402 h 402"/>
                <a:gd name="T2" fmla="*/ 148 w 148"/>
                <a:gd name="T3" fmla="*/ 201 h 402"/>
                <a:gd name="T4" fmla="*/ 74 w 148"/>
                <a:gd name="T5" fmla="*/ 0 h 402"/>
                <a:gd name="T6" fmla="*/ 74 w 148"/>
                <a:gd name="T7" fmla="*/ 32 h 402"/>
                <a:gd name="T8" fmla="*/ 136 w 148"/>
                <a:gd name="T9" fmla="*/ 201 h 402"/>
                <a:gd name="T10" fmla="*/ 74 w 148"/>
                <a:gd name="T11" fmla="*/ 369 h 402"/>
                <a:gd name="T12" fmla="*/ 74 w 148"/>
                <a:gd name="T13" fmla="*/ 402 h 402"/>
                <a:gd name="T14" fmla="*/ 74 w 148"/>
                <a:gd name="T15" fmla="*/ 0 h 402"/>
                <a:gd name="T16" fmla="*/ 0 w 148"/>
                <a:gd name="T17" fmla="*/ 201 h 402"/>
                <a:gd name="T18" fmla="*/ 74 w 148"/>
                <a:gd name="T19" fmla="*/ 402 h 402"/>
                <a:gd name="T20" fmla="*/ 74 w 148"/>
                <a:gd name="T21" fmla="*/ 402 h 402"/>
                <a:gd name="T22" fmla="*/ 74 w 148"/>
                <a:gd name="T23" fmla="*/ 369 h 402"/>
                <a:gd name="T24" fmla="*/ 74 w 148"/>
                <a:gd name="T25" fmla="*/ 369 h 402"/>
                <a:gd name="T26" fmla="*/ 74 w 148"/>
                <a:gd name="T27" fmla="*/ 369 h 402"/>
                <a:gd name="T28" fmla="*/ 12 w 148"/>
                <a:gd name="T29" fmla="*/ 201 h 402"/>
                <a:gd name="T30" fmla="*/ 74 w 148"/>
                <a:gd name="T31" fmla="*/ 32 h 402"/>
                <a:gd name="T32" fmla="*/ 74 w 148"/>
                <a:gd name="T33" fmla="*/ 32 h 402"/>
                <a:gd name="T34" fmla="*/ 74 w 148"/>
                <a:gd name="T35"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8" h="402">
                  <a:moveTo>
                    <a:pt x="74" y="402"/>
                  </a:moveTo>
                  <a:cubicBezTo>
                    <a:pt x="115" y="402"/>
                    <a:pt x="148" y="312"/>
                    <a:pt x="148" y="201"/>
                  </a:cubicBezTo>
                  <a:cubicBezTo>
                    <a:pt x="148" y="90"/>
                    <a:pt x="115" y="0"/>
                    <a:pt x="74" y="0"/>
                  </a:cubicBezTo>
                  <a:cubicBezTo>
                    <a:pt x="74" y="32"/>
                    <a:pt x="74" y="32"/>
                    <a:pt x="74" y="32"/>
                  </a:cubicBezTo>
                  <a:cubicBezTo>
                    <a:pt x="108" y="32"/>
                    <a:pt x="136" y="108"/>
                    <a:pt x="136" y="201"/>
                  </a:cubicBezTo>
                  <a:cubicBezTo>
                    <a:pt x="136" y="294"/>
                    <a:pt x="108" y="369"/>
                    <a:pt x="74" y="369"/>
                  </a:cubicBezTo>
                  <a:lnTo>
                    <a:pt x="74" y="402"/>
                  </a:lnTo>
                  <a:close/>
                  <a:moveTo>
                    <a:pt x="74" y="0"/>
                  </a:moveTo>
                  <a:cubicBezTo>
                    <a:pt x="33" y="0"/>
                    <a:pt x="0" y="90"/>
                    <a:pt x="0" y="201"/>
                  </a:cubicBezTo>
                  <a:cubicBezTo>
                    <a:pt x="0" y="312"/>
                    <a:pt x="33" y="402"/>
                    <a:pt x="74" y="402"/>
                  </a:cubicBezTo>
                  <a:cubicBezTo>
                    <a:pt x="74" y="402"/>
                    <a:pt x="74" y="402"/>
                    <a:pt x="74" y="402"/>
                  </a:cubicBezTo>
                  <a:cubicBezTo>
                    <a:pt x="74" y="369"/>
                    <a:pt x="74" y="369"/>
                    <a:pt x="74" y="369"/>
                  </a:cubicBezTo>
                  <a:cubicBezTo>
                    <a:pt x="74" y="369"/>
                    <a:pt x="74" y="369"/>
                    <a:pt x="74" y="369"/>
                  </a:cubicBezTo>
                  <a:cubicBezTo>
                    <a:pt x="74" y="369"/>
                    <a:pt x="74" y="369"/>
                    <a:pt x="74" y="369"/>
                  </a:cubicBezTo>
                  <a:cubicBezTo>
                    <a:pt x="40" y="369"/>
                    <a:pt x="12" y="294"/>
                    <a:pt x="12" y="201"/>
                  </a:cubicBezTo>
                  <a:cubicBezTo>
                    <a:pt x="12" y="108"/>
                    <a:pt x="40" y="32"/>
                    <a:pt x="74" y="32"/>
                  </a:cubicBezTo>
                  <a:cubicBezTo>
                    <a:pt x="74" y="32"/>
                    <a:pt x="74" y="32"/>
                    <a:pt x="74" y="32"/>
                  </a:cubicBezTo>
                  <a:cubicBezTo>
                    <a:pt x="74" y="0"/>
                    <a:pt x="74" y="0"/>
                    <a:pt x="74"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221"/>
            <p:cNvSpPr>
              <a:spLocks noEditPoints="1"/>
            </p:cNvSpPr>
            <p:nvPr/>
          </p:nvSpPr>
          <p:spPr bwMode="auto">
            <a:xfrm>
              <a:off x="6269038" y="1327150"/>
              <a:ext cx="768350" cy="284163"/>
            </a:xfrm>
            <a:custGeom>
              <a:avLst/>
              <a:gdLst>
                <a:gd name="T0" fmla="*/ 402 w 402"/>
                <a:gd name="T1" fmla="*/ 74 h 148"/>
                <a:gd name="T2" fmla="*/ 201 w 402"/>
                <a:gd name="T3" fmla="*/ 0 h 148"/>
                <a:gd name="T4" fmla="*/ 201 w 402"/>
                <a:gd name="T5" fmla="*/ 12 h 148"/>
                <a:gd name="T6" fmla="*/ 369 w 402"/>
                <a:gd name="T7" fmla="*/ 74 h 148"/>
                <a:gd name="T8" fmla="*/ 201 w 402"/>
                <a:gd name="T9" fmla="*/ 136 h 148"/>
                <a:gd name="T10" fmla="*/ 201 w 402"/>
                <a:gd name="T11" fmla="*/ 148 h 148"/>
                <a:gd name="T12" fmla="*/ 402 w 402"/>
                <a:gd name="T13" fmla="*/ 74 h 148"/>
                <a:gd name="T14" fmla="*/ 201 w 402"/>
                <a:gd name="T15" fmla="*/ 0 h 148"/>
                <a:gd name="T16" fmla="*/ 201 w 402"/>
                <a:gd name="T17" fmla="*/ 0 h 148"/>
                <a:gd name="T18" fmla="*/ 0 w 402"/>
                <a:gd name="T19" fmla="*/ 74 h 148"/>
                <a:gd name="T20" fmla="*/ 201 w 402"/>
                <a:gd name="T21" fmla="*/ 148 h 148"/>
                <a:gd name="T22" fmla="*/ 201 w 402"/>
                <a:gd name="T23" fmla="*/ 148 h 148"/>
                <a:gd name="T24" fmla="*/ 201 w 402"/>
                <a:gd name="T25" fmla="*/ 136 h 148"/>
                <a:gd name="T26" fmla="*/ 201 w 402"/>
                <a:gd name="T27" fmla="*/ 136 h 148"/>
                <a:gd name="T28" fmla="*/ 33 w 402"/>
                <a:gd name="T29" fmla="*/ 74 h 148"/>
                <a:gd name="T30" fmla="*/ 33 w 402"/>
                <a:gd name="T31" fmla="*/ 74 h 148"/>
                <a:gd name="T32" fmla="*/ 201 w 402"/>
                <a:gd name="T33" fmla="*/ 12 h 148"/>
                <a:gd name="T34" fmla="*/ 201 w 402"/>
                <a:gd name="T35" fmla="*/ 12 h 148"/>
                <a:gd name="T36" fmla="*/ 201 w 402"/>
                <a:gd name="T3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148">
                  <a:moveTo>
                    <a:pt x="402" y="74"/>
                  </a:moveTo>
                  <a:cubicBezTo>
                    <a:pt x="402" y="33"/>
                    <a:pt x="312" y="0"/>
                    <a:pt x="201" y="0"/>
                  </a:cubicBezTo>
                  <a:cubicBezTo>
                    <a:pt x="201" y="12"/>
                    <a:pt x="201" y="12"/>
                    <a:pt x="201" y="12"/>
                  </a:cubicBezTo>
                  <a:cubicBezTo>
                    <a:pt x="294" y="12"/>
                    <a:pt x="369" y="39"/>
                    <a:pt x="369" y="74"/>
                  </a:cubicBezTo>
                  <a:cubicBezTo>
                    <a:pt x="369" y="108"/>
                    <a:pt x="294" y="136"/>
                    <a:pt x="201" y="136"/>
                  </a:cubicBezTo>
                  <a:cubicBezTo>
                    <a:pt x="201" y="148"/>
                    <a:pt x="201" y="148"/>
                    <a:pt x="201" y="148"/>
                  </a:cubicBezTo>
                  <a:cubicBezTo>
                    <a:pt x="312" y="148"/>
                    <a:pt x="402" y="115"/>
                    <a:pt x="402" y="74"/>
                  </a:cubicBezTo>
                  <a:close/>
                  <a:moveTo>
                    <a:pt x="201" y="0"/>
                  </a:moveTo>
                  <a:cubicBezTo>
                    <a:pt x="201" y="0"/>
                    <a:pt x="201" y="0"/>
                    <a:pt x="201" y="0"/>
                  </a:cubicBezTo>
                  <a:cubicBezTo>
                    <a:pt x="90" y="0"/>
                    <a:pt x="0" y="33"/>
                    <a:pt x="0" y="74"/>
                  </a:cubicBezTo>
                  <a:cubicBezTo>
                    <a:pt x="0" y="115"/>
                    <a:pt x="90" y="148"/>
                    <a:pt x="201" y="148"/>
                  </a:cubicBezTo>
                  <a:cubicBezTo>
                    <a:pt x="201" y="148"/>
                    <a:pt x="201" y="148"/>
                    <a:pt x="201" y="148"/>
                  </a:cubicBezTo>
                  <a:cubicBezTo>
                    <a:pt x="201" y="136"/>
                    <a:pt x="201" y="136"/>
                    <a:pt x="201" y="136"/>
                  </a:cubicBezTo>
                  <a:cubicBezTo>
                    <a:pt x="201" y="136"/>
                    <a:pt x="201" y="136"/>
                    <a:pt x="201" y="136"/>
                  </a:cubicBezTo>
                  <a:cubicBezTo>
                    <a:pt x="108" y="136"/>
                    <a:pt x="33" y="108"/>
                    <a:pt x="33" y="74"/>
                  </a:cubicBezTo>
                  <a:cubicBezTo>
                    <a:pt x="33" y="74"/>
                    <a:pt x="33" y="74"/>
                    <a:pt x="33" y="74"/>
                  </a:cubicBezTo>
                  <a:cubicBezTo>
                    <a:pt x="33" y="39"/>
                    <a:pt x="108" y="12"/>
                    <a:pt x="201" y="12"/>
                  </a:cubicBezTo>
                  <a:cubicBezTo>
                    <a:pt x="201" y="12"/>
                    <a:pt x="201" y="12"/>
                    <a:pt x="201" y="12"/>
                  </a:cubicBezTo>
                  <a:lnTo>
                    <a:pt x="201"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222"/>
            <p:cNvSpPr>
              <a:spLocks noEditPoints="1"/>
            </p:cNvSpPr>
            <p:nvPr/>
          </p:nvSpPr>
          <p:spPr bwMode="auto">
            <a:xfrm>
              <a:off x="6326188" y="1154113"/>
              <a:ext cx="654050" cy="628650"/>
            </a:xfrm>
            <a:custGeom>
              <a:avLst/>
              <a:gdLst>
                <a:gd name="T0" fmla="*/ 313 w 342"/>
                <a:gd name="T1" fmla="*/ 23 h 329"/>
                <a:gd name="T2" fmla="*/ 171 w 342"/>
                <a:gd name="T3" fmla="*/ 66 h 329"/>
                <a:gd name="T4" fmla="*/ 171 w 342"/>
                <a:gd name="T5" fmla="*/ 82 h 329"/>
                <a:gd name="T6" fmla="*/ 290 w 342"/>
                <a:gd name="T7" fmla="*/ 46 h 329"/>
                <a:gd name="T8" fmla="*/ 215 w 342"/>
                <a:gd name="T9" fmla="*/ 208 h 329"/>
                <a:gd name="T10" fmla="*/ 171 w 342"/>
                <a:gd name="T11" fmla="*/ 247 h 329"/>
                <a:gd name="T12" fmla="*/ 171 w 342"/>
                <a:gd name="T13" fmla="*/ 263 h 329"/>
                <a:gd name="T14" fmla="*/ 223 w 342"/>
                <a:gd name="T15" fmla="*/ 217 h 329"/>
                <a:gd name="T16" fmla="*/ 313 w 342"/>
                <a:gd name="T17" fmla="*/ 23 h 329"/>
                <a:gd name="T18" fmla="*/ 171 w 342"/>
                <a:gd name="T19" fmla="*/ 66 h 329"/>
                <a:gd name="T20" fmla="*/ 119 w 342"/>
                <a:gd name="T21" fmla="*/ 112 h 329"/>
                <a:gd name="T22" fmla="*/ 29 w 342"/>
                <a:gd name="T23" fmla="*/ 307 h 329"/>
                <a:gd name="T24" fmla="*/ 171 w 342"/>
                <a:gd name="T25" fmla="*/ 263 h 329"/>
                <a:gd name="T26" fmla="*/ 171 w 342"/>
                <a:gd name="T27" fmla="*/ 247 h 329"/>
                <a:gd name="T28" fmla="*/ 52 w 342"/>
                <a:gd name="T29" fmla="*/ 284 h 329"/>
                <a:gd name="T30" fmla="*/ 52 w 342"/>
                <a:gd name="T31" fmla="*/ 284 h 329"/>
                <a:gd name="T32" fmla="*/ 127 w 342"/>
                <a:gd name="T33" fmla="*/ 121 h 329"/>
                <a:gd name="T34" fmla="*/ 171 w 342"/>
                <a:gd name="T35" fmla="*/ 82 h 329"/>
                <a:gd name="T36" fmla="*/ 171 w 342"/>
                <a:gd name="T37" fmla="*/ 6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2" h="329">
                  <a:moveTo>
                    <a:pt x="313" y="23"/>
                  </a:moveTo>
                  <a:cubicBezTo>
                    <a:pt x="290" y="0"/>
                    <a:pt x="233" y="20"/>
                    <a:pt x="171" y="66"/>
                  </a:cubicBezTo>
                  <a:cubicBezTo>
                    <a:pt x="171" y="82"/>
                    <a:pt x="171" y="82"/>
                    <a:pt x="171" y="82"/>
                  </a:cubicBezTo>
                  <a:cubicBezTo>
                    <a:pt x="223" y="43"/>
                    <a:pt x="271" y="27"/>
                    <a:pt x="290" y="46"/>
                  </a:cubicBezTo>
                  <a:cubicBezTo>
                    <a:pt x="314" y="70"/>
                    <a:pt x="280" y="143"/>
                    <a:pt x="215" y="208"/>
                  </a:cubicBezTo>
                  <a:cubicBezTo>
                    <a:pt x="200" y="223"/>
                    <a:pt x="186" y="236"/>
                    <a:pt x="171" y="247"/>
                  </a:cubicBezTo>
                  <a:cubicBezTo>
                    <a:pt x="171" y="263"/>
                    <a:pt x="171" y="263"/>
                    <a:pt x="171" y="263"/>
                  </a:cubicBezTo>
                  <a:cubicBezTo>
                    <a:pt x="188" y="250"/>
                    <a:pt x="206" y="234"/>
                    <a:pt x="223" y="217"/>
                  </a:cubicBezTo>
                  <a:cubicBezTo>
                    <a:pt x="302" y="139"/>
                    <a:pt x="342" y="51"/>
                    <a:pt x="313" y="23"/>
                  </a:cubicBezTo>
                  <a:close/>
                  <a:moveTo>
                    <a:pt x="171" y="66"/>
                  </a:moveTo>
                  <a:cubicBezTo>
                    <a:pt x="154" y="80"/>
                    <a:pt x="136" y="95"/>
                    <a:pt x="119" y="112"/>
                  </a:cubicBezTo>
                  <a:cubicBezTo>
                    <a:pt x="40" y="191"/>
                    <a:pt x="0" y="278"/>
                    <a:pt x="29" y="307"/>
                  </a:cubicBezTo>
                  <a:cubicBezTo>
                    <a:pt x="51" y="329"/>
                    <a:pt x="109" y="310"/>
                    <a:pt x="171" y="263"/>
                  </a:cubicBezTo>
                  <a:cubicBezTo>
                    <a:pt x="171" y="247"/>
                    <a:pt x="171" y="247"/>
                    <a:pt x="171" y="247"/>
                  </a:cubicBezTo>
                  <a:cubicBezTo>
                    <a:pt x="119" y="286"/>
                    <a:pt x="71" y="303"/>
                    <a:pt x="52" y="284"/>
                  </a:cubicBezTo>
                  <a:cubicBezTo>
                    <a:pt x="52" y="284"/>
                    <a:pt x="52" y="284"/>
                    <a:pt x="52" y="284"/>
                  </a:cubicBezTo>
                  <a:cubicBezTo>
                    <a:pt x="28" y="259"/>
                    <a:pt x="61" y="187"/>
                    <a:pt x="127" y="121"/>
                  </a:cubicBezTo>
                  <a:cubicBezTo>
                    <a:pt x="142" y="106"/>
                    <a:pt x="156" y="93"/>
                    <a:pt x="171" y="82"/>
                  </a:cubicBezTo>
                  <a:lnTo>
                    <a:pt x="171" y="6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223"/>
            <p:cNvSpPr>
              <a:spLocks noEditPoints="1"/>
            </p:cNvSpPr>
            <p:nvPr/>
          </p:nvSpPr>
          <p:spPr bwMode="auto">
            <a:xfrm>
              <a:off x="6326188" y="1154113"/>
              <a:ext cx="654050" cy="628650"/>
            </a:xfrm>
            <a:custGeom>
              <a:avLst/>
              <a:gdLst>
                <a:gd name="T0" fmla="*/ 313 w 342"/>
                <a:gd name="T1" fmla="*/ 307 h 329"/>
                <a:gd name="T2" fmla="*/ 223 w 342"/>
                <a:gd name="T3" fmla="*/ 112 h 329"/>
                <a:gd name="T4" fmla="*/ 171 w 342"/>
                <a:gd name="T5" fmla="*/ 66 h 329"/>
                <a:gd name="T6" fmla="*/ 171 w 342"/>
                <a:gd name="T7" fmla="*/ 82 h 329"/>
                <a:gd name="T8" fmla="*/ 215 w 342"/>
                <a:gd name="T9" fmla="*/ 121 h 329"/>
                <a:gd name="T10" fmla="*/ 290 w 342"/>
                <a:gd name="T11" fmla="*/ 284 h 329"/>
                <a:gd name="T12" fmla="*/ 171 w 342"/>
                <a:gd name="T13" fmla="*/ 247 h 329"/>
                <a:gd name="T14" fmla="*/ 171 w 342"/>
                <a:gd name="T15" fmla="*/ 263 h 329"/>
                <a:gd name="T16" fmla="*/ 313 w 342"/>
                <a:gd name="T17" fmla="*/ 307 h 329"/>
                <a:gd name="T18" fmla="*/ 171 w 342"/>
                <a:gd name="T19" fmla="*/ 66 h 329"/>
                <a:gd name="T20" fmla="*/ 29 w 342"/>
                <a:gd name="T21" fmla="*/ 23 h 329"/>
                <a:gd name="T22" fmla="*/ 119 w 342"/>
                <a:gd name="T23" fmla="*/ 217 h 329"/>
                <a:gd name="T24" fmla="*/ 171 w 342"/>
                <a:gd name="T25" fmla="*/ 263 h 329"/>
                <a:gd name="T26" fmla="*/ 171 w 342"/>
                <a:gd name="T27" fmla="*/ 247 h 329"/>
                <a:gd name="T28" fmla="*/ 127 w 342"/>
                <a:gd name="T29" fmla="*/ 208 h 329"/>
                <a:gd name="T30" fmla="*/ 52 w 342"/>
                <a:gd name="T31" fmla="*/ 46 h 329"/>
                <a:gd name="T32" fmla="*/ 52 w 342"/>
                <a:gd name="T33" fmla="*/ 46 h 329"/>
                <a:gd name="T34" fmla="*/ 171 w 342"/>
                <a:gd name="T35" fmla="*/ 82 h 329"/>
                <a:gd name="T36" fmla="*/ 171 w 342"/>
                <a:gd name="T37" fmla="*/ 6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2" h="329">
                  <a:moveTo>
                    <a:pt x="313" y="307"/>
                  </a:moveTo>
                  <a:cubicBezTo>
                    <a:pt x="342" y="278"/>
                    <a:pt x="302" y="191"/>
                    <a:pt x="223" y="112"/>
                  </a:cubicBezTo>
                  <a:cubicBezTo>
                    <a:pt x="206" y="95"/>
                    <a:pt x="188" y="80"/>
                    <a:pt x="171" y="66"/>
                  </a:cubicBezTo>
                  <a:cubicBezTo>
                    <a:pt x="171" y="82"/>
                    <a:pt x="171" y="82"/>
                    <a:pt x="171" y="82"/>
                  </a:cubicBezTo>
                  <a:cubicBezTo>
                    <a:pt x="186" y="93"/>
                    <a:pt x="200" y="106"/>
                    <a:pt x="215" y="121"/>
                  </a:cubicBezTo>
                  <a:cubicBezTo>
                    <a:pt x="280" y="187"/>
                    <a:pt x="314" y="259"/>
                    <a:pt x="290" y="284"/>
                  </a:cubicBezTo>
                  <a:cubicBezTo>
                    <a:pt x="271" y="303"/>
                    <a:pt x="223" y="286"/>
                    <a:pt x="171" y="247"/>
                  </a:cubicBezTo>
                  <a:cubicBezTo>
                    <a:pt x="171" y="263"/>
                    <a:pt x="171" y="263"/>
                    <a:pt x="171" y="263"/>
                  </a:cubicBezTo>
                  <a:cubicBezTo>
                    <a:pt x="233" y="310"/>
                    <a:pt x="290" y="329"/>
                    <a:pt x="313" y="307"/>
                  </a:cubicBezTo>
                  <a:close/>
                  <a:moveTo>
                    <a:pt x="171" y="66"/>
                  </a:moveTo>
                  <a:cubicBezTo>
                    <a:pt x="109" y="20"/>
                    <a:pt x="51" y="0"/>
                    <a:pt x="29" y="23"/>
                  </a:cubicBezTo>
                  <a:cubicBezTo>
                    <a:pt x="0" y="51"/>
                    <a:pt x="40" y="139"/>
                    <a:pt x="119" y="217"/>
                  </a:cubicBezTo>
                  <a:cubicBezTo>
                    <a:pt x="136" y="234"/>
                    <a:pt x="154" y="250"/>
                    <a:pt x="171" y="263"/>
                  </a:cubicBezTo>
                  <a:cubicBezTo>
                    <a:pt x="171" y="247"/>
                    <a:pt x="171" y="247"/>
                    <a:pt x="171" y="247"/>
                  </a:cubicBezTo>
                  <a:cubicBezTo>
                    <a:pt x="156" y="236"/>
                    <a:pt x="142" y="223"/>
                    <a:pt x="127" y="208"/>
                  </a:cubicBezTo>
                  <a:cubicBezTo>
                    <a:pt x="61" y="143"/>
                    <a:pt x="28" y="70"/>
                    <a:pt x="52" y="46"/>
                  </a:cubicBezTo>
                  <a:cubicBezTo>
                    <a:pt x="52" y="46"/>
                    <a:pt x="52" y="46"/>
                    <a:pt x="52" y="46"/>
                  </a:cubicBezTo>
                  <a:cubicBezTo>
                    <a:pt x="71" y="27"/>
                    <a:pt x="119" y="43"/>
                    <a:pt x="171" y="82"/>
                  </a:cubicBezTo>
                  <a:lnTo>
                    <a:pt x="171" y="6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Oval 224"/>
            <p:cNvSpPr>
              <a:spLocks noChangeArrowheads="1"/>
            </p:cNvSpPr>
            <p:nvPr/>
          </p:nvSpPr>
          <p:spPr bwMode="auto">
            <a:xfrm>
              <a:off x="6594475" y="1409700"/>
              <a:ext cx="117475" cy="119063"/>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225"/>
            <p:cNvSpPr>
              <a:spLocks noEditPoints="1"/>
            </p:cNvSpPr>
            <p:nvPr/>
          </p:nvSpPr>
          <p:spPr bwMode="auto">
            <a:xfrm>
              <a:off x="7502525" y="868363"/>
              <a:ext cx="322263" cy="612775"/>
            </a:xfrm>
            <a:custGeom>
              <a:avLst/>
              <a:gdLst>
                <a:gd name="T0" fmla="*/ 84 w 203"/>
                <a:gd name="T1" fmla="*/ 386 h 386"/>
                <a:gd name="T2" fmla="*/ 203 w 203"/>
                <a:gd name="T3" fmla="*/ 386 h 386"/>
                <a:gd name="T4" fmla="*/ 84 w 203"/>
                <a:gd name="T5" fmla="*/ 159 h 386"/>
                <a:gd name="T6" fmla="*/ 84 w 203"/>
                <a:gd name="T7" fmla="*/ 242 h 386"/>
                <a:gd name="T8" fmla="*/ 137 w 203"/>
                <a:gd name="T9" fmla="*/ 335 h 386"/>
                <a:gd name="T10" fmla="*/ 84 w 203"/>
                <a:gd name="T11" fmla="*/ 335 h 386"/>
                <a:gd name="T12" fmla="*/ 84 w 203"/>
                <a:gd name="T13" fmla="*/ 386 h 386"/>
                <a:gd name="T14" fmla="*/ 0 w 203"/>
                <a:gd name="T15" fmla="*/ 0 h 386"/>
                <a:gd name="T16" fmla="*/ 0 w 203"/>
                <a:gd name="T17" fmla="*/ 386 h 386"/>
                <a:gd name="T18" fmla="*/ 84 w 203"/>
                <a:gd name="T19" fmla="*/ 386 h 386"/>
                <a:gd name="T20" fmla="*/ 84 w 203"/>
                <a:gd name="T21" fmla="*/ 335 h 386"/>
                <a:gd name="T22" fmla="*/ 31 w 203"/>
                <a:gd name="T23" fmla="*/ 335 h 386"/>
                <a:gd name="T24" fmla="*/ 31 w 203"/>
                <a:gd name="T25" fmla="*/ 150 h 386"/>
                <a:gd name="T26" fmla="*/ 31 w 203"/>
                <a:gd name="T27" fmla="*/ 150 h 386"/>
                <a:gd name="T28" fmla="*/ 84 w 203"/>
                <a:gd name="T29" fmla="*/ 242 h 386"/>
                <a:gd name="T30" fmla="*/ 84 w 203"/>
                <a:gd name="T31" fmla="*/ 159 h 386"/>
                <a:gd name="T32" fmla="*/ 0 w 203"/>
                <a:gd name="T33"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386">
                  <a:moveTo>
                    <a:pt x="84" y="386"/>
                  </a:moveTo>
                  <a:lnTo>
                    <a:pt x="203" y="386"/>
                  </a:lnTo>
                  <a:lnTo>
                    <a:pt x="84" y="159"/>
                  </a:lnTo>
                  <a:lnTo>
                    <a:pt x="84" y="242"/>
                  </a:lnTo>
                  <a:lnTo>
                    <a:pt x="137" y="335"/>
                  </a:lnTo>
                  <a:lnTo>
                    <a:pt x="84" y="335"/>
                  </a:lnTo>
                  <a:lnTo>
                    <a:pt x="84" y="386"/>
                  </a:lnTo>
                  <a:close/>
                  <a:moveTo>
                    <a:pt x="0" y="0"/>
                  </a:moveTo>
                  <a:lnTo>
                    <a:pt x="0" y="386"/>
                  </a:lnTo>
                  <a:lnTo>
                    <a:pt x="84" y="386"/>
                  </a:lnTo>
                  <a:lnTo>
                    <a:pt x="84" y="335"/>
                  </a:lnTo>
                  <a:lnTo>
                    <a:pt x="31" y="335"/>
                  </a:lnTo>
                  <a:lnTo>
                    <a:pt x="31" y="150"/>
                  </a:lnTo>
                  <a:lnTo>
                    <a:pt x="31" y="150"/>
                  </a:lnTo>
                  <a:lnTo>
                    <a:pt x="84" y="242"/>
                  </a:lnTo>
                  <a:lnTo>
                    <a:pt x="84" y="159"/>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Rectangle 226"/>
            <p:cNvSpPr>
              <a:spLocks noChangeArrowheads="1"/>
            </p:cNvSpPr>
            <p:nvPr/>
          </p:nvSpPr>
          <p:spPr bwMode="auto">
            <a:xfrm>
              <a:off x="7339013" y="865188"/>
              <a:ext cx="82550" cy="600075"/>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8" name="Freeform 227"/>
            <p:cNvSpPr/>
            <p:nvPr/>
          </p:nvSpPr>
          <p:spPr bwMode="auto">
            <a:xfrm>
              <a:off x="5797550" y="306388"/>
              <a:ext cx="658813" cy="606425"/>
            </a:xfrm>
            <a:custGeom>
              <a:avLst/>
              <a:gdLst>
                <a:gd name="T0" fmla="*/ 169 w 344"/>
                <a:gd name="T1" fmla="*/ 317 h 317"/>
                <a:gd name="T2" fmla="*/ 0 w 344"/>
                <a:gd name="T3" fmla="*/ 315 h 317"/>
                <a:gd name="T4" fmla="*/ 0 w 344"/>
                <a:gd name="T5" fmla="*/ 64 h 317"/>
                <a:gd name="T6" fmla="*/ 172 w 344"/>
                <a:gd name="T7" fmla="*/ 64 h 317"/>
                <a:gd name="T8" fmla="*/ 344 w 344"/>
                <a:gd name="T9" fmla="*/ 64 h 317"/>
                <a:gd name="T10" fmla="*/ 344 w 344"/>
                <a:gd name="T11" fmla="*/ 316 h 317"/>
                <a:gd name="T12" fmla="*/ 169 w 344"/>
                <a:gd name="T13" fmla="*/ 317 h 317"/>
              </a:gdLst>
              <a:ahLst/>
              <a:cxnLst>
                <a:cxn ang="0">
                  <a:pos x="T0" y="T1"/>
                </a:cxn>
                <a:cxn ang="0">
                  <a:pos x="T2" y="T3"/>
                </a:cxn>
                <a:cxn ang="0">
                  <a:pos x="T4" y="T5"/>
                </a:cxn>
                <a:cxn ang="0">
                  <a:pos x="T6" y="T7"/>
                </a:cxn>
                <a:cxn ang="0">
                  <a:pos x="T8" y="T9"/>
                </a:cxn>
                <a:cxn ang="0">
                  <a:pos x="T10" y="T11"/>
                </a:cxn>
                <a:cxn ang="0">
                  <a:pos x="T12" y="T13"/>
                </a:cxn>
              </a:cxnLst>
              <a:rect l="0" t="0" r="r" b="b"/>
              <a:pathLst>
                <a:path w="344" h="317">
                  <a:moveTo>
                    <a:pt x="169" y="317"/>
                  </a:moveTo>
                  <a:cubicBezTo>
                    <a:pt x="169" y="317"/>
                    <a:pt x="109" y="258"/>
                    <a:pt x="0" y="315"/>
                  </a:cubicBezTo>
                  <a:cubicBezTo>
                    <a:pt x="0" y="64"/>
                    <a:pt x="0" y="64"/>
                    <a:pt x="0" y="64"/>
                  </a:cubicBezTo>
                  <a:cubicBezTo>
                    <a:pt x="0" y="64"/>
                    <a:pt x="112" y="0"/>
                    <a:pt x="172" y="64"/>
                  </a:cubicBezTo>
                  <a:cubicBezTo>
                    <a:pt x="344" y="64"/>
                    <a:pt x="344" y="64"/>
                    <a:pt x="344" y="64"/>
                  </a:cubicBezTo>
                  <a:cubicBezTo>
                    <a:pt x="344" y="316"/>
                    <a:pt x="344" y="316"/>
                    <a:pt x="344" y="316"/>
                  </a:cubicBezTo>
                  <a:lnTo>
                    <a:pt x="169" y="31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228"/>
            <p:cNvSpPr/>
            <p:nvPr/>
          </p:nvSpPr>
          <p:spPr bwMode="auto">
            <a:xfrm>
              <a:off x="4776788" y="501650"/>
              <a:ext cx="857250" cy="693738"/>
            </a:xfrm>
            <a:custGeom>
              <a:avLst/>
              <a:gdLst>
                <a:gd name="T0" fmla="*/ 448 w 448"/>
                <a:gd name="T1" fmla="*/ 123 h 363"/>
                <a:gd name="T2" fmla="*/ 438 w 448"/>
                <a:gd name="T3" fmla="*/ 108 h 363"/>
                <a:gd name="T4" fmla="*/ 113 w 448"/>
                <a:gd name="T5" fmla="*/ 325 h 363"/>
                <a:gd name="T6" fmla="*/ 40 w 448"/>
                <a:gd name="T7" fmla="*/ 306 h 363"/>
                <a:gd name="T8" fmla="*/ 51 w 448"/>
                <a:gd name="T9" fmla="*/ 232 h 363"/>
                <a:gd name="T10" fmla="*/ 376 w 448"/>
                <a:gd name="T11" fmla="*/ 15 h 363"/>
                <a:gd name="T12" fmla="*/ 366 w 448"/>
                <a:gd name="T13" fmla="*/ 0 h 363"/>
                <a:gd name="T14" fmla="*/ 37 w 448"/>
                <a:gd name="T15" fmla="*/ 219 h 363"/>
                <a:gd name="T16" fmla="*/ 22 w 448"/>
                <a:gd name="T17" fmla="*/ 318 h 363"/>
                <a:gd name="T18" fmla="*/ 119 w 448"/>
                <a:gd name="T19" fmla="*/ 343 h 363"/>
                <a:gd name="T20" fmla="*/ 448 w 448"/>
                <a:gd name="T21" fmla="*/ 12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8" h="363">
                  <a:moveTo>
                    <a:pt x="448" y="123"/>
                  </a:moveTo>
                  <a:cubicBezTo>
                    <a:pt x="438" y="108"/>
                    <a:pt x="438" y="108"/>
                    <a:pt x="438" y="108"/>
                  </a:cubicBezTo>
                  <a:cubicBezTo>
                    <a:pt x="113" y="325"/>
                    <a:pt x="113" y="325"/>
                    <a:pt x="113" y="325"/>
                  </a:cubicBezTo>
                  <a:cubicBezTo>
                    <a:pt x="90" y="340"/>
                    <a:pt x="57" y="332"/>
                    <a:pt x="40" y="306"/>
                  </a:cubicBezTo>
                  <a:cubicBezTo>
                    <a:pt x="23" y="281"/>
                    <a:pt x="28" y="247"/>
                    <a:pt x="51" y="232"/>
                  </a:cubicBezTo>
                  <a:cubicBezTo>
                    <a:pt x="376" y="15"/>
                    <a:pt x="376" y="15"/>
                    <a:pt x="376" y="15"/>
                  </a:cubicBezTo>
                  <a:cubicBezTo>
                    <a:pt x="366" y="0"/>
                    <a:pt x="366" y="0"/>
                    <a:pt x="366" y="0"/>
                  </a:cubicBezTo>
                  <a:cubicBezTo>
                    <a:pt x="37" y="219"/>
                    <a:pt x="37" y="219"/>
                    <a:pt x="37" y="219"/>
                  </a:cubicBezTo>
                  <a:cubicBezTo>
                    <a:pt x="6" y="240"/>
                    <a:pt x="0" y="284"/>
                    <a:pt x="22" y="318"/>
                  </a:cubicBezTo>
                  <a:cubicBezTo>
                    <a:pt x="45" y="352"/>
                    <a:pt x="89" y="363"/>
                    <a:pt x="119" y="343"/>
                  </a:cubicBezTo>
                  <a:lnTo>
                    <a:pt x="448" y="12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229"/>
            <p:cNvSpPr/>
            <p:nvPr/>
          </p:nvSpPr>
          <p:spPr bwMode="auto">
            <a:xfrm>
              <a:off x="5429250" y="463550"/>
              <a:ext cx="234950" cy="322263"/>
            </a:xfrm>
            <a:custGeom>
              <a:avLst/>
              <a:gdLst>
                <a:gd name="T0" fmla="*/ 115 w 123"/>
                <a:gd name="T1" fmla="*/ 165 h 169"/>
                <a:gd name="T2" fmla="*/ 96 w 123"/>
                <a:gd name="T3" fmla="*/ 161 h 169"/>
                <a:gd name="T4" fmla="*/ 4 w 123"/>
                <a:gd name="T5" fmla="*/ 23 h 169"/>
                <a:gd name="T6" fmla="*/ 8 w 123"/>
                <a:gd name="T7" fmla="*/ 4 h 169"/>
                <a:gd name="T8" fmla="*/ 26 w 123"/>
                <a:gd name="T9" fmla="*/ 8 h 169"/>
                <a:gd name="T10" fmla="*/ 119 w 123"/>
                <a:gd name="T11" fmla="*/ 146 h 169"/>
                <a:gd name="T12" fmla="*/ 115 w 123"/>
                <a:gd name="T13" fmla="*/ 165 h 169"/>
              </a:gdLst>
              <a:ahLst/>
              <a:cxnLst>
                <a:cxn ang="0">
                  <a:pos x="T0" y="T1"/>
                </a:cxn>
                <a:cxn ang="0">
                  <a:pos x="T2" y="T3"/>
                </a:cxn>
                <a:cxn ang="0">
                  <a:pos x="T4" y="T5"/>
                </a:cxn>
                <a:cxn ang="0">
                  <a:pos x="T6" y="T7"/>
                </a:cxn>
                <a:cxn ang="0">
                  <a:pos x="T8" y="T9"/>
                </a:cxn>
                <a:cxn ang="0">
                  <a:pos x="T10" y="T11"/>
                </a:cxn>
                <a:cxn ang="0">
                  <a:pos x="T12" y="T13"/>
                </a:cxn>
              </a:cxnLst>
              <a:rect l="0" t="0" r="r" b="b"/>
              <a:pathLst>
                <a:path w="123" h="169">
                  <a:moveTo>
                    <a:pt x="115" y="165"/>
                  </a:moveTo>
                  <a:cubicBezTo>
                    <a:pt x="109" y="169"/>
                    <a:pt x="101" y="167"/>
                    <a:pt x="96" y="161"/>
                  </a:cubicBezTo>
                  <a:cubicBezTo>
                    <a:pt x="4" y="23"/>
                    <a:pt x="4" y="23"/>
                    <a:pt x="4" y="23"/>
                  </a:cubicBezTo>
                  <a:cubicBezTo>
                    <a:pt x="0" y="16"/>
                    <a:pt x="2" y="8"/>
                    <a:pt x="8" y="4"/>
                  </a:cubicBezTo>
                  <a:cubicBezTo>
                    <a:pt x="14" y="0"/>
                    <a:pt x="22" y="2"/>
                    <a:pt x="26" y="8"/>
                  </a:cubicBezTo>
                  <a:cubicBezTo>
                    <a:pt x="119" y="146"/>
                    <a:pt x="119" y="146"/>
                    <a:pt x="119" y="146"/>
                  </a:cubicBezTo>
                  <a:cubicBezTo>
                    <a:pt x="123" y="152"/>
                    <a:pt x="121" y="161"/>
                    <a:pt x="115" y="16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230"/>
            <p:cNvSpPr/>
            <p:nvPr/>
          </p:nvSpPr>
          <p:spPr bwMode="auto">
            <a:xfrm>
              <a:off x="4889500" y="684213"/>
              <a:ext cx="646113" cy="423863"/>
            </a:xfrm>
            <a:custGeom>
              <a:avLst/>
              <a:gdLst>
                <a:gd name="T0" fmla="*/ 338 w 338"/>
                <a:gd name="T1" fmla="*/ 18 h 221"/>
                <a:gd name="T2" fmla="*/ 326 w 338"/>
                <a:gd name="T3" fmla="*/ 0 h 221"/>
                <a:gd name="T4" fmla="*/ 36 w 338"/>
                <a:gd name="T5" fmla="*/ 193 h 221"/>
                <a:gd name="T6" fmla="*/ 0 w 338"/>
                <a:gd name="T7" fmla="*/ 195 h 221"/>
                <a:gd name="T8" fmla="*/ 1 w 338"/>
                <a:gd name="T9" fmla="*/ 197 h 221"/>
                <a:gd name="T10" fmla="*/ 52 w 338"/>
                <a:gd name="T11" fmla="*/ 210 h 221"/>
                <a:gd name="T12" fmla="*/ 338 w 338"/>
                <a:gd name="T13" fmla="*/ 18 h 221"/>
              </a:gdLst>
              <a:ahLst/>
              <a:cxnLst>
                <a:cxn ang="0">
                  <a:pos x="T0" y="T1"/>
                </a:cxn>
                <a:cxn ang="0">
                  <a:pos x="T2" y="T3"/>
                </a:cxn>
                <a:cxn ang="0">
                  <a:pos x="T4" y="T5"/>
                </a:cxn>
                <a:cxn ang="0">
                  <a:pos x="T6" y="T7"/>
                </a:cxn>
                <a:cxn ang="0">
                  <a:pos x="T8" y="T9"/>
                </a:cxn>
                <a:cxn ang="0">
                  <a:pos x="T10" y="T11"/>
                </a:cxn>
                <a:cxn ang="0">
                  <a:pos x="T12" y="T13"/>
                </a:cxn>
              </a:cxnLst>
              <a:rect l="0" t="0" r="r" b="b"/>
              <a:pathLst>
                <a:path w="338" h="221">
                  <a:moveTo>
                    <a:pt x="338" y="18"/>
                  </a:moveTo>
                  <a:cubicBezTo>
                    <a:pt x="326" y="0"/>
                    <a:pt x="326" y="0"/>
                    <a:pt x="326" y="0"/>
                  </a:cubicBezTo>
                  <a:cubicBezTo>
                    <a:pt x="36" y="193"/>
                    <a:pt x="36" y="193"/>
                    <a:pt x="36" y="193"/>
                  </a:cubicBezTo>
                  <a:cubicBezTo>
                    <a:pt x="25" y="201"/>
                    <a:pt x="11" y="201"/>
                    <a:pt x="0" y="195"/>
                  </a:cubicBezTo>
                  <a:cubicBezTo>
                    <a:pt x="0" y="196"/>
                    <a:pt x="1" y="197"/>
                    <a:pt x="1" y="197"/>
                  </a:cubicBezTo>
                  <a:cubicBezTo>
                    <a:pt x="13" y="215"/>
                    <a:pt x="36" y="221"/>
                    <a:pt x="52" y="210"/>
                  </a:cubicBezTo>
                  <a:lnTo>
                    <a:pt x="338" y="1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231"/>
            <p:cNvSpPr>
              <a:spLocks noEditPoints="1"/>
            </p:cNvSpPr>
            <p:nvPr/>
          </p:nvSpPr>
          <p:spPr bwMode="auto">
            <a:xfrm>
              <a:off x="4362450" y="1055688"/>
              <a:ext cx="374650" cy="657225"/>
            </a:xfrm>
            <a:custGeom>
              <a:avLst/>
              <a:gdLst>
                <a:gd name="T0" fmla="*/ 85 w 196"/>
                <a:gd name="T1" fmla="*/ 291 h 343"/>
                <a:gd name="T2" fmla="*/ 78 w 196"/>
                <a:gd name="T3" fmla="*/ 290 h 343"/>
                <a:gd name="T4" fmla="*/ 78 w 196"/>
                <a:gd name="T5" fmla="*/ 343 h 343"/>
                <a:gd name="T6" fmla="*/ 104 w 196"/>
                <a:gd name="T7" fmla="*/ 323 h 343"/>
                <a:gd name="T8" fmla="*/ 85 w 196"/>
                <a:gd name="T9" fmla="*/ 291 h 343"/>
                <a:gd name="T10" fmla="*/ 78 w 196"/>
                <a:gd name="T11" fmla="*/ 268 h 343"/>
                <a:gd name="T12" fmla="*/ 78 w 196"/>
                <a:gd name="T13" fmla="*/ 118 h 343"/>
                <a:gd name="T14" fmla="*/ 117 w 196"/>
                <a:gd name="T15" fmla="*/ 105 h 343"/>
                <a:gd name="T16" fmla="*/ 140 w 196"/>
                <a:gd name="T17" fmla="*/ 18 h 343"/>
                <a:gd name="T18" fmla="*/ 165 w 196"/>
                <a:gd name="T19" fmla="*/ 3 h 343"/>
                <a:gd name="T20" fmla="*/ 179 w 196"/>
                <a:gd name="T21" fmla="*/ 28 h 343"/>
                <a:gd name="T22" fmla="*/ 157 w 196"/>
                <a:gd name="T23" fmla="*/ 115 h 343"/>
                <a:gd name="T24" fmla="*/ 187 w 196"/>
                <a:gd name="T25" fmla="*/ 191 h 343"/>
                <a:gd name="T26" fmla="*/ 176 w 196"/>
                <a:gd name="T27" fmla="*/ 235 h 343"/>
                <a:gd name="T28" fmla="*/ 176 w 196"/>
                <a:gd name="T29" fmla="*/ 235 h 343"/>
                <a:gd name="T30" fmla="*/ 196 w 196"/>
                <a:gd name="T31" fmla="*/ 267 h 343"/>
                <a:gd name="T32" fmla="*/ 189 w 196"/>
                <a:gd name="T33" fmla="*/ 297 h 343"/>
                <a:gd name="T34" fmla="*/ 78 w 196"/>
                <a:gd name="T35" fmla="*/ 268 h 343"/>
                <a:gd name="T36" fmla="*/ 78 w 196"/>
                <a:gd name="T37" fmla="*/ 290 h 343"/>
                <a:gd name="T38" fmla="*/ 53 w 196"/>
                <a:gd name="T39" fmla="*/ 310 h 343"/>
                <a:gd name="T40" fmla="*/ 72 w 196"/>
                <a:gd name="T41" fmla="*/ 342 h 343"/>
                <a:gd name="T42" fmla="*/ 78 w 196"/>
                <a:gd name="T43" fmla="*/ 343 h 343"/>
                <a:gd name="T44" fmla="*/ 78 w 196"/>
                <a:gd name="T45" fmla="*/ 290 h 343"/>
                <a:gd name="T46" fmla="*/ 78 w 196"/>
                <a:gd name="T47" fmla="*/ 118 h 343"/>
                <a:gd name="T48" fmla="*/ 78 w 196"/>
                <a:gd name="T49" fmla="*/ 268 h 343"/>
                <a:gd name="T50" fmla="*/ 0 w 196"/>
                <a:gd name="T51" fmla="*/ 248 h 343"/>
                <a:gd name="T52" fmla="*/ 8 w 196"/>
                <a:gd name="T53" fmla="*/ 218 h 343"/>
                <a:gd name="T54" fmla="*/ 42 w 196"/>
                <a:gd name="T55" fmla="*/ 200 h 343"/>
                <a:gd name="T56" fmla="*/ 53 w 196"/>
                <a:gd name="T57" fmla="*/ 157 h 343"/>
                <a:gd name="T58" fmla="*/ 78 w 196"/>
                <a:gd name="T59" fmla="*/ 118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 h="343">
                  <a:moveTo>
                    <a:pt x="85" y="291"/>
                  </a:moveTo>
                  <a:cubicBezTo>
                    <a:pt x="83" y="291"/>
                    <a:pt x="80" y="290"/>
                    <a:pt x="78" y="290"/>
                  </a:cubicBezTo>
                  <a:cubicBezTo>
                    <a:pt x="78" y="343"/>
                    <a:pt x="78" y="343"/>
                    <a:pt x="78" y="343"/>
                  </a:cubicBezTo>
                  <a:cubicBezTo>
                    <a:pt x="90" y="343"/>
                    <a:pt x="101" y="335"/>
                    <a:pt x="104" y="323"/>
                  </a:cubicBezTo>
                  <a:cubicBezTo>
                    <a:pt x="108" y="309"/>
                    <a:pt x="99" y="295"/>
                    <a:pt x="85" y="291"/>
                  </a:cubicBezTo>
                  <a:close/>
                  <a:moveTo>
                    <a:pt x="78" y="268"/>
                  </a:moveTo>
                  <a:cubicBezTo>
                    <a:pt x="78" y="118"/>
                    <a:pt x="78" y="118"/>
                    <a:pt x="78" y="118"/>
                  </a:cubicBezTo>
                  <a:cubicBezTo>
                    <a:pt x="90" y="109"/>
                    <a:pt x="103" y="105"/>
                    <a:pt x="117" y="105"/>
                  </a:cubicBezTo>
                  <a:cubicBezTo>
                    <a:pt x="140" y="18"/>
                    <a:pt x="140" y="18"/>
                    <a:pt x="140" y="18"/>
                  </a:cubicBezTo>
                  <a:cubicBezTo>
                    <a:pt x="143" y="7"/>
                    <a:pt x="154" y="0"/>
                    <a:pt x="165" y="3"/>
                  </a:cubicBezTo>
                  <a:cubicBezTo>
                    <a:pt x="176" y="6"/>
                    <a:pt x="182" y="17"/>
                    <a:pt x="179" y="28"/>
                  </a:cubicBezTo>
                  <a:cubicBezTo>
                    <a:pt x="157" y="115"/>
                    <a:pt x="157" y="115"/>
                    <a:pt x="157" y="115"/>
                  </a:cubicBezTo>
                  <a:cubicBezTo>
                    <a:pt x="180" y="129"/>
                    <a:pt x="196" y="156"/>
                    <a:pt x="187" y="191"/>
                  </a:cubicBezTo>
                  <a:cubicBezTo>
                    <a:pt x="187" y="191"/>
                    <a:pt x="180" y="220"/>
                    <a:pt x="176" y="235"/>
                  </a:cubicBezTo>
                  <a:cubicBezTo>
                    <a:pt x="176" y="235"/>
                    <a:pt x="176" y="235"/>
                    <a:pt x="176" y="235"/>
                  </a:cubicBezTo>
                  <a:cubicBezTo>
                    <a:pt x="170" y="255"/>
                    <a:pt x="196" y="267"/>
                    <a:pt x="196" y="267"/>
                  </a:cubicBezTo>
                  <a:cubicBezTo>
                    <a:pt x="189" y="297"/>
                    <a:pt x="189" y="297"/>
                    <a:pt x="189" y="297"/>
                  </a:cubicBezTo>
                  <a:lnTo>
                    <a:pt x="78" y="268"/>
                  </a:lnTo>
                  <a:close/>
                  <a:moveTo>
                    <a:pt x="78" y="290"/>
                  </a:moveTo>
                  <a:cubicBezTo>
                    <a:pt x="67" y="290"/>
                    <a:pt x="56" y="298"/>
                    <a:pt x="53" y="310"/>
                  </a:cubicBezTo>
                  <a:cubicBezTo>
                    <a:pt x="49" y="324"/>
                    <a:pt x="58" y="339"/>
                    <a:pt x="72" y="342"/>
                  </a:cubicBezTo>
                  <a:cubicBezTo>
                    <a:pt x="74" y="343"/>
                    <a:pt x="76" y="343"/>
                    <a:pt x="78" y="343"/>
                  </a:cubicBezTo>
                  <a:cubicBezTo>
                    <a:pt x="78" y="290"/>
                    <a:pt x="78" y="290"/>
                    <a:pt x="78" y="290"/>
                  </a:cubicBezTo>
                  <a:close/>
                  <a:moveTo>
                    <a:pt x="78" y="118"/>
                  </a:moveTo>
                  <a:cubicBezTo>
                    <a:pt x="78" y="268"/>
                    <a:pt x="78" y="268"/>
                    <a:pt x="78" y="268"/>
                  </a:cubicBezTo>
                  <a:cubicBezTo>
                    <a:pt x="0" y="248"/>
                    <a:pt x="0" y="248"/>
                    <a:pt x="0" y="248"/>
                  </a:cubicBezTo>
                  <a:cubicBezTo>
                    <a:pt x="8" y="218"/>
                    <a:pt x="8" y="218"/>
                    <a:pt x="8" y="218"/>
                  </a:cubicBezTo>
                  <a:cubicBezTo>
                    <a:pt x="8" y="218"/>
                    <a:pt x="36" y="221"/>
                    <a:pt x="42" y="200"/>
                  </a:cubicBezTo>
                  <a:cubicBezTo>
                    <a:pt x="46" y="183"/>
                    <a:pt x="53" y="157"/>
                    <a:pt x="53" y="157"/>
                  </a:cubicBezTo>
                  <a:cubicBezTo>
                    <a:pt x="58" y="139"/>
                    <a:pt x="67" y="126"/>
                    <a:pt x="78" y="118"/>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232"/>
            <p:cNvSpPr>
              <a:spLocks noEditPoints="1"/>
            </p:cNvSpPr>
            <p:nvPr/>
          </p:nvSpPr>
          <p:spPr bwMode="auto">
            <a:xfrm>
              <a:off x="6600825" y="458788"/>
              <a:ext cx="669925" cy="652463"/>
            </a:xfrm>
            <a:custGeom>
              <a:avLst/>
              <a:gdLst>
                <a:gd name="T0" fmla="*/ 333 w 350"/>
                <a:gd name="T1" fmla="*/ 133 h 341"/>
                <a:gd name="T2" fmla="*/ 309 w 350"/>
                <a:gd name="T3" fmla="*/ 119 h 341"/>
                <a:gd name="T4" fmla="*/ 297 w 350"/>
                <a:gd name="T5" fmla="*/ 102 h 341"/>
                <a:gd name="T6" fmla="*/ 277 w 350"/>
                <a:gd name="T7" fmla="*/ 118 h 341"/>
                <a:gd name="T8" fmla="*/ 280 w 350"/>
                <a:gd name="T9" fmla="*/ 92 h 341"/>
                <a:gd name="T10" fmla="*/ 258 w 350"/>
                <a:gd name="T11" fmla="*/ 91 h 341"/>
                <a:gd name="T12" fmla="*/ 234 w 350"/>
                <a:gd name="T13" fmla="*/ 78 h 341"/>
                <a:gd name="T14" fmla="*/ 222 w 350"/>
                <a:gd name="T15" fmla="*/ 60 h 341"/>
                <a:gd name="T16" fmla="*/ 202 w 350"/>
                <a:gd name="T17" fmla="*/ 76 h 341"/>
                <a:gd name="T18" fmla="*/ 205 w 350"/>
                <a:gd name="T19" fmla="*/ 51 h 341"/>
                <a:gd name="T20" fmla="*/ 184 w 350"/>
                <a:gd name="T21" fmla="*/ 50 h 341"/>
                <a:gd name="T22" fmla="*/ 160 w 350"/>
                <a:gd name="T23" fmla="*/ 37 h 341"/>
                <a:gd name="T24" fmla="*/ 148 w 350"/>
                <a:gd name="T25" fmla="*/ 19 h 341"/>
                <a:gd name="T26" fmla="*/ 145 w 350"/>
                <a:gd name="T27" fmla="*/ 32 h 341"/>
                <a:gd name="T28" fmla="*/ 299 w 350"/>
                <a:gd name="T29" fmla="*/ 184 h 341"/>
                <a:gd name="T30" fmla="*/ 296 w 350"/>
                <a:gd name="T31" fmla="*/ 190 h 341"/>
                <a:gd name="T32" fmla="*/ 145 w 350"/>
                <a:gd name="T33" fmla="*/ 106 h 341"/>
                <a:gd name="T34" fmla="*/ 283 w 350"/>
                <a:gd name="T35" fmla="*/ 214 h 341"/>
                <a:gd name="T36" fmla="*/ 280 w 350"/>
                <a:gd name="T37" fmla="*/ 220 h 341"/>
                <a:gd name="T38" fmla="*/ 145 w 350"/>
                <a:gd name="T39" fmla="*/ 146 h 341"/>
                <a:gd name="T40" fmla="*/ 266 w 350"/>
                <a:gd name="T41" fmla="*/ 245 h 341"/>
                <a:gd name="T42" fmla="*/ 263 w 350"/>
                <a:gd name="T43" fmla="*/ 250 h 341"/>
                <a:gd name="T44" fmla="*/ 145 w 350"/>
                <a:gd name="T45" fmla="*/ 185 h 341"/>
                <a:gd name="T46" fmla="*/ 249 w 350"/>
                <a:gd name="T47" fmla="*/ 275 h 341"/>
                <a:gd name="T48" fmla="*/ 246 w 350"/>
                <a:gd name="T49" fmla="*/ 280 h 341"/>
                <a:gd name="T50" fmla="*/ 145 w 350"/>
                <a:gd name="T51" fmla="*/ 225 h 341"/>
                <a:gd name="T52" fmla="*/ 199 w 350"/>
                <a:gd name="T53" fmla="*/ 332 h 341"/>
                <a:gd name="T54" fmla="*/ 350 w 350"/>
                <a:gd name="T55" fmla="*/ 131 h 341"/>
                <a:gd name="T56" fmla="*/ 145 w 350"/>
                <a:gd name="T57" fmla="*/ 32 h 341"/>
                <a:gd name="T58" fmla="*/ 122 w 350"/>
                <a:gd name="T59" fmla="*/ 16 h 341"/>
                <a:gd name="T60" fmla="*/ 113 w 350"/>
                <a:gd name="T61" fmla="*/ 0 h 341"/>
                <a:gd name="T62" fmla="*/ 23 w 350"/>
                <a:gd name="T63" fmla="*/ 234 h 341"/>
                <a:gd name="T64" fmla="*/ 145 w 350"/>
                <a:gd name="T65" fmla="*/ 225 h 341"/>
                <a:gd name="T66" fmla="*/ 40 w 350"/>
                <a:gd name="T67" fmla="*/ 163 h 341"/>
                <a:gd name="T68" fmla="*/ 145 w 350"/>
                <a:gd name="T69" fmla="*/ 217 h 341"/>
                <a:gd name="T70" fmla="*/ 58 w 350"/>
                <a:gd name="T71" fmla="*/ 137 h 341"/>
                <a:gd name="T72" fmla="*/ 61 w 350"/>
                <a:gd name="T73" fmla="*/ 131 h 341"/>
                <a:gd name="T74" fmla="*/ 145 w 350"/>
                <a:gd name="T75" fmla="*/ 146 h 341"/>
                <a:gd name="T76" fmla="*/ 74 w 350"/>
                <a:gd name="T77" fmla="*/ 102 h 341"/>
                <a:gd name="T78" fmla="*/ 145 w 350"/>
                <a:gd name="T79" fmla="*/ 138 h 341"/>
                <a:gd name="T80" fmla="*/ 92 w 350"/>
                <a:gd name="T81" fmla="*/ 76 h 341"/>
                <a:gd name="T82" fmla="*/ 95 w 350"/>
                <a:gd name="T83" fmla="*/ 71 h 341"/>
                <a:gd name="T84" fmla="*/ 145 w 350"/>
                <a:gd name="T85" fmla="*/ 32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0" h="341">
                  <a:moveTo>
                    <a:pt x="334" y="122"/>
                  </a:moveTo>
                  <a:cubicBezTo>
                    <a:pt x="335" y="126"/>
                    <a:pt x="335" y="129"/>
                    <a:pt x="333" y="133"/>
                  </a:cubicBezTo>
                  <a:cubicBezTo>
                    <a:pt x="329" y="139"/>
                    <a:pt x="321" y="142"/>
                    <a:pt x="314" y="138"/>
                  </a:cubicBezTo>
                  <a:cubicBezTo>
                    <a:pt x="307" y="134"/>
                    <a:pt x="305" y="126"/>
                    <a:pt x="309" y="119"/>
                  </a:cubicBezTo>
                  <a:cubicBezTo>
                    <a:pt x="310" y="116"/>
                    <a:pt x="314" y="114"/>
                    <a:pt x="317" y="113"/>
                  </a:cubicBezTo>
                  <a:cubicBezTo>
                    <a:pt x="297" y="102"/>
                    <a:pt x="297" y="102"/>
                    <a:pt x="297" y="102"/>
                  </a:cubicBezTo>
                  <a:cubicBezTo>
                    <a:pt x="298" y="105"/>
                    <a:pt x="298" y="109"/>
                    <a:pt x="296" y="112"/>
                  </a:cubicBezTo>
                  <a:cubicBezTo>
                    <a:pt x="292" y="119"/>
                    <a:pt x="284" y="121"/>
                    <a:pt x="277" y="118"/>
                  </a:cubicBezTo>
                  <a:cubicBezTo>
                    <a:pt x="270" y="114"/>
                    <a:pt x="268" y="105"/>
                    <a:pt x="271" y="99"/>
                  </a:cubicBezTo>
                  <a:cubicBezTo>
                    <a:pt x="273" y="95"/>
                    <a:pt x="276" y="93"/>
                    <a:pt x="280" y="92"/>
                  </a:cubicBezTo>
                  <a:cubicBezTo>
                    <a:pt x="260" y="81"/>
                    <a:pt x="260" y="81"/>
                    <a:pt x="260" y="81"/>
                  </a:cubicBezTo>
                  <a:cubicBezTo>
                    <a:pt x="261" y="84"/>
                    <a:pt x="260" y="88"/>
                    <a:pt x="258" y="91"/>
                  </a:cubicBezTo>
                  <a:cubicBezTo>
                    <a:pt x="255" y="98"/>
                    <a:pt x="246" y="101"/>
                    <a:pt x="239" y="97"/>
                  </a:cubicBezTo>
                  <a:cubicBezTo>
                    <a:pt x="233" y="93"/>
                    <a:pt x="230" y="85"/>
                    <a:pt x="234" y="78"/>
                  </a:cubicBezTo>
                  <a:cubicBezTo>
                    <a:pt x="236" y="74"/>
                    <a:pt x="239" y="72"/>
                    <a:pt x="242" y="71"/>
                  </a:cubicBezTo>
                  <a:cubicBezTo>
                    <a:pt x="222" y="60"/>
                    <a:pt x="222" y="60"/>
                    <a:pt x="222" y="60"/>
                  </a:cubicBezTo>
                  <a:cubicBezTo>
                    <a:pt x="223" y="64"/>
                    <a:pt x="223" y="67"/>
                    <a:pt x="221" y="71"/>
                  </a:cubicBezTo>
                  <a:cubicBezTo>
                    <a:pt x="217" y="77"/>
                    <a:pt x="209" y="80"/>
                    <a:pt x="202" y="76"/>
                  </a:cubicBezTo>
                  <a:cubicBezTo>
                    <a:pt x="195" y="72"/>
                    <a:pt x="193" y="64"/>
                    <a:pt x="197" y="57"/>
                  </a:cubicBezTo>
                  <a:cubicBezTo>
                    <a:pt x="199" y="54"/>
                    <a:pt x="202" y="52"/>
                    <a:pt x="205" y="51"/>
                  </a:cubicBezTo>
                  <a:cubicBezTo>
                    <a:pt x="185" y="40"/>
                    <a:pt x="185" y="40"/>
                    <a:pt x="185" y="40"/>
                  </a:cubicBezTo>
                  <a:cubicBezTo>
                    <a:pt x="186" y="43"/>
                    <a:pt x="186" y="47"/>
                    <a:pt x="184" y="50"/>
                  </a:cubicBezTo>
                  <a:cubicBezTo>
                    <a:pt x="180" y="57"/>
                    <a:pt x="172" y="59"/>
                    <a:pt x="165" y="56"/>
                  </a:cubicBezTo>
                  <a:cubicBezTo>
                    <a:pt x="158" y="52"/>
                    <a:pt x="156" y="43"/>
                    <a:pt x="160" y="37"/>
                  </a:cubicBezTo>
                  <a:cubicBezTo>
                    <a:pt x="161" y="33"/>
                    <a:pt x="164" y="31"/>
                    <a:pt x="168" y="30"/>
                  </a:cubicBezTo>
                  <a:cubicBezTo>
                    <a:pt x="148" y="19"/>
                    <a:pt x="148" y="19"/>
                    <a:pt x="148" y="19"/>
                  </a:cubicBezTo>
                  <a:cubicBezTo>
                    <a:pt x="149" y="22"/>
                    <a:pt x="149" y="26"/>
                    <a:pt x="147" y="29"/>
                  </a:cubicBezTo>
                  <a:cubicBezTo>
                    <a:pt x="146" y="30"/>
                    <a:pt x="146" y="31"/>
                    <a:pt x="145" y="32"/>
                  </a:cubicBezTo>
                  <a:cubicBezTo>
                    <a:pt x="145" y="99"/>
                    <a:pt x="145" y="99"/>
                    <a:pt x="145" y="99"/>
                  </a:cubicBezTo>
                  <a:cubicBezTo>
                    <a:pt x="299" y="184"/>
                    <a:pt x="299" y="184"/>
                    <a:pt x="299" y="184"/>
                  </a:cubicBezTo>
                  <a:cubicBezTo>
                    <a:pt x="301" y="185"/>
                    <a:pt x="302" y="187"/>
                    <a:pt x="301" y="189"/>
                  </a:cubicBezTo>
                  <a:cubicBezTo>
                    <a:pt x="300" y="190"/>
                    <a:pt x="298" y="191"/>
                    <a:pt x="296" y="190"/>
                  </a:cubicBezTo>
                  <a:cubicBezTo>
                    <a:pt x="296" y="190"/>
                    <a:pt x="296" y="190"/>
                    <a:pt x="296" y="190"/>
                  </a:cubicBezTo>
                  <a:cubicBezTo>
                    <a:pt x="145" y="106"/>
                    <a:pt x="145" y="106"/>
                    <a:pt x="145" y="106"/>
                  </a:cubicBezTo>
                  <a:cubicBezTo>
                    <a:pt x="145" y="138"/>
                    <a:pt x="145" y="138"/>
                    <a:pt x="145" y="138"/>
                  </a:cubicBezTo>
                  <a:cubicBezTo>
                    <a:pt x="283" y="214"/>
                    <a:pt x="283" y="214"/>
                    <a:pt x="283" y="214"/>
                  </a:cubicBezTo>
                  <a:cubicBezTo>
                    <a:pt x="284" y="215"/>
                    <a:pt x="285" y="217"/>
                    <a:pt x="284" y="219"/>
                  </a:cubicBezTo>
                  <a:cubicBezTo>
                    <a:pt x="283" y="220"/>
                    <a:pt x="281" y="221"/>
                    <a:pt x="280" y="220"/>
                  </a:cubicBezTo>
                  <a:cubicBezTo>
                    <a:pt x="280" y="220"/>
                    <a:pt x="280" y="220"/>
                    <a:pt x="280" y="220"/>
                  </a:cubicBezTo>
                  <a:cubicBezTo>
                    <a:pt x="145" y="146"/>
                    <a:pt x="145" y="146"/>
                    <a:pt x="145" y="146"/>
                  </a:cubicBezTo>
                  <a:cubicBezTo>
                    <a:pt x="145" y="178"/>
                    <a:pt x="145" y="178"/>
                    <a:pt x="145" y="178"/>
                  </a:cubicBezTo>
                  <a:cubicBezTo>
                    <a:pt x="266" y="245"/>
                    <a:pt x="266" y="245"/>
                    <a:pt x="266" y="245"/>
                  </a:cubicBezTo>
                  <a:cubicBezTo>
                    <a:pt x="268" y="245"/>
                    <a:pt x="268" y="247"/>
                    <a:pt x="267" y="249"/>
                  </a:cubicBezTo>
                  <a:cubicBezTo>
                    <a:pt x="266" y="250"/>
                    <a:pt x="264" y="251"/>
                    <a:pt x="263" y="250"/>
                  </a:cubicBezTo>
                  <a:cubicBezTo>
                    <a:pt x="263" y="250"/>
                    <a:pt x="263" y="250"/>
                    <a:pt x="263" y="250"/>
                  </a:cubicBezTo>
                  <a:cubicBezTo>
                    <a:pt x="145" y="185"/>
                    <a:pt x="145" y="185"/>
                    <a:pt x="145" y="185"/>
                  </a:cubicBezTo>
                  <a:cubicBezTo>
                    <a:pt x="145" y="217"/>
                    <a:pt x="145" y="217"/>
                    <a:pt x="145" y="217"/>
                  </a:cubicBezTo>
                  <a:cubicBezTo>
                    <a:pt x="249" y="275"/>
                    <a:pt x="249" y="275"/>
                    <a:pt x="249" y="275"/>
                  </a:cubicBezTo>
                  <a:cubicBezTo>
                    <a:pt x="251" y="276"/>
                    <a:pt x="251" y="278"/>
                    <a:pt x="251" y="279"/>
                  </a:cubicBezTo>
                  <a:cubicBezTo>
                    <a:pt x="250" y="281"/>
                    <a:pt x="248" y="281"/>
                    <a:pt x="246" y="280"/>
                  </a:cubicBezTo>
                  <a:cubicBezTo>
                    <a:pt x="246" y="280"/>
                    <a:pt x="246" y="280"/>
                    <a:pt x="246" y="280"/>
                  </a:cubicBezTo>
                  <a:cubicBezTo>
                    <a:pt x="145" y="225"/>
                    <a:pt x="145" y="225"/>
                    <a:pt x="145" y="225"/>
                  </a:cubicBezTo>
                  <a:cubicBezTo>
                    <a:pt x="145" y="302"/>
                    <a:pt x="145" y="302"/>
                    <a:pt x="145" y="302"/>
                  </a:cubicBezTo>
                  <a:cubicBezTo>
                    <a:pt x="199" y="332"/>
                    <a:pt x="199" y="332"/>
                    <a:pt x="199" y="332"/>
                  </a:cubicBezTo>
                  <a:cubicBezTo>
                    <a:pt x="216" y="341"/>
                    <a:pt x="237" y="335"/>
                    <a:pt x="246" y="318"/>
                  </a:cubicBezTo>
                  <a:cubicBezTo>
                    <a:pt x="350" y="131"/>
                    <a:pt x="350" y="131"/>
                    <a:pt x="350" y="131"/>
                  </a:cubicBezTo>
                  <a:lnTo>
                    <a:pt x="334" y="122"/>
                  </a:lnTo>
                  <a:close/>
                  <a:moveTo>
                    <a:pt x="145" y="32"/>
                  </a:moveTo>
                  <a:cubicBezTo>
                    <a:pt x="141" y="37"/>
                    <a:pt x="134" y="38"/>
                    <a:pt x="128" y="35"/>
                  </a:cubicBezTo>
                  <a:cubicBezTo>
                    <a:pt x="121" y="31"/>
                    <a:pt x="119" y="23"/>
                    <a:pt x="122" y="16"/>
                  </a:cubicBezTo>
                  <a:cubicBezTo>
                    <a:pt x="124" y="13"/>
                    <a:pt x="127" y="10"/>
                    <a:pt x="131" y="9"/>
                  </a:cubicBezTo>
                  <a:cubicBezTo>
                    <a:pt x="113" y="0"/>
                    <a:pt x="113" y="0"/>
                    <a:pt x="113" y="0"/>
                  </a:cubicBezTo>
                  <a:cubicBezTo>
                    <a:pt x="10" y="187"/>
                    <a:pt x="10" y="187"/>
                    <a:pt x="10" y="187"/>
                  </a:cubicBezTo>
                  <a:cubicBezTo>
                    <a:pt x="0" y="204"/>
                    <a:pt x="6" y="225"/>
                    <a:pt x="23" y="234"/>
                  </a:cubicBezTo>
                  <a:cubicBezTo>
                    <a:pt x="145" y="302"/>
                    <a:pt x="145" y="302"/>
                    <a:pt x="145" y="302"/>
                  </a:cubicBezTo>
                  <a:cubicBezTo>
                    <a:pt x="145" y="225"/>
                    <a:pt x="145" y="225"/>
                    <a:pt x="145" y="225"/>
                  </a:cubicBezTo>
                  <a:cubicBezTo>
                    <a:pt x="41" y="167"/>
                    <a:pt x="41" y="167"/>
                    <a:pt x="41" y="167"/>
                  </a:cubicBezTo>
                  <a:cubicBezTo>
                    <a:pt x="40" y="166"/>
                    <a:pt x="39" y="164"/>
                    <a:pt x="40" y="163"/>
                  </a:cubicBezTo>
                  <a:cubicBezTo>
                    <a:pt x="41" y="161"/>
                    <a:pt x="43" y="160"/>
                    <a:pt x="44" y="161"/>
                  </a:cubicBezTo>
                  <a:cubicBezTo>
                    <a:pt x="145" y="217"/>
                    <a:pt x="145" y="217"/>
                    <a:pt x="145" y="217"/>
                  </a:cubicBezTo>
                  <a:cubicBezTo>
                    <a:pt x="145" y="185"/>
                    <a:pt x="145" y="185"/>
                    <a:pt x="145" y="185"/>
                  </a:cubicBezTo>
                  <a:cubicBezTo>
                    <a:pt x="58" y="137"/>
                    <a:pt x="58" y="137"/>
                    <a:pt x="58" y="137"/>
                  </a:cubicBezTo>
                  <a:cubicBezTo>
                    <a:pt x="57" y="136"/>
                    <a:pt x="56" y="134"/>
                    <a:pt x="57" y="132"/>
                  </a:cubicBezTo>
                  <a:cubicBezTo>
                    <a:pt x="58" y="131"/>
                    <a:pt x="60" y="130"/>
                    <a:pt x="61" y="131"/>
                  </a:cubicBezTo>
                  <a:cubicBezTo>
                    <a:pt x="145" y="178"/>
                    <a:pt x="145" y="178"/>
                    <a:pt x="145" y="178"/>
                  </a:cubicBezTo>
                  <a:cubicBezTo>
                    <a:pt x="145" y="146"/>
                    <a:pt x="145" y="146"/>
                    <a:pt x="145" y="146"/>
                  </a:cubicBezTo>
                  <a:cubicBezTo>
                    <a:pt x="75" y="106"/>
                    <a:pt x="75" y="106"/>
                    <a:pt x="75" y="106"/>
                  </a:cubicBezTo>
                  <a:cubicBezTo>
                    <a:pt x="73" y="106"/>
                    <a:pt x="73" y="104"/>
                    <a:pt x="74" y="102"/>
                  </a:cubicBezTo>
                  <a:cubicBezTo>
                    <a:pt x="74" y="101"/>
                    <a:pt x="76" y="100"/>
                    <a:pt x="78" y="101"/>
                  </a:cubicBezTo>
                  <a:cubicBezTo>
                    <a:pt x="145" y="138"/>
                    <a:pt x="145" y="138"/>
                    <a:pt x="145" y="138"/>
                  </a:cubicBezTo>
                  <a:cubicBezTo>
                    <a:pt x="145" y="106"/>
                    <a:pt x="145" y="106"/>
                    <a:pt x="145" y="106"/>
                  </a:cubicBezTo>
                  <a:cubicBezTo>
                    <a:pt x="92" y="76"/>
                    <a:pt x="92" y="76"/>
                    <a:pt x="92" y="76"/>
                  </a:cubicBezTo>
                  <a:cubicBezTo>
                    <a:pt x="90" y="75"/>
                    <a:pt x="89" y="74"/>
                    <a:pt x="90" y="72"/>
                  </a:cubicBezTo>
                  <a:cubicBezTo>
                    <a:pt x="91" y="70"/>
                    <a:pt x="93" y="70"/>
                    <a:pt x="95" y="71"/>
                  </a:cubicBezTo>
                  <a:cubicBezTo>
                    <a:pt x="145" y="99"/>
                    <a:pt x="145" y="99"/>
                    <a:pt x="145" y="99"/>
                  </a:cubicBezTo>
                  <a:lnTo>
                    <a:pt x="145" y="3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Rectangle 233"/>
            <p:cNvSpPr>
              <a:spLocks noChangeArrowheads="1"/>
            </p:cNvSpPr>
            <p:nvPr/>
          </p:nvSpPr>
          <p:spPr bwMode="auto">
            <a:xfrm>
              <a:off x="6765925" y="2565400"/>
              <a:ext cx="788988" cy="41275"/>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5" name="Rectangle 234"/>
            <p:cNvSpPr>
              <a:spLocks noChangeArrowheads="1"/>
            </p:cNvSpPr>
            <p:nvPr/>
          </p:nvSpPr>
          <p:spPr bwMode="auto">
            <a:xfrm>
              <a:off x="6797675" y="2487613"/>
              <a:ext cx="7254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6" name="Rectangle 235"/>
            <p:cNvSpPr>
              <a:spLocks noChangeArrowheads="1"/>
            </p:cNvSpPr>
            <p:nvPr/>
          </p:nvSpPr>
          <p:spPr bwMode="auto">
            <a:xfrm>
              <a:off x="7083425" y="2405063"/>
              <a:ext cx="1539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7" name="Rectangle 236"/>
            <p:cNvSpPr>
              <a:spLocks noChangeArrowheads="1"/>
            </p:cNvSpPr>
            <p:nvPr/>
          </p:nvSpPr>
          <p:spPr bwMode="auto">
            <a:xfrm>
              <a:off x="7112000" y="2109788"/>
              <a:ext cx="96838"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8" name="Rectangle 237"/>
            <p:cNvSpPr>
              <a:spLocks noChangeArrowheads="1"/>
            </p:cNvSpPr>
            <p:nvPr/>
          </p:nvSpPr>
          <p:spPr bwMode="auto">
            <a:xfrm>
              <a:off x="7083425" y="2095500"/>
              <a:ext cx="1539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9" name="Rectangle 238"/>
            <p:cNvSpPr>
              <a:spLocks noChangeArrowheads="1"/>
            </p:cNvSpPr>
            <p:nvPr/>
          </p:nvSpPr>
          <p:spPr bwMode="auto">
            <a:xfrm>
              <a:off x="7316788" y="2405063"/>
              <a:ext cx="152400"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0" name="Rectangle 239"/>
            <p:cNvSpPr>
              <a:spLocks noChangeArrowheads="1"/>
            </p:cNvSpPr>
            <p:nvPr/>
          </p:nvSpPr>
          <p:spPr bwMode="auto">
            <a:xfrm>
              <a:off x="7343775" y="2109788"/>
              <a:ext cx="96838"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1" name="Rectangle 240"/>
            <p:cNvSpPr>
              <a:spLocks noChangeArrowheads="1"/>
            </p:cNvSpPr>
            <p:nvPr/>
          </p:nvSpPr>
          <p:spPr bwMode="auto">
            <a:xfrm>
              <a:off x="7316788" y="2095500"/>
              <a:ext cx="152400"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2" name="Rectangle 241"/>
            <p:cNvSpPr>
              <a:spLocks noChangeArrowheads="1"/>
            </p:cNvSpPr>
            <p:nvPr/>
          </p:nvSpPr>
          <p:spPr bwMode="auto">
            <a:xfrm>
              <a:off x="6851650" y="2405063"/>
              <a:ext cx="155575"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3" name="Rectangle 242"/>
            <p:cNvSpPr>
              <a:spLocks noChangeArrowheads="1"/>
            </p:cNvSpPr>
            <p:nvPr/>
          </p:nvSpPr>
          <p:spPr bwMode="auto">
            <a:xfrm>
              <a:off x="6880225" y="2109788"/>
              <a:ext cx="98425"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4" name="Rectangle 243"/>
            <p:cNvSpPr>
              <a:spLocks noChangeArrowheads="1"/>
            </p:cNvSpPr>
            <p:nvPr/>
          </p:nvSpPr>
          <p:spPr bwMode="auto">
            <a:xfrm>
              <a:off x="6851650" y="2095500"/>
              <a:ext cx="155575"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5" name="Rectangle 244"/>
            <p:cNvSpPr>
              <a:spLocks noChangeArrowheads="1"/>
            </p:cNvSpPr>
            <p:nvPr/>
          </p:nvSpPr>
          <p:spPr bwMode="auto">
            <a:xfrm>
              <a:off x="6797675" y="2006600"/>
              <a:ext cx="7254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6" name="Freeform 245"/>
            <p:cNvSpPr/>
            <p:nvPr/>
          </p:nvSpPr>
          <p:spPr bwMode="auto">
            <a:xfrm>
              <a:off x="6797675" y="1774825"/>
              <a:ext cx="725488" cy="231775"/>
            </a:xfrm>
            <a:custGeom>
              <a:avLst/>
              <a:gdLst>
                <a:gd name="T0" fmla="*/ 229 w 457"/>
                <a:gd name="T1" fmla="*/ 0 h 146"/>
                <a:gd name="T2" fmla="*/ 457 w 457"/>
                <a:gd name="T3" fmla="*/ 146 h 146"/>
                <a:gd name="T4" fmla="*/ 0 w 457"/>
                <a:gd name="T5" fmla="*/ 146 h 146"/>
                <a:gd name="T6" fmla="*/ 229 w 457"/>
                <a:gd name="T7" fmla="*/ 0 h 146"/>
              </a:gdLst>
              <a:ahLst/>
              <a:cxnLst>
                <a:cxn ang="0">
                  <a:pos x="T0" y="T1"/>
                </a:cxn>
                <a:cxn ang="0">
                  <a:pos x="T2" y="T3"/>
                </a:cxn>
                <a:cxn ang="0">
                  <a:pos x="T4" y="T5"/>
                </a:cxn>
                <a:cxn ang="0">
                  <a:pos x="T6" y="T7"/>
                </a:cxn>
              </a:cxnLst>
              <a:rect l="0" t="0" r="r" b="b"/>
              <a:pathLst>
                <a:path w="457" h="146">
                  <a:moveTo>
                    <a:pt x="229" y="0"/>
                  </a:moveTo>
                  <a:lnTo>
                    <a:pt x="457" y="146"/>
                  </a:lnTo>
                  <a:lnTo>
                    <a:pt x="0" y="146"/>
                  </a:lnTo>
                  <a:lnTo>
                    <a:pt x="229"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246"/>
            <p:cNvSpPr>
              <a:spLocks noEditPoints="1"/>
            </p:cNvSpPr>
            <p:nvPr/>
          </p:nvSpPr>
          <p:spPr bwMode="auto">
            <a:xfrm>
              <a:off x="4802188" y="1984375"/>
              <a:ext cx="1008063" cy="658813"/>
            </a:xfrm>
            <a:custGeom>
              <a:avLst/>
              <a:gdLst>
                <a:gd name="T0" fmla="*/ 118 w 527"/>
                <a:gd name="T1" fmla="*/ 38 h 345"/>
                <a:gd name="T2" fmla="*/ 527 w 527"/>
                <a:gd name="T3" fmla="*/ 172 h 345"/>
                <a:gd name="T4" fmla="*/ 118 w 527"/>
                <a:gd name="T5" fmla="*/ 306 h 345"/>
                <a:gd name="T6" fmla="*/ 118 w 527"/>
                <a:gd name="T7" fmla="*/ 254 h 345"/>
                <a:gd name="T8" fmla="*/ 182 w 527"/>
                <a:gd name="T9" fmla="*/ 206 h 345"/>
                <a:gd name="T10" fmla="*/ 182 w 527"/>
                <a:gd name="T11" fmla="*/ 125 h 345"/>
                <a:gd name="T12" fmla="*/ 199 w 527"/>
                <a:gd name="T13" fmla="*/ 125 h 345"/>
                <a:gd name="T14" fmla="*/ 199 w 527"/>
                <a:gd name="T15" fmla="*/ 91 h 345"/>
                <a:gd name="T16" fmla="*/ 182 w 527"/>
                <a:gd name="T17" fmla="*/ 91 h 345"/>
                <a:gd name="T18" fmla="*/ 147 w 527"/>
                <a:gd name="T19" fmla="*/ 91 h 345"/>
                <a:gd name="T20" fmla="*/ 130 w 527"/>
                <a:gd name="T21" fmla="*/ 91 h 345"/>
                <a:gd name="T22" fmla="*/ 130 w 527"/>
                <a:gd name="T23" fmla="*/ 125 h 345"/>
                <a:gd name="T24" fmla="*/ 147 w 527"/>
                <a:gd name="T25" fmla="*/ 125 h 345"/>
                <a:gd name="T26" fmla="*/ 147 w 527"/>
                <a:gd name="T27" fmla="*/ 206 h 345"/>
                <a:gd name="T28" fmla="*/ 118 w 527"/>
                <a:gd name="T29" fmla="*/ 223 h 345"/>
                <a:gd name="T30" fmla="*/ 118 w 527"/>
                <a:gd name="T31" fmla="*/ 38 h 345"/>
                <a:gd name="T32" fmla="*/ 0 w 527"/>
                <a:gd name="T33" fmla="*/ 0 h 345"/>
                <a:gd name="T34" fmla="*/ 118 w 527"/>
                <a:gd name="T35" fmla="*/ 38 h 345"/>
                <a:gd name="T36" fmla="*/ 118 w 527"/>
                <a:gd name="T37" fmla="*/ 223 h 345"/>
                <a:gd name="T38" fmla="*/ 118 w 527"/>
                <a:gd name="T39" fmla="*/ 223 h 345"/>
                <a:gd name="T40" fmla="*/ 89 w 527"/>
                <a:gd name="T41" fmla="*/ 206 h 345"/>
                <a:gd name="T42" fmla="*/ 89 w 527"/>
                <a:gd name="T43" fmla="*/ 125 h 345"/>
                <a:gd name="T44" fmla="*/ 106 w 527"/>
                <a:gd name="T45" fmla="*/ 125 h 345"/>
                <a:gd name="T46" fmla="*/ 106 w 527"/>
                <a:gd name="T47" fmla="*/ 91 h 345"/>
                <a:gd name="T48" fmla="*/ 89 w 527"/>
                <a:gd name="T49" fmla="*/ 91 h 345"/>
                <a:gd name="T50" fmla="*/ 54 w 527"/>
                <a:gd name="T51" fmla="*/ 91 h 345"/>
                <a:gd name="T52" fmla="*/ 37 w 527"/>
                <a:gd name="T53" fmla="*/ 91 h 345"/>
                <a:gd name="T54" fmla="*/ 37 w 527"/>
                <a:gd name="T55" fmla="*/ 125 h 345"/>
                <a:gd name="T56" fmla="*/ 54 w 527"/>
                <a:gd name="T57" fmla="*/ 125 h 345"/>
                <a:gd name="T58" fmla="*/ 54 w 527"/>
                <a:gd name="T59" fmla="*/ 206 h 345"/>
                <a:gd name="T60" fmla="*/ 118 w 527"/>
                <a:gd name="T61" fmla="*/ 254 h 345"/>
                <a:gd name="T62" fmla="*/ 118 w 527"/>
                <a:gd name="T63" fmla="*/ 254 h 345"/>
                <a:gd name="T64" fmla="*/ 118 w 527"/>
                <a:gd name="T65" fmla="*/ 306 h 345"/>
                <a:gd name="T66" fmla="*/ 0 w 527"/>
                <a:gd name="T67" fmla="*/ 345 h 345"/>
                <a:gd name="T68" fmla="*/ 0 w 527"/>
                <a:gd name="T69"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7" h="345">
                  <a:moveTo>
                    <a:pt x="118" y="38"/>
                  </a:moveTo>
                  <a:cubicBezTo>
                    <a:pt x="527" y="172"/>
                    <a:pt x="527" y="172"/>
                    <a:pt x="527" y="172"/>
                  </a:cubicBezTo>
                  <a:cubicBezTo>
                    <a:pt x="118" y="306"/>
                    <a:pt x="118" y="306"/>
                    <a:pt x="118" y="306"/>
                  </a:cubicBezTo>
                  <a:cubicBezTo>
                    <a:pt x="118" y="254"/>
                    <a:pt x="118" y="254"/>
                    <a:pt x="118" y="254"/>
                  </a:cubicBezTo>
                  <a:cubicBezTo>
                    <a:pt x="153" y="254"/>
                    <a:pt x="182" y="232"/>
                    <a:pt x="182" y="206"/>
                  </a:cubicBezTo>
                  <a:cubicBezTo>
                    <a:pt x="182" y="125"/>
                    <a:pt x="182" y="125"/>
                    <a:pt x="182" y="125"/>
                  </a:cubicBezTo>
                  <a:cubicBezTo>
                    <a:pt x="199" y="125"/>
                    <a:pt x="199" y="125"/>
                    <a:pt x="199" y="125"/>
                  </a:cubicBezTo>
                  <a:cubicBezTo>
                    <a:pt x="199" y="91"/>
                    <a:pt x="199" y="91"/>
                    <a:pt x="199" y="91"/>
                  </a:cubicBezTo>
                  <a:cubicBezTo>
                    <a:pt x="182" y="91"/>
                    <a:pt x="182" y="91"/>
                    <a:pt x="182" y="91"/>
                  </a:cubicBezTo>
                  <a:cubicBezTo>
                    <a:pt x="147" y="91"/>
                    <a:pt x="147" y="91"/>
                    <a:pt x="147" y="91"/>
                  </a:cubicBezTo>
                  <a:cubicBezTo>
                    <a:pt x="130" y="91"/>
                    <a:pt x="130" y="91"/>
                    <a:pt x="130" y="91"/>
                  </a:cubicBezTo>
                  <a:cubicBezTo>
                    <a:pt x="130" y="125"/>
                    <a:pt x="130" y="125"/>
                    <a:pt x="130" y="125"/>
                  </a:cubicBezTo>
                  <a:cubicBezTo>
                    <a:pt x="147" y="125"/>
                    <a:pt x="147" y="125"/>
                    <a:pt x="147" y="125"/>
                  </a:cubicBezTo>
                  <a:cubicBezTo>
                    <a:pt x="147" y="206"/>
                    <a:pt x="147" y="206"/>
                    <a:pt x="147" y="206"/>
                  </a:cubicBezTo>
                  <a:cubicBezTo>
                    <a:pt x="147" y="215"/>
                    <a:pt x="134" y="223"/>
                    <a:pt x="118" y="223"/>
                  </a:cubicBezTo>
                  <a:lnTo>
                    <a:pt x="118" y="38"/>
                  </a:lnTo>
                  <a:close/>
                  <a:moveTo>
                    <a:pt x="0" y="0"/>
                  </a:moveTo>
                  <a:cubicBezTo>
                    <a:pt x="118" y="38"/>
                    <a:pt x="118" y="38"/>
                    <a:pt x="118" y="38"/>
                  </a:cubicBezTo>
                  <a:cubicBezTo>
                    <a:pt x="118" y="223"/>
                    <a:pt x="118" y="223"/>
                    <a:pt x="118" y="223"/>
                  </a:cubicBezTo>
                  <a:cubicBezTo>
                    <a:pt x="118" y="223"/>
                    <a:pt x="118" y="223"/>
                    <a:pt x="118" y="223"/>
                  </a:cubicBezTo>
                  <a:cubicBezTo>
                    <a:pt x="102" y="223"/>
                    <a:pt x="89" y="215"/>
                    <a:pt x="89" y="206"/>
                  </a:cubicBezTo>
                  <a:cubicBezTo>
                    <a:pt x="89" y="125"/>
                    <a:pt x="89" y="125"/>
                    <a:pt x="89" y="125"/>
                  </a:cubicBezTo>
                  <a:cubicBezTo>
                    <a:pt x="106" y="125"/>
                    <a:pt x="106" y="125"/>
                    <a:pt x="106" y="125"/>
                  </a:cubicBezTo>
                  <a:cubicBezTo>
                    <a:pt x="106" y="91"/>
                    <a:pt x="106" y="91"/>
                    <a:pt x="106" y="91"/>
                  </a:cubicBezTo>
                  <a:cubicBezTo>
                    <a:pt x="89" y="91"/>
                    <a:pt x="89" y="91"/>
                    <a:pt x="89" y="91"/>
                  </a:cubicBezTo>
                  <a:cubicBezTo>
                    <a:pt x="54" y="91"/>
                    <a:pt x="54" y="91"/>
                    <a:pt x="54" y="91"/>
                  </a:cubicBezTo>
                  <a:cubicBezTo>
                    <a:pt x="37" y="91"/>
                    <a:pt x="37" y="91"/>
                    <a:pt x="37" y="91"/>
                  </a:cubicBezTo>
                  <a:cubicBezTo>
                    <a:pt x="37" y="125"/>
                    <a:pt x="37" y="125"/>
                    <a:pt x="37" y="125"/>
                  </a:cubicBezTo>
                  <a:cubicBezTo>
                    <a:pt x="54" y="125"/>
                    <a:pt x="54" y="125"/>
                    <a:pt x="54" y="125"/>
                  </a:cubicBezTo>
                  <a:cubicBezTo>
                    <a:pt x="54" y="206"/>
                    <a:pt x="54" y="206"/>
                    <a:pt x="54" y="206"/>
                  </a:cubicBezTo>
                  <a:cubicBezTo>
                    <a:pt x="54" y="232"/>
                    <a:pt x="83" y="254"/>
                    <a:pt x="118" y="254"/>
                  </a:cubicBezTo>
                  <a:cubicBezTo>
                    <a:pt x="118" y="254"/>
                    <a:pt x="118" y="254"/>
                    <a:pt x="118" y="254"/>
                  </a:cubicBezTo>
                  <a:cubicBezTo>
                    <a:pt x="118" y="306"/>
                    <a:pt x="118" y="306"/>
                    <a:pt x="118" y="306"/>
                  </a:cubicBezTo>
                  <a:cubicBezTo>
                    <a:pt x="0" y="345"/>
                    <a:pt x="0" y="345"/>
                    <a:pt x="0" y="345"/>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247"/>
            <p:cNvSpPr>
              <a:spLocks noEditPoints="1"/>
            </p:cNvSpPr>
            <p:nvPr/>
          </p:nvSpPr>
          <p:spPr bwMode="auto">
            <a:xfrm>
              <a:off x="4968875" y="1293813"/>
              <a:ext cx="469900" cy="581025"/>
            </a:xfrm>
            <a:custGeom>
              <a:avLst/>
              <a:gdLst>
                <a:gd name="T0" fmla="*/ 246 w 246"/>
                <a:gd name="T1" fmla="*/ 13 h 304"/>
                <a:gd name="T2" fmla="*/ 172 w 246"/>
                <a:gd name="T3" fmla="*/ 53 h 304"/>
                <a:gd name="T4" fmla="*/ 204 w 246"/>
                <a:gd name="T5" fmla="*/ 304 h 304"/>
                <a:gd name="T6" fmla="*/ 177 w 246"/>
                <a:gd name="T7" fmla="*/ 238 h 304"/>
                <a:gd name="T8" fmla="*/ 187 w 246"/>
                <a:gd name="T9" fmla="*/ 156 h 304"/>
                <a:gd name="T10" fmla="*/ 172 w 246"/>
                <a:gd name="T11" fmla="*/ 124 h 304"/>
                <a:gd name="T12" fmla="*/ 184 w 246"/>
                <a:gd name="T13" fmla="*/ 210 h 304"/>
                <a:gd name="T14" fmla="*/ 182 w 246"/>
                <a:gd name="T15" fmla="*/ 167 h 304"/>
                <a:gd name="T16" fmla="*/ 172 w 246"/>
                <a:gd name="T17" fmla="*/ 224 h 304"/>
                <a:gd name="T18" fmla="*/ 172 w 246"/>
                <a:gd name="T19" fmla="*/ 13 h 304"/>
                <a:gd name="T20" fmla="*/ 140 w 246"/>
                <a:gd name="T21" fmla="*/ 53 h 304"/>
                <a:gd name="T22" fmla="*/ 157 w 246"/>
                <a:gd name="T23" fmla="*/ 126 h 304"/>
                <a:gd name="T24" fmla="*/ 143 w 246"/>
                <a:gd name="T25" fmla="*/ 117 h 304"/>
                <a:gd name="T26" fmla="*/ 172 w 246"/>
                <a:gd name="T27" fmla="*/ 304 h 304"/>
                <a:gd name="T28" fmla="*/ 144 w 246"/>
                <a:gd name="T29" fmla="*/ 235 h 304"/>
                <a:gd name="T30" fmla="*/ 172 w 246"/>
                <a:gd name="T31" fmla="*/ 304 h 304"/>
                <a:gd name="T32" fmla="*/ 162 w 246"/>
                <a:gd name="T33" fmla="*/ 213 h 304"/>
                <a:gd name="T34" fmla="*/ 172 w 246"/>
                <a:gd name="T35" fmla="*/ 224 h 304"/>
                <a:gd name="T36" fmla="*/ 140 w 246"/>
                <a:gd name="T37" fmla="*/ 0 h 304"/>
                <a:gd name="T38" fmla="*/ 102 w 246"/>
                <a:gd name="T39" fmla="*/ 0 h 304"/>
                <a:gd name="T40" fmla="*/ 140 w 246"/>
                <a:gd name="T41" fmla="*/ 116 h 304"/>
                <a:gd name="T42" fmla="*/ 102 w 246"/>
                <a:gd name="T43" fmla="*/ 53 h 304"/>
                <a:gd name="T44" fmla="*/ 102 w 246"/>
                <a:gd name="T45" fmla="*/ 239 h 304"/>
                <a:gd name="T46" fmla="*/ 140 w 246"/>
                <a:gd name="T47" fmla="*/ 203 h 304"/>
                <a:gd name="T48" fmla="*/ 140 w 246"/>
                <a:gd name="T49" fmla="*/ 230 h 304"/>
                <a:gd name="T50" fmla="*/ 106 w 246"/>
                <a:gd name="T51" fmla="*/ 179 h 304"/>
                <a:gd name="T52" fmla="*/ 102 w 246"/>
                <a:gd name="T53" fmla="*/ 170 h 304"/>
                <a:gd name="T54" fmla="*/ 102 w 246"/>
                <a:gd name="T55" fmla="*/ 141 h 304"/>
                <a:gd name="T56" fmla="*/ 102 w 246"/>
                <a:gd name="T57" fmla="*/ 0 h 304"/>
                <a:gd name="T58" fmla="*/ 86 w 246"/>
                <a:gd name="T59" fmla="*/ 0 h 304"/>
                <a:gd name="T60" fmla="*/ 102 w 246"/>
                <a:gd name="T61" fmla="*/ 127 h 304"/>
                <a:gd name="T62" fmla="*/ 86 w 246"/>
                <a:gd name="T63" fmla="*/ 53 h 304"/>
                <a:gd name="T64" fmla="*/ 86 w 246"/>
                <a:gd name="T65" fmla="*/ 173 h 304"/>
                <a:gd name="T66" fmla="*/ 93 w 246"/>
                <a:gd name="T67" fmla="*/ 239 h 304"/>
                <a:gd name="T68" fmla="*/ 102 w 246"/>
                <a:gd name="T69" fmla="*/ 141 h 304"/>
                <a:gd name="T70" fmla="*/ 102 w 246"/>
                <a:gd name="T71" fmla="*/ 141 h 304"/>
                <a:gd name="T72" fmla="*/ 86 w 246"/>
                <a:gd name="T73" fmla="*/ 13 h 304"/>
                <a:gd name="T74" fmla="*/ 16 w 246"/>
                <a:gd name="T75" fmla="*/ 33 h 304"/>
                <a:gd name="T76" fmla="*/ 86 w 246"/>
                <a:gd name="T77" fmla="*/ 144 h 304"/>
                <a:gd name="T78" fmla="*/ 39 w 246"/>
                <a:gd name="T79" fmla="*/ 169 h 304"/>
                <a:gd name="T80" fmla="*/ 41 w 246"/>
                <a:gd name="T81" fmla="*/ 193 h 304"/>
                <a:gd name="T82" fmla="*/ 48 w 246"/>
                <a:gd name="T83" fmla="*/ 183 h 304"/>
                <a:gd name="T84" fmla="*/ 66 w 246"/>
                <a:gd name="T85" fmla="*/ 173 h 304"/>
                <a:gd name="T86" fmla="*/ 50 w 246"/>
                <a:gd name="T87" fmla="*/ 256 h 304"/>
                <a:gd name="T88" fmla="*/ 64 w 246"/>
                <a:gd name="T89" fmla="*/ 234 h 304"/>
                <a:gd name="T90" fmla="*/ 86 w 246"/>
                <a:gd name="T91" fmla="*/ 304 h 304"/>
                <a:gd name="T92" fmla="*/ 0 w 246"/>
                <a:gd name="T93" fmla="*/ 4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6" h="304">
                  <a:moveTo>
                    <a:pt x="172" y="0"/>
                  </a:moveTo>
                  <a:cubicBezTo>
                    <a:pt x="246" y="0"/>
                    <a:pt x="246" y="0"/>
                    <a:pt x="246" y="0"/>
                  </a:cubicBezTo>
                  <a:cubicBezTo>
                    <a:pt x="246" y="13"/>
                    <a:pt x="246" y="13"/>
                    <a:pt x="246" y="13"/>
                  </a:cubicBezTo>
                  <a:cubicBezTo>
                    <a:pt x="172" y="13"/>
                    <a:pt x="172" y="13"/>
                    <a:pt x="172" y="13"/>
                  </a:cubicBezTo>
                  <a:cubicBezTo>
                    <a:pt x="172" y="0"/>
                    <a:pt x="172" y="0"/>
                    <a:pt x="172" y="0"/>
                  </a:cubicBezTo>
                  <a:close/>
                  <a:moveTo>
                    <a:pt x="172" y="53"/>
                  </a:moveTo>
                  <a:cubicBezTo>
                    <a:pt x="246" y="53"/>
                    <a:pt x="246" y="53"/>
                    <a:pt x="246" y="53"/>
                  </a:cubicBezTo>
                  <a:cubicBezTo>
                    <a:pt x="246" y="262"/>
                    <a:pt x="246" y="262"/>
                    <a:pt x="246" y="262"/>
                  </a:cubicBezTo>
                  <a:cubicBezTo>
                    <a:pt x="246" y="285"/>
                    <a:pt x="227" y="304"/>
                    <a:pt x="204" y="304"/>
                  </a:cubicBezTo>
                  <a:cubicBezTo>
                    <a:pt x="172" y="304"/>
                    <a:pt x="172" y="304"/>
                    <a:pt x="172" y="304"/>
                  </a:cubicBezTo>
                  <a:cubicBezTo>
                    <a:pt x="172" y="239"/>
                    <a:pt x="172" y="239"/>
                    <a:pt x="172" y="239"/>
                  </a:cubicBezTo>
                  <a:cubicBezTo>
                    <a:pt x="174" y="239"/>
                    <a:pt x="175" y="238"/>
                    <a:pt x="177" y="238"/>
                  </a:cubicBezTo>
                  <a:cubicBezTo>
                    <a:pt x="185" y="234"/>
                    <a:pt x="192" y="228"/>
                    <a:pt x="197" y="220"/>
                  </a:cubicBezTo>
                  <a:cubicBezTo>
                    <a:pt x="204" y="209"/>
                    <a:pt x="207" y="197"/>
                    <a:pt x="207" y="184"/>
                  </a:cubicBezTo>
                  <a:cubicBezTo>
                    <a:pt x="207" y="165"/>
                    <a:pt x="200" y="156"/>
                    <a:pt x="187" y="156"/>
                  </a:cubicBezTo>
                  <a:cubicBezTo>
                    <a:pt x="183" y="156"/>
                    <a:pt x="179" y="157"/>
                    <a:pt x="174" y="160"/>
                  </a:cubicBezTo>
                  <a:cubicBezTo>
                    <a:pt x="181" y="123"/>
                    <a:pt x="181" y="123"/>
                    <a:pt x="181" y="123"/>
                  </a:cubicBezTo>
                  <a:cubicBezTo>
                    <a:pt x="172" y="124"/>
                    <a:pt x="172" y="124"/>
                    <a:pt x="172" y="124"/>
                  </a:cubicBezTo>
                  <a:cubicBezTo>
                    <a:pt x="172" y="53"/>
                    <a:pt x="172" y="53"/>
                    <a:pt x="172" y="53"/>
                  </a:cubicBezTo>
                  <a:close/>
                  <a:moveTo>
                    <a:pt x="172" y="224"/>
                  </a:moveTo>
                  <a:cubicBezTo>
                    <a:pt x="177" y="223"/>
                    <a:pt x="181" y="219"/>
                    <a:pt x="184" y="210"/>
                  </a:cubicBezTo>
                  <a:cubicBezTo>
                    <a:pt x="188" y="202"/>
                    <a:pt x="190" y="193"/>
                    <a:pt x="190" y="185"/>
                  </a:cubicBezTo>
                  <a:cubicBezTo>
                    <a:pt x="190" y="177"/>
                    <a:pt x="188" y="172"/>
                    <a:pt x="185" y="169"/>
                  </a:cubicBezTo>
                  <a:cubicBezTo>
                    <a:pt x="184" y="168"/>
                    <a:pt x="183" y="167"/>
                    <a:pt x="182" y="167"/>
                  </a:cubicBezTo>
                  <a:cubicBezTo>
                    <a:pt x="180" y="167"/>
                    <a:pt x="178" y="168"/>
                    <a:pt x="176" y="168"/>
                  </a:cubicBezTo>
                  <a:cubicBezTo>
                    <a:pt x="174" y="169"/>
                    <a:pt x="173" y="169"/>
                    <a:pt x="172" y="170"/>
                  </a:cubicBezTo>
                  <a:lnTo>
                    <a:pt x="172" y="224"/>
                  </a:lnTo>
                  <a:close/>
                  <a:moveTo>
                    <a:pt x="140" y="0"/>
                  </a:moveTo>
                  <a:cubicBezTo>
                    <a:pt x="172" y="0"/>
                    <a:pt x="172" y="0"/>
                    <a:pt x="172" y="0"/>
                  </a:cubicBezTo>
                  <a:cubicBezTo>
                    <a:pt x="172" y="13"/>
                    <a:pt x="172" y="13"/>
                    <a:pt x="172" y="13"/>
                  </a:cubicBezTo>
                  <a:cubicBezTo>
                    <a:pt x="140" y="13"/>
                    <a:pt x="140" y="13"/>
                    <a:pt x="140" y="13"/>
                  </a:cubicBezTo>
                  <a:cubicBezTo>
                    <a:pt x="140" y="0"/>
                    <a:pt x="140" y="0"/>
                    <a:pt x="140" y="0"/>
                  </a:cubicBezTo>
                  <a:close/>
                  <a:moveTo>
                    <a:pt x="140" y="53"/>
                  </a:moveTo>
                  <a:cubicBezTo>
                    <a:pt x="172" y="53"/>
                    <a:pt x="172" y="53"/>
                    <a:pt x="172" y="53"/>
                  </a:cubicBezTo>
                  <a:cubicBezTo>
                    <a:pt x="172" y="124"/>
                    <a:pt x="172" y="124"/>
                    <a:pt x="172" y="124"/>
                  </a:cubicBezTo>
                  <a:cubicBezTo>
                    <a:pt x="157" y="126"/>
                    <a:pt x="157" y="126"/>
                    <a:pt x="157" y="126"/>
                  </a:cubicBezTo>
                  <a:cubicBezTo>
                    <a:pt x="140" y="203"/>
                    <a:pt x="140" y="203"/>
                    <a:pt x="140" y="203"/>
                  </a:cubicBezTo>
                  <a:cubicBezTo>
                    <a:pt x="140" y="129"/>
                    <a:pt x="140" y="129"/>
                    <a:pt x="140" y="129"/>
                  </a:cubicBezTo>
                  <a:cubicBezTo>
                    <a:pt x="143" y="117"/>
                    <a:pt x="143" y="117"/>
                    <a:pt x="143" y="117"/>
                  </a:cubicBezTo>
                  <a:cubicBezTo>
                    <a:pt x="142" y="117"/>
                    <a:pt x="141" y="116"/>
                    <a:pt x="140" y="116"/>
                  </a:cubicBezTo>
                  <a:cubicBezTo>
                    <a:pt x="140" y="53"/>
                    <a:pt x="140" y="53"/>
                    <a:pt x="140" y="53"/>
                  </a:cubicBezTo>
                  <a:close/>
                  <a:moveTo>
                    <a:pt x="172" y="304"/>
                  </a:moveTo>
                  <a:cubicBezTo>
                    <a:pt x="140" y="304"/>
                    <a:pt x="140" y="304"/>
                    <a:pt x="140" y="304"/>
                  </a:cubicBezTo>
                  <a:cubicBezTo>
                    <a:pt x="140" y="230"/>
                    <a:pt x="140" y="230"/>
                    <a:pt x="140" y="230"/>
                  </a:cubicBezTo>
                  <a:cubicBezTo>
                    <a:pt x="141" y="232"/>
                    <a:pt x="142" y="233"/>
                    <a:pt x="144" y="235"/>
                  </a:cubicBezTo>
                  <a:cubicBezTo>
                    <a:pt x="148" y="239"/>
                    <a:pt x="153" y="240"/>
                    <a:pt x="160" y="240"/>
                  </a:cubicBezTo>
                  <a:cubicBezTo>
                    <a:pt x="165" y="240"/>
                    <a:pt x="169" y="240"/>
                    <a:pt x="172" y="239"/>
                  </a:cubicBezTo>
                  <a:cubicBezTo>
                    <a:pt x="172" y="304"/>
                    <a:pt x="172" y="304"/>
                    <a:pt x="172" y="304"/>
                  </a:cubicBezTo>
                  <a:close/>
                  <a:moveTo>
                    <a:pt x="172" y="170"/>
                  </a:moveTo>
                  <a:cubicBezTo>
                    <a:pt x="172" y="170"/>
                    <a:pt x="172" y="170"/>
                    <a:pt x="171" y="171"/>
                  </a:cubicBezTo>
                  <a:cubicBezTo>
                    <a:pt x="162" y="213"/>
                    <a:pt x="162" y="213"/>
                    <a:pt x="162" y="213"/>
                  </a:cubicBezTo>
                  <a:cubicBezTo>
                    <a:pt x="162" y="214"/>
                    <a:pt x="162" y="215"/>
                    <a:pt x="162" y="217"/>
                  </a:cubicBezTo>
                  <a:cubicBezTo>
                    <a:pt x="162" y="222"/>
                    <a:pt x="165" y="224"/>
                    <a:pt x="171" y="224"/>
                  </a:cubicBezTo>
                  <a:cubicBezTo>
                    <a:pt x="171" y="224"/>
                    <a:pt x="172" y="224"/>
                    <a:pt x="172" y="224"/>
                  </a:cubicBezTo>
                  <a:lnTo>
                    <a:pt x="172" y="170"/>
                  </a:lnTo>
                  <a:close/>
                  <a:moveTo>
                    <a:pt x="102" y="0"/>
                  </a:moveTo>
                  <a:cubicBezTo>
                    <a:pt x="140" y="0"/>
                    <a:pt x="140" y="0"/>
                    <a:pt x="140" y="0"/>
                  </a:cubicBezTo>
                  <a:cubicBezTo>
                    <a:pt x="140" y="13"/>
                    <a:pt x="140" y="13"/>
                    <a:pt x="140" y="13"/>
                  </a:cubicBezTo>
                  <a:cubicBezTo>
                    <a:pt x="102" y="13"/>
                    <a:pt x="102" y="13"/>
                    <a:pt x="102" y="13"/>
                  </a:cubicBezTo>
                  <a:cubicBezTo>
                    <a:pt x="102" y="0"/>
                    <a:pt x="102" y="0"/>
                    <a:pt x="102" y="0"/>
                  </a:cubicBezTo>
                  <a:close/>
                  <a:moveTo>
                    <a:pt x="102" y="53"/>
                  </a:moveTo>
                  <a:cubicBezTo>
                    <a:pt x="140" y="53"/>
                    <a:pt x="140" y="53"/>
                    <a:pt x="140" y="53"/>
                  </a:cubicBezTo>
                  <a:cubicBezTo>
                    <a:pt x="140" y="116"/>
                    <a:pt x="140" y="116"/>
                    <a:pt x="140" y="116"/>
                  </a:cubicBezTo>
                  <a:cubicBezTo>
                    <a:pt x="138" y="115"/>
                    <a:pt x="134" y="115"/>
                    <a:pt x="130" y="115"/>
                  </a:cubicBezTo>
                  <a:cubicBezTo>
                    <a:pt x="121" y="115"/>
                    <a:pt x="112" y="119"/>
                    <a:pt x="102" y="127"/>
                  </a:cubicBezTo>
                  <a:cubicBezTo>
                    <a:pt x="102" y="53"/>
                    <a:pt x="102" y="53"/>
                    <a:pt x="102" y="53"/>
                  </a:cubicBezTo>
                  <a:close/>
                  <a:moveTo>
                    <a:pt x="140" y="304"/>
                  </a:moveTo>
                  <a:cubicBezTo>
                    <a:pt x="102" y="304"/>
                    <a:pt x="102" y="304"/>
                    <a:pt x="102" y="304"/>
                  </a:cubicBezTo>
                  <a:cubicBezTo>
                    <a:pt x="102" y="239"/>
                    <a:pt x="102" y="239"/>
                    <a:pt x="102" y="239"/>
                  </a:cubicBezTo>
                  <a:cubicBezTo>
                    <a:pt x="117" y="239"/>
                    <a:pt x="117" y="239"/>
                    <a:pt x="117" y="239"/>
                  </a:cubicBezTo>
                  <a:cubicBezTo>
                    <a:pt x="140" y="129"/>
                    <a:pt x="140" y="129"/>
                    <a:pt x="140" y="129"/>
                  </a:cubicBezTo>
                  <a:cubicBezTo>
                    <a:pt x="140" y="203"/>
                    <a:pt x="140" y="203"/>
                    <a:pt x="140" y="203"/>
                  </a:cubicBezTo>
                  <a:cubicBezTo>
                    <a:pt x="139" y="210"/>
                    <a:pt x="139" y="210"/>
                    <a:pt x="139" y="210"/>
                  </a:cubicBezTo>
                  <a:cubicBezTo>
                    <a:pt x="138" y="213"/>
                    <a:pt x="138" y="216"/>
                    <a:pt x="138" y="219"/>
                  </a:cubicBezTo>
                  <a:cubicBezTo>
                    <a:pt x="138" y="224"/>
                    <a:pt x="139" y="227"/>
                    <a:pt x="140" y="230"/>
                  </a:cubicBezTo>
                  <a:cubicBezTo>
                    <a:pt x="140" y="304"/>
                    <a:pt x="140" y="304"/>
                    <a:pt x="140" y="304"/>
                  </a:cubicBezTo>
                  <a:close/>
                  <a:moveTo>
                    <a:pt x="102" y="197"/>
                  </a:moveTo>
                  <a:cubicBezTo>
                    <a:pt x="106" y="179"/>
                    <a:pt x="106" y="179"/>
                    <a:pt x="106" y="179"/>
                  </a:cubicBezTo>
                  <a:cubicBezTo>
                    <a:pt x="105" y="178"/>
                    <a:pt x="103" y="178"/>
                    <a:pt x="102" y="177"/>
                  </a:cubicBezTo>
                  <a:cubicBezTo>
                    <a:pt x="102" y="197"/>
                    <a:pt x="102" y="197"/>
                    <a:pt x="102" y="197"/>
                  </a:cubicBezTo>
                  <a:close/>
                  <a:moveTo>
                    <a:pt x="102" y="170"/>
                  </a:moveTo>
                  <a:cubicBezTo>
                    <a:pt x="104" y="170"/>
                    <a:pt x="106" y="171"/>
                    <a:pt x="107" y="172"/>
                  </a:cubicBezTo>
                  <a:cubicBezTo>
                    <a:pt x="117" y="126"/>
                    <a:pt x="117" y="126"/>
                    <a:pt x="117" y="126"/>
                  </a:cubicBezTo>
                  <a:cubicBezTo>
                    <a:pt x="112" y="129"/>
                    <a:pt x="107" y="134"/>
                    <a:pt x="102" y="141"/>
                  </a:cubicBezTo>
                  <a:lnTo>
                    <a:pt x="102" y="170"/>
                  </a:lnTo>
                  <a:close/>
                  <a:moveTo>
                    <a:pt x="86" y="0"/>
                  </a:moveTo>
                  <a:cubicBezTo>
                    <a:pt x="102" y="0"/>
                    <a:pt x="102" y="0"/>
                    <a:pt x="102" y="0"/>
                  </a:cubicBezTo>
                  <a:cubicBezTo>
                    <a:pt x="102" y="13"/>
                    <a:pt x="102" y="13"/>
                    <a:pt x="102" y="13"/>
                  </a:cubicBezTo>
                  <a:cubicBezTo>
                    <a:pt x="86" y="13"/>
                    <a:pt x="86" y="13"/>
                    <a:pt x="86" y="13"/>
                  </a:cubicBezTo>
                  <a:cubicBezTo>
                    <a:pt x="86" y="0"/>
                    <a:pt x="86" y="0"/>
                    <a:pt x="86" y="0"/>
                  </a:cubicBezTo>
                  <a:close/>
                  <a:moveTo>
                    <a:pt x="86" y="53"/>
                  </a:moveTo>
                  <a:cubicBezTo>
                    <a:pt x="102" y="53"/>
                    <a:pt x="102" y="53"/>
                    <a:pt x="102" y="53"/>
                  </a:cubicBezTo>
                  <a:cubicBezTo>
                    <a:pt x="102" y="127"/>
                    <a:pt x="102" y="127"/>
                    <a:pt x="102" y="127"/>
                  </a:cubicBezTo>
                  <a:cubicBezTo>
                    <a:pt x="102" y="128"/>
                    <a:pt x="101" y="128"/>
                    <a:pt x="101" y="129"/>
                  </a:cubicBezTo>
                  <a:cubicBezTo>
                    <a:pt x="96" y="133"/>
                    <a:pt x="91" y="138"/>
                    <a:pt x="86" y="144"/>
                  </a:cubicBezTo>
                  <a:cubicBezTo>
                    <a:pt x="86" y="53"/>
                    <a:pt x="86" y="53"/>
                    <a:pt x="86" y="53"/>
                  </a:cubicBezTo>
                  <a:close/>
                  <a:moveTo>
                    <a:pt x="102" y="304"/>
                  </a:moveTo>
                  <a:cubicBezTo>
                    <a:pt x="86" y="304"/>
                    <a:pt x="86" y="304"/>
                    <a:pt x="86" y="304"/>
                  </a:cubicBezTo>
                  <a:cubicBezTo>
                    <a:pt x="86" y="173"/>
                    <a:pt x="86" y="173"/>
                    <a:pt x="86" y="173"/>
                  </a:cubicBezTo>
                  <a:cubicBezTo>
                    <a:pt x="91" y="174"/>
                    <a:pt x="97" y="175"/>
                    <a:pt x="102" y="177"/>
                  </a:cubicBezTo>
                  <a:cubicBezTo>
                    <a:pt x="102" y="197"/>
                    <a:pt x="102" y="197"/>
                    <a:pt x="102" y="197"/>
                  </a:cubicBezTo>
                  <a:cubicBezTo>
                    <a:pt x="93" y="239"/>
                    <a:pt x="93" y="239"/>
                    <a:pt x="93" y="239"/>
                  </a:cubicBezTo>
                  <a:cubicBezTo>
                    <a:pt x="102" y="239"/>
                    <a:pt x="102" y="239"/>
                    <a:pt x="102" y="239"/>
                  </a:cubicBezTo>
                  <a:cubicBezTo>
                    <a:pt x="102" y="304"/>
                    <a:pt x="102" y="304"/>
                    <a:pt x="102" y="304"/>
                  </a:cubicBezTo>
                  <a:close/>
                  <a:moveTo>
                    <a:pt x="102" y="141"/>
                  </a:moveTo>
                  <a:cubicBezTo>
                    <a:pt x="97" y="147"/>
                    <a:pt x="92" y="156"/>
                    <a:pt x="87" y="166"/>
                  </a:cubicBezTo>
                  <a:cubicBezTo>
                    <a:pt x="92" y="167"/>
                    <a:pt x="97" y="168"/>
                    <a:pt x="102" y="170"/>
                  </a:cubicBezTo>
                  <a:lnTo>
                    <a:pt x="102" y="141"/>
                  </a:lnTo>
                  <a:close/>
                  <a:moveTo>
                    <a:pt x="41" y="0"/>
                  </a:moveTo>
                  <a:cubicBezTo>
                    <a:pt x="86" y="0"/>
                    <a:pt x="86" y="0"/>
                    <a:pt x="86" y="0"/>
                  </a:cubicBezTo>
                  <a:cubicBezTo>
                    <a:pt x="86" y="13"/>
                    <a:pt x="86" y="13"/>
                    <a:pt x="86" y="13"/>
                  </a:cubicBezTo>
                  <a:cubicBezTo>
                    <a:pt x="36" y="13"/>
                    <a:pt x="36" y="13"/>
                    <a:pt x="36" y="13"/>
                  </a:cubicBezTo>
                  <a:cubicBezTo>
                    <a:pt x="25" y="13"/>
                    <a:pt x="16" y="22"/>
                    <a:pt x="16" y="33"/>
                  </a:cubicBezTo>
                  <a:cubicBezTo>
                    <a:pt x="16" y="33"/>
                    <a:pt x="16" y="33"/>
                    <a:pt x="16" y="33"/>
                  </a:cubicBezTo>
                  <a:cubicBezTo>
                    <a:pt x="16" y="44"/>
                    <a:pt x="25" y="53"/>
                    <a:pt x="36" y="53"/>
                  </a:cubicBezTo>
                  <a:cubicBezTo>
                    <a:pt x="86" y="53"/>
                    <a:pt x="86" y="53"/>
                    <a:pt x="86" y="53"/>
                  </a:cubicBezTo>
                  <a:cubicBezTo>
                    <a:pt x="86" y="144"/>
                    <a:pt x="86" y="144"/>
                    <a:pt x="86" y="144"/>
                  </a:cubicBezTo>
                  <a:cubicBezTo>
                    <a:pt x="81" y="150"/>
                    <a:pt x="77" y="156"/>
                    <a:pt x="72" y="164"/>
                  </a:cubicBezTo>
                  <a:cubicBezTo>
                    <a:pt x="68" y="163"/>
                    <a:pt x="66" y="163"/>
                    <a:pt x="63" y="163"/>
                  </a:cubicBezTo>
                  <a:cubicBezTo>
                    <a:pt x="54" y="163"/>
                    <a:pt x="46" y="165"/>
                    <a:pt x="39" y="169"/>
                  </a:cubicBezTo>
                  <a:cubicBezTo>
                    <a:pt x="33" y="173"/>
                    <a:pt x="29" y="178"/>
                    <a:pt x="29" y="184"/>
                  </a:cubicBezTo>
                  <a:cubicBezTo>
                    <a:pt x="29" y="187"/>
                    <a:pt x="30" y="189"/>
                    <a:pt x="32" y="191"/>
                  </a:cubicBezTo>
                  <a:cubicBezTo>
                    <a:pt x="34" y="192"/>
                    <a:pt x="37" y="193"/>
                    <a:pt x="41" y="193"/>
                  </a:cubicBezTo>
                  <a:cubicBezTo>
                    <a:pt x="43" y="193"/>
                    <a:pt x="45" y="193"/>
                    <a:pt x="46" y="192"/>
                  </a:cubicBezTo>
                  <a:cubicBezTo>
                    <a:pt x="48" y="190"/>
                    <a:pt x="49" y="189"/>
                    <a:pt x="49" y="187"/>
                  </a:cubicBezTo>
                  <a:cubicBezTo>
                    <a:pt x="49" y="186"/>
                    <a:pt x="49" y="184"/>
                    <a:pt x="48" y="183"/>
                  </a:cubicBezTo>
                  <a:cubicBezTo>
                    <a:pt x="48" y="182"/>
                    <a:pt x="47" y="182"/>
                    <a:pt x="47" y="182"/>
                  </a:cubicBezTo>
                  <a:cubicBezTo>
                    <a:pt x="48" y="179"/>
                    <a:pt x="50" y="177"/>
                    <a:pt x="54" y="175"/>
                  </a:cubicBezTo>
                  <a:cubicBezTo>
                    <a:pt x="57" y="174"/>
                    <a:pt x="61" y="173"/>
                    <a:pt x="66" y="173"/>
                  </a:cubicBezTo>
                  <a:cubicBezTo>
                    <a:pt x="63" y="179"/>
                    <a:pt x="59" y="186"/>
                    <a:pt x="56" y="192"/>
                  </a:cubicBezTo>
                  <a:cubicBezTo>
                    <a:pt x="47" y="213"/>
                    <a:pt x="42" y="229"/>
                    <a:pt x="42" y="241"/>
                  </a:cubicBezTo>
                  <a:cubicBezTo>
                    <a:pt x="42" y="248"/>
                    <a:pt x="45" y="253"/>
                    <a:pt x="50" y="256"/>
                  </a:cubicBezTo>
                  <a:cubicBezTo>
                    <a:pt x="53" y="258"/>
                    <a:pt x="58" y="258"/>
                    <a:pt x="64" y="258"/>
                  </a:cubicBezTo>
                  <a:cubicBezTo>
                    <a:pt x="63" y="256"/>
                    <a:pt x="62" y="253"/>
                    <a:pt x="62" y="249"/>
                  </a:cubicBezTo>
                  <a:cubicBezTo>
                    <a:pt x="62" y="245"/>
                    <a:pt x="62" y="240"/>
                    <a:pt x="64" y="234"/>
                  </a:cubicBezTo>
                  <a:cubicBezTo>
                    <a:pt x="67" y="215"/>
                    <a:pt x="74" y="195"/>
                    <a:pt x="84" y="173"/>
                  </a:cubicBezTo>
                  <a:cubicBezTo>
                    <a:pt x="84" y="173"/>
                    <a:pt x="85" y="173"/>
                    <a:pt x="86" y="173"/>
                  </a:cubicBezTo>
                  <a:cubicBezTo>
                    <a:pt x="86" y="304"/>
                    <a:pt x="86" y="304"/>
                    <a:pt x="86" y="304"/>
                  </a:cubicBezTo>
                  <a:cubicBezTo>
                    <a:pt x="41" y="304"/>
                    <a:pt x="41" y="304"/>
                    <a:pt x="41" y="304"/>
                  </a:cubicBezTo>
                  <a:cubicBezTo>
                    <a:pt x="18" y="304"/>
                    <a:pt x="0" y="285"/>
                    <a:pt x="0" y="262"/>
                  </a:cubicBezTo>
                  <a:cubicBezTo>
                    <a:pt x="0" y="42"/>
                    <a:pt x="0" y="42"/>
                    <a:pt x="0" y="42"/>
                  </a:cubicBezTo>
                  <a:cubicBezTo>
                    <a:pt x="0" y="19"/>
                    <a:pt x="18" y="0"/>
                    <a:pt x="41"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248"/>
            <p:cNvSpPr>
              <a:spLocks noEditPoints="1"/>
            </p:cNvSpPr>
            <p:nvPr/>
          </p:nvSpPr>
          <p:spPr bwMode="auto">
            <a:xfrm>
              <a:off x="5878513" y="1901825"/>
              <a:ext cx="717550" cy="722313"/>
            </a:xfrm>
            <a:custGeom>
              <a:avLst/>
              <a:gdLst>
                <a:gd name="T0" fmla="*/ 358 w 375"/>
                <a:gd name="T1" fmla="*/ 317 h 378"/>
                <a:gd name="T2" fmla="*/ 375 w 375"/>
                <a:gd name="T3" fmla="*/ 101 h 378"/>
                <a:gd name="T4" fmla="*/ 358 w 375"/>
                <a:gd name="T5" fmla="*/ 102 h 378"/>
                <a:gd name="T6" fmla="*/ 358 w 375"/>
                <a:gd name="T7" fmla="*/ 222 h 378"/>
                <a:gd name="T8" fmla="*/ 325 w 375"/>
                <a:gd name="T9" fmla="*/ 259 h 378"/>
                <a:gd name="T10" fmla="*/ 301 w 375"/>
                <a:gd name="T11" fmla="*/ 378 h 378"/>
                <a:gd name="T12" fmla="*/ 301 w 375"/>
                <a:gd name="T13" fmla="*/ 378 h 378"/>
                <a:gd name="T14" fmla="*/ 301 w 375"/>
                <a:gd name="T15" fmla="*/ 22 h 378"/>
                <a:gd name="T16" fmla="*/ 291 w 375"/>
                <a:gd name="T17" fmla="*/ 42 h 378"/>
                <a:gd name="T18" fmla="*/ 301 w 375"/>
                <a:gd name="T19" fmla="*/ 73 h 378"/>
                <a:gd name="T20" fmla="*/ 289 w 375"/>
                <a:gd name="T21" fmla="*/ 173 h 378"/>
                <a:gd name="T22" fmla="*/ 301 w 375"/>
                <a:gd name="T23" fmla="*/ 284 h 378"/>
                <a:gd name="T24" fmla="*/ 301 w 375"/>
                <a:gd name="T25" fmla="*/ 284 h 378"/>
                <a:gd name="T26" fmla="*/ 279 w 375"/>
                <a:gd name="T27" fmla="*/ 334 h 378"/>
                <a:gd name="T28" fmla="*/ 242 w 375"/>
                <a:gd name="T29" fmla="*/ 53 h 378"/>
                <a:gd name="T30" fmla="*/ 279 w 375"/>
                <a:gd name="T31" fmla="*/ 30 h 378"/>
                <a:gd name="T32" fmla="*/ 279 w 375"/>
                <a:gd name="T33" fmla="*/ 73 h 378"/>
                <a:gd name="T34" fmla="*/ 279 w 375"/>
                <a:gd name="T35" fmla="*/ 173 h 378"/>
                <a:gd name="T36" fmla="*/ 242 w 375"/>
                <a:gd name="T37" fmla="*/ 317 h 378"/>
                <a:gd name="T38" fmla="*/ 276 w 375"/>
                <a:gd name="T39" fmla="*/ 359 h 378"/>
                <a:gd name="T40" fmla="*/ 242 w 375"/>
                <a:gd name="T41" fmla="*/ 31 h 378"/>
                <a:gd name="T42" fmla="*/ 242 w 375"/>
                <a:gd name="T43" fmla="*/ 64 h 378"/>
                <a:gd name="T44" fmla="*/ 194 w 375"/>
                <a:gd name="T45" fmla="*/ 173 h 378"/>
                <a:gd name="T46" fmla="*/ 240 w 375"/>
                <a:gd name="T47" fmla="*/ 286 h 378"/>
                <a:gd name="T48" fmla="*/ 240 w 375"/>
                <a:gd name="T49" fmla="*/ 241 h 378"/>
                <a:gd name="T50" fmla="*/ 186 w 375"/>
                <a:gd name="T51" fmla="*/ 213 h 378"/>
                <a:gd name="T52" fmla="*/ 134 w 375"/>
                <a:gd name="T53" fmla="*/ 64 h 378"/>
                <a:gd name="T54" fmla="*/ 186 w 375"/>
                <a:gd name="T55" fmla="*/ 0 h 378"/>
                <a:gd name="T56" fmla="*/ 181 w 375"/>
                <a:gd name="T57" fmla="*/ 173 h 378"/>
                <a:gd name="T58" fmla="*/ 186 w 375"/>
                <a:gd name="T59" fmla="*/ 229 h 378"/>
                <a:gd name="T60" fmla="*/ 186 w 375"/>
                <a:gd name="T61" fmla="*/ 258 h 378"/>
                <a:gd name="T62" fmla="*/ 186 w 375"/>
                <a:gd name="T63" fmla="*/ 286 h 378"/>
                <a:gd name="T64" fmla="*/ 134 w 375"/>
                <a:gd name="T65" fmla="*/ 5 h 378"/>
                <a:gd name="T66" fmla="*/ 134 w 375"/>
                <a:gd name="T67" fmla="*/ 53 h 378"/>
                <a:gd name="T68" fmla="*/ 96 w 375"/>
                <a:gd name="T69" fmla="*/ 30 h 378"/>
                <a:gd name="T70" fmla="*/ 96 w 375"/>
                <a:gd name="T71" fmla="*/ 102 h 378"/>
                <a:gd name="T72" fmla="*/ 132 w 375"/>
                <a:gd name="T73" fmla="*/ 213 h 378"/>
                <a:gd name="T74" fmla="*/ 132 w 375"/>
                <a:gd name="T75" fmla="*/ 258 h 378"/>
                <a:gd name="T76" fmla="*/ 134 w 375"/>
                <a:gd name="T77" fmla="*/ 286 h 378"/>
                <a:gd name="T78" fmla="*/ 96 w 375"/>
                <a:gd name="T79" fmla="*/ 246 h 378"/>
                <a:gd name="T80" fmla="*/ 99 w 375"/>
                <a:gd name="T81" fmla="*/ 334 h 378"/>
                <a:gd name="T82" fmla="*/ 84 w 375"/>
                <a:gd name="T83" fmla="*/ 42 h 378"/>
                <a:gd name="T84" fmla="*/ 96 w 375"/>
                <a:gd name="T85" fmla="*/ 14 h 378"/>
                <a:gd name="T86" fmla="*/ 96 w 375"/>
                <a:gd name="T87" fmla="*/ 173 h 378"/>
                <a:gd name="T88" fmla="*/ 96 w 375"/>
                <a:gd name="T89" fmla="*/ 272 h 378"/>
                <a:gd name="T90" fmla="*/ 96 w 375"/>
                <a:gd name="T91" fmla="*/ 334 h 378"/>
                <a:gd name="T92" fmla="*/ 96 w 375"/>
                <a:gd name="T93" fmla="*/ 334 h 378"/>
                <a:gd name="T94" fmla="*/ 75 w 375"/>
                <a:gd name="T95" fmla="*/ 73 h 378"/>
                <a:gd name="T96" fmla="*/ 18 w 375"/>
                <a:gd name="T97" fmla="*/ 317 h 378"/>
                <a:gd name="T98" fmla="*/ 75 w 375"/>
                <a:gd name="T99" fmla="*/ 334 h 378"/>
                <a:gd name="T100" fmla="*/ 75 w 375"/>
                <a:gd name="T101" fmla="*/ 334 h 378"/>
                <a:gd name="T102" fmla="*/ 18 w 375"/>
                <a:gd name="T103" fmla="*/ 164 h 378"/>
                <a:gd name="T104" fmla="*/ 0 w 375"/>
                <a:gd name="T105" fmla="*/ 151 h 378"/>
                <a:gd name="T106" fmla="*/ 18 w 375"/>
                <a:gd name="T107" fmla="*/ 22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5" h="378">
                  <a:moveTo>
                    <a:pt x="358" y="317"/>
                  </a:moveTo>
                  <a:cubicBezTo>
                    <a:pt x="358" y="222"/>
                    <a:pt x="358" y="222"/>
                    <a:pt x="358" y="222"/>
                  </a:cubicBezTo>
                  <a:cubicBezTo>
                    <a:pt x="360" y="226"/>
                    <a:pt x="362" y="231"/>
                    <a:pt x="362" y="236"/>
                  </a:cubicBezTo>
                  <a:cubicBezTo>
                    <a:pt x="362" y="317"/>
                    <a:pt x="362" y="317"/>
                    <a:pt x="362" y="317"/>
                  </a:cubicBezTo>
                  <a:cubicBezTo>
                    <a:pt x="358" y="317"/>
                    <a:pt x="358" y="317"/>
                    <a:pt x="358" y="317"/>
                  </a:cubicBezTo>
                  <a:close/>
                  <a:moveTo>
                    <a:pt x="358" y="164"/>
                  </a:moveTo>
                  <a:cubicBezTo>
                    <a:pt x="358" y="102"/>
                    <a:pt x="358" y="102"/>
                    <a:pt x="358" y="102"/>
                  </a:cubicBezTo>
                  <a:cubicBezTo>
                    <a:pt x="358" y="101"/>
                    <a:pt x="359" y="101"/>
                    <a:pt x="360" y="101"/>
                  </a:cubicBezTo>
                  <a:cubicBezTo>
                    <a:pt x="369" y="97"/>
                    <a:pt x="369" y="97"/>
                    <a:pt x="369" y="97"/>
                  </a:cubicBezTo>
                  <a:cubicBezTo>
                    <a:pt x="372" y="96"/>
                    <a:pt x="375" y="98"/>
                    <a:pt x="375" y="101"/>
                  </a:cubicBezTo>
                  <a:cubicBezTo>
                    <a:pt x="375" y="151"/>
                    <a:pt x="375" y="151"/>
                    <a:pt x="375" y="151"/>
                  </a:cubicBezTo>
                  <a:cubicBezTo>
                    <a:pt x="375" y="154"/>
                    <a:pt x="372" y="159"/>
                    <a:pt x="369" y="160"/>
                  </a:cubicBezTo>
                  <a:cubicBezTo>
                    <a:pt x="360" y="164"/>
                    <a:pt x="360" y="164"/>
                    <a:pt x="360" y="164"/>
                  </a:cubicBezTo>
                  <a:cubicBezTo>
                    <a:pt x="359" y="164"/>
                    <a:pt x="358" y="164"/>
                    <a:pt x="358" y="164"/>
                  </a:cubicBezTo>
                  <a:close/>
                  <a:moveTo>
                    <a:pt x="358" y="102"/>
                  </a:moveTo>
                  <a:cubicBezTo>
                    <a:pt x="358" y="164"/>
                    <a:pt x="358" y="164"/>
                    <a:pt x="358" y="164"/>
                  </a:cubicBezTo>
                  <a:cubicBezTo>
                    <a:pt x="355" y="164"/>
                    <a:pt x="353" y="162"/>
                    <a:pt x="353" y="159"/>
                  </a:cubicBezTo>
                  <a:cubicBezTo>
                    <a:pt x="353" y="110"/>
                    <a:pt x="353" y="110"/>
                    <a:pt x="353" y="110"/>
                  </a:cubicBezTo>
                  <a:cubicBezTo>
                    <a:pt x="353" y="107"/>
                    <a:pt x="355" y="104"/>
                    <a:pt x="358" y="102"/>
                  </a:cubicBezTo>
                  <a:close/>
                  <a:moveTo>
                    <a:pt x="358" y="222"/>
                  </a:moveTo>
                  <a:cubicBezTo>
                    <a:pt x="353" y="216"/>
                    <a:pt x="345" y="211"/>
                    <a:pt x="337" y="211"/>
                  </a:cubicBezTo>
                  <a:cubicBezTo>
                    <a:pt x="337" y="73"/>
                    <a:pt x="337" y="73"/>
                    <a:pt x="337" y="73"/>
                  </a:cubicBezTo>
                  <a:cubicBezTo>
                    <a:pt x="301" y="73"/>
                    <a:pt x="301" y="73"/>
                    <a:pt x="301" y="73"/>
                  </a:cubicBezTo>
                  <a:cubicBezTo>
                    <a:pt x="301" y="234"/>
                    <a:pt x="301" y="234"/>
                    <a:pt x="301" y="234"/>
                  </a:cubicBezTo>
                  <a:cubicBezTo>
                    <a:pt x="314" y="234"/>
                    <a:pt x="325" y="245"/>
                    <a:pt x="325" y="259"/>
                  </a:cubicBezTo>
                  <a:cubicBezTo>
                    <a:pt x="325" y="272"/>
                    <a:pt x="314" y="284"/>
                    <a:pt x="301" y="284"/>
                  </a:cubicBezTo>
                  <a:cubicBezTo>
                    <a:pt x="301" y="317"/>
                    <a:pt x="301" y="317"/>
                    <a:pt x="301" y="317"/>
                  </a:cubicBezTo>
                  <a:cubicBezTo>
                    <a:pt x="358" y="317"/>
                    <a:pt x="358" y="317"/>
                    <a:pt x="358" y="317"/>
                  </a:cubicBezTo>
                  <a:cubicBezTo>
                    <a:pt x="358" y="222"/>
                    <a:pt x="358" y="222"/>
                    <a:pt x="358" y="222"/>
                  </a:cubicBezTo>
                  <a:close/>
                  <a:moveTo>
                    <a:pt x="301" y="378"/>
                  </a:moveTo>
                  <a:cubicBezTo>
                    <a:pt x="301" y="334"/>
                    <a:pt x="301" y="334"/>
                    <a:pt x="301" y="334"/>
                  </a:cubicBezTo>
                  <a:cubicBezTo>
                    <a:pt x="325" y="334"/>
                    <a:pt x="325" y="334"/>
                    <a:pt x="325" y="334"/>
                  </a:cubicBezTo>
                  <a:cubicBezTo>
                    <a:pt x="325" y="359"/>
                    <a:pt x="325" y="359"/>
                    <a:pt x="325" y="359"/>
                  </a:cubicBezTo>
                  <a:cubicBezTo>
                    <a:pt x="325" y="369"/>
                    <a:pt x="316" y="378"/>
                    <a:pt x="306" y="378"/>
                  </a:cubicBezTo>
                  <a:cubicBezTo>
                    <a:pt x="301" y="378"/>
                    <a:pt x="301" y="378"/>
                    <a:pt x="301" y="378"/>
                  </a:cubicBezTo>
                  <a:close/>
                  <a:moveTo>
                    <a:pt x="301" y="64"/>
                  </a:moveTo>
                  <a:cubicBezTo>
                    <a:pt x="301" y="22"/>
                    <a:pt x="301" y="22"/>
                    <a:pt x="301" y="22"/>
                  </a:cubicBezTo>
                  <a:cubicBezTo>
                    <a:pt x="323" y="33"/>
                    <a:pt x="337" y="48"/>
                    <a:pt x="337" y="64"/>
                  </a:cubicBezTo>
                  <a:lnTo>
                    <a:pt x="301" y="64"/>
                  </a:lnTo>
                  <a:close/>
                  <a:moveTo>
                    <a:pt x="301" y="22"/>
                  </a:moveTo>
                  <a:cubicBezTo>
                    <a:pt x="301" y="64"/>
                    <a:pt x="301" y="64"/>
                    <a:pt x="301" y="64"/>
                  </a:cubicBezTo>
                  <a:cubicBezTo>
                    <a:pt x="279" y="64"/>
                    <a:pt x="279" y="64"/>
                    <a:pt x="279" y="64"/>
                  </a:cubicBezTo>
                  <a:cubicBezTo>
                    <a:pt x="279" y="54"/>
                    <a:pt x="279" y="54"/>
                    <a:pt x="279" y="54"/>
                  </a:cubicBezTo>
                  <a:cubicBezTo>
                    <a:pt x="279" y="54"/>
                    <a:pt x="279" y="54"/>
                    <a:pt x="279" y="54"/>
                  </a:cubicBezTo>
                  <a:cubicBezTo>
                    <a:pt x="286" y="54"/>
                    <a:pt x="291" y="48"/>
                    <a:pt x="291" y="42"/>
                  </a:cubicBezTo>
                  <a:cubicBezTo>
                    <a:pt x="291" y="35"/>
                    <a:pt x="286" y="30"/>
                    <a:pt x="279" y="30"/>
                  </a:cubicBezTo>
                  <a:cubicBezTo>
                    <a:pt x="279" y="30"/>
                    <a:pt x="279" y="30"/>
                    <a:pt x="279" y="30"/>
                  </a:cubicBezTo>
                  <a:cubicBezTo>
                    <a:pt x="279" y="14"/>
                    <a:pt x="279" y="14"/>
                    <a:pt x="279" y="14"/>
                  </a:cubicBezTo>
                  <a:cubicBezTo>
                    <a:pt x="287" y="16"/>
                    <a:pt x="294" y="19"/>
                    <a:pt x="301" y="22"/>
                  </a:cubicBezTo>
                  <a:close/>
                  <a:moveTo>
                    <a:pt x="301" y="73"/>
                  </a:moveTo>
                  <a:cubicBezTo>
                    <a:pt x="301" y="234"/>
                    <a:pt x="301" y="234"/>
                    <a:pt x="301" y="234"/>
                  </a:cubicBezTo>
                  <a:cubicBezTo>
                    <a:pt x="301" y="234"/>
                    <a:pt x="301" y="234"/>
                    <a:pt x="301" y="234"/>
                  </a:cubicBezTo>
                  <a:cubicBezTo>
                    <a:pt x="292" y="234"/>
                    <a:pt x="284" y="239"/>
                    <a:pt x="279" y="246"/>
                  </a:cubicBezTo>
                  <a:cubicBezTo>
                    <a:pt x="279" y="173"/>
                    <a:pt x="279" y="173"/>
                    <a:pt x="279" y="173"/>
                  </a:cubicBezTo>
                  <a:cubicBezTo>
                    <a:pt x="289" y="173"/>
                    <a:pt x="289" y="173"/>
                    <a:pt x="289" y="173"/>
                  </a:cubicBezTo>
                  <a:cubicBezTo>
                    <a:pt x="289" y="102"/>
                    <a:pt x="289" y="102"/>
                    <a:pt x="289" y="102"/>
                  </a:cubicBezTo>
                  <a:cubicBezTo>
                    <a:pt x="279" y="102"/>
                    <a:pt x="279" y="102"/>
                    <a:pt x="279" y="102"/>
                  </a:cubicBezTo>
                  <a:cubicBezTo>
                    <a:pt x="279" y="73"/>
                    <a:pt x="279" y="73"/>
                    <a:pt x="279" y="73"/>
                  </a:cubicBezTo>
                  <a:cubicBezTo>
                    <a:pt x="301" y="73"/>
                    <a:pt x="301" y="73"/>
                    <a:pt x="301" y="73"/>
                  </a:cubicBezTo>
                  <a:close/>
                  <a:moveTo>
                    <a:pt x="301" y="284"/>
                  </a:moveTo>
                  <a:cubicBezTo>
                    <a:pt x="301" y="317"/>
                    <a:pt x="301" y="317"/>
                    <a:pt x="301" y="317"/>
                  </a:cubicBezTo>
                  <a:cubicBezTo>
                    <a:pt x="279" y="317"/>
                    <a:pt x="279" y="317"/>
                    <a:pt x="279" y="317"/>
                  </a:cubicBezTo>
                  <a:cubicBezTo>
                    <a:pt x="279" y="272"/>
                    <a:pt x="279" y="272"/>
                    <a:pt x="279" y="272"/>
                  </a:cubicBezTo>
                  <a:cubicBezTo>
                    <a:pt x="284" y="279"/>
                    <a:pt x="292" y="284"/>
                    <a:pt x="301" y="284"/>
                  </a:cubicBezTo>
                  <a:cubicBezTo>
                    <a:pt x="301" y="284"/>
                    <a:pt x="301" y="284"/>
                    <a:pt x="301" y="284"/>
                  </a:cubicBezTo>
                  <a:close/>
                  <a:moveTo>
                    <a:pt x="301" y="334"/>
                  </a:moveTo>
                  <a:cubicBezTo>
                    <a:pt x="301" y="378"/>
                    <a:pt x="301" y="378"/>
                    <a:pt x="301" y="378"/>
                  </a:cubicBezTo>
                  <a:cubicBezTo>
                    <a:pt x="295" y="378"/>
                    <a:pt x="295" y="378"/>
                    <a:pt x="295" y="378"/>
                  </a:cubicBezTo>
                  <a:cubicBezTo>
                    <a:pt x="289" y="378"/>
                    <a:pt x="283" y="375"/>
                    <a:pt x="279" y="369"/>
                  </a:cubicBezTo>
                  <a:cubicBezTo>
                    <a:pt x="279" y="334"/>
                    <a:pt x="279" y="334"/>
                    <a:pt x="279" y="334"/>
                  </a:cubicBezTo>
                  <a:lnTo>
                    <a:pt x="301" y="334"/>
                  </a:lnTo>
                  <a:close/>
                  <a:moveTo>
                    <a:pt x="245" y="30"/>
                  </a:moveTo>
                  <a:cubicBezTo>
                    <a:pt x="251" y="30"/>
                    <a:pt x="257" y="35"/>
                    <a:pt x="257" y="42"/>
                  </a:cubicBezTo>
                  <a:cubicBezTo>
                    <a:pt x="257" y="48"/>
                    <a:pt x="251" y="54"/>
                    <a:pt x="245" y="54"/>
                  </a:cubicBezTo>
                  <a:cubicBezTo>
                    <a:pt x="244" y="54"/>
                    <a:pt x="243" y="54"/>
                    <a:pt x="242" y="53"/>
                  </a:cubicBezTo>
                  <a:cubicBezTo>
                    <a:pt x="242" y="64"/>
                    <a:pt x="242" y="64"/>
                    <a:pt x="242" y="64"/>
                  </a:cubicBezTo>
                  <a:cubicBezTo>
                    <a:pt x="279" y="64"/>
                    <a:pt x="279" y="64"/>
                    <a:pt x="279" y="64"/>
                  </a:cubicBezTo>
                  <a:cubicBezTo>
                    <a:pt x="279" y="54"/>
                    <a:pt x="279" y="54"/>
                    <a:pt x="279" y="54"/>
                  </a:cubicBezTo>
                  <a:cubicBezTo>
                    <a:pt x="273" y="54"/>
                    <a:pt x="268" y="48"/>
                    <a:pt x="268" y="42"/>
                  </a:cubicBezTo>
                  <a:cubicBezTo>
                    <a:pt x="268" y="35"/>
                    <a:pt x="273" y="30"/>
                    <a:pt x="279" y="30"/>
                  </a:cubicBezTo>
                  <a:cubicBezTo>
                    <a:pt x="279" y="14"/>
                    <a:pt x="279" y="14"/>
                    <a:pt x="279" y="14"/>
                  </a:cubicBezTo>
                  <a:cubicBezTo>
                    <a:pt x="268" y="10"/>
                    <a:pt x="255" y="7"/>
                    <a:pt x="242" y="5"/>
                  </a:cubicBezTo>
                  <a:cubicBezTo>
                    <a:pt x="242" y="31"/>
                    <a:pt x="242" y="31"/>
                    <a:pt x="242" y="31"/>
                  </a:cubicBezTo>
                  <a:cubicBezTo>
                    <a:pt x="243" y="30"/>
                    <a:pt x="244" y="30"/>
                    <a:pt x="245" y="30"/>
                  </a:cubicBezTo>
                  <a:close/>
                  <a:moveTo>
                    <a:pt x="279" y="73"/>
                  </a:moveTo>
                  <a:cubicBezTo>
                    <a:pt x="279" y="102"/>
                    <a:pt x="279" y="102"/>
                    <a:pt x="279" y="102"/>
                  </a:cubicBezTo>
                  <a:cubicBezTo>
                    <a:pt x="242" y="102"/>
                    <a:pt x="242" y="102"/>
                    <a:pt x="242" y="102"/>
                  </a:cubicBezTo>
                  <a:cubicBezTo>
                    <a:pt x="242" y="73"/>
                    <a:pt x="242" y="73"/>
                    <a:pt x="242" y="73"/>
                  </a:cubicBezTo>
                  <a:cubicBezTo>
                    <a:pt x="279" y="73"/>
                    <a:pt x="279" y="73"/>
                    <a:pt x="279" y="73"/>
                  </a:cubicBezTo>
                  <a:close/>
                  <a:moveTo>
                    <a:pt x="279" y="173"/>
                  </a:moveTo>
                  <a:cubicBezTo>
                    <a:pt x="279" y="246"/>
                    <a:pt x="279" y="246"/>
                    <a:pt x="279" y="246"/>
                  </a:cubicBezTo>
                  <a:cubicBezTo>
                    <a:pt x="277" y="250"/>
                    <a:pt x="276" y="254"/>
                    <a:pt x="276" y="259"/>
                  </a:cubicBezTo>
                  <a:cubicBezTo>
                    <a:pt x="276" y="263"/>
                    <a:pt x="277" y="268"/>
                    <a:pt x="279" y="272"/>
                  </a:cubicBezTo>
                  <a:cubicBezTo>
                    <a:pt x="279" y="317"/>
                    <a:pt x="279" y="317"/>
                    <a:pt x="279" y="317"/>
                  </a:cubicBezTo>
                  <a:cubicBezTo>
                    <a:pt x="242" y="317"/>
                    <a:pt x="242" y="317"/>
                    <a:pt x="242" y="317"/>
                  </a:cubicBezTo>
                  <a:cubicBezTo>
                    <a:pt x="242" y="173"/>
                    <a:pt x="242" y="173"/>
                    <a:pt x="242" y="173"/>
                  </a:cubicBezTo>
                  <a:cubicBezTo>
                    <a:pt x="279" y="173"/>
                    <a:pt x="279" y="173"/>
                    <a:pt x="279" y="173"/>
                  </a:cubicBezTo>
                  <a:close/>
                  <a:moveTo>
                    <a:pt x="279" y="334"/>
                  </a:moveTo>
                  <a:cubicBezTo>
                    <a:pt x="279" y="369"/>
                    <a:pt x="279" y="369"/>
                    <a:pt x="279" y="369"/>
                  </a:cubicBezTo>
                  <a:cubicBezTo>
                    <a:pt x="277" y="366"/>
                    <a:pt x="276" y="363"/>
                    <a:pt x="276" y="359"/>
                  </a:cubicBezTo>
                  <a:cubicBezTo>
                    <a:pt x="276" y="334"/>
                    <a:pt x="276" y="334"/>
                    <a:pt x="276" y="334"/>
                  </a:cubicBezTo>
                  <a:lnTo>
                    <a:pt x="279" y="334"/>
                  </a:lnTo>
                  <a:close/>
                  <a:moveTo>
                    <a:pt x="242" y="53"/>
                  </a:moveTo>
                  <a:cubicBezTo>
                    <a:pt x="237" y="52"/>
                    <a:pt x="233" y="47"/>
                    <a:pt x="233" y="42"/>
                  </a:cubicBezTo>
                  <a:cubicBezTo>
                    <a:pt x="233" y="37"/>
                    <a:pt x="237" y="32"/>
                    <a:pt x="242" y="31"/>
                  </a:cubicBezTo>
                  <a:cubicBezTo>
                    <a:pt x="242" y="5"/>
                    <a:pt x="242" y="5"/>
                    <a:pt x="242" y="5"/>
                  </a:cubicBezTo>
                  <a:cubicBezTo>
                    <a:pt x="225" y="2"/>
                    <a:pt x="207" y="0"/>
                    <a:pt x="188" y="0"/>
                  </a:cubicBezTo>
                  <a:cubicBezTo>
                    <a:pt x="186" y="0"/>
                    <a:pt x="186" y="0"/>
                    <a:pt x="186" y="0"/>
                  </a:cubicBezTo>
                  <a:cubicBezTo>
                    <a:pt x="186" y="64"/>
                    <a:pt x="186" y="64"/>
                    <a:pt x="186" y="64"/>
                  </a:cubicBezTo>
                  <a:cubicBezTo>
                    <a:pt x="242" y="64"/>
                    <a:pt x="242" y="64"/>
                    <a:pt x="242" y="64"/>
                  </a:cubicBezTo>
                  <a:cubicBezTo>
                    <a:pt x="242" y="53"/>
                    <a:pt x="242" y="53"/>
                    <a:pt x="242" y="53"/>
                  </a:cubicBezTo>
                  <a:close/>
                  <a:moveTo>
                    <a:pt x="242" y="73"/>
                  </a:moveTo>
                  <a:cubicBezTo>
                    <a:pt x="242" y="102"/>
                    <a:pt x="242" y="102"/>
                    <a:pt x="242" y="102"/>
                  </a:cubicBezTo>
                  <a:cubicBezTo>
                    <a:pt x="194" y="102"/>
                    <a:pt x="194" y="102"/>
                    <a:pt x="194" y="102"/>
                  </a:cubicBezTo>
                  <a:cubicBezTo>
                    <a:pt x="194" y="173"/>
                    <a:pt x="194" y="173"/>
                    <a:pt x="194" y="173"/>
                  </a:cubicBezTo>
                  <a:cubicBezTo>
                    <a:pt x="242" y="173"/>
                    <a:pt x="242" y="173"/>
                    <a:pt x="242" y="173"/>
                  </a:cubicBezTo>
                  <a:cubicBezTo>
                    <a:pt x="242" y="317"/>
                    <a:pt x="242" y="317"/>
                    <a:pt x="242" y="317"/>
                  </a:cubicBezTo>
                  <a:cubicBezTo>
                    <a:pt x="186" y="317"/>
                    <a:pt x="186" y="317"/>
                    <a:pt x="186" y="317"/>
                  </a:cubicBezTo>
                  <a:cubicBezTo>
                    <a:pt x="186" y="286"/>
                    <a:pt x="186" y="286"/>
                    <a:pt x="186" y="286"/>
                  </a:cubicBezTo>
                  <a:cubicBezTo>
                    <a:pt x="240" y="286"/>
                    <a:pt x="240" y="286"/>
                    <a:pt x="240" y="286"/>
                  </a:cubicBezTo>
                  <a:cubicBezTo>
                    <a:pt x="240" y="269"/>
                    <a:pt x="240" y="269"/>
                    <a:pt x="240" y="269"/>
                  </a:cubicBezTo>
                  <a:cubicBezTo>
                    <a:pt x="186" y="269"/>
                    <a:pt x="186" y="269"/>
                    <a:pt x="186" y="269"/>
                  </a:cubicBezTo>
                  <a:cubicBezTo>
                    <a:pt x="186" y="258"/>
                    <a:pt x="186" y="258"/>
                    <a:pt x="186" y="258"/>
                  </a:cubicBezTo>
                  <a:cubicBezTo>
                    <a:pt x="240" y="258"/>
                    <a:pt x="240" y="258"/>
                    <a:pt x="240" y="258"/>
                  </a:cubicBezTo>
                  <a:cubicBezTo>
                    <a:pt x="240" y="241"/>
                    <a:pt x="240" y="241"/>
                    <a:pt x="240" y="241"/>
                  </a:cubicBezTo>
                  <a:cubicBezTo>
                    <a:pt x="186" y="241"/>
                    <a:pt x="186" y="241"/>
                    <a:pt x="186" y="241"/>
                  </a:cubicBezTo>
                  <a:cubicBezTo>
                    <a:pt x="186" y="229"/>
                    <a:pt x="186" y="229"/>
                    <a:pt x="186" y="229"/>
                  </a:cubicBezTo>
                  <a:cubicBezTo>
                    <a:pt x="240" y="229"/>
                    <a:pt x="240" y="229"/>
                    <a:pt x="240" y="229"/>
                  </a:cubicBezTo>
                  <a:cubicBezTo>
                    <a:pt x="240" y="213"/>
                    <a:pt x="240" y="213"/>
                    <a:pt x="240" y="213"/>
                  </a:cubicBezTo>
                  <a:cubicBezTo>
                    <a:pt x="186" y="213"/>
                    <a:pt x="186" y="213"/>
                    <a:pt x="186" y="213"/>
                  </a:cubicBezTo>
                  <a:cubicBezTo>
                    <a:pt x="186" y="73"/>
                    <a:pt x="186" y="73"/>
                    <a:pt x="186" y="73"/>
                  </a:cubicBezTo>
                  <a:lnTo>
                    <a:pt x="242" y="73"/>
                  </a:lnTo>
                  <a:close/>
                  <a:moveTo>
                    <a:pt x="186" y="0"/>
                  </a:moveTo>
                  <a:cubicBezTo>
                    <a:pt x="186" y="64"/>
                    <a:pt x="186" y="64"/>
                    <a:pt x="186" y="64"/>
                  </a:cubicBezTo>
                  <a:cubicBezTo>
                    <a:pt x="134" y="64"/>
                    <a:pt x="134" y="64"/>
                    <a:pt x="134" y="64"/>
                  </a:cubicBezTo>
                  <a:cubicBezTo>
                    <a:pt x="134" y="53"/>
                    <a:pt x="134" y="53"/>
                    <a:pt x="134" y="53"/>
                  </a:cubicBezTo>
                  <a:cubicBezTo>
                    <a:pt x="138" y="52"/>
                    <a:pt x="142" y="47"/>
                    <a:pt x="142" y="42"/>
                  </a:cubicBezTo>
                  <a:cubicBezTo>
                    <a:pt x="142" y="37"/>
                    <a:pt x="138" y="32"/>
                    <a:pt x="134" y="31"/>
                  </a:cubicBezTo>
                  <a:cubicBezTo>
                    <a:pt x="134" y="5"/>
                    <a:pt x="134" y="5"/>
                    <a:pt x="134" y="5"/>
                  </a:cubicBezTo>
                  <a:cubicBezTo>
                    <a:pt x="150" y="2"/>
                    <a:pt x="168" y="1"/>
                    <a:pt x="186" y="0"/>
                  </a:cubicBezTo>
                  <a:close/>
                  <a:moveTo>
                    <a:pt x="186" y="73"/>
                  </a:moveTo>
                  <a:cubicBezTo>
                    <a:pt x="186" y="213"/>
                    <a:pt x="186" y="213"/>
                    <a:pt x="186" y="213"/>
                  </a:cubicBezTo>
                  <a:cubicBezTo>
                    <a:pt x="134" y="213"/>
                    <a:pt x="134" y="213"/>
                    <a:pt x="134" y="213"/>
                  </a:cubicBezTo>
                  <a:cubicBezTo>
                    <a:pt x="134" y="173"/>
                    <a:pt x="134" y="173"/>
                    <a:pt x="134" y="173"/>
                  </a:cubicBezTo>
                  <a:cubicBezTo>
                    <a:pt x="181" y="173"/>
                    <a:pt x="181" y="173"/>
                    <a:pt x="181" y="173"/>
                  </a:cubicBezTo>
                  <a:cubicBezTo>
                    <a:pt x="181" y="102"/>
                    <a:pt x="181" y="102"/>
                    <a:pt x="181" y="102"/>
                  </a:cubicBezTo>
                  <a:cubicBezTo>
                    <a:pt x="134" y="102"/>
                    <a:pt x="134" y="102"/>
                    <a:pt x="134" y="102"/>
                  </a:cubicBezTo>
                  <a:cubicBezTo>
                    <a:pt x="134" y="73"/>
                    <a:pt x="134" y="73"/>
                    <a:pt x="134" y="73"/>
                  </a:cubicBezTo>
                  <a:cubicBezTo>
                    <a:pt x="186" y="73"/>
                    <a:pt x="186" y="73"/>
                    <a:pt x="186" y="73"/>
                  </a:cubicBezTo>
                  <a:close/>
                  <a:moveTo>
                    <a:pt x="186" y="229"/>
                  </a:moveTo>
                  <a:cubicBezTo>
                    <a:pt x="186" y="241"/>
                    <a:pt x="186" y="241"/>
                    <a:pt x="186" y="241"/>
                  </a:cubicBezTo>
                  <a:cubicBezTo>
                    <a:pt x="134" y="241"/>
                    <a:pt x="134" y="241"/>
                    <a:pt x="134" y="241"/>
                  </a:cubicBezTo>
                  <a:cubicBezTo>
                    <a:pt x="134" y="229"/>
                    <a:pt x="134" y="229"/>
                    <a:pt x="134" y="229"/>
                  </a:cubicBezTo>
                  <a:cubicBezTo>
                    <a:pt x="186" y="229"/>
                    <a:pt x="186" y="229"/>
                    <a:pt x="186" y="229"/>
                  </a:cubicBezTo>
                  <a:close/>
                  <a:moveTo>
                    <a:pt x="186" y="258"/>
                  </a:moveTo>
                  <a:cubicBezTo>
                    <a:pt x="186" y="269"/>
                    <a:pt x="186" y="269"/>
                    <a:pt x="186" y="269"/>
                  </a:cubicBezTo>
                  <a:cubicBezTo>
                    <a:pt x="134" y="269"/>
                    <a:pt x="134" y="269"/>
                    <a:pt x="134" y="269"/>
                  </a:cubicBezTo>
                  <a:cubicBezTo>
                    <a:pt x="134" y="258"/>
                    <a:pt x="134" y="258"/>
                    <a:pt x="134" y="258"/>
                  </a:cubicBezTo>
                  <a:cubicBezTo>
                    <a:pt x="186" y="258"/>
                    <a:pt x="186" y="258"/>
                    <a:pt x="186" y="258"/>
                  </a:cubicBezTo>
                  <a:close/>
                  <a:moveTo>
                    <a:pt x="186" y="286"/>
                  </a:moveTo>
                  <a:cubicBezTo>
                    <a:pt x="186" y="317"/>
                    <a:pt x="186" y="317"/>
                    <a:pt x="186" y="317"/>
                  </a:cubicBezTo>
                  <a:cubicBezTo>
                    <a:pt x="134" y="317"/>
                    <a:pt x="134" y="317"/>
                    <a:pt x="134" y="317"/>
                  </a:cubicBezTo>
                  <a:cubicBezTo>
                    <a:pt x="134" y="286"/>
                    <a:pt x="134" y="286"/>
                    <a:pt x="134" y="286"/>
                  </a:cubicBezTo>
                  <a:lnTo>
                    <a:pt x="186" y="286"/>
                  </a:lnTo>
                  <a:close/>
                  <a:moveTo>
                    <a:pt x="134" y="5"/>
                  </a:moveTo>
                  <a:cubicBezTo>
                    <a:pt x="134" y="31"/>
                    <a:pt x="134" y="31"/>
                    <a:pt x="134" y="31"/>
                  </a:cubicBezTo>
                  <a:cubicBezTo>
                    <a:pt x="133" y="30"/>
                    <a:pt x="131" y="30"/>
                    <a:pt x="130" y="30"/>
                  </a:cubicBezTo>
                  <a:cubicBezTo>
                    <a:pt x="124" y="30"/>
                    <a:pt x="118" y="35"/>
                    <a:pt x="118" y="42"/>
                  </a:cubicBezTo>
                  <a:cubicBezTo>
                    <a:pt x="118" y="48"/>
                    <a:pt x="124" y="54"/>
                    <a:pt x="130" y="54"/>
                  </a:cubicBezTo>
                  <a:cubicBezTo>
                    <a:pt x="131" y="54"/>
                    <a:pt x="133" y="54"/>
                    <a:pt x="134" y="53"/>
                  </a:cubicBezTo>
                  <a:cubicBezTo>
                    <a:pt x="134" y="64"/>
                    <a:pt x="134" y="64"/>
                    <a:pt x="134" y="64"/>
                  </a:cubicBezTo>
                  <a:cubicBezTo>
                    <a:pt x="96" y="64"/>
                    <a:pt x="96" y="64"/>
                    <a:pt x="96" y="64"/>
                  </a:cubicBezTo>
                  <a:cubicBezTo>
                    <a:pt x="96" y="54"/>
                    <a:pt x="96" y="54"/>
                    <a:pt x="96" y="54"/>
                  </a:cubicBezTo>
                  <a:cubicBezTo>
                    <a:pt x="102" y="54"/>
                    <a:pt x="108" y="48"/>
                    <a:pt x="108" y="42"/>
                  </a:cubicBezTo>
                  <a:cubicBezTo>
                    <a:pt x="108" y="35"/>
                    <a:pt x="102" y="30"/>
                    <a:pt x="96" y="30"/>
                  </a:cubicBezTo>
                  <a:cubicBezTo>
                    <a:pt x="96" y="14"/>
                    <a:pt x="96" y="14"/>
                    <a:pt x="96" y="14"/>
                  </a:cubicBezTo>
                  <a:cubicBezTo>
                    <a:pt x="107" y="10"/>
                    <a:pt x="120" y="7"/>
                    <a:pt x="134" y="5"/>
                  </a:cubicBezTo>
                  <a:close/>
                  <a:moveTo>
                    <a:pt x="134" y="73"/>
                  </a:moveTo>
                  <a:cubicBezTo>
                    <a:pt x="134" y="102"/>
                    <a:pt x="134" y="102"/>
                    <a:pt x="134" y="102"/>
                  </a:cubicBezTo>
                  <a:cubicBezTo>
                    <a:pt x="96" y="102"/>
                    <a:pt x="96" y="102"/>
                    <a:pt x="96" y="102"/>
                  </a:cubicBezTo>
                  <a:cubicBezTo>
                    <a:pt x="96" y="73"/>
                    <a:pt x="96" y="73"/>
                    <a:pt x="96" y="73"/>
                  </a:cubicBezTo>
                  <a:cubicBezTo>
                    <a:pt x="134" y="73"/>
                    <a:pt x="134" y="73"/>
                    <a:pt x="134" y="73"/>
                  </a:cubicBezTo>
                  <a:close/>
                  <a:moveTo>
                    <a:pt x="134" y="173"/>
                  </a:moveTo>
                  <a:cubicBezTo>
                    <a:pt x="134" y="213"/>
                    <a:pt x="134" y="213"/>
                    <a:pt x="134" y="213"/>
                  </a:cubicBezTo>
                  <a:cubicBezTo>
                    <a:pt x="132" y="213"/>
                    <a:pt x="132" y="213"/>
                    <a:pt x="132" y="213"/>
                  </a:cubicBezTo>
                  <a:cubicBezTo>
                    <a:pt x="132" y="229"/>
                    <a:pt x="132" y="229"/>
                    <a:pt x="132" y="229"/>
                  </a:cubicBezTo>
                  <a:cubicBezTo>
                    <a:pt x="134" y="229"/>
                    <a:pt x="134" y="229"/>
                    <a:pt x="134" y="229"/>
                  </a:cubicBezTo>
                  <a:cubicBezTo>
                    <a:pt x="134" y="241"/>
                    <a:pt x="134" y="241"/>
                    <a:pt x="134" y="241"/>
                  </a:cubicBezTo>
                  <a:cubicBezTo>
                    <a:pt x="132" y="241"/>
                    <a:pt x="132" y="241"/>
                    <a:pt x="132" y="241"/>
                  </a:cubicBezTo>
                  <a:cubicBezTo>
                    <a:pt x="132" y="258"/>
                    <a:pt x="132" y="258"/>
                    <a:pt x="132" y="258"/>
                  </a:cubicBezTo>
                  <a:cubicBezTo>
                    <a:pt x="134" y="258"/>
                    <a:pt x="134" y="258"/>
                    <a:pt x="134" y="258"/>
                  </a:cubicBezTo>
                  <a:cubicBezTo>
                    <a:pt x="134" y="269"/>
                    <a:pt x="134" y="269"/>
                    <a:pt x="134" y="269"/>
                  </a:cubicBezTo>
                  <a:cubicBezTo>
                    <a:pt x="132" y="269"/>
                    <a:pt x="132" y="269"/>
                    <a:pt x="132" y="269"/>
                  </a:cubicBezTo>
                  <a:cubicBezTo>
                    <a:pt x="132" y="286"/>
                    <a:pt x="132" y="286"/>
                    <a:pt x="132" y="286"/>
                  </a:cubicBezTo>
                  <a:cubicBezTo>
                    <a:pt x="134" y="286"/>
                    <a:pt x="134" y="286"/>
                    <a:pt x="134" y="286"/>
                  </a:cubicBezTo>
                  <a:cubicBezTo>
                    <a:pt x="134" y="317"/>
                    <a:pt x="134" y="317"/>
                    <a:pt x="134" y="317"/>
                  </a:cubicBezTo>
                  <a:cubicBezTo>
                    <a:pt x="96" y="317"/>
                    <a:pt x="96" y="317"/>
                    <a:pt x="96" y="317"/>
                  </a:cubicBezTo>
                  <a:cubicBezTo>
                    <a:pt x="96" y="272"/>
                    <a:pt x="96" y="272"/>
                    <a:pt x="96" y="272"/>
                  </a:cubicBezTo>
                  <a:cubicBezTo>
                    <a:pt x="98" y="268"/>
                    <a:pt x="99" y="264"/>
                    <a:pt x="99" y="259"/>
                  </a:cubicBezTo>
                  <a:cubicBezTo>
                    <a:pt x="99" y="254"/>
                    <a:pt x="98" y="250"/>
                    <a:pt x="96" y="246"/>
                  </a:cubicBezTo>
                  <a:cubicBezTo>
                    <a:pt x="96" y="173"/>
                    <a:pt x="96" y="173"/>
                    <a:pt x="96" y="173"/>
                  </a:cubicBezTo>
                  <a:cubicBezTo>
                    <a:pt x="134" y="173"/>
                    <a:pt x="134" y="173"/>
                    <a:pt x="134" y="173"/>
                  </a:cubicBezTo>
                  <a:close/>
                  <a:moveTo>
                    <a:pt x="96" y="369"/>
                  </a:moveTo>
                  <a:cubicBezTo>
                    <a:pt x="96" y="334"/>
                    <a:pt x="96" y="334"/>
                    <a:pt x="96" y="334"/>
                  </a:cubicBezTo>
                  <a:cubicBezTo>
                    <a:pt x="99" y="334"/>
                    <a:pt x="99" y="334"/>
                    <a:pt x="99" y="334"/>
                  </a:cubicBezTo>
                  <a:cubicBezTo>
                    <a:pt x="99" y="359"/>
                    <a:pt x="99" y="359"/>
                    <a:pt x="99" y="359"/>
                  </a:cubicBezTo>
                  <a:cubicBezTo>
                    <a:pt x="99" y="363"/>
                    <a:pt x="98" y="366"/>
                    <a:pt x="96" y="369"/>
                  </a:cubicBezTo>
                  <a:close/>
                  <a:moveTo>
                    <a:pt x="96" y="14"/>
                  </a:moveTo>
                  <a:cubicBezTo>
                    <a:pt x="96" y="30"/>
                    <a:pt x="96" y="30"/>
                    <a:pt x="96" y="30"/>
                  </a:cubicBezTo>
                  <a:cubicBezTo>
                    <a:pt x="89" y="30"/>
                    <a:pt x="84" y="35"/>
                    <a:pt x="84" y="42"/>
                  </a:cubicBezTo>
                  <a:cubicBezTo>
                    <a:pt x="84" y="48"/>
                    <a:pt x="89" y="54"/>
                    <a:pt x="96" y="54"/>
                  </a:cubicBezTo>
                  <a:cubicBezTo>
                    <a:pt x="96" y="64"/>
                    <a:pt x="96" y="64"/>
                    <a:pt x="96" y="64"/>
                  </a:cubicBezTo>
                  <a:cubicBezTo>
                    <a:pt x="75" y="64"/>
                    <a:pt x="75" y="64"/>
                    <a:pt x="75" y="64"/>
                  </a:cubicBezTo>
                  <a:cubicBezTo>
                    <a:pt x="75" y="22"/>
                    <a:pt x="75" y="22"/>
                    <a:pt x="75" y="22"/>
                  </a:cubicBezTo>
                  <a:cubicBezTo>
                    <a:pt x="81" y="19"/>
                    <a:pt x="88" y="16"/>
                    <a:pt x="96" y="14"/>
                  </a:cubicBezTo>
                  <a:close/>
                  <a:moveTo>
                    <a:pt x="96" y="73"/>
                  </a:moveTo>
                  <a:cubicBezTo>
                    <a:pt x="96" y="102"/>
                    <a:pt x="96" y="102"/>
                    <a:pt x="96" y="102"/>
                  </a:cubicBezTo>
                  <a:cubicBezTo>
                    <a:pt x="86" y="102"/>
                    <a:pt x="86" y="102"/>
                    <a:pt x="86" y="102"/>
                  </a:cubicBezTo>
                  <a:cubicBezTo>
                    <a:pt x="86" y="173"/>
                    <a:pt x="86" y="173"/>
                    <a:pt x="86" y="173"/>
                  </a:cubicBezTo>
                  <a:cubicBezTo>
                    <a:pt x="96" y="173"/>
                    <a:pt x="96" y="173"/>
                    <a:pt x="96" y="173"/>
                  </a:cubicBezTo>
                  <a:cubicBezTo>
                    <a:pt x="96" y="246"/>
                    <a:pt x="96" y="246"/>
                    <a:pt x="96" y="246"/>
                  </a:cubicBezTo>
                  <a:cubicBezTo>
                    <a:pt x="91" y="239"/>
                    <a:pt x="84" y="234"/>
                    <a:pt x="75" y="234"/>
                  </a:cubicBezTo>
                  <a:cubicBezTo>
                    <a:pt x="75" y="73"/>
                    <a:pt x="75" y="73"/>
                    <a:pt x="75" y="73"/>
                  </a:cubicBezTo>
                  <a:cubicBezTo>
                    <a:pt x="96" y="73"/>
                    <a:pt x="96" y="73"/>
                    <a:pt x="96" y="73"/>
                  </a:cubicBezTo>
                  <a:close/>
                  <a:moveTo>
                    <a:pt x="96" y="272"/>
                  </a:moveTo>
                  <a:cubicBezTo>
                    <a:pt x="96" y="317"/>
                    <a:pt x="96" y="317"/>
                    <a:pt x="96" y="317"/>
                  </a:cubicBezTo>
                  <a:cubicBezTo>
                    <a:pt x="75" y="317"/>
                    <a:pt x="75" y="317"/>
                    <a:pt x="75" y="317"/>
                  </a:cubicBezTo>
                  <a:cubicBezTo>
                    <a:pt x="75" y="284"/>
                    <a:pt x="75" y="284"/>
                    <a:pt x="75" y="284"/>
                  </a:cubicBezTo>
                  <a:cubicBezTo>
                    <a:pt x="84" y="284"/>
                    <a:pt x="91" y="279"/>
                    <a:pt x="96" y="272"/>
                  </a:cubicBezTo>
                  <a:close/>
                  <a:moveTo>
                    <a:pt x="96" y="334"/>
                  </a:moveTo>
                  <a:cubicBezTo>
                    <a:pt x="96" y="369"/>
                    <a:pt x="96" y="369"/>
                    <a:pt x="96" y="369"/>
                  </a:cubicBezTo>
                  <a:cubicBezTo>
                    <a:pt x="92" y="375"/>
                    <a:pt x="87" y="378"/>
                    <a:pt x="80" y="378"/>
                  </a:cubicBezTo>
                  <a:cubicBezTo>
                    <a:pt x="75" y="378"/>
                    <a:pt x="75" y="378"/>
                    <a:pt x="75" y="378"/>
                  </a:cubicBezTo>
                  <a:cubicBezTo>
                    <a:pt x="75" y="334"/>
                    <a:pt x="75" y="334"/>
                    <a:pt x="75" y="334"/>
                  </a:cubicBezTo>
                  <a:lnTo>
                    <a:pt x="96" y="334"/>
                  </a:lnTo>
                  <a:close/>
                  <a:moveTo>
                    <a:pt x="75" y="22"/>
                  </a:moveTo>
                  <a:cubicBezTo>
                    <a:pt x="75" y="64"/>
                    <a:pt x="75" y="64"/>
                    <a:pt x="75" y="64"/>
                  </a:cubicBezTo>
                  <a:cubicBezTo>
                    <a:pt x="38" y="64"/>
                    <a:pt x="38" y="64"/>
                    <a:pt x="38" y="64"/>
                  </a:cubicBezTo>
                  <a:cubicBezTo>
                    <a:pt x="38" y="48"/>
                    <a:pt x="52" y="33"/>
                    <a:pt x="75" y="22"/>
                  </a:cubicBezTo>
                  <a:close/>
                  <a:moveTo>
                    <a:pt x="75" y="73"/>
                  </a:moveTo>
                  <a:cubicBezTo>
                    <a:pt x="75" y="234"/>
                    <a:pt x="75" y="234"/>
                    <a:pt x="75" y="234"/>
                  </a:cubicBezTo>
                  <a:cubicBezTo>
                    <a:pt x="61" y="234"/>
                    <a:pt x="50" y="245"/>
                    <a:pt x="50" y="259"/>
                  </a:cubicBezTo>
                  <a:cubicBezTo>
                    <a:pt x="50" y="272"/>
                    <a:pt x="61" y="284"/>
                    <a:pt x="75" y="284"/>
                  </a:cubicBezTo>
                  <a:cubicBezTo>
                    <a:pt x="75" y="317"/>
                    <a:pt x="75" y="317"/>
                    <a:pt x="75" y="317"/>
                  </a:cubicBezTo>
                  <a:cubicBezTo>
                    <a:pt x="18" y="317"/>
                    <a:pt x="18" y="317"/>
                    <a:pt x="18" y="317"/>
                  </a:cubicBezTo>
                  <a:cubicBezTo>
                    <a:pt x="18" y="222"/>
                    <a:pt x="18" y="222"/>
                    <a:pt x="18" y="222"/>
                  </a:cubicBezTo>
                  <a:cubicBezTo>
                    <a:pt x="22" y="216"/>
                    <a:pt x="30" y="211"/>
                    <a:pt x="38" y="211"/>
                  </a:cubicBezTo>
                  <a:cubicBezTo>
                    <a:pt x="38" y="73"/>
                    <a:pt x="38" y="73"/>
                    <a:pt x="38" y="73"/>
                  </a:cubicBezTo>
                  <a:cubicBezTo>
                    <a:pt x="75" y="73"/>
                    <a:pt x="75" y="73"/>
                    <a:pt x="75" y="73"/>
                  </a:cubicBezTo>
                  <a:close/>
                  <a:moveTo>
                    <a:pt x="75" y="334"/>
                  </a:moveTo>
                  <a:cubicBezTo>
                    <a:pt x="75" y="378"/>
                    <a:pt x="75" y="378"/>
                    <a:pt x="75" y="378"/>
                  </a:cubicBezTo>
                  <a:cubicBezTo>
                    <a:pt x="69" y="378"/>
                    <a:pt x="69" y="378"/>
                    <a:pt x="69" y="378"/>
                  </a:cubicBezTo>
                  <a:cubicBezTo>
                    <a:pt x="59" y="378"/>
                    <a:pt x="50" y="369"/>
                    <a:pt x="50" y="359"/>
                  </a:cubicBezTo>
                  <a:cubicBezTo>
                    <a:pt x="50" y="334"/>
                    <a:pt x="50" y="334"/>
                    <a:pt x="50" y="334"/>
                  </a:cubicBezTo>
                  <a:cubicBezTo>
                    <a:pt x="75" y="334"/>
                    <a:pt x="75" y="334"/>
                    <a:pt x="75" y="334"/>
                  </a:cubicBezTo>
                  <a:close/>
                  <a:moveTo>
                    <a:pt x="18" y="164"/>
                  </a:moveTo>
                  <a:cubicBezTo>
                    <a:pt x="20" y="164"/>
                    <a:pt x="22" y="162"/>
                    <a:pt x="22" y="159"/>
                  </a:cubicBezTo>
                  <a:cubicBezTo>
                    <a:pt x="22" y="110"/>
                    <a:pt x="22" y="110"/>
                    <a:pt x="22" y="110"/>
                  </a:cubicBezTo>
                  <a:cubicBezTo>
                    <a:pt x="22" y="107"/>
                    <a:pt x="20" y="104"/>
                    <a:pt x="18" y="102"/>
                  </a:cubicBezTo>
                  <a:lnTo>
                    <a:pt x="18" y="164"/>
                  </a:lnTo>
                  <a:close/>
                  <a:moveTo>
                    <a:pt x="18" y="102"/>
                  </a:moveTo>
                  <a:cubicBezTo>
                    <a:pt x="18" y="164"/>
                    <a:pt x="18" y="164"/>
                    <a:pt x="18" y="164"/>
                  </a:cubicBezTo>
                  <a:cubicBezTo>
                    <a:pt x="17" y="164"/>
                    <a:pt x="16" y="164"/>
                    <a:pt x="16" y="164"/>
                  </a:cubicBezTo>
                  <a:cubicBezTo>
                    <a:pt x="6" y="160"/>
                    <a:pt x="6" y="160"/>
                    <a:pt x="6" y="160"/>
                  </a:cubicBezTo>
                  <a:cubicBezTo>
                    <a:pt x="3" y="159"/>
                    <a:pt x="0" y="154"/>
                    <a:pt x="0" y="151"/>
                  </a:cubicBezTo>
                  <a:cubicBezTo>
                    <a:pt x="0" y="101"/>
                    <a:pt x="0" y="101"/>
                    <a:pt x="0" y="101"/>
                  </a:cubicBezTo>
                  <a:cubicBezTo>
                    <a:pt x="0" y="98"/>
                    <a:pt x="3" y="96"/>
                    <a:pt x="6" y="97"/>
                  </a:cubicBezTo>
                  <a:cubicBezTo>
                    <a:pt x="16" y="101"/>
                    <a:pt x="16" y="101"/>
                    <a:pt x="16" y="101"/>
                  </a:cubicBezTo>
                  <a:cubicBezTo>
                    <a:pt x="16" y="101"/>
                    <a:pt x="17" y="101"/>
                    <a:pt x="18" y="102"/>
                  </a:cubicBezTo>
                  <a:close/>
                  <a:moveTo>
                    <a:pt x="18" y="222"/>
                  </a:moveTo>
                  <a:cubicBezTo>
                    <a:pt x="18" y="317"/>
                    <a:pt x="18" y="317"/>
                    <a:pt x="18" y="317"/>
                  </a:cubicBezTo>
                  <a:cubicBezTo>
                    <a:pt x="13" y="317"/>
                    <a:pt x="13" y="317"/>
                    <a:pt x="13" y="317"/>
                  </a:cubicBezTo>
                  <a:cubicBezTo>
                    <a:pt x="13" y="236"/>
                    <a:pt x="13" y="236"/>
                    <a:pt x="13" y="236"/>
                  </a:cubicBezTo>
                  <a:cubicBezTo>
                    <a:pt x="13" y="231"/>
                    <a:pt x="15" y="226"/>
                    <a:pt x="18" y="22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249"/>
            <p:cNvSpPr/>
            <p:nvPr/>
          </p:nvSpPr>
          <p:spPr bwMode="auto">
            <a:xfrm>
              <a:off x="5516563" y="1931988"/>
              <a:ext cx="269875" cy="203200"/>
            </a:xfrm>
            <a:custGeom>
              <a:avLst/>
              <a:gdLst>
                <a:gd name="T0" fmla="*/ 98 w 141"/>
                <a:gd name="T1" fmla="*/ 0 h 106"/>
                <a:gd name="T2" fmla="*/ 70 w 141"/>
                <a:gd name="T3" fmla="*/ 10 h 106"/>
                <a:gd name="T4" fmla="*/ 42 w 141"/>
                <a:gd name="T5" fmla="*/ 0 h 106"/>
                <a:gd name="T6" fmla="*/ 0 w 141"/>
                <a:gd name="T7" fmla="*/ 41 h 106"/>
                <a:gd name="T8" fmla="*/ 72 w 141"/>
                <a:gd name="T9" fmla="*/ 106 h 106"/>
                <a:gd name="T10" fmla="*/ 141 w 141"/>
                <a:gd name="T11" fmla="*/ 41 h 106"/>
                <a:gd name="T12" fmla="*/ 98 w 141"/>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41" h="106">
                  <a:moveTo>
                    <a:pt x="98" y="0"/>
                  </a:moveTo>
                  <a:cubicBezTo>
                    <a:pt x="87" y="0"/>
                    <a:pt x="78" y="4"/>
                    <a:pt x="70" y="10"/>
                  </a:cubicBezTo>
                  <a:cubicBezTo>
                    <a:pt x="63" y="4"/>
                    <a:pt x="53" y="0"/>
                    <a:pt x="42" y="0"/>
                  </a:cubicBezTo>
                  <a:cubicBezTo>
                    <a:pt x="19" y="0"/>
                    <a:pt x="0" y="18"/>
                    <a:pt x="0" y="41"/>
                  </a:cubicBezTo>
                  <a:cubicBezTo>
                    <a:pt x="0" y="66"/>
                    <a:pt x="21" y="106"/>
                    <a:pt x="72" y="106"/>
                  </a:cubicBezTo>
                  <a:cubicBezTo>
                    <a:pt x="125" y="106"/>
                    <a:pt x="141" y="64"/>
                    <a:pt x="141" y="41"/>
                  </a:cubicBezTo>
                  <a:cubicBezTo>
                    <a:pt x="141" y="18"/>
                    <a:pt x="122" y="0"/>
                    <a:pt x="98"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250"/>
            <p:cNvSpPr/>
            <p:nvPr/>
          </p:nvSpPr>
          <p:spPr bwMode="auto">
            <a:xfrm>
              <a:off x="5637213" y="1878013"/>
              <a:ext cx="73025" cy="93663"/>
            </a:xfrm>
            <a:custGeom>
              <a:avLst/>
              <a:gdLst>
                <a:gd name="T0" fmla="*/ 8 w 38"/>
                <a:gd name="T1" fmla="*/ 49 h 49"/>
                <a:gd name="T2" fmla="*/ 18 w 38"/>
                <a:gd name="T3" fmla="*/ 0 h 49"/>
                <a:gd name="T4" fmla="*/ 38 w 38"/>
                <a:gd name="T5" fmla="*/ 4 h 49"/>
                <a:gd name="T6" fmla="*/ 8 w 38"/>
                <a:gd name="T7" fmla="*/ 49 h 49"/>
              </a:gdLst>
              <a:ahLst/>
              <a:cxnLst>
                <a:cxn ang="0">
                  <a:pos x="T0" y="T1"/>
                </a:cxn>
                <a:cxn ang="0">
                  <a:pos x="T2" y="T3"/>
                </a:cxn>
                <a:cxn ang="0">
                  <a:pos x="T4" y="T5"/>
                </a:cxn>
                <a:cxn ang="0">
                  <a:pos x="T6" y="T7"/>
                </a:cxn>
              </a:cxnLst>
              <a:rect l="0" t="0" r="r" b="b"/>
              <a:pathLst>
                <a:path w="38" h="49">
                  <a:moveTo>
                    <a:pt x="8" y="49"/>
                  </a:moveTo>
                  <a:cubicBezTo>
                    <a:pt x="0" y="32"/>
                    <a:pt x="5" y="14"/>
                    <a:pt x="18" y="0"/>
                  </a:cubicBezTo>
                  <a:cubicBezTo>
                    <a:pt x="38" y="4"/>
                    <a:pt x="38" y="4"/>
                    <a:pt x="38" y="4"/>
                  </a:cubicBezTo>
                  <a:cubicBezTo>
                    <a:pt x="19" y="15"/>
                    <a:pt x="8" y="25"/>
                    <a:pt x="8" y="49"/>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251"/>
            <p:cNvSpPr/>
            <p:nvPr/>
          </p:nvSpPr>
          <p:spPr bwMode="auto">
            <a:xfrm>
              <a:off x="4384675" y="2451100"/>
              <a:ext cx="269875" cy="204788"/>
            </a:xfrm>
            <a:custGeom>
              <a:avLst/>
              <a:gdLst>
                <a:gd name="T0" fmla="*/ 99 w 141"/>
                <a:gd name="T1" fmla="*/ 0 h 107"/>
                <a:gd name="T2" fmla="*/ 70 w 141"/>
                <a:gd name="T3" fmla="*/ 11 h 107"/>
                <a:gd name="T4" fmla="*/ 42 w 141"/>
                <a:gd name="T5" fmla="*/ 0 h 107"/>
                <a:gd name="T6" fmla="*/ 0 w 141"/>
                <a:gd name="T7" fmla="*/ 41 h 107"/>
                <a:gd name="T8" fmla="*/ 73 w 141"/>
                <a:gd name="T9" fmla="*/ 107 h 107"/>
                <a:gd name="T10" fmla="*/ 141 w 141"/>
                <a:gd name="T11" fmla="*/ 41 h 107"/>
                <a:gd name="T12" fmla="*/ 99 w 14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41" h="107">
                  <a:moveTo>
                    <a:pt x="99" y="0"/>
                  </a:moveTo>
                  <a:cubicBezTo>
                    <a:pt x="88" y="0"/>
                    <a:pt x="78" y="4"/>
                    <a:pt x="70" y="11"/>
                  </a:cubicBezTo>
                  <a:cubicBezTo>
                    <a:pt x="63" y="4"/>
                    <a:pt x="53" y="0"/>
                    <a:pt x="42" y="0"/>
                  </a:cubicBezTo>
                  <a:cubicBezTo>
                    <a:pt x="19" y="0"/>
                    <a:pt x="0" y="19"/>
                    <a:pt x="0" y="41"/>
                  </a:cubicBezTo>
                  <a:cubicBezTo>
                    <a:pt x="0" y="67"/>
                    <a:pt x="21" y="107"/>
                    <a:pt x="73" y="107"/>
                  </a:cubicBezTo>
                  <a:cubicBezTo>
                    <a:pt x="125" y="107"/>
                    <a:pt x="141" y="65"/>
                    <a:pt x="141" y="41"/>
                  </a:cubicBezTo>
                  <a:cubicBezTo>
                    <a:pt x="141" y="19"/>
                    <a:pt x="122" y="0"/>
                    <a:pt x="99"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252"/>
            <p:cNvSpPr/>
            <p:nvPr/>
          </p:nvSpPr>
          <p:spPr bwMode="auto">
            <a:xfrm>
              <a:off x="4505325" y="2398713"/>
              <a:ext cx="73025" cy="93663"/>
            </a:xfrm>
            <a:custGeom>
              <a:avLst/>
              <a:gdLst>
                <a:gd name="T0" fmla="*/ 8 w 38"/>
                <a:gd name="T1" fmla="*/ 49 h 49"/>
                <a:gd name="T2" fmla="*/ 18 w 38"/>
                <a:gd name="T3" fmla="*/ 0 h 49"/>
                <a:gd name="T4" fmla="*/ 38 w 38"/>
                <a:gd name="T5" fmla="*/ 4 h 49"/>
                <a:gd name="T6" fmla="*/ 8 w 38"/>
                <a:gd name="T7" fmla="*/ 49 h 49"/>
              </a:gdLst>
              <a:ahLst/>
              <a:cxnLst>
                <a:cxn ang="0">
                  <a:pos x="T0" y="T1"/>
                </a:cxn>
                <a:cxn ang="0">
                  <a:pos x="T2" y="T3"/>
                </a:cxn>
                <a:cxn ang="0">
                  <a:pos x="T4" y="T5"/>
                </a:cxn>
                <a:cxn ang="0">
                  <a:pos x="T6" y="T7"/>
                </a:cxn>
              </a:cxnLst>
              <a:rect l="0" t="0" r="r" b="b"/>
              <a:pathLst>
                <a:path w="38" h="49">
                  <a:moveTo>
                    <a:pt x="8" y="49"/>
                  </a:moveTo>
                  <a:cubicBezTo>
                    <a:pt x="0" y="32"/>
                    <a:pt x="5" y="13"/>
                    <a:pt x="18" y="0"/>
                  </a:cubicBezTo>
                  <a:cubicBezTo>
                    <a:pt x="38" y="4"/>
                    <a:pt x="38" y="4"/>
                    <a:pt x="38" y="4"/>
                  </a:cubicBezTo>
                  <a:cubicBezTo>
                    <a:pt x="19" y="14"/>
                    <a:pt x="8" y="25"/>
                    <a:pt x="8" y="49"/>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253"/>
            <p:cNvSpPr>
              <a:spLocks noEditPoints="1"/>
            </p:cNvSpPr>
            <p:nvPr/>
          </p:nvSpPr>
          <p:spPr bwMode="auto">
            <a:xfrm>
              <a:off x="7394575" y="1543050"/>
              <a:ext cx="360363" cy="390525"/>
            </a:xfrm>
            <a:custGeom>
              <a:avLst/>
              <a:gdLst>
                <a:gd name="T0" fmla="*/ 146 w 188"/>
                <a:gd name="T1" fmla="*/ 94 h 204"/>
                <a:gd name="T2" fmla="*/ 141 w 188"/>
                <a:gd name="T3" fmla="*/ 116 h 204"/>
                <a:gd name="T4" fmla="*/ 141 w 188"/>
                <a:gd name="T5" fmla="*/ 136 h 204"/>
                <a:gd name="T6" fmla="*/ 144 w 188"/>
                <a:gd name="T7" fmla="*/ 137 h 204"/>
                <a:gd name="T8" fmla="*/ 160 w 188"/>
                <a:gd name="T9" fmla="*/ 160 h 204"/>
                <a:gd name="T10" fmla="*/ 141 w 188"/>
                <a:gd name="T11" fmla="*/ 147 h 204"/>
                <a:gd name="T12" fmla="*/ 141 w 188"/>
                <a:gd name="T13" fmla="*/ 40 h 204"/>
                <a:gd name="T14" fmla="*/ 160 w 188"/>
                <a:gd name="T15" fmla="*/ 28 h 204"/>
                <a:gd name="T16" fmla="*/ 144 w 188"/>
                <a:gd name="T17" fmla="*/ 51 h 204"/>
                <a:gd name="T18" fmla="*/ 141 w 188"/>
                <a:gd name="T19" fmla="*/ 52 h 204"/>
                <a:gd name="T20" fmla="*/ 183 w 188"/>
                <a:gd name="T21" fmla="*/ 89 h 204"/>
                <a:gd name="T22" fmla="*/ 155 w 188"/>
                <a:gd name="T23" fmla="*/ 94 h 204"/>
                <a:gd name="T24" fmla="*/ 183 w 188"/>
                <a:gd name="T25" fmla="*/ 99 h 204"/>
                <a:gd name="T26" fmla="*/ 183 w 188"/>
                <a:gd name="T27" fmla="*/ 89 h 204"/>
                <a:gd name="T28" fmla="*/ 97 w 188"/>
                <a:gd name="T29" fmla="*/ 204 h 204"/>
                <a:gd name="T30" fmla="*/ 123 w 188"/>
                <a:gd name="T31" fmla="*/ 137 h 204"/>
                <a:gd name="T32" fmla="*/ 141 w 188"/>
                <a:gd name="T33" fmla="*/ 72 h 204"/>
                <a:gd name="T34" fmla="*/ 94 w 188"/>
                <a:gd name="T35" fmla="*/ 53 h 204"/>
                <a:gd name="T36" fmla="*/ 135 w 188"/>
                <a:gd name="T37" fmla="*/ 94 h 204"/>
                <a:gd name="T38" fmla="*/ 115 w 188"/>
                <a:gd name="T39" fmla="*/ 129 h 204"/>
                <a:gd name="T40" fmla="*/ 112 w 188"/>
                <a:gd name="T41" fmla="*/ 157 h 204"/>
                <a:gd name="T42" fmla="*/ 94 w 188"/>
                <a:gd name="T43" fmla="*/ 204 h 204"/>
                <a:gd name="T44" fmla="*/ 141 w 188"/>
                <a:gd name="T45" fmla="*/ 52 h 204"/>
                <a:gd name="T46" fmla="*/ 137 w 188"/>
                <a:gd name="T47" fmla="*/ 44 h 204"/>
                <a:gd name="T48" fmla="*/ 141 w 188"/>
                <a:gd name="T49" fmla="*/ 136 h 204"/>
                <a:gd name="T50" fmla="*/ 137 w 188"/>
                <a:gd name="T51" fmla="*/ 144 h 204"/>
                <a:gd name="T52" fmla="*/ 141 w 188"/>
                <a:gd name="T53" fmla="*/ 136 h 204"/>
                <a:gd name="T54" fmla="*/ 94 w 188"/>
                <a:gd name="T55" fmla="*/ 0 h 204"/>
                <a:gd name="T56" fmla="*/ 99 w 188"/>
                <a:gd name="T57" fmla="*/ 5 h 204"/>
                <a:gd name="T58" fmla="*/ 94 w 188"/>
                <a:gd name="T59" fmla="*/ 33 h 204"/>
                <a:gd name="T60" fmla="*/ 94 w 188"/>
                <a:gd name="T61" fmla="*/ 33 h 204"/>
                <a:gd name="T62" fmla="*/ 47 w 188"/>
                <a:gd name="T63" fmla="*/ 71 h 204"/>
                <a:gd name="T64" fmla="*/ 65 w 188"/>
                <a:gd name="T65" fmla="*/ 137 h 204"/>
                <a:gd name="T66" fmla="*/ 91 w 188"/>
                <a:gd name="T67" fmla="*/ 204 h 204"/>
                <a:gd name="T68" fmla="*/ 94 w 188"/>
                <a:gd name="T69" fmla="*/ 157 h 204"/>
                <a:gd name="T70" fmla="*/ 76 w 188"/>
                <a:gd name="T71" fmla="*/ 134 h 204"/>
                <a:gd name="T72" fmla="*/ 53 w 188"/>
                <a:gd name="T73" fmla="*/ 94 h 204"/>
                <a:gd name="T74" fmla="*/ 94 w 188"/>
                <a:gd name="T75" fmla="*/ 53 h 204"/>
                <a:gd name="T76" fmla="*/ 94 w 188"/>
                <a:gd name="T77" fmla="*/ 42 h 204"/>
                <a:gd name="T78" fmla="*/ 94 w 188"/>
                <a:gd name="T79" fmla="*/ 0 h 204"/>
                <a:gd name="T80" fmla="*/ 89 w 188"/>
                <a:gd name="T81" fmla="*/ 28 h 204"/>
                <a:gd name="T82" fmla="*/ 94 w 188"/>
                <a:gd name="T83" fmla="*/ 0 h 204"/>
                <a:gd name="T84" fmla="*/ 47 w 188"/>
                <a:gd name="T85" fmla="*/ 136 h 204"/>
                <a:gd name="T86" fmla="*/ 51 w 188"/>
                <a:gd name="T87" fmla="*/ 144 h 204"/>
                <a:gd name="T88" fmla="*/ 47 w 188"/>
                <a:gd name="T89" fmla="*/ 52 h 204"/>
                <a:gd name="T90" fmla="*/ 51 w 188"/>
                <a:gd name="T91" fmla="*/ 44 h 204"/>
                <a:gd name="T92" fmla="*/ 47 w 188"/>
                <a:gd name="T93" fmla="*/ 52 h 204"/>
                <a:gd name="T94" fmla="*/ 42 w 188"/>
                <a:gd name="T95" fmla="*/ 94 h 204"/>
                <a:gd name="T96" fmla="*/ 47 w 188"/>
                <a:gd name="T97" fmla="*/ 71 h 204"/>
                <a:gd name="T98" fmla="*/ 47 w 188"/>
                <a:gd name="T99" fmla="*/ 52 h 204"/>
                <a:gd name="T100" fmla="*/ 44 w 188"/>
                <a:gd name="T101" fmla="*/ 51 h 204"/>
                <a:gd name="T102" fmla="*/ 28 w 188"/>
                <a:gd name="T103" fmla="*/ 28 h 204"/>
                <a:gd name="T104" fmla="*/ 47 w 188"/>
                <a:gd name="T105" fmla="*/ 40 h 204"/>
                <a:gd name="T106" fmla="*/ 47 w 188"/>
                <a:gd name="T107" fmla="*/ 148 h 204"/>
                <a:gd name="T108" fmla="*/ 28 w 188"/>
                <a:gd name="T109" fmla="*/ 160 h 204"/>
                <a:gd name="T110" fmla="*/ 44 w 188"/>
                <a:gd name="T111" fmla="*/ 137 h 204"/>
                <a:gd name="T112" fmla="*/ 47 w 188"/>
                <a:gd name="T113" fmla="*/ 136 h 204"/>
                <a:gd name="T114" fmla="*/ 33 w 188"/>
                <a:gd name="T115" fmla="*/ 94 h 204"/>
                <a:gd name="T116" fmla="*/ 5 w 188"/>
                <a:gd name="T117" fmla="*/ 89 h 204"/>
                <a:gd name="T118" fmla="*/ 5 w 188"/>
                <a:gd name="T119" fmla="*/ 99 h 204"/>
                <a:gd name="T120" fmla="*/ 33 w 188"/>
                <a:gd name="T121" fmla="*/ 9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8" h="204">
                  <a:moveTo>
                    <a:pt x="141" y="116"/>
                  </a:moveTo>
                  <a:cubicBezTo>
                    <a:pt x="144" y="109"/>
                    <a:pt x="146" y="102"/>
                    <a:pt x="146" y="94"/>
                  </a:cubicBezTo>
                  <a:cubicBezTo>
                    <a:pt x="146" y="86"/>
                    <a:pt x="144" y="79"/>
                    <a:pt x="141" y="72"/>
                  </a:cubicBezTo>
                  <a:cubicBezTo>
                    <a:pt x="141" y="116"/>
                    <a:pt x="141" y="116"/>
                    <a:pt x="141" y="116"/>
                  </a:cubicBezTo>
                  <a:close/>
                  <a:moveTo>
                    <a:pt x="141" y="147"/>
                  </a:moveTo>
                  <a:cubicBezTo>
                    <a:pt x="141" y="136"/>
                    <a:pt x="141" y="136"/>
                    <a:pt x="141" y="136"/>
                  </a:cubicBezTo>
                  <a:cubicBezTo>
                    <a:pt x="142" y="136"/>
                    <a:pt x="143" y="136"/>
                    <a:pt x="144" y="137"/>
                  </a:cubicBezTo>
                  <a:cubicBezTo>
                    <a:pt x="144" y="137"/>
                    <a:pt x="144" y="137"/>
                    <a:pt x="144" y="137"/>
                  </a:cubicBezTo>
                  <a:cubicBezTo>
                    <a:pt x="160" y="153"/>
                    <a:pt x="160" y="153"/>
                    <a:pt x="160" y="153"/>
                  </a:cubicBezTo>
                  <a:cubicBezTo>
                    <a:pt x="162" y="155"/>
                    <a:pt x="162" y="158"/>
                    <a:pt x="160" y="160"/>
                  </a:cubicBezTo>
                  <a:cubicBezTo>
                    <a:pt x="159" y="162"/>
                    <a:pt x="155" y="162"/>
                    <a:pt x="154" y="160"/>
                  </a:cubicBezTo>
                  <a:cubicBezTo>
                    <a:pt x="141" y="147"/>
                    <a:pt x="141" y="147"/>
                    <a:pt x="141" y="147"/>
                  </a:cubicBezTo>
                  <a:close/>
                  <a:moveTo>
                    <a:pt x="141" y="52"/>
                  </a:moveTo>
                  <a:cubicBezTo>
                    <a:pt x="141" y="40"/>
                    <a:pt x="141" y="40"/>
                    <a:pt x="141" y="40"/>
                  </a:cubicBezTo>
                  <a:cubicBezTo>
                    <a:pt x="154" y="28"/>
                    <a:pt x="154" y="28"/>
                    <a:pt x="154" y="28"/>
                  </a:cubicBezTo>
                  <a:cubicBezTo>
                    <a:pt x="155" y="26"/>
                    <a:pt x="159" y="26"/>
                    <a:pt x="160" y="28"/>
                  </a:cubicBezTo>
                  <a:cubicBezTo>
                    <a:pt x="162" y="29"/>
                    <a:pt x="162" y="32"/>
                    <a:pt x="160" y="34"/>
                  </a:cubicBezTo>
                  <a:cubicBezTo>
                    <a:pt x="144" y="51"/>
                    <a:pt x="144" y="51"/>
                    <a:pt x="144" y="51"/>
                  </a:cubicBezTo>
                  <a:cubicBezTo>
                    <a:pt x="144" y="51"/>
                    <a:pt x="144" y="51"/>
                    <a:pt x="144" y="51"/>
                  </a:cubicBezTo>
                  <a:cubicBezTo>
                    <a:pt x="143" y="52"/>
                    <a:pt x="142" y="52"/>
                    <a:pt x="141" y="52"/>
                  </a:cubicBezTo>
                  <a:close/>
                  <a:moveTo>
                    <a:pt x="183" y="89"/>
                  </a:moveTo>
                  <a:cubicBezTo>
                    <a:pt x="183" y="89"/>
                    <a:pt x="183" y="89"/>
                    <a:pt x="183" y="89"/>
                  </a:cubicBezTo>
                  <a:cubicBezTo>
                    <a:pt x="160" y="89"/>
                    <a:pt x="160" y="89"/>
                    <a:pt x="160" y="89"/>
                  </a:cubicBezTo>
                  <a:cubicBezTo>
                    <a:pt x="157" y="89"/>
                    <a:pt x="155" y="91"/>
                    <a:pt x="155" y="94"/>
                  </a:cubicBezTo>
                  <a:cubicBezTo>
                    <a:pt x="155" y="97"/>
                    <a:pt x="157" y="99"/>
                    <a:pt x="160" y="99"/>
                  </a:cubicBezTo>
                  <a:cubicBezTo>
                    <a:pt x="183" y="99"/>
                    <a:pt x="183" y="99"/>
                    <a:pt x="183" y="99"/>
                  </a:cubicBezTo>
                  <a:cubicBezTo>
                    <a:pt x="186" y="99"/>
                    <a:pt x="188" y="97"/>
                    <a:pt x="188" y="94"/>
                  </a:cubicBezTo>
                  <a:cubicBezTo>
                    <a:pt x="188" y="91"/>
                    <a:pt x="186" y="89"/>
                    <a:pt x="183" y="89"/>
                  </a:cubicBezTo>
                  <a:close/>
                  <a:moveTo>
                    <a:pt x="94" y="204"/>
                  </a:moveTo>
                  <a:cubicBezTo>
                    <a:pt x="97" y="204"/>
                    <a:pt x="97" y="204"/>
                    <a:pt x="97" y="204"/>
                  </a:cubicBezTo>
                  <a:cubicBezTo>
                    <a:pt x="112" y="204"/>
                    <a:pt x="123" y="192"/>
                    <a:pt x="123" y="178"/>
                  </a:cubicBezTo>
                  <a:cubicBezTo>
                    <a:pt x="123" y="137"/>
                    <a:pt x="123" y="137"/>
                    <a:pt x="123" y="137"/>
                  </a:cubicBezTo>
                  <a:cubicBezTo>
                    <a:pt x="131" y="131"/>
                    <a:pt x="137" y="124"/>
                    <a:pt x="141" y="116"/>
                  </a:cubicBezTo>
                  <a:cubicBezTo>
                    <a:pt x="141" y="72"/>
                    <a:pt x="141" y="72"/>
                    <a:pt x="141" y="72"/>
                  </a:cubicBezTo>
                  <a:cubicBezTo>
                    <a:pt x="132" y="54"/>
                    <a:pt x="115" y="42"/>
                    <a:pt x="94" y="42"/>
                  </a:cubicBezTo>
                  <a:cubicBezTo>
                    <a:pt x="94" y="53"/>
                    <a:pt x="94" y="53"/>
                    <a:pt x="94" y="53"/>
                  </a:cubicBezTo>
                  <a:cubicBezTo>
                    <a:pt x="105" y="53"/>
                    <a:pt x="115" y="57"/>
                    <a:pt x="123" y="65"/>
                  </a:cubicBezTo>
                  <a:cubicBezTo>
                    <a:pt x="130" y="72"/>
                    <a:pt x="135" y="82"/>
                    <a:pt x="135" y="94"/>
                  </a:cubicBezTo>
                  <a:cubicBezTo>
                    <a:pt x="135" y="109"/>
                    <a:pt x="127" y="122"/>
                    <a:pt x="115" y="129"/>
                  </a:cubicBezTo>
                  <a:cubicBezTo>
                    <a:pt x="115" y="129"/>
                    <a:pt x="115" y="129"/>
                    <a:pt x="115" y="129"/>
                  </a:cubicBezTo>
                  <a:cubicBezTo>
                    <a:pt x="113" y="130"/>
                    <a:pt x="112" y="132"/>
                    <a:pt x="112" y="134"/>
                  </a:cubicBezTo>
                  <a:cubicBezTo>
                    <a:pt x="112" y="157"/>
                    <a:pt x="112" y="157"/>
                    <a:pt x="112" y="157"/>
                  </a:cubicBezTo>
                  <a:cubicBezTo>
                    <a:pt x="94" y="157"/>
                    <a:pt x="94" y="157"/>
                    <a:pt x="94" y="157"/>
                  </a:cubicBezTo>
                  <a:cubicBezTo>
                    <a:pt x="94" y="204"/>
                    <a:pt x="94" y="204"/>
                    <a:pt x="94" y="204"/>
                  </a:cubicBezTo>
                  <a:close/>
                  <a:moveTo>
                    <a:pt x="141" y="40"/>
                  </a:moveTo>
                  <a:cubicBezTo>
                    <a:pt x="141" y="52"/>
                    <a:pt x="141" y="52"/>
                    <a:pt x="141" y="52"/>
                  </a:cubicBezTo>
                  <a:cubicBezTo>
                    <a:pt x="139" y="52"/>
                    <a:pt x="138" y="52"/>
                    <a:pt x="137" y="51"/>
                  </a:cubicBezTo>
                  <a:cubicBezTo>
                    <a:pt x="135" y="49"/>
                    <a:pt x="135" y="46"/>
                    <a:pt x="137" y="44"/>
                  </a:cubicBezTo>
                  <a:cubicBezTo>
                    <a:pt x="141" y="40"/>
                    <a:pt x="141" y="40"/>
                    <a:pt x="141" y="40"/>
                  </a:cubicBezTo>
                  <a:close/>
                  <a:moveTo>
                    <a:pt x="141" y="136"/>
                  </a:moveTo>
                  <a:cubicBezTo>
                    <a:pt x="141" y="147"/>
                    <a:pt x="141" y="147"/>
                    <a:pt x="141" y="147"/>
                  </a:cubicBezTo>
                  <a:cubicBezTo>
                    <a:pt x="137" y="144"/>
                    <a:pt x="137" y="144"/>
                    <a:pt x="137" y="144"/>
                  </a:cubicBezTo>
                  <a:cubicBezTo>
                    <a:pt x="135" y="142"/>
                    <a:pt x="135" y="139"/>
                    <a:pt x="137" y="137"/>
                  </a:cubicBezTo>
                  <a:cubicBezTo>
                    <a:pt x="138" y="136"/>
                    <a:pt x="139" y="136"/>
                    <a:pt x="141" y="136"/>
                  </a:cubicBezTo>
                  <a:close/>
                  <a:moveTo>
                    <a:pt x="94" y="33"/>
                  </a:moveTo>
                  <a:cubicBezTo>
                    <a:pt x="94" y="0"/>
                    <a:pt x="94" y="0"/>
                    <a:pt x="94" y="0"/>
                  </a:cubicBezTo>
                  <a:cubicBezTo>
                    <a:pt x="94" y="0"/>
                    <a:pt x="94" y="0"/>
                    <a:pt x="94" y="0"/>
                  </a:cubicBezTo>
                  <a:cubicBezTo>
                    <a:pt x="97" y="0"/>
                    <a:pt x="99" y="2"/>
                    <a:pt x="99" y="5"/>
                  </a:cubicBezTo>
                  <a:cubicBezTo>
                    <a:pt x="99" y="28"/>
                    <a:pt x="99" y="28"/>
                    <a:pt x="99" y="28"/>
                  </a:cubicBezTo>
                  <a:cubicBezTo>
                    <a:pt x="99" y="31"/>
                    <a:pt x="97" y="33"/>
                    <a:pt x="94" y="33"/>
                  </a:cubicBezTo>
                  <a:cubicBezTo>
                    <a:pt x="94" y="33"/>
                    <a:pt x="94" y="33"/>
                    <a:pt x="94" y="33"/>
                  </a:cubicBezTo>
                  <a:cubicBezTo>
                    <a:pt x="94" y="33"/>
                    <a:pt x="94" y="33"/>
                    <a:pt x="94" y="33"/>
                  </a:cubicBezTo>
                  <a:close/>
                  <a:moveTo>
                    <a:pt x="94" y="42"/>
                  </a:moveTo>
                  <a:cubicBezTo>
                    <a:pt x="73" y="42"/>
                    <a:pt x="56" y="54"/>
                    <a:pt x="47" y="71"/>
                  </a:cubicBezTo>
                  <a:cubicBezTo>
                    <a:pt x="47" y="117"/>
                    <a:pt x="47" y="117"/>
                    <a:pt x="47" y="117"/>
                  </a:cubicBezTo>
                  <a:cubicBezTo>
                    <a:pt x="51" y="125"/>
                    <a:pt x="58" y="132"/>
                    <a:pt x="65" y="137"/>
                  </a:cubicBezTo>
                  <a:cubicBezTo>
                    <a:pt x="65" y="178"/>
                    <a:pt x="65" y="178"/>
                    <a:pt x="65" y="178"/>
                  </a:cubicBezTo>
                  <a:cubicBezTo>
                    <a:pt x="65" y="192"/>
                    <a:pt x="77" y="204"/>
                    <a:pt x="91" y="204"/>
                  </a:cubicBezTo>
                  <a:cubicBezTo>
                    <a:pt x="94" y="204"/>
                    <a:pt x="94" y="204"/>
                    <a:pt x="94" y="204"/>
                  </a:cubicBezTo>
                  <a:cubicBezTo>
                    <a:pt x="94" y="157"/>
                    <a:pt x="94" y="157"/>
                    <a:pt x="94" y="157"/>
                  </a:cubicBezTo>
                  <a:cubicBezTo>
                    <a:pt x="76" y="157"/>
                    <a:pt x="76" y="157"/>
                    <a:pt x="76" y="157"/>
                  </a:cubicBezTo>
                  <a:cubicBezTo>
                    <a:pt x="76" y="134"/>
                    <a:pt x="76" y="134"/>
                    <a:pt x="76" y="134"/>
                  </a:cubicBezTo>
                  <a:cubicBezTo>
                    <a:pt x="76" y="132"/>
                    <a:pt x="75" y="131"/>
                    <a:pt x="73" y="130"/>
                  </a:cubicBezTo>
                  <a:cubicBezTo>
                    <a:pt x="61" y="122"/>
                    <a:pt x="53" y="109"/>
                    <a:pt x="53" y="94"/>
                  </a:cubicBezTo>
                  <a:cubicBezTo>
                    <a:pt x="53" y="82"/>
                    <a:pt x="57" y="72"/>
                    <a:pt x="65" y="65"/>
                  </a:cubicBezTo>
                  <a:cubicBezTo>
                    <a:pt x="72" y="57"/>
                    <a:pt x="82" y="53"/>
                    <a:pt x="94" y="53"/>
                  </a:cubicBezTo>
                  <a:cubicBezTo>
                    <a:pt x="94" y="53"/>
                    <a:pt x="94" y="53"/>
                    <a:pt x="94" y="53"/>
                  </a:cubicBezTo>
                  <a:cubicBezTo>
                    <a:pt x="94" y="42"/>
                    <a:pt x="94" y="42"/>
                    <a:pt x="94" y="42"/>
                  </a:cubicBezTo>
                  <a:cubicBezTo>
                    <a:pt x="94" y="42"/>
                    <a:pt x="94" y="42"/>
                    <a:pt x="94" y="42"/>
                  </a:cubicBezTo>
                  <a:close/>
                  <a:moveTo>
                    <a:pt x="94" y="0"/>
                  </a:moveTo>
                  <a:cubicBezTo>
                    <a:pt x="94" y="33"/>
                    <a:pt x="94" y="33"/>
                    <a:pt x="94" y="33"/>
                  </a:cubicBezTo>
                  <a:cubicBezTo>
                    <a:pt x="91" y="33"/>
                    <a:pt x="89" y="31"/>
                    <a:pt x="89" y="28"/>
                  </a:cubicBezTo>
                  <a:cubicBezTo>
                    <a:pt x="89" y="5"/>
                    <a:pt x="89" y="5"/>
                    <a:pt x="89" y="5"/>
                  </a:cubicBezTo>
                  <a:cubicBezTo>
                    <a:pt x="89" y="2"/>
                    <a:pt x="91" y="0"/>
                    <a:pt x="94" y="0"/>
                  </a:cubicBezTo>
                  <a:close/>
                  <a:moveTo>
                    <a:pt x="47" y="148"/>
                  </a:moveTo>
                  <a:cubicBezTo>
                    <a:pt x="47" y="136"/>
                    <a:pt x="47" y="136"/>
                    <a:pt x="47" y="136"/>
                  </a:cubicBezTo>
                  <a:cubicBezTo>
                    <a:pt x="48" y="136"/>
                    <a:pt x="50" y="136"/>
                    <a:pt x="51" y="137"/>
                  </a:cubicBezTo>
                  <a:cubicBezTo>
                    <a:pt x="53" y="139"/>
                    <a:pt x="53" y="142"/>
                    <a:pt x="51" y="144"/>
                  </a:cubicBezTo>
                  <a:cubicBezTo>
                    <a:pt x="47" y="148"/>
                    <a:pt x="47" y="148"/>
                    <a:pt x="47" y="148"/>
                  </a:cubicBezTo>
                  <a:close/>
                  <a:moveTo>
                    <a:pt x="47" y="52"/>
                  </a:moveTo>
                  <a:cubicBezTo>
                    <a:pt x="47" y="40"/>
                    <a:pt x="47" y="40"/>
                    <a:pt x="47" y="40"/>
                  </a:cubicBezTo>
                  <a:cubicBezTo>
                    <a:pt x="51" y="44"/>
                    <a:pt x="51" y="44"/>
                    <a:pt x="51" y="44"/>
                  </a:cubicBezTo>
                  <a:cubicBezTo>
                    <a:pt x="53" y="46"/>
                    <a:pt x="53" y="49"/>
                    <a:pt x="51" y="51"/>
                  </a:cubicBezTo>
                  <a:cubicBezTo>
                    <a:pt x="50" y="52"/>
                    <a:pt x="49" y="52"/>
                    <a:pt x="47" y="52"/>
                  </a:cubicBezTo>
                  <a:close/>
                  <a:moveTo>
                    <a:pt x="47" y="71"/>
                  </a:moveTo>
                  <a:cubicBezTo>
                    <a:pt x="44" y="78"/>
                    <a:pt x="42" y="86"/>
                    <a:pt x="42" y="94"/>
                  </a:cubicBezTo>
                  <a:cubicBezTo>
                    <a:pt x="42" y="102"/>
                    <a:pt x="44" y="110"/>
                    <a:pt x="47" y="117"/>
                  </a:cubicBezTo>
                  <a:cubicBezTo>
                    <a:pt x="47" y="71"/>
                    <a:pt x="47" y="71"/>
                    <a:pt x="47" y="71"/>
                  </a:cubicBezTo>
                  <a:close/>
                  <a:moveTo>
                    <a:pt x="47" y="40"/>
                  </a:moveTo>
                  <a:cubicBezTo>
                    <a:pt x="47" y="52"/>
                    <a:pt x="47" y="52"/>
                    <a:pt x="47" y="52"/>
                  </a:cubicBezTo>
                  <a:cubicBezTo>
                    <a:pt x="46" y="52"/>
                    <a:pt x="45" y="52"/>
                    <a:pt x="44" y="51"/>
                  </a:cubicBezTo>
                  <a:cubicBezTo>
                    <a:pt x="44" y="51"/>
                    <a:pt x="44" y="51"/>
                    <a:pt x="44" y="51"/>
                  </a:cubicBezTo>
                  <a:cubicBezTo>
                    <a:pt x="28" y="34"/>
                    <a:pt x="28" y="34"/>
                    <a:pt x="28" y="34"/>
                  </a:cubicBezTo>
                  <a:cubicBezTo>
                    <a:pt x="26" y="32"/>
                    <a:pt x="26" y="29"/>
                    <a:pt x="28" y="28"/>
                  </a:cubicBezTo>
                  <a:cubicBezTo>
                    <a:pt x="30" y="26"/>
                    <a:pt x="33" y="26"/>
                    <a:pt x="35" y="28"/>
                  </a:cubicBezTo>
                  <a:cubicBezTo>
                    <a:pt x="47" y="40"/>
                    <a:pt x="47" y="40"/>
                    <a:pt x="47" y="40"/>
                  </a:cubicBezTo>
                  <a:close/>
                  <a:moveTo>
                    <a:pt x="47" y="136"/>
                  </a:moveTo>
                  <a:cubicBezTo>
                    <a:pt x="47" y="148"/>
                    <a:pt x="47" y="148"/>
                    <a:pt x="47" y="148"/>
                  </a:cubicBezTo>
                  <a:cubicBezTo>
                    <a:pt x="35" y="160"/>
                    <a:pt x="35" y="160"/>
                    <a:pt x="35" y="160"/>
                  </a:cubicBezTo>
                  <a:cubicBezTo>
                    <a:pt x="33" y="162"/>
                    <a:pt x="30" y="162"/>
                    <a:pt x="28" y="160"/>
                  </a:cubicBezTo>
                  <a:cubicBezTo>
                    <a:pt x="26" y="158"/>
                    <a:pt x="26" y="155"/>
                    <a:pt x="28" y="153"/>
                  </a:cubicBezTo>
                  <a:cubicBezTo>
                    <a:pt x="44" y="137"/>
                    <a:pt x="44" y="137"/>
                    <a:pt x="44" y="137"/>
                  </a:cubicBezTo>
                  <a:cubicBezTo>
                    <a:pt x="44" y="137"/>
                    <a:pt x="44" y="137"/>
                    <a:pt x="44" y="137"/>
                  </a:cubicBezTo>
                  <a:cubicBezTo>
                    <a:pt x="45" y="136"/>
                    <a:pt x="46" y="136"/>
                    <a:pt x="47" y="136"/>
                  </a:cubicBezTo>
                  <a:close/>
                  <a:moveTo>
                    <a:pt x="33" y="94"/>
                  </a:moveTo>
                  <a:cubicBezTo>
                    <a:pt x="33" y="94"/>
                    <a:pt x="33" y="94"/>
                    <a:pt x="33" y="94"/>
                  </a:cubicBezTo>
                  <a:cubicBezTo>
                    <a:pt x="33" y="91"/>
                    <a:pt x="31" y="89"/>
                    <a:pt x="28" y="89"/>
                  </a:cubicBezTo>
                  <a:cubicBezTo>
                    <a:pt x="5" y="89"/>
                    <a:pt x="5" y="89"/>
                    <a:pt x="5" y="89"/>
                  </a:cubicBezTo>
                  <a:cubicBezTo>
                    <a:pt x="2" y="89"/>
                    <a:pt x="0" y="91"/>
                    <a:pt x="0" y="94"/>
                  </a:cubicBezTo>
                  <a:cubicBezTo>
                    <a:pt x="0" y="97"/>
                    <a:pt x="2" y="99"/>
                    <a:pt x="5" y="99"/>
                  </a:cubicBezTo>
                  <a:cubicBezTo>
                    <a:pt x="28" y="99"/>
                    <a:pt x="28" y="99"/>
                    <a:pt x="28" y="99"/>
                  </a:cubicBezTo>
                  <a:cubicBezTo>
                    <a:pt x="31" y="99"/>
                    <a:pt x="33" y="97"/>
                    <a:pt x="33" y="94"/>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254"/>
            <p:cNvSpPr>
              <a:spLocks noEditPoints="1"/>
            </p:cNvSpPr>
            <p:nvPr/>
          </p:nvSpPr>
          <p:spPr bwMode="auto">
            <a:xfrm>
              <a:off x="5618163" y="1017588"/>
              <a:ext cx="534988" cy="774700"/>
            </a:xfrm>
            <a:custGeom>
              <a:avLst/>
              <a:gdLst>
                <a:gd name="T0" fmla="*/ 140 w 280"/>
                <a:gd name="T1" fmla="*/ 7 h 405"/>
                <a:gd name="T2" fmla="*/ 162 w 280"/>
                <a:gd name="T3" fmla="*/ 0 h 405"/>
                <a:gd name="T4" fmla="*/ 222 w 280"/>
                <a:gd name="T5" fmla="*/ 185 h 405"/>
                <a:gd name="T6" fmla="*/ 155 w 280"/>
                <a:gd name="T7" fmla="*/ 206 h 405"/>
                <a:gd name="T8" fmla="*/ 140 w 280"/>
                <a:gd name="T9" fmla="*/ 160 h 405"/>
                <a:gd name="T10" fmla="*/ 140 w 280"/>
                <a:gd name="T11" fmla="*/ 7 h 405"/>
                <a:gd name="T12" fmla="*/ 140 w 280"/>
                <a:gd name="T13" fmla="*/ 319 h 405"/>
                <a:gd name="T14" fmla="*/ 194 w 280"/>
                <a:gd name="T15" fmla="*/ 301 h 405"/>
                <a:gd name="T16" fmla="*/ 153 w 280"/>
                <a:gd name="T17" fmla="*/ 301 h 405"/>
                <a:gd name="T18" fmla="*/ 153 w 280"/>
                <a:gd name="T19" fmla="*/ 276 h 405"/>
                <a:gd name="T20" fmla="*/ 218 w 280"/>
                <a:gd name="T21" fmla="*/ 276 h 405"/>
                <a:gd name="T22" fmla="*/ 270 w 280"/>
                <a:gd name="T23" fmla="*/ 276 h 405"/>
                <a:gd name="T24" fmla="*/ 280 w 280"/>
                <a:gd name="T25" fmla="*/ 276 h 405"/>
                <a:gd name="T26" fmla="*/ 280 w 280"/>
                <a:gd name="T27" fmla="*/ 301 h 405"/>
                <a:gd name="T28" fmla="*/ 257 w 280"/>
                <a:gd name="T29" fmla="*/ 301 h 405"/>
                <a:gd name="T30" fmla="*/ 192 w 280"/>
                <a:gd name="T31" fmla="*/ 356 h 405"/>
                <a:gd name="T32" fmla="*/ 242 w 280"/>
                <a:gd name="T33" fmla="*/ 384 h 405"/>
                <a:gd name="T34" fmla="*/ 242 w 280"/>
                <a:gd name="T35" fmla="*/ 405 h 405"/>
                <a:gd name="T36" fmla="*/ 140 w 280"/>
                <a:gd name="T37" fmla="*/ 405 h 405"/>
                <a:gd name="T38" fmla="*/ 140 w 280"/>
                <a:gd name="T39" fmla="*/ 386 h 405"/>
                <a:gd name="T40" fmla="*/ 159 w 280"/>
                <a:gd name="T41" fmla="*/ 367 h 405"/>
                <a:gd name="T42" fmla="*/ 140 w 280"/>
                <a:gd name="T43" fmla="*/ 348 h 405"/>
                <a:gd name="T44" fmla="*/ 140 w 280"/>
                <a:gd name="T45" fmla="*/ 319 h 405"/>
                <a:gd name="T46" fmla="*/ 96 w 280"/>
                <a:gd name="T47" fmla="*/ 22 h 405"/>
                <a:gd name="T48" fmla="*/ 140 w 280"/>
                <a:gd name="T49" fmla="*/ 7 h 405"/>
                <a:gd name="T50" fmla="*/ 140 w 280"/>
                <a:gd name="T51" fmla="*/ 160 h 405"/>
                <a:gd name="T52" fmla="*/ 131 w 280"/>
                <a:gd name="T53" fmla="*/ 133 h 405"/>
                <a:gd name="T54" fmla="*/ 47 w 280"/>
                <a:gd name="T55" fmla="*/ 226 h 405"/>
                <a:gd name="T56" fmla="*/ 140 w 280"/>
                <a:gd name="T57" fmla="*/ 319 h 405"/>
                <a:gd name="T58" fmla="*/ 140 w 280"/>
                <a:gd name="T59" fmla="*/ 319 h 405"/>
                <a:gd name="T60" fmla="*/ 140 w 280"/>
                <a:gd name="T61" fmla="*/ 348 h 405"/>
                <a:gd name="T62" fmla="*/ 121 w 280"/>
                <a:gd name="T63" fmla="*/ 367 h 405"/>
                <a:gd name="T64" fmla="*/ 140 w 280"/>
                <a:gd name="T65" fmla="*/ 386 h 405"/>
                <a:gd name="T66" fmla="*/ 140 w 280"/>
                <a:gd name="T67" fmla="*/ 405 h 405"/>
                <a:gd name="T68" fmla="*/ 38 w 280"/>
                <a:gd name="T69" fmla="*/ 405 h 405"/>
                <a:gd name="T70" fmla="*/ 38 w 280"/>
                <a:gd name="T71" fmla="*/ 384 h 405"/>
                <a:gd name="T72" fmla="*/ 88 w 280"/>
                <a:gd name="T73" fmla="*/ 356 h 405"/>
                <a:gd name="T74" fmla="*/ 0 w 280"/>
                <a:gd name="T75" fmla="*/ 226 h 405"/>
                <a:gd name="T76" fmla="*/ 117 w 280"/>
                <a:gd name="T77" fmla="*/ 88 h 405"/>
                <a:gd name="T78" fmla="*/ 96 w 280"/>
                <a:gd name="T79" fmla="*/ 2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0" h="405">
                  <a:moveTo>
                    <a:pt x="140" y="7"/>
                  </a:moveTo>
                  <a:cubicBezTo>
                    <a:pt x="162" y="0"/>
                    <a:pt x="162" y="0"/>
                    <a:pt x="162" y="0"/>
                  </a:cubicBezTo>
                  <a:cubicBezTo>
                    <a:pt x="222" y="185"/>
                    <a:pt x="222" y="185"/>
                    <a:pt x="222" y="185"/>
                  </a:cubicBezTo>
                  <a:cubicBezTo>
                    <a:pt x="155" y="206"/>
                    <a:pt x="155" y="206"/>
                    <a:pt x="155" y="206"/>
                  </a:cubicBezTo>
                  <a:cubicBezTo>
                    <a:pt x="140" y="160"/>
                    <a:pt x="140" y="160"/>
                    <a:pt x="140" y="160"/>
                  </a:cubicBezTo>
                  <a:cubicBezTo>
                    <a:pt x="140" y="7"/>
                    <a:pt x="140" y="7"/>
                    <a:pt x="140" y="7"/>
                  </a:cubicBezTo>
                  <a:close/>
                  <a:moveTo>
                    <a:pt x="140" y="319"/>
                  </a:moveTo>
                  <a:cubicBezTo>
                    <a:pt x="161" y="319"/>
                    <a:pt x="179" y="312"/>
                    <a:pt x="194" y="301"/>
                  </a:cubicBezTo>
                  <a:cubicBezTo>
                    <a:pt x="153" y="301"/>
                    <a:pt x="153" y="301"/>
                    <a:pt x="153" y="301"/>
                  </a:cubicBezTo>
                  <a:cubicBezTo>
                    <a:pt x="153" y="276"/>
                    <a:pt x="153" y="276"/>
                    <a:pt x="153" y="276"/>
                  </a:cubicBezTo>
                  <a:cubicBezTo>
                    <a:pt x="218" y="276"/>
                    <a:pt x="218" y="276"/>
                    <a:pt x="218" y="276"/>
                  </a:cubicBezTo>
                  <a:cubicBezTo>
                    <a:pt x="270" y="276"/>
                    <a:pt x="270" y="276"/>
                    <a:pt x="270" y="276"/>
                  </a:cubicBezTo>
                  <a:cubicBezTo>
                    <a:pt x="280" y="276"/>
                    <a:pt x="280" y="276"/>
                    <a:pt x="280" y="276"/>
                  </a:cubicBezTo>
                  <a:cubicBezTo>
                    <a:pt x="280" y="301"/>
                    <a:pt x="280" y="301"/>
                    <a:pt x="280" y="301"/>
                  </a:cubicBezTo>
                  <a:cubicBezTo>
                    <a:pt x="257" y="301"/>
                    <a:pt x="257" y="301"/>
                    <a:pt x="257" y="301"/>
                  </a:cubicBezTo>
                  <a:cubicBezTo>
                    <a:pt x="242" y="326"/>
                    <a:pt x="219" y="345"/>
                    <a:pt x="192" y="356"/>
                  </a:cubicBezTo>
                  <a:cubicBezTo>
                    <a:pt x="221" y="360"/>
                    <a:pt x="242" y="370"/>
                    <a:pt x="242" y="384"/>
                  </a:cubicBezTo>
                  <a:cubicBezTo>
                    <a:pt x="242" y="405"/>
                    <a:pt x="242" y="405"/>
                    <a:pt x="242" y="405"/>
                  </a:cubicBezTo>
                  <a:cubicBezTo>
                    <a:pt x="140" y="405"/>
                    <a:pt x="140" y="405"/>
                    <a:pt x="140" y="405"/>
                  </a:cubicBezTo>
                  <a:cubicBezTo>
                    <a:pt x="140" y="386"/>
                    <a:pt x="140" y="386"/>
                    <a:pt x="140" y="386"/>
                  </a:cubicBezTo>
                  <a:cubicBezTo>
                    <a:pt x="151" y="386"/>
                    <a:pt x="159" y="377"/>
                    <a:pt x="159" y="367"/>
                  </a:cubicBezTo>
                  <a:cubicBezTo>
                    <a:pt x="159" y="356"/>
                    <a:pt x="151" y="348"/>
                    <a:pt x="140" y="348"/>
                  </a:cubicBezTo>
                  <a:lnTo>
                    <a:pt x="140" y="319"/>
                  </a:lnTo>
                  <a:close/>
                  <a:moveTo>
                    <a:pt x="96" y="22"/>
                  </a:moveTo>
                  <a:cubicBezTo>
                    <a:pt x="140" y="7"/>
                    <a:pt x="140" y="7"/>
                    <a:pt x="140" y="7"/>
                  </a:cubicBezTo>
                  <a:cubicBezTo>
                    <a:pt x="140" y="160"/>
                    <a:pt x="140" y="160"/>
                    <a:pt x="140" y="160"/>
                  </a:cubicBezTo>
                  <a:cubicBezTo>
                    <a:pt x="131" y="133"/>
                    <a:pt x="131" y="133"/>
                    <a:pt x="131" y="133"/>
                  </a:cubicBezTo>
                  <a:cubicBezTo>
                    <a:pt x="84" y="137"/>
                    <a:pt x="47" y="177"/>
                    <a:pt x="47" y="226"/>
                  </a:cubicBezTo>
                  <a:cubicBezTo>
                    <a:pt x="47" y="277"/>
                    <a:pt x="88" y="319"/>
                    <a:pt x="140" y="319"/>
                  </a:cubicBezTo>
                  <a:cubicBezTo>
                    <a:pt x="140" y="319"/>
                    <a:pt x="140" y="319"/>
                    <a:pt x="140" y="319"/>
                  </a:cubicBezTo>
                  <a:cubicBezTo>
                    <a:pt x="140" y="348"/>
                    <a:pt x="140" y="348"/>
                    <a:pt x="140" y="348"/>
                  </a:cubicBezTo>
                  <a:cubicBezTo>
                    <a:pt x="130" y="348"/>
                    <a:pt x="121" y="356"/>
                    <a:pt x="121" y="367"/>
                  </a:cubicBezTo>
                  <a:cubicBezTo>
                    <a:pt x="121" y="377"/>
                    <a:pt x="130" y="386"/>
                    <a:pt x="140" y="386"/>
                  </a:cubicBezTo>
                  <a:cubicBezTo>
                    <a:pt x="140" y="405"/>
                    <a:pt x="140" y="405"/>
                    <a:pt x="140" y="405"/>
                  </a:cubicBezTo>
                  <a:cubicBezTo>
                    <a:pt x="38" y="405"/>
                    <a:pt x="38" y="405"/>
                    <a:pt x="38" y="405"/>
                  </a:cubicBezTo>
                  <a:cubicBezTo>
                    <a:pt x="38" y="384"/>
                    <a:pt x="38" y="384"/>
                    <a:pt x="38" y="384"/>
                  </a:cubicBezTo>
                  <a:cubicBezTo>
                    <a:pt x="38" y="370"/>
                    <a:pt x="59" y="360"/>
                    <a:pt x="88" y="356"/>
                  </a:cubicBezTo>
                  <a:cubicBezTo>
                    <a:pt x="36" y="335"/>
                    <a:pt x="0" y="285"/>
                    <a:pt x="0" y="226"/>
                  </a:cubicBezTo>
                  <a:cubicBezTo>
                    <a:pt x="0" y="156"/>
                    <a:pt x="51" y="99"/>
                    <a:pt x="117" y="88"/>
                  </a:cubicBezTo>
                  <a:lnTo>
                    <a:pt x="96" y="2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255"/>
            <p:cNvSpPr>
              <a:spLocks noEditPoints="1"/>
            </p:cNvSpPr>
            <p:nvPr/>
          </p:nvSpPr>
          <p:spPr bwMode="auto">
            <a:xfrm>
              <a:off x="5427663" y="908050"/>
              <a:ext cx="309563" cy="276225"/>
            </a:xfrm>
            <a:custGeom>
              <a:avLst/>
              <a:gdLst>
                <a:gd name="T0" fmla="*/ 147 w 162"/>
                <a:gd name="T1" fmla="*/ 46 h 144"/>
                <a:gd name="T2" fmla="*/ 81 w 162"/>
                <a:gd name="T3" fmla="*/ 0 h 144"/>
                <a:gd name="T4" fmla="*/ 81 w 162"/>
                <a:gd name="T5" fmla="*/ 14 h 144"/>
                <a:gd name="T6" fmla="*/ 135 w 162"/>
                <a:gd name="T7" fmla="*/ 50 h 144"/>
                <a:gd name="T8" fmla="*/ 102 w 162"/>
                <a:gd name="T9" fmla="*/ 126 h 144"/>
                <a:gd name="T10" fmla="*/ 81 w 162"/>
                <a:gd name="T11" fmla="*/ 130 h 144"/>
                <a:gd name="T12" fmla="*/ 81 w 162"/>
                <a:gd name="T13" fmla="*/ 144 h 144"/>
                <a:gd name="T14" fmla="*/ 107 w 162"/>
                <a:gd name="T15" fmla="*/ 139 h 144"/>
                <a:gd name="T16" fmla="*/ 147 w 162"/>
                <a:gd name="T17" fmla="*/ 46 h 144"/>
                <a:gd name="T18" fmla="*/ 81 w 162"/>
                <a:gd name="T19" fmla="*/ 0 h 144"/>
                <a:gd name="T20" fmla="*/ 54 w 162"/>
                <a:gd name="T21" fmla="*/ 6 h 144"/>
                <a:gd name="T22" fmla="*/ 14 w 162"/>
                <a:gd name="T23" fmla="*/ 99 h 144"/>
                <a:gd name="T24" fmla="*/ 81 w 162"/>
                <a:gd name="T25" fmla="*/ 144 h 144"/>
                <a:gd name="T26" fmla="*/ 81 w 162"/>
                <a:gd name="T27" fmla="*/ 130 h 144"/>
                <a:gd name="T28" fmla="*/ 27 w 162"/>
                <a:gd name="T29" fmla="*/ 94 h 144"/>
                <a:gd name="T30" fmla="*/ 27 w 162"/>
                <a:gd name="T31" fmla="*/ 94 h 144"/>
                <a:gd name="T32" fmla="*/ 59 w 162"/>
                <a:gd name="T33" fmla="*/ 18 h 144"/>
                <a:gd name="T34" fmla="*/ 81 w 162"/>
                <a:gd name="T35" fmla="*/ 14 h 144"/>
                <a:gd name="T36" fmla="*/ 81 w 162"/>
                <a:gd name="T3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44">
                  <a:moveTo>
                    <a:pt x="147" y="46"/>
                  </a:moveTo>
                  <a:cubicBezTo>
                    <a:pt x="136" y="18"/>
                    <a:pt x="109" y="0"/>
                    <a:pt x="81" y="0"/>
                  </a:cubicBezTo>
                  <a:cubicBezTo>
                    <a:pt x="81" y="14"/>
                    <a:pt x="81" y="14"/>
                    <a:pt x="81" y="14"/>
                  </a:cubicBezTo>
                  <a:cubicBezTo>
                    <a:pt x="104" y="14"/>
                    <a:pt x="126" y="28"/>
                    <a:pt x="135" y="50"/>
                  </a:cubicBezTo>
                  <a:cubicBezTo>
                    <a:pt x="147" y="80"/>
                    <a:pt x="132" y="114"/>
                    <a:pt x="102" y="126"/>
                  </a:cubicBezTo>
                  <a:cubicBezTo>
                    <a:pt x="95" y="129"/>
                    <a:pt x="88" y="130"/>
                    <a:pt x="81" y="130"/>
                  </a:cubicBezTo>
                  <a:cubicBezTo>
                    <a:pt x="81" y="144"/>
                    <a:pt x="81" y="144"/>
                    <a:pt x="81" y="144"/>
                  </a:cubicBezTo>
                  <a:cubicBezTo>
                    <a:pt x="90" y="144"/>
                    <a:pt x="99" y="142"/>
                    <a:pt x="107" y="139"/>
                  </a:cubicBezTo>
                  <a:cubicBezTo>
                    <a:pt x="144" y="124"/>
                    <a:pt x="162" y="82"/>
                    <a:pt x="147" y="46"/>
                  </a:cubicBezTo>
                  <a:close/>
                  <a:moveTo>
                    <a:pt x="81" y="0"/>
                  </a:moveTo>
                  <a:cubicBezTo>
                    <a:pt x="72" y="0"/>
                    <a:pt x="63" y="2"/>
                    <a:pt x="54" y="6"/>
                  </a:cubicBezTo>
                  <a:cubicBezTo>
                    <a:pt x="17" y="20"/>
                    <a:pt x="0" y="62"/>
                    <a:pt x="14" y="99"/>
                  </a:cubicBezTo>
                  <a:cubicBezTo>
                    <a:pt x="25" y="127"/>
                    <a:pt x="52" y="144"/>
                    <a:pt x="81" y="144"/>
                  </a:cubicBezTo>
                  <a:cubicBezTo>
                    <a:pt x="81" y="130"/>
                    <a:pt x="81" y="130"/>
                    <a:pt x="81" y="130"/>
                  </a:cubicBezTo>
                  <a:cubicBezTo>
                    <a:pt x="58" y="130"/>
                    <a:pt x="36" y="116"/>
                    <a:pt x="27" y="94"/>
                  </a:cubicBezTo>
                  <a:cubicBezTo>
                    <a:pt x="27" y="94"/>
                    <a:pt x="27" y="94"/>
                    <a:pt x="27" y="94"/>
                  </a:cubicBezTo>
                  <a:cubicBezTo>
                    <a:pt x="15" y="64"/>
                    <a:pt x="29" y="30"/>
                    <a:pt x="59" y="18"/>
                  </a:cubicBezTo>
                  <a:cubicBezTo>
                    <a:pt x="66" y="15"/>
                    <a:pt x="74" y="14"/>
                    <a:pt x="81" y="14"/>
                  </a:cubicBezTo>
                  <a:lnTo>
                    <a:pt x="81"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256"/>
            <p:cNvSpPr/>
            <p:nvPr/>
          </p:nvSpPr>
          <p:spPr bwMode="auto">
            <a:xfrm>
              <a:off x="5337175" y="1074738"/>
              <a:ext cx="138113" cy="84138"/>
            </a:xfrm>
            <a:custGeom>
              <a:avLst/>
              <a:gdLst>
                <a:gd name="T0" fmla="*/ 9 w 87"/>
                <a:gd name="T1" fmla="*/ 53 h 53"/>
                <a:gd name="T2" fmla="*/ 0 w 87"/>
                <a:gd name="T3" fmla="*/ 32 h 53"/>
                <a:gd name="T4" fmla="*/ 78 w 87"/>
                <a:gd name="T5" fmla="*/ 0 h 53"/>
                <a:gd name="T6" fmla="*/ 87 w 87"/>
                <a:gd name="T7" fmla="*/ 22 h 53"/>
                <a:gd name="T8" fmla="*/ 9 w 87"/>
                <a:gd name="T9" fmla="*/ 53 h 53"/>
              </a:gdLst>
              <a:ahLst/>
              <a:cxnLst>
                <a:cxn ang="0">
                  <a:pos x="T0" y="T1"/>
                </a:cxn>
                <a:cxn ang="0">
                  <a:pos x="T2" y="T3"/>
                </a:cxn>
                <a:cxn ang="0">
                  <a:pos x="T4" y="T5"/>
                </a:cxn>
                <a:cxn ang="0">
                  <a:pos x="T6" y="T7"/>
                </a:cxn>
                <a:cxn ang="0">
                  <a:pos x="T8" y="T9"/>
                </a:cxn>
              </a:cxnLst>
              <a:rect l="0" t="0" r="r" b="b"/>
              <a:pathLst>
                <a:path w="87" h="53">
                  <a:moveTo>
                    <a:pt x="9" y="53"/>
                  </a:moveTo>
                  <a:lnTo>
                    <a:pt x="0" y="32"/>
                  </a:lnTo>
                  <a:lnTo>
                    <a:pt x="78" y="0"/>
                  </a:lnTo>
                  <a:lnTo>
                    <a:pt x="87" y="22"/>
                  </a:lnTo>
                  <a:lnTo>
                    <a:pt x="9" y="5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257"/>
            <p:cNvSpPr/>
            <p:nvPr/>
          </p:nvSpPr>
          <p:spPr bwMode="auto">
            <a:xfrm>
              <a:off x="5251450" y="1084263"/>
              <a:ext cx="184150" cy="115888"/>
            </a:xfrm>
            <a:custGeom>
              <a:avLst/>
              <a:gdLst>
                <a:gd name="T0" fmla="*/ 23 w 96"/>
                <a:gd name="T1" fmla="*/ 56 h 60"/>
                <a:gd name="T2" fmla="*/ 3 w 96"/>
                <a:gd name="T3" fmla="*/ 48 h 60"/>
                <a:gd name="T4" fmla="*/ 12 w 96"/>
                <a:gd name="T5" fmla="*/ 28 h 60"/>
                <a:gd name="T6" fmla="*/ 73 w 96"/>
                <a:gd name="T7" fmla="*/ 3 h 60"/>
                <a:gd name="T8" fmla="*/ 93 w 96"/>
                <a:gd name="T9" fmla="*/ 12 h 60"/>
                <a:gd name="T10" fmla="*/ 84 w 96"/>
                <a:gd name="T11" fmla="*/ 32 h 60"/>
                <a:gd name="T12" fmla="*/ 23 w 96"/>
                <a:gd name="T13" fmla="*/ 56 h 60"/>
              </a:gdLst>
              <a:ahLst/>
              <a:cxnLst>
                <a:cxn ang="0">
                  <a:pos x="T0" y="T1"/>
                </a:cxn>
                <a:cxn ang="0">
                  <a:pos x="T2" y="T3"/>
                </a:cxn>
                <a:cxn ang="0">
                  <a:pos x="T4" y="T5"/>
                </a:cxn>
                <a:cxn ang="0">
                  <a:pos x="T6" y="T7"/>
                </a:cxn>
                <a:cxn ang="0">
                  <a:pos x="T8" y="T9"/>
                </a:cxn>
                <a:cxn ang="0">
                  <a:pos x="T10" y="T11"/>
                </a:cxn>
                <a:cxn ang="0">
                  <a:pos x="T12" y="T13"/>
                </a:cxn>
              </a:cxnLst>
              <a:rect l="0" t="0" r="r" b="b"/>
              <a:pathLst>
                <a:path w="96" h="60">
                  <a:moveTo>
                    <a:pt x="23" y="56"/>
                  </a:moveTo>
                  <a:cubicBezTo>
                    <a:pt x="15" y="60"/>
                    <a:pt x="6" y="56"/>
                    <a:pt x="3" y="48"/>
                  </a:cubicBezTo>
                  <a:cubicBezTo>
                    <a:pt x="0" y="40"/>
                    <a:pt x="4" y="31"/>
                    <a:pt x="12" y="28"/>
                  </a:cubicBezTo>
                  <a:cubicBezTo>
                    <a:pt x="73" y="3"/>
                    <a:pt x="73" y="3"/>
                    <a:pt x="73" y="3"/>
                  </a:cubicBezTo>
                  <a:cubicBezTo>
                    <a:pt x="81" y="0"/>
                    <a:pt x="90" y="4"/>
                    <a:pt x="93" y="12"/>
                  </a:cubicBezTo>
                  <a:cubicBezTo>
                    <a:pt x="96" y="20"/>
                    <a:pt x="92" y="29"/>
                    <a:pt x="84" y="32"/>
                  </a:cubicBezTo>
                  <a:lnTo>
                    <a:pt x="23" y="5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258"/>
            <p:cNvSpPr>
              <a:spLocks noEditPoints="1"/>
            </p:cNvSpPr>
            <p:nvPr/>
          </p:nvSpPr>
          <p:spPr bwMode="auto">
            <a:xfrm>
              <a:off x="7648575" y="2376488"/>
              <a:ext cx="560388" cy="200025"/>
            </a:xfrm>
            <a:custGeom>
              <a:avLst/>
              <a:gdLst>
                <a:gd name="T0" fmla="*/ 203 w 293"/>
                <a:gd name="T1" fmla="*/ 7 h 105"/>
                <a:gd name="T2" fmla="*/ 225 w 293"/>
                <a:gd name="T3" fmla="*/ 2 h 105"/>
                <a:gd name="T4" fmla="*/ 235 w 293"/>
                <a:gd name="T5" fmla="*/ 7 h 105"/>
                <a:gd name="T6" fmla="*/ 256 w 293"/>
                <a:gd name="T7" fmla="*/ 3 h 105"/>
                <a:gd name="T8" fmla="*/ 290 w 293"/>
                <a:gd name="T9" fmla="*/ 25 h 105"/>
                <a:gd name="T10" fmla="*/ 267 w 293"/>
                <a:gd name="T11" fmla="*/ 59 h 105"/>
                <a:gd name="T12" fmla="*/ 254 w 293"/>
                <a:gd name="T13" fmla="*/ 62 h 105"/>
                <a:gd name="T14" fmla="*/ 239 w 293"/>
                <a:gd name="T15" fmla="*/ 26 h 105"/>
                <a:gd name="T16" fmla="*/ 246 w 293"/>
                <a:gd name="T17" fmla="*/ 64 h 105"/>
                <a:gd name="T18" fmla="*/ 239 w 293"/>
                <a:gd name="T19" fmla="*/ 72 h 105"/>
                <a:gd name="T20" fmla="*/ 203 w 293"/>
                <a:gd name="T21" fmla="*/ 79 h 105"/>
                <a:gd name="T22" fmla="*/ 203 w 293"/>
                <a:gd name="T23" fmla="*/ 29 h 105"/>
                <a:gd name="T24" fmla="*/ 226 w 293"/>
                <a:gd name="T25" fmla="*/ 24 h 105"/>
                <a:gd name="T26" fmla="*/ 234 w 293"/>
                <a:gd name="T27" fmla="*/ 28 h 105"/>
                <a:gd name="T28" fmla="*/ 231 w 293"/>
                <a:gd name="T29" fmla="*/ 13 h 105"/>
                <a:gd name="T30" fmla="*/ 222 w 293"/>
                <a:gd name="T31" fmla="*/ 7 h 105"/>
                <a:gd name="T32" fmla="*/ 203 w 293"/>
                <a:gd name="T33" fmla="*/ 11 h 105"/>
                <a:gd name="T34" fmla="*/ 203 w 293"/>
                <a:gd name="T35" fmla="*/ 7 h 105"/>
                <a:gd name="T36" fmla="*/ 39 w 293"/>
                <a:gd name="T37" fmla="*/ 43 h 105"/>
                <a:gd name="T38" fmla="*/ 166 w 293"/>
                <a:gd name="T39" fmla="*/ 18 h 105"/>
                <a:gd name="T40" fmla="*/ 173 w 293"/>
                <a:gd name="T41" fmla="*/ 13 h 105"/>
                <a:gd name="T42" fmla="*/ 203 w 293"/>
                <a:gd name="T43" fmla="*/ 7 h 105"/>
                <a:gd name="T44" fmla="*/ 203 w 293"/>
                <a:gd name="T45" fmla="*/ 11 h 105"/>
                <a:gd name="T46" fmla="*/ 177 w 293"/>
                <a:gd name="T47" fmla="*/ 16 h 105"/>
                <a:gd name="T48" fmla="*/ 172 w 293"/>
                <a:gd name="T49" fmla="*/ 25 h 105"/>
                <a:gd name="T50" fmla="*/ 175 w 293"/>
                <a:gd name="T51" fmla="*/ 39 h 105"/>
                <a:gd name="T52" fmla="*/ 175 w 293"/>
                <a:gd name="T53" fmla="*/ 39 h 105"/>
                <a:gd name="T54" fmla="*/ 180 w 293"/>
                <a:gd name="T55" fmla="*/ 33 h 105"/>
                <a:gd name="T56" fmla="*/ 203 w 293"/>
                <a:gd name="T57" fmla="*/ 29 h 105"/>
                <a:gd name="T58" fmla="*/ 203 w 293"/>
                <a:gd name="T59" fmla="*/ 79 h 105"/>
                <a:gd name="T60" fmla="*/ 187 w 293"/>
                <a:gd name="T61" fmla="*/ 82 h 105"/>
                <a:gd name="T62" fmla="*/ 179 w 293"/>
                <a:gd name="T63" fmla="*/ 79 h 105"/>
                <a:gd name="T64" fmla="*/ 50 w 293"/>
                <a:gd name="T65" fmla="*/ 105 h 105"/>
                <a:gd name="T66" fmla="*/ 39 w 293"/>
                <a:gd name="T67" fmla="*/ 100 h 105"/>
                <a:gd name="T68" fmla="*/ 39 w 293"/>
                <a:gd name="T69" fmla="*/ 96 h 105"/>
                <a:gd name="T70" fmla="*/ 50 w 293"/>
                <a:gd name="T71" fmla="*/ 101 h 105"/>
                <a:gd name="T72" fmla="*/ 50 w 293"/>
                <a:gd name="T73" fmla="*/ 101 h 105"/>
                <a:gd name="T74" fmla="*/ 53 w 293"/>
                <a:gd name="T75" fmla="*/ 100 h 105"/>
                <a:gd name="T76" fmla="*/ 60 w 293"/>
                <a:gd name="T77" fmla="*/ 89 h 105"/>
                <a:gd name="T78" fmla="*/ 51 w 293"/>
                <a:gd name="T79" fmla="*/ 82 h 105"/>
                <a:gd name="T80" fmla="*/ 57 w 293"/>
                <a:gd name="T81" fmla="*/ 72 h 105"/>
                <a:gd name="T82" fmla="*/ 48 w 293"/>
                <a:gd name="T83" fmla="*/ 64 h 105"/>
                <a:gd name="T84" fmla="*/ 53 w 293"/>
                <a:gd name="T85" fmla="*/ 54 h 105"/>
                <a:gd name="T86" fmla="*/ 42 w 293"/>
                <a:gd name="T87" fmla="*/ 47 h 105"/>
                <a:gd name="T88" fmla="*/ 40 w 293"/>
                <a:gd name="T89" fmla="*/ 47 h 105"/>
                <a:gd name="T90" fmla="*/ 39 w 293"/>
                <a:gd name="T91" fmla="*/ 48 h 105"/>
                <a:gd name="T92" fmla="*/ 39 w 293"/>
                <a:gd name="T93" fmla="*/ 43 h 105"/>
                <a:gd name="T94" fmla="*/ 37 w 293"/>
                <a:gd name="T95" fmla="*/ 44 h 105"/>
                <a:gd name="T96" fmla="*/ 39 w 293"/>
                <a:gd name="T97" fmla="*/ 43 h 105"/>
                <a:gd name="T98" fmla="*/ 39 w 293"/>
                <a:gd name="T99" fmla="*/ 48 h 105"/>
                <a:gd name="T100" fmla="*/ 18 w 293"/>
                <a:gd name="T101" fmla="*/ 70 h 105"/>
                <a:gd name="T102" fmla="*/ 21 w 293"/>
                <a:gd name="T103" fmla="*/ 88 h 105"/>
                <a:gd name="T104" fmla="*/ 39 w 293"/>
                <a:gd name="T105" fmla="*/ 96 h 105"/>
                <a:gd name="T106" fmla="*/ 39 w 293"/>
                <a:gd name="T107" fmla="*/ 100 h 105"/>
                <a:gd name="T108" fmla="*/ 0 w 293"/>
                <a:gd name="T109" fmla="*/ 83 h 105"/>
                <a:gd name="T110" fmla="*/ 37 w 293"/>
                <a:gd name="T111" fmla="*/ 4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3" h="105">
                  <a:moveTo>
                    <a:pt x="203" y="7"/>
                  </a:moveTo>
                  <a:cubicBezTo>
                    <a:pt x="225" y="2"/>
                    <a:pt x="225" y="2"/>
                    <a:pt x="225" y="2"/>
                  </a:cubicBezTo>
                  <a:cubicBezTo>
                    <a:pt x="229" y="1"/>
                    <a:pt x="233" y="3"/>
                    <a:pt x="235" y="7"/>
                  </a:cubicBezTo>
                  <a:cubicBezTo>
                    <a:pt x="256" y="3"/>
                    <a:pt x="256" y="3"/>
                    <a:pt x="256" y="3"/>
                  </a:cubicBezTo>
                  <a:cubicBezTo>
                    <a:pt x="272" y="0"/>
                    <a:pt x="287" y="10"/>
                    <a:pt x="290" y="25"/>
                  </a:cubicBezTo>
                  <a:cubicBezTo>
                    <a:pt x="293" y="41"/>
                    <a:pt x="283" y="56"/>
                    <a:pt x="267" y="59"/>
                  </a:cubicBezTo>
                  <a:cubicBezTo>
                    <a:pt x="254" y="62"/>
                    <a:pt x="254" y="62"/>
                    <a:pt x="254" y="62"/>
                  </a:cubicBezTo>
                  <a:cubicBezTo>
                    <a:pt x="239" y="26"/>
                    <a:pt x="239" y="26"/>
                    <a:pt x="239" y="26"/>
                  </a:cubicBezTo>
                  <a:cubicBezTo>
                    <a:pt x="246" y="64"/>
                    <a:pt x="246" y="64"/>
                    <a:pt x="246" y="64"/>
                  </a:cubicBezTo>
                  <a:cubicBezTo>
                    <a:pt x="246" y="67"/>
                    <a:pt x="243" y="71"/>
                    <a:pt x="239" y="72"/>
                  </a:cubicBezTo>
                  <a:cubicBezTo>
                    <a:pt x="203" y="79"/>
                    <a:pt x="203" y="79"/>
                    <a:pt x="203" y="79"/>
                  </a:cubicBezTo>
                  <a:cubicBezTo>
                    <a:pt x="203" y="29"/>
                    <a:pt x="203" y="29"/>
                    <a:pt x="203" y="29"/>
                  </a:cubicBezTo>
                  <a:cubicBezTo>
                    <a:pt x="226" y="24"/>
                    <a:pt x="226" y="24"/>
                    <a:pt x="226" y="24"/>
                  </a:cubicBezTo>
                  <a:cubicBezTo>
                    <a:pt x="229" y="24"/>
                    <a:pt x="232" y="25"/>
                    <a:pt x="234" y="28"/>
                  </a:cubicBezTo>
                  <a:cubicBezTo>
                    <a:pt x="231" y="13"/>
                    <a:pt x="231" y="13"/>
                    <a:pt x="231" y="13"/>
                  </a:cubicBezTo>
                  <a:cubicBezTo>
                    <a:pt x="230" y="9"/>
                    <a:pt x="226" y="6"/>
                    <a:pt x="222" y="7"/>
                  </a:cubicBezTo>
                  <a:cubicBezTo>
                    <a:pt x="203" y="11"/>
                    <a:pt x="203" y="11"/>
                    <a:pt x="203" y="11"/>
                  </a:cubicBezTo>
                  <a:lnTo>
                    <a:pt x="203" y="7"/>
                  </a:lnTo>
                  <a:close/>
                  <a:moveTo>
                    <a:pt x="39" y="43"/>
                  </a:moveTo>
                  <a:cubicBezTo>
                    <a:pt x="166" y="18"/>
                    <a:pt x="166" y="18"/>
                    <a:pt x="166" y="18"/>
                  </a:cubicBezTo>
                  <a:cubicBezTo>
                    <a:pt x="167" y="15"/>
                    <a:pt x="170" y="13"/>
                    <a:pt x="173" y="13"/>
                  </a:cubicBezTo>
                  <a:cubicBezTo>
                    <a:pt x="203" y="7"/>
                    <a:pt x="203" y="7"/>
                    <a:pt x="203" y="7"/>
                  </a:cubicBezTo>
                  <a:cubicBezTo>
                    <a:pt x="203" y="11"/>
                    <a:pt x="203" y="11"/>
                    <a:pt x="203" y="11"/>
                  </a:cubicBezTo>
                  <a:cubicBezTo>
                    <a:pt x="177" y="16"/>
                    <a:pt x="177" y="16"/>
                    <a:pt x="177" y="16"/>
                  </a:cubicBezTo>
                  <a:cubicBezTo>
                    <a:pt x="173" y="17"/>
                    <a:pt x="171" y="21"/>
                    <a:pt x="172" y="25"/>
                  </a:cubicBezTo>
                  <a:cubicBezTo>
                    <a:pt x="175" y="39"/>
                    <a:pt x="175" y="39"/>
                    <a:pt x="175" y="39"/>
                  </a:cubicBezTo>
                  <a:cubicBezTo>
                    <a:pt x="175" y="39"/>
                    <a:pt x="175" y="39"/>
                    <a:pt x="175" y="39"/>
                  </a:cubicBezTo>
                  <a:cubicBezTo>
                    <a:pt x="175" y="36"/>
                    <a:pt x="177" y="34"/>
                    <a:pt x="180" y="33"/>
                  </a:cubicBezTo>
                  <a:cubicBezTo>
                    <a:pt x="203" y="29"/>
                    <a:pt x="203" y="29"/>
                    <a:pt x="203" y="29"/>
                  </a:cubicBezTo>
                  <a:cubicBezTo>
                    <a:pt x="203" y="79"/>
                    <a:pt x="203" y="79"/>
                    <a:pt x="203" y="79"/>
                  </a:cubicBezTo>
                  <a:cubicBezTo>
                    <a:pt x="187" y="82"/>
                    <a:pt x="187" y="82"/>
                    <a:pt x="187" y="82"/>
                  </a:cubicBezTo>
                  <a:cubicBezTo>
                    <a:pt x="183" y="83"/>
                    <a:pt x="181" y="81"/>
                    <a:pt x="179" y="79"/>
                  </a:cubicBezTo>
                  <a:cubicBezTo>
                    <a:pt x="50" y="105"/>
                    <a:pt x="50" y="105"/>
                    <a:pt x="50" y="105"/>
                  </a:cubicBezTo>
                  <a:cubicBezTo>
                    <a:pt x="39" y="100"/>
                    <a:pt x="39" y="100"/>
                    <a:pt x="39" y="100"/>
                  </a:cubicBezTo>
                  <a:cubicBezTo>
                    <a:pt x="39" y="96"/>
                    <a:pt x="39" y="96"/>
                    <a:pt x="39" y="96"/>
                  </a:cubicBezTo>
                  <a:cubicBezTo>
                    <a:pt x="50" y="101"/>
                    <a:pt x="50" y="101"/>
                    <a:pt x="50" y="101"/>
                  </a:cubicBezTo>
                  <a:cubicBezTo>
                    <a:pt x="50" y="101"/>
                    <a:pt x="50" y="101"/>
                    <a:pt x="50" y="101"/>
                  </a:cubicBezTo>
                  <a:cubicBezTo>
                    <a:pt x="53" y="100"/>
                    <a:pt x="53" y="100"/>
                    <a:pt x="53" y="100"/>
                  </a:cubicBezTo>
                  <a:cubicBezTo>
                    <a:pt x="58" y="99"/>
                    <a:pt x="61" y="94"/>
                    <a:pt x="60" y="89"/>
                  </a:cubicBezTo>
                  <a:cubicBezTo>
                    <a:pt x="59" y="85"/>
                    <a:pt x="55" y="82"/>
                    <a:pt x="51" y="82"/>
                  </a:cubicBezTo>
                  <a:cubicBezTo>
                    <a:pt x="55" y="80"/>
                    <a:pt x="57" y="76"/>
                    <a:pt x="57" y="72"/>
                  </a:cubicBezTo>
                  <a:cubicBezTo>
                    <a:pt x="56" y="67"/>
                    <a:pt x="52" y="64"/>
                    <a:pt x="48" y="64"/>
                  </a:cubicBezTo>
                  <a:cubicBezTo>
                    <a:pt x="52" y="63"/>
                    <a:pt x="54" y="58"/>
                    <a:pt x="53" y="54"/>
                  </a:cubicBezTo>
                  <a:cubicBezTo>
                    <a:pt x="52" y="49"/>
                    <a:pt x="47" y="46"/>
                    <a:pt x="42" y="47"/>
                  </a:cubicBezTo>
                  <a:cubicBezTo>
                    <a:pt x="40" y="47"/>
                    <a:pt x="40" y="47"/>
                    <a:pt x="40" y="47"/>
                  </a:cubicBezTo>
                  <a:cubicBezTo>
                    <a:pt x="39" y="48"/>
                    <a:pt x="39" y="48"/>
                    <a:pt x="39" y="48"/>
                  </a:cubicBezTo>
                  <a:lnTo>
                    <a:pt x="39" y="43"/>
                  </a:lnTo>
                  <a:close/>
                  <a:moveTo>
                    <a:pt x="37" y="44"/>
                  </a:moveTo>
                  <a:cubicBezTo>
                    <a:pt x="39" y="43"/>
                    <a:pt x="39" y="43"/>
                    <a:pt x="39" y="43"/>
                  </a:cubicBezTo>
                  <a:cubicBezTo>
                    <a:pt x="39" y="48"/>
                    <a:pt x="39" y="48"/>
                    <a:pt x="39" y="48"/>
                  </a:cubicBezTo>
                  <a:cubicBezTo>
                    <a:pt x="18" y="70"/>
                    <a:pt x="18" y="70"/>
                    <a:pt x="18" y="70"/>
                  </a:cubicBezTo>
                  <a:cubicBezTo>
                    <a:pt x="21" y="88"/>
                    <a:pt x="21" y="88"/>
                    <a:pt x="21" y="88"/>
                  </a:cubicBezTo>
                  <a:cubicBezTo>
                    <a:pt x="39" y="96"/>
                    <a:pt x="39" y="96"/>
                    <a:pt x="39" y="96"/>
                  </a:cubicBezTo>
                  <a:cubicBezTo>
                    <a:pt x="39" y="100"/>
                    <a:pt x="39" y="100"/>
                    <a:pt x="39" y="100"/>
                  </a:cubicBezTo>
                  <a:cubicBezTo>
                    <a:pt x="0" y="83"/>
                    <a:pt x="0" y="83"/>
                    <a:pt x="0" y="83"/>
                  </a:cubicBezTo>
                  <a:lnTo>
                    <a:pt x="37" y="4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259"/>
            <p:cNvSpPr>
              <a:spLocks noEditPoints="1"/>
            </p:cNvSpPr>
            <p:nvPr/>
          </p:nvSpPr>
          <p:spPr bwMode="auto">
            <a:xfrm>
              <a:off x="7054850" y="1501775"/>
              <a:ext cx="279400" cy="204788"/>
            </a:xfrm>
            <a:custGeom>
              <a:avLst/>
              <a:gdLst>
                <a:gd name="T0" fmla="*/ 120 w 146"/>
                <a:gd name="T1" fmla="*/ 102 h 107"/>
                <a:gd name="T2" fmla="*/ 112 w 146"/>
                <a:gd name="T3" fmla="*/ 99 h 107"/>
                <a:gd name="T4" fmla="*/ 113 w 146"/>
                <a:gd name="T5" fmla="*/ 99 h 107"/>
                <a:gd name="T6" fmla="*/ 112 w 146"/>
                <a:gd name="T7" fmla="*/ 76 h 107"/>
                <a:gd name="T8" fmla="*/ 123 w 146"/>
                <a:gd name="T9" fmla="*/ 71 h 107"/>
                <a:gd name="T10" fmla="*/ 128 w 146"/>
                <a:gd name="T11" fmla="*/ 55 h 107"/>
                <a:gd name="T12" fmla="*/ 112 w 146"/>
                <a:gd name="T13" fmla="*/ 44 h 107"/>
                <a:gd name="T14" fmla="*/ 122 w 146"/>
                <a:gd name="T15" fmla="*/ 29 h 107"/>
                <a:gd name="T16" fmla="*/ 112 w 146"/>
                <a:gd name="T17" fmla="*/ 23 h 107"/>
                <a:gd name="T18" fmla="*/ 102 w 146"/>
                <a:gd name="T19" fmla="*/ 5 h 107"/>
                <a:gd name="T20" fmla="*/ 112 w 146"/>
                <a:gd name="T21" fmla="*/ 23 h 107"/>
                <a:gd name="T22" fmla="*/ 102 w 146"/>
                <a:gd name="T23" fmla="*/ 31 h 107"/>
                <a:gd name="T24" fmla="*/ 102 w 146"/>
                <a:gd name="T25" fmla="*/ 14 h 107"/>
                <a:gd name="T26" fmla="*/ 112 w 146"/>
                <a:gd name="T27" fmla="*/ 106 h 107"/>
                <a:gd name="T28" fmla="*/ 102 w 146"/>
                <a:gd name="T29" fmla="*/ 100 h 107"/>
                <a:gd name="T30" fmla="*/ 112 w 146"/>
                <a:gd name="T31" fmla="*/ 106 h 107"/>
                <a:gd name="T32" fmla="*/ 112 w 146"/>
                <a:gd name="T33" fmla="*/ 49 h 107"/>
                <a:gd name="T34" fmla="*/ 107 w 146"/>
                <a:gd name="T35" fmla="*/ 66 h 107"/>
                <a:gd name="T36" fmla="*/ 112 w 146"/>
                <a:gd name="T37" fmla="*/ 76 h 107"/>
                <a:gd name="T38" fmla="*/ 102 w 146"/>
                <a:gd name="T39" fmla="*/ 37 h 107"/>
                <a:gd name="T40" fmla="*/ 112 w 146"/>
                <a:gd name="T41" fmla="*/ 44 h 107"/>
                <a:gd name="T42" fmla="*/ 102 w 146"/>
                <a:gd name="T43" fmla="*/ 5 h 107"/>
                <a:gd name="T44" fmla="*/ 102 w 146"/>
                <a:gd name="T45" fmla="*/ 13 h 107"/>
                <a:gd name="T46" fmla="*/ 95 w 146"/>
                <a:gd name="T47" fmla="*/ 3 h 107"/>
                <a:gd name="T48" fmla="*/ 95 w 146"/>
                <a:gd name="T49" fmla="*/ 105 h 107"/>
                <a:gd name="T50" fmla="*/ 95 w 146"/>
                <a:gd name="T51" fmla="*/ 93 h 107"/>
                <a:gd name="T52" fmla="*/ 102 w 146"/>
                <a:gd name="T53" fmla="*/ 107 h 107"/>
                <a:gd name="T54" fmla="*/ 102 w 146"/>
                <a:gd name="T55" fmla="*/ 31 h 107"/>
                <a:gd name="T56" fmla="*/ 102 w 146"/>
                <a:gd name="T57" fmla="*/ 75 h 107"/>
                <a:gd name="T58" fmla="*/ 95 w 146"/>
                <a:gd name="T59" fmla="*/ 83 h 107"/>
                <a:gd name="T60" fmla="*/ 98 w 146"/>
                <a:gd name="T61" fmla="*/ 23 h 107"/>
                <a:gd name="T62" fmla="*/ 31 w 146"/>
                <a:gd name="T63" fmla="*/ 16 h 107"/>
                <a:gd name="T64" fmla="*/ 95 w 146"/>
                <a:gd name="T65" fmla="*/ 8 h 107"/>
                <a:gd name="T66" fmla="*/ 91 w 146"/>
                <a:gd name="T67" fmla="*/ 9 h 107"/>
                <a:gd name="T68" fmla="*/ 95 w 146"/>
                <a:gd name="T69" fmla="*/ 24 h 107"/>
                <a:gd name="T70" fmla="*/ 95 w 146"/>
                <a:gd name="T71" fmla="*/ 92 h 107"/>
                <a:gd name="T72" fmla="*/ 52 w 146"/>
                <a:gd name="T73" fmla="*/ 82 h 107"/>
                <a:gd name="T74" fmla="*/ 31 w 146"/>
                <a:gd name="T75" fmla="*/ 71 h 107"/>
                <a:gd name="T76" fmla="*/ 38 w 146"/>
                <a:gd name="T77" fmla="*/ 69 h 107"/>
                <a:gd name="T78" fmla="*/ 31 w 146"/>
                <a:gd name="T79" fmla="*/ 39 h 107"/>
                <a:gd name="T80" fmla="*/ 3 w 146"/>
                <a:gd name="T81" fmla="*/ 59 h 107"/>
                <a:gd name="T82" fmla="*/ 31 w 146"/>
                <a:gd name="T83" fmla="*/ 16 h 107"/>
                <a:gd name="T84" fmla="*/ 24 w 146"/>
                <a:gd name="T85" fmla="*/ 41 h 107"/>
                <a:gd name="T86" fmla="*/ 31 w 146"/>
                <a:gd name="T87" fmla="*/ 71 h 107"/>
                <a:gd name="T88" fmla="*/ 3 w 146"/>
                <a:gd name="T89" fmla="*/ 5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6" h="107">
                  <a:moveTo>
                    <a:pt x="112" y="10"/>
                  </a:moveTo>
                  <a:cubicBezTo>
                    <a:pt x="146" y="32"/>
                    <a:pt x="140" y="90"/>
                    <a:pt x="120" y="102"/>
                  </a:cubicBezTo>
                  <a:cubicBezTo>
                    <a:pt x="117" y="104"/>
                    <a:pt x="115" y="105"/>
                    <a:pt x="112" y="106"/>
                  </a:cubicBezTo>
                  <a:cubicBezTo>
                    <a:pt x="112" y="99"/>
                    <a:pt x="112" y="99"/>
                    <a:pt x="112" y="99"/>
                  </a:cubicBezTo>
                  <a:cubicBezTo>
                    <a:pt x="113" y="99"/>
                    <a:pt x="113" y="99"/>
                    <a:pt x="113" y="99"/>
                  </a:cubicBezTo>
                  <a:cubicBezTo>
                    <a:pt x="113" y="99"/>
                    <a:pt x="113" y="99"/>
                    <a:pt x="113" y="99"/>
                  </a:cubicBezTo>
                  <a:cubicBezTo>
                    <a:pt x="119" y="96"/>
                    <a:pt x="122" y="88"/>
                    <a:pt x="118" y="82"/>
                  </a:cubicBezTo>
                  <a:cubicBezTo>
                    <a:pt x="117" y="79"/>
                    <a:pt x="115" y="77"/>
                    <a:pt x="112" y="76"/>
                  </a:cubicBezTo>
                  <a:cubicBezTo>
                    <a:pt x="112" y="71"/>
                    <a:pt x="112" y="71"/>
                    <a:pt x="112" y="71"/>
                  </a:cubicBezTo>
                  <a:cubicBezTo>
                    <a:pt x="115" y="73"/>
                    <a:pt x="119" y="73"/>
                    <a:pt x="123" y="71"/>
                  </a:cubicBezTo>
                  <a:cubicBezTo>
                    <a:pt x="123" y="71"/>
                    <a:pt x="123" y="71"/>
                    <a:pt x="123" y="71"/>
                  </a:cubicBezTo>
                  <a:cubicBezTo>
                    <a:pt x="129" y="68"/>
                    <a:pt x="131" y="61"/>
                    <a:pt x="128" y="55"/>
                  </a:cubicBezTo>
                  <a:cubicBezTo>
                    <a:pt x="125" y="49"/>
                    <a:pt x="118" y="47"/>
                    <a:pt x="112" y="49"/>
                  </a:cubicBezTo>
                  <a:cubicBezTo>
                    <a:pt x="112" y="44"/>
                    <a:pt x="112" y="44"/>
                    <a:pt x="112" y="44"/>
                  </a:cubicBezTo>
                  <a:cubicBezTo>
                    <a:pt x="114" y="44"/>
                    <a:pt x="115" y="44"/>
                    <a:pt x="117" y="43"/>
                  </a:cubicBezTo>
                  <a:cubicBezTo>
                    <a:pt x="122" y="41"/>
                    <a:pt x="124" y="34"/>
                    <a:pt x="122" y="29"/>
                  </a:cubicBezTo>
                  <a:cubicBezTo>
                    <a:pt x="122" y="29"/>
                    <a:pt x="122" y="29"/>
                    <a:pt x="122" y="29"/>
                  </a:cubicBezTo>
                  <a:cubicBezTo>
                    <a:pt x="120" y="25"/>
                    <a:pt x="116" y="23"/>
                    <a:pt x="112" y="23"/>
                  </a:cubicBezTo>
                  <a:lnTo>
                    <a:pt x="112" y="10"/>
                  </a:lnTo>
                  <a:close/>
                  <a:moveTo>
                    <a:pt x="102" y="5"/>
                  </a:moveTo>
                  <a:cubicBezTo>
                    <a:pt x="106" y="7"/>
                    <a:pt x="109" y="8"/>
                    <a:pt x="112" y="10"/>
                  </a:cubicBezTo>
                  <a:cubicBezTo>
                    <a:pt x="112" y="23"/>
                    <a:pt x="112" y="23"/>
                    <a:pt x="112" y="23"/>
                  </a:cubicBezTo>
                  <a:cubicBezTo>
                    <a:pt x="111" y="23"/>
                    <a:pt x="109" y="23"/>
                    <a:pt x="107" y="24"/>
                  </a:cubicBezTo>
                  <a:cubicBezTo>
                    <a:pt x="105" y="26"/>
                    <a:pt x="103" y="28"/>
                    <a:pt x="102" y="31"/>
                  </a:cubicBezTo>
                  <a:cubicBezTo>
                    <a:pt x="102" y="19"/>
                    <a:pt x="102" y="19"/>
                    <a:pt x="102" y="19"/>
                  </a:cubicBezTo>
                  <a:cubicBezTo>
                    <a:pt x="103" y="17"/>
                    <a:pt x="103" y="15"/>
                    <a:pt x="102" y="14"/>
                  </a:cubicBezTo>
                  <a:cubicBezTo>
                    <a:pt x="102" y="5"/>
                    <a:pt x="102" y="5"/>
                    <a:pt x="102" y="5"/>
                  </a:cubicBezTo>
                  <a:close/>
                  <a:moveTo>
                    <a:pt x="112" y="106"/>
                  </a:moveTo>
                  <a:cubicBezTo>
                    <a:pt x="109" y="107"/>
                    <a:pt x="105" y="107"/>
                    <a:pt x="102" y="107"/>
                  </a:cubicBezTo>
                  <a:cubicBezTo>
                    <a:pt x="102" y="100"/>
                    <a:pt x="102" y="100"/>
                    <a:pt x="102" y="100"/>
                  </a:cubicBezTo>
                  <a:cubicBezTo>
                    <a:pt x="105" y="101"/>
                    <a:pt x="109" y="101"/>
                    <a:pt x="112" y="99"/>
                  </a:cubicBezTo>
                  <a:cubicBezTo>
                    <a:pt x="112" y="106"/>
                    <a:pt x="112" y="106"/>
                    <a:pt x="112" y="106"/>
                  </a:cubicBezTo>
                  <a:close/>
                  <a:moveTo>
                    <a:pt x="112" y="44"/>
                  </a:moveTo>
                  <a:cubicBezTo>
                    <a:pt x="112" y="49"/>
                    <a:pt x="112" y="49"/>
                    <a:pt x="112" y="49"/>
                  </a:cubicBezTo>
                  <a:cubicBezTo>
                    <a:pt x="112" y="49"/>
                    <a:pt x="112" y="49"/>
                    <a:pt x="112" y="49"/>
                  </a:cubicBezTo>
                  <a:cubicBezTo>
                    <a:pt x="106" y="52"/>
                    <a:pt x="104" y="60"/>
                    <a:pt x="107" y="66"/>
                  </a:cubicBezTo>
                  <a:cubicBezTo>
                    <a:pt x="108" y="68"/>
                    <a:pt x="110" y="70"/>
                    <a:pt x="112" y="71"/>
                  </a:cubicBezTo>
                  <a:cubicBezTo>
                    <a:pt x="112" y="76"/>
                    <a:pt x="112" y="76"/>
                    <a:pt x="112" y="76"/>
                  </a:cubicBezTo>
                  <a:cubicBezTo>
                    <a:pt x="109" y="74"/>
                    <a:pt x="105" y="74"/>
                    <a:pt x="102" y="75"/>
                  </a:cubicBezTo>
                  <a:cubicBezTo>
                    <a:pt x="102" y="37"/>
                    <a:pt x="102" y="37"/>
                    <a:pt x="102" y="37"/>
                  </a:cubicBezTo>
                  <a:cubicBezTo>
                    <a:pt x="102" y="37"/>
                    <a:pt x="102" y="38"/>
                    <a:pt x="103" y="38"/>
                  </a:cubicBezTo>
                  <a:cubicBezTo>
                    <a:pt x="105" y="42"/>
                    <a:pt x="108" y="44"/>
                    <a:pt x="112" y="44"/>
                  </a:cubicBezTo>
                  <a:close/>
                  <a:moveTo>
                    <a:pt x="95" y="3"/>
                  </a:moveTo>
                  <a:cubicBezTo>
                    <a:pt x="97" y="4"/>
                    <a:pt x="100" y="5"/>
                    <a:pt x="102" y="5"/>
                  </a:cubicBezTo>
                  <a:cubicBezTo>
                    <a:pt x="102" y="14"/>
                    <a:pt x="102" y="14"/>
                    <a:pt x="102" y="14"/>
                  </a:cubicBezTo>
                  <a:cubicBezTo>
                    <a:pt x="102" y="13"/>
                    <a:pt x="102" y="13"/>
                    <a:pt x="102" y="13"/>
                  </a:cubicBezTo>
                  <a:cubicBezTo>
                    <a:pt x="100" y="10"/>
                    <a:pt x="97" y="8"/>
                    <a:pt x="95" y="8"/>
                  </a:cubicBezTo>
                  <a:cubicBezTo>
                    <a:pt x="95" y="3"/>
                    <a:pt x="95" y="3"/>
                    <a:pt x="95" y="3"/>
                  </a:cubicBezTo>
                  <a:close/>
                  <a:moveTo>
                    <a:pt x="102" y="107"/>
                  </a:moveTo>
                  <a:cubicBezTo>
                    <a:pt x="99" y="106"/>
                    <a:pt x="97" y="106"/>
                    <a:pt x="95" y="105"/>
                  </a:cubicBezTo>
                  <a:cubicBezTo>
                    <a:pt x="95" y="92"/>
                    <a:pt x="95" y="92"/>
                    <a:pt x="95" y="92"/>
                  </a:cubicBezTo>
                  <a:cubicBezTo>
                    <a:pt x="95" y="92"/>
                    <a:pt x="95" y="93"/>
                    <a:pt x="95" y="93"/>
                  </a:cubicBezTo>
                  <a:cubicBezTo>
                    <a:pt x="97" y="96"/>
                    <a:pt x="99" y="98"/>
                    <a:pt x="102" y="100"/>
                  </a:cubicBezTo>
                  <a:cubicBezTo>
                    <a:pt x="102" y="107"/>
                    <a:pt x="102" y="107"/>
                    <a:pt x="102" y="107"/>
                  </a:cubicBezTo>
                  <a:close/>
                  <a:moveTo>
                    <a:pt x="102" y="19"/>
                  </a:moveTo>
                  <a:cubicBezTo>
                    <a:pt x="102" y="31"/>
                    <a:pt x="102" y="31"/>
                    <a:pt x="102" y="31"/>
                  </a:cubicBezTo>
                  <a:cubicBezTo>
                    <a:pt x="102" y="33"/>
                    <a:pt x="101" y="35"/>
                    <a:pt x="102" y="37"/>
                  </a:cubicBezTo>
                  <a:cubicBezTo>
                    <a:pt x="102" y="75"/>
                    <a:pt x="102" y="75"/>
                    <a:pt x="102" y="75"/>
                  </a:cubicBezTo>
                  <a:cubicBezTo>
                    <a:pt x="102" y="75"/>
                    <a:pt x="101" y="76"/>
                    <a:pt x="101" y="76"/>
                  </a:cubicBezTo>
                  <a:cubicBezTo>
                    <a:pt x="98" y="77"/>
                    <a:pt x="96" y="80"/>
                    <a:pt x="95" y="83"/>
                  </a:cubicBezTo>
                  <a:cubicBezTo>
                    <a:pt x="95" y="24"/>
                    <a:pt x="95" y="24"/>
                    <a:pt x="95" y="24"/>
                  </a:cubicBezTo>
                  <a:cubicBezTo>
                    <a:pt x="96" y="24"/>
                    <a:pt x="97" y="24"/>
                    <a:pt x="98" y="23"/>
                  </a:cubicBezTo>
                  <a:cubicBezTo>
                    <a:pt x="100" y="22"/>
                    <a:pt x="101" y="21"/>
                    <a:pt x="102" y="19"/>
                  </a:cubicBezTo>
                  <a:close/>
                  <a:moveTo>
                    <a:pt x="31" y="16"/>
                  </a:moveTo>
                  <a:cubicBezTo>
                    <a:pt x="58" y="3"/>
                    <a:pt x="79" y="0"/>
                    <a:pt x="95" y="3"/>
                  </a:cubicBezTo>
                  <a:cubicBezTo>
                    <a:pt x="95" y="8"/>
                    <a:pt x="95" y="8"/>
                    <a:pt x="95" y="8"/>
                  </a:cubicBezTo>
                  <a:cubicBezTo>
                    <a:pt x="93" y="8"/>
                    <a:pt x="92" y="8"/>
                    <a:pt x="91" y="9"/>
                  </a:cubicBezTo>
                  <a:cubicBezTo>
                    <a:pt x="91" y="9"/>
                    <a:pt x="91" y="9"/>
                    <a:pt x="91" y="9"/>
                  </a:cubicBezTo>
                  <a:cubicBezTo>
                    <a:pt x="87" y="11"/>
                    <a:pt x="86" y="16"/>
                    <a:pt x="88" y="20"/>
                  </a:cubicBezTo>
                  <a:cubicBezTo>
                    <a:pt x="89" y="22"/>
                    <a:pt x="92" y="24"/>
                    <a:pt x="95" y="24"/>
                  </a:cubicBezTo>
                  <a:cubicBezTo>
                    <a:pt x="95" y="83"/>
                    <a:pt x="95" y="83"/>
                    <a:pt x="95" y="83"/>
                  </a:cubicBezTo>
                  <a:cubicBezTo>
                    <a:pt x="94" y="86"/>
                    <a:pt x="94" y="89"/>
                    <a:pt x="95" y="92"/>
                  </a:cubicBezTo>
                  <a:cubicBezTo>
                    <a:pt x="95" y="105"/>
                    <a:pt x="95" y="105"/>
                    <a:pt x="95" y="105"/>
                  </a:cubicBezTo>
                  <a:cubicBezTo>
                    <a:pt x="80" y="98"/>
                    <a:pt x="68" y="81"/>
                    <a:pt x="52" y="82"/>
                  </a:cubicBezTo>
                  <a:cubicBezTo>
                    <a:pt x="45" y="83"/>
                    <a:pt x="37" y="83"/>
                    <a:pt x="31" y="83"/>
                  </a:cubicBezTo>
                  <a:cubicBezTo>
                    <a:pt x="31" y="71"/>
                    <a:pt x="31" y="71"/>
                    <a:pt x="31" y="71"/>
                  </a:cubicBezTo>
                  <a:cubicBezTo>
                    <a:pt x="33" y="71"/>
                    <a:pt x="36" y="70"/>
                    <a:pt x="38" y="69"/>
                  </a:cubicBezTo>
                  <a:cubicBezTo>
                    <a:pt x="38" y="69"/>
                    <a:pt x="38" y="69"/>
                    <a:pt x="38" y="69"/>
                  </a:cubicBezTo>
                  <a:cubicBezTo>
                    <a:pt x="46" y="65"/>
                    <a:pt x="49" y="56"/>
                    <a:pt x="45" y="48"/>
                  </a:cubicBezTo>
                  <a:cubicBezTo>
                    <a:pt x="42" y="42"/>
                    <a:pt x="37" y="39"/>
                    <a:pt x="31" y="39"/>
                  </a:cubicBezTo>
                  <a:lnTo>
                    <a:pt x="31" y="16"/>
                  </a:lnTo>
                  <a:close/>
                  <a:moveTo>
                    <a:pt x="3" y="59"/>
                  </a:moveTo>
                  <a:cubicBezTo>
                    <a:pt x="0" y="34"/>
                    <a:pt x="26" y="18"/>
                    <a:pt x="26" y="18"/>
                  </a:cubicBezTo>
                  <a:cubicBezTo>
                    <a:pt x="27" y="17"/>
                    <a:pt x="29" y="16"/>
                    <a:pt x="31" y="16"/>
                  </a:cubicBezTo>
                  <a:cubicBezTo>
                    <a:pt x="31" y="39"/>
                    <a:pt x="31" y="39"/>
                    <a:pt x="31" y="39"/>
                  </a:cubicBezTo>
                  <a:cubicBezTo>
                    <a:pt x="29" y="39"/>
                    <a:pt x="26" y="40"/>
                    <a:pt x="24" y="41"/>
                  </a:cubicBezTo>
                  <a:cubicBezTo>
                    <a:pt x="16" y="45"/>
                    <a:pt x="13" y="54"/>
                    <a:pt x="17" y="62"/>
                  </a:cubicBezTo>
                  <a:cubicBezTo>
                    <a:pt x="20" y="67"/>
                    <a:pt x="25" y="71"/>
                    <a:pt x="31" y="71"/>
                  </a:cubicBezTo>
                  <a:cubicBezTo>
                    <a:pt x="31" y="83"/>
                    <a:pt x="31" y="83"/>
                    <a:pt x="31" y="83"/>
                  </a:cubicBezTo>
                  <a:cubicBezTo>
                    <a:pt x="16" y="82"/>
                    <a:pt x="5" y="76"/>
                    <a:pt x="3" y="59"/>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260"/>
            <p:cNvSpPr>
              <a:spLocks noEditPoints="1"/>
            </p:cNvSpPr>
            <p:nvPr/>
          </p:nvSpPr>
          <p:spPr bwMode="auto">
            <a:xfrm>
              <a:off x="6057900" y="958850"/>
              <a:ext cx="277813" cy="300038"/>
            </a:xfrm>
            <a:custGeom>
              <a:avLst/>
              <a:gdLst>
                <a:gd name="T0" fmla="*/ 112 w 145"/>
                <a:gd name="T1" fmla="*/ 72 h 157"/>
                <a:gd name="T2" fmla="*/ 108 w 145"/>
                <a:gd name="T3" fmla="*/ 89 h 157"/>
                <a:gd name="T4" fmla="*/ 108 w 145"/>
                <a:gd name="T5" fmla="*/ 105 h 157"/>
                <a:gd name="T6" fmla="*/ 111 w 145"/>
                <a:gd name="T7" fmla="*/ 106 h 157"/>
                <a:gd name="T8" fmla="*/ 123 w 145"/>
                <a:gd name="T9" fmla="*/ 124 h 157"/>
                <a:gd name="T10" fmla="*/ 108 w 145"/>
                <a:gd name="T11" fmla="*/ 114 h 157"/>
                <a:gd name="T12" fmla="*/ 108 w 145"/>
                <a:gd name="T13" fmla="*/ 31 h 157"/>
                <a:gd name="T14" fmla="*/ 123 w 145"/>
                <a:gd name="T15" fmla="*/ 21 h 157"/>
                <a:gd name="T16" fmla="*/ 111 w 145"/>
                <a:gd name="T17" fmla="*/ 39 h 157"/>
                <a:gd name="T18" fmla="*/ 108 w 145"/>
                <a:gd name="T19" fmla="*/ 40 h 157"/>
                <a:gd name="T20" fmla="*/ 141 w 145"/>
                <a:gd name="T21" fmla="*/ 69 h 157"/>
                <a:gd name="T22" fmla="*/ 119 w 145"/>
                <a:gd name="T23" fmla="*/ 72 h 157"/>
                <a:gd name="T24" fmla="*/ 141 w 145"/>
                <a:gd name="T25" fmla="*/ 76 h 157"/>
                <a:gd name="T26" fmla="*/ 141 w 145"/>
                <a:gd name="T27" fmla="*/ 69 h 157"/>
                <a:gd name="T28" fmla="*/ 75 w 145"/>
                <a:gd name="T29" fmla="*/ 157 h 157"/>
                <a:gd name="T30" fmla="*/ 95 w 145"/>
                <a:gd name="T31" fmla="*/ 105 h 157"/>
                <a:gd name="T32" fmla="*/ 108 w 145"/>
                <a:gd name="T33" fmla="*/ 55 h 157"/>
                <a:gd name="T34" fmla="*/ 72 w 145"/>
                <a:gd name="T35" fmla="*/ 41 h 157"/>
                <a:gd name="T36" fmla="*/ 104 w 145"/>
                <a:gd name="T37" fmla="*/ 72 h 157"/>
                <a:gd name="T38" fmla="*/ 88 w 145"/>
                <a:gd name="T39" fmla="*/ 100 h 157"/>
                <a:gd name="T40" fmla="*/ 86 w 145"/>
                <a:gd name="T41" fmla="*/ 121 h 157"/>
                <a:gd name="T42" fmla="*/ 72 w 145"/>
                <a:gd name="T43" fmla="*/ 157 h 157"/>
                <a:gd name="T44" fmla="*/ 108 w 145"/>
                <a:gd name="T45" fmla="*/ 40 h 157"/>
                <a:gd name="T46" fmla="*/ 105 w 145"/>
                <a:gd name="T47" fmla="*/ 34 h 157"/>
                <a:gd name="T48" fmla="*/ 108 w 145"/>
                <a:gd name="T49" fmla="*/ 105 h 157"/>
                <a:gd name="T50" fmla="*/ 105 w 145"/>
                <a:gd name="T51" fmla="*/ 111 h 157"/>
                <a:gd name="T52" fmla="*/ 108 w 145"/>
                <a:gd name="T53" fmla="*/ 105 h 157"/>
                <a:gd name="T54" fmla="*/ 72 w 145"/>
                <a:gd name="T55" fmla="*/ 0 h 157"/>
                <a:gd name="T56" fmla="*/ 76 w 145"/>
                <a:gd name="T57" fmla="*/ 4 h 157"/>
                <a:gd name="T58" fmla="*/ 72 w 145"/>
                <a:gd name="T59" fmla="*/ 25 h 157"/>
                <a:gd name="T60" fmla="*/ 72 w 145"/>
                <a:gd name="T61" fmla="*/ 32 h 157"/>
                <a:gd name="T62" fmla="*/ 36 w 145"/>
                <a:gd name="T63" fmla="*/ 90 h 157"/>
                <a:gd name="T64" fmla="*/ 50 w 145"/>
                <a:gd name="T65" fmla="*/ 137 h 157"/>
                <a:gd name="T66" fmla="*/ 72 w 145"/>
                <a:gd name="T67" fmla="*/ 157 h 157"/>
                <a:gd name="T68" fmla="*/ 58 w 145"/>
                <a:gd name="T69" fmla="*/ 121 h 157"/>
                <a:gd name="T70" fmla="*/ 56 w 145"/>
                <a:gd name="T71" fmla="*/ 100 h 157"/>
                <a:gd name="T72" fmla="*/ 49 w 145"/>
                <a:gd name="T73" fmla="*/ 50 h 157"/>
                <a:gd name="T74" fmla="*/ 72 w 145"/>
                <a:gd name="T75" fmla="*/ 32 h 157"/>
                <a:gd name="T76" fmla="*/ 72 w 145"/>
                <a:gd name="T77" fmla="*/ 25 h 157"/>
                <a:gd name="T78" fmla="*/ 68 w 145"/>
                <a:gd name="T79" fmla="*/ 4 h 157"/>
                <a:gd name="T80" fmla="*/ 36 w 145"/>
                <a:gd name="T81" fmla="*/ 114 h 157"/>
                <a:gd name="T82" fmla="*/ 39 w 145"/>
                <a:gd name="T83" fmla="*/ 106 h 157"/>
                <a:gd name="T84" fmla="*/ 36 w 145"/>
                <a:gd name="T85" fmla="*/ 114 h 157"/>
                <a:gd name="T86" fmla="*/ 36 w 145"/>
                <a:gd name="T87" fmla="*/ 31 h 157"/>
                <a:gd name="T88" fmla="*/ 39 w 145"/>
                <a:gd name="T89" fmla="*/ 39 h 157"/>
                <a:gd name="T90" fmla="*/ 36 w 145"/>
                <a:gd name="T91" fmla="*/ 55 h 157"/>
                <a:gd name="T92" fmla="*/ 36 w 145"/>
                <a:gd name="T93" fmla="*/ 90 h 157"/>
                <a:gd name="T94" fmla="*/ 36 w 145"/>
                <a:gd name="T95" fmla="*/ 31 h 157"/>
                <a:gd name="T96" fmla="*/ 34 w 145"/>
                <a:gd name="T97" fmla="*/ 39 h 157"/>
                <a:gd name="T98" fmla="*/ 21 w 145"/>
                <a:gd name="T99" fmla="*/ 26 h 157"/>
                <a:gd name="T100" fmla="*/ 26 w 145"/>
                <a:gd name="T101" fmla="*/ 21 h 157"/>
                <a:gd name="T102" fmla="*/ 36 w 145"/>
                <a:gd name="T103" fmla="*/ 105 h 157"/>
                <a:gd name="T104" fmla="*/ 26 w 145"/>
                <a:gd name="T105" fmla="*/ 124 h 157"/>
                <a:gd name="T106" fmla="*/ 21 w 145"/>
                <a:gd name="T107" fmla="*/ 118 h 157"/>
                <a:gd name="T108" fmla="*/ 34 w 145"/>
                <a:gd name="T109" fmla="*/ 106 h 157"/>
                <a:gd name="T110" fmla="*/ 25 w 145"/>
                <a:gd name="T111" fmla="*/ 72 h 157"/>
                <a:gd name="T112" fmla="*/ 21 w 145"/>
                <a:gd name="T113" fmla="*/ 69 h 157"/>
                <a:gd name="T114" fmla="*/ 0 w 145"/>
                <a:gd name="T115" fmla="*/ 72 h 157"/>
                <a:gd name="T116" fmla="*/ 21 w 145"/>
                <a:gd name="T117" fmla="*/ 7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 h="157">
                  <a:moveTo>
                    <a:pt x="108" y="89"/>
                  </a:moveTo>
                  <a:cubicBezTo>
                    <a:pt x="111" y="84"/>
                    <a:pt x="112" y="78"/>
                    <a:pt x="112" y="72"/>
                  </a:cubicBezTo>
                  <a:cubicBezTo>
                    <a:pt x="112" y="66"/>
                    <a:pt x="111" y="61"/>
                    <a:pt x="108" y="55"/>
                  </a:cubicBezTo>
                  <a:cubicBezTo>
                    <a:pt x="108" y="89"/>
                    <a:pt x="108" y="89"/>
                    <a:pt x="108" y="89"/>
                  </a:cubicBezTo>
                  <a:close/>
                  <a:moveTo>
                    <a:pt x="108" y="114"/>
                  </a:moveTo>
                  <a:cubicBezTo>
                    <a:pt x="108" y="105"/>
                    <a:pt x="108" y="105"/>
                    <a:pt x="108" y="105"/>
                  </a:cubicBezTo>
                  <a:cubicBezTo>
                    <a:pt x="109" y="105"/>
                    <a:pt x="110" y="105"/>
                    <a:pt x="111" y="106"/>
                  </a:cubicBezTo>
                  <a:cubicBezTo>
                    <a:pt x="111" y="106"/>
                    <a:pt x="111" y="106"/>
                    <a:pt x="111" y="106"/>
                  </a:cubicBezTo>
                  <a:cubicBezTo>
                    <a:pt x="123" y="118"/>
                    <a:pt x="123" y="118"/>
                    <a:pt x="123" y="118"/>
                  </a:cubicBezTo>
                  <a:cubicBezTo>
                    <a:pt x="125" y="120"/>
                    <a:pt x="125" y="122"/>
                    <a:pt x="123" y="124"/>
                  </a:cubicBezTo>
                  <a:cubicBezTo>
                    <a:pt x="122" y="125"/>
                    <a:pt x="120" y="125"/>
                    <a:pt x="118" y="124"/>
                  </a:cubicBezTo>
                  <a:cubicBezTo>
                    <a:pt x="108" y="114"/>
                    <a:pt x="108" y="114"/>
                    <a:pt x="108" y="114"/>
                  </a:cubicBezTo>
                  <a:close/>
                  <a:moveTo>
                    <a:pt x="108" y="40"/>
                  </a:moveTo>
                  <a:cubicBezTo>
                    <a:pt x="108" y="31"/>
                    <a:pt x="108" y="31"/>
                    <a:pt x="108" y="31"/>
                  </a:cubicBezTo>
                  <a:cubicBezTo>
                    <a:pt x="118" y="21"/>
                    <a:pt x="118" y="21"/>
                    <a:pt x="118" y="21"/>
                  </a:cubicBezTo>
                  <a:cubicBezTo>
                    <a:pt x="120" y="20"/>
                    <a:pt x="122" y="20"/>
                    <a:pt x="123" y="21"/>
                  </a:cubicBezTo>
                  <a:cubicBezTo>
                    <a:pt x="125" y="23"/>
                    <a:pt x="125" y="25"/>
                    <a:pt x="123" y="26"/>
                  </a:cubicBezTo>
                  <a:cubicBezTo>
                    <a:pt x="111" y="39"/>
                    <a:pt x="111" y="39"/>
                    <a:pt x="111" y="39"/>
                  </a:cubicBezTo>
                  <a:cubicBezTo>
                    <a:pt x="111" y="39"/>
                    <a:pt x="111" y="39"/>
                    <a:pt x="111" y="39"/>
                  </a:cubicBezTo>
                  <a:cubicBezTo>
                    <a:pt x="110" y="40"/>
                    <a:pt x="109" y="40"/>
                    <a:pt x="108" y="40"/>
                  </a:cubicBezTo>
                  <a:close/>
                  <a:moveTo>
                    <a:pt x="141" y="69"/>
                  </a:moveTo>
                  <a:cubicBezTo>
                    <a:pt x="141" y="69"/>
                    <a:pt x="141" y="69"/>
                    <a:pt x="141" y="69"/>
                  </a:cubicBezTo>
                  <a:cubicBezTo>
                    <a:pt x="123" y="69"/>
                    <a:pt x="123" y="69"/>
                    <a:pt x="123" y="69"/>
                  </a:cubicBezTo>
                  <a:cubicBezTo>
                    <a:pt x="121" y="69"/>
                    <a:pt x="119" y="70"/>
                    <a:pt x="119" y="72"/>
                  </a:cubicBezTo>
                  <a:cubicBezTo>
                    <a:pt x="119" y="74"/>
                    <a:pt x="121" y="76"/>
                    <a:pt x="123" y="76"/>
                  </a:cubicBezTo>
                  <a:cubicBezTo>
                    <a:pt x="141" y="76"/>
                    <a:pt x="141" y="76"/>
                    <a:pt x="141" y="76"/>
                  </a:cubicBezTo>
                  <a:cubicBezTo>
                    <a:pt x="143" y="76"/>
                    <a:pt x="145" y="74"/>
                    <a:pt x="145" y="72"/>
                  </a:cubicBezTo>
                  <a:cubicBezTo>
                    <a:pt x="145" y="70"/>
                    <a:pt x="143" y="69"/>
                    <a:pt x="141" y="69"/>
                  </a:cubicBezTo>
                  <a:close/>
                  <a:moveTo>
                    <a:pt x="72" y="157"/>
                  </a:moveTo>
                  <a:cubicBezTo>
                    <a:pt x="75" y="157"/>
                    <a:pt x="75" y="157"/>
                    <a:pt x="75" y="157"/>
                  </a:cubicBezTo>
                  <a:cubicBezTo>
                    <a:pt x="86" y="157"/>
                    <a:pt x="94" y="148"/>
                    <a:pt x="95" y="137"/>
                  </a:cubicBezTo>
                  <a:cubicBezTo>
                    <a:pt x="95" y="105"/>
                    <a:pt x="95" y="105"/>
                    <a:pt x="95" y="105"/>
                  </a:cubicBezTo>
                  <a:cubicBezTo>
                    <a:pt x="100" y="101"/>
                    <a:pt x="105" y="96"/>
                    <a:pt x="108" y="89"/>
                  </a:cubicBezTo>
                  <a:cubicBezTo>
                    <a:pt x="108" y="55"/>
                    <a:pt x="108" y="55"/>
                    <a:pt x="108" y="55"/>
                  </a:cubicBezTo>
                  <a:cubicBezTo>
                    <a:pt x="102" y="42"/>
                    <a:pt x="88" y="32"/>
                    <a:pt x="72" y="32"/>
                  </a:cubicBezTo>
                  <a:cubicBezTo>
                    <a:pt x="72" y="41"/>
                    <a:pt x="72" y="41"/>
                    <a:pt x="72" y="41"/>
                  </a:cubicBezTo>
                  <a:cubicBezTo>
                    <a:pt x="81" y="41"/>
                    <a:pt x="89" y="44"/>
                    <a:pt x="94" y="50"/>
                  </a:cubicBezTo>
                  <a:cubicBezTo>
                    <a:pt x="100" y="56"/>
                    <a:pt x="104" y="64"/>
                    <a:pt x="104" y="72"/>
                  </a:cubicBezTo>
                  <a:cubicBezTo>
                    <a:pt x="104" y="84"/>
                    <a:pt x="97" y="94"/>
                    <a:pt x="88" y="100"/>
                  </a:cubicBezTo>
                  <a:cubicBezTo>
                    <a:pt x="88" y="100"/>
                    <a:pt x="88" y="100"/>
                    <a:pt x="88" y="100"/>
                  </a:cubicBezTo>
                  <a:cubicBezTo>
                    <a:pt x="87" y="100"/>
                    <a:pt x="86" y="102"/>
                    <a:pt x="86" y="103"/>
                  </a:cubicBezTo>
                  <a:cubicBezTo>
                    <a:pt x="86" y="121"/>
                    <a:pt x="86" y="121"/>
                    <a:pt x="86" y="121"/>
                  </a:cubicBezTo>
                  <a:cubicBezTo>
                    <a:pt x="72" y="121"/>
                    <a:pt x="72" y="121"/>
                    <a:pt x="72" y="121"/>
                  </a:cubicBezTo>
                  <a:cubicBezTo>
                    <a:pt x="72" y="157"/>
                    <a:pt x="72" y="157"/>
                    <a:pt x="72" y="157"/>
                  </a:cubicBezTo>
                  <a:close/>
                  <a:moveTo>
                    <a:pt x="108" y="31"/>
                  </a:moveTo>
                  <a:cubicBezTo>
                    <a:pt x="108" y="40"/>
                    <a:pt x="108" y="40"/>
                    <a:pt x="108" y="40"/>
                  </a:cubicBezTo>
                  <a:cubicBezTo>
                    <a:pt x="107" y="40"/>
                    <a:pt x="106" y="40"/>
                    <a:pt x="105" y="39"/>
                  </a:cubicBezTo>
                  <a:cubicBezTo>
                    <a:pt x="104" y="38"/>
                    <a:pt x="104" y="35"/>
                    <a:pt x="105" y="34"/>
                  </a:cubicBezTo>
                  <a:cubicBezTo>
                    <a:pt x="108" y="31"/>
                    <a:pt x="108" y="31"/>
                    <a:pt x="108" y="31"/>
                  </a:cubicBezTo>
                  <a:close/>
                  <a:moveTo>
                    <a:pt x="108" y="105"/>
                  </a:moveTo>
                  <a:cubicBezTo>
                    <a:pt x="108" y="114"/>
                    <a:pt x="108" y="114"/>
                    <a:pt x="108" y="114"/>
                  </a:cubicBezTo>
                  <a:cubicBezTo>
                    <a:pt x="105" y="111"/>
                    <a:pt x="105" y="111"/>
                    <a:pt x="105" y="111"/>
                  </a:cubicBezTo>
                  <a:cubicBezTo>
                    <a:pt x="104" y="109"/>
                    <a:pt x="104" y="107"/>
                    <a:pt x="105" y="106"/>
                  </a:cubicBezTo>
                  <a:cubicBezTo>
                    <a:pt x="106" y="105"/>
                    <a:pt x="107" y="105"/>
                    <a:pt x="108" y="105"/>
                  </a:cubicBezTo>
                  <a:close/>
                  <a:moveTo>
                    <a:pt x="72" y="25"/>
                  </a:moveTo>
                  <a:cubicBezTo>
                    <a:pt x="72" y="0"/>
                    <a:pt x="72" y="0"/>
                    <a:pt x="72" y="0"/>
                  </a:cubicBezTo>
                  <a:cubicBezTo>
                    <a:pt x="72" y="0"/>
                    <a:pt x="72" y="0"/>
                    <a:pt x="72" y="0"/>
                  </a:cubicBezTo>
                  <a:cubicBezTo>
                    <a:pt x="74" y="0"/>
                    <a:pt x="76" y="2"/>
                    <a:pt x="76" y="4"/>
                  </a:cubicBezTo>
                  <a:cubicBezTo>
                    <a:pt x="76" y="22"/>
                    <a:pt x="76" y="22"/>
                    <a:pt x="76" y="22"/>
                  </a:cubicBezTo>
                  <a:cubicBezTo>
                    <a:pt x="76" y="24"/>
                    <a:pt x="74" y="25"/>
                    <a:pt x="72" y="25"/>
                  </a:cubicBezTo>
                  <a:cubicBezTo>
                    <a:pt x="72" y="25"/>
                    <a:pt x="72" y="25"/>
                    <a:pt x="72" y="25"/>
                  </a:cubicBezTo>
                  <a:close/>
                  <a:moveTo>
                    <a:pt x="72" y="32"/>
                  </a:moveTo>
                  <a:cubicBezTo>
                    <a:pt x="56" y="32"/>
                    <a:pt x="42" y="41"/>
                    <a:pt x="36" y="55"/>
                  </a:cubicBezTo>
                  <a:cubicBezTo>
                    <a:pt x="36" y="90"/>
                    <a:pt x="36" y="90"/>
                    <a:pt x="36" y="90"/>
                  </a:cubicBezTo>
                  <a:cubicBezTo>
                    <a:pt x="39" y="96"/>
                    <a:pt x="44" y="102"/>
                    <a:pt x="50" y="106"/>
                  </a:cubicBezTo>
                  <a:cubicBezTo>
                    <a:pt x="50" y="137"/>
                    <a:pt x="50" y="137"/>
                    <a:pt x="50" y="137"/>
                  </a:cubicBezTo>
                  <a:cubicBezTo>
                    <a:pt x="50" y="148"/>
                    <a:pt x="59" y="157"/>
                    <a:pt x="70" y="157"/>
                  </a:cubicBezTo>
                  <a:cubicBezTo>
                    <a:pt x="72" y="157"/>
                    <a:pt x="72" y="157"/>
                    <a:pt x="72" y="157"/>
                  </a:cubicBezTo>
                  <a:cubicBezTo>
                    <a:pt x="72" y="121"/>
                    <a:pt x="72" y="121"/>
                    <a:pt x="72" y="121"/>
                  </a:cubicBezTo>
                  <a:cubicBezTo>
                    <a:pt x="58" y="121"/>
                    <a:pt x="58" y="121"/>
                    <a:pt x="58" y="121"/>
                  </a:cubicBezTo>
                  <a:cubicBezTo>
                    <a:pt x="58" y="103"/>
                    <a:pt x="58" y="103"/>
                    <a:pt x="58" y="103"/>
                  </a:cubicBezTo>
                  <a:cubicBezTo>
                    <a:pt x="58" y="102"/>
                    <a:pt x="58" y="101"/>
                    <a:pt x="56" y="100"/>
                  </a:cubicBezTo>
                  <a:cubicBezTo>
                    <a:pt x="47" y="94"/>
                    <a:pt x="40" y="84"/>
                    <a:pt x="40" y="72"/>
                  </a:cubicBezTo>
                  <a:cubicBezTo>
                    <a:pt x="40" y="64"/>
                    <a:pt x="44" y="56"/>
                    <a:pt x="49" y="50"/>
                  </a:cubicBezTo>
                  <a:cubicBezTo>
                    <a:pt x="55" y="44"/>
                    <a:pt x="63" y="41"/>
                    <a:pt x="72" y="41"/>
                  </a:cubicBezTo>
                  <a:cubicBezTo>
                    <a:pt x="72" y="32"/>
                    <a:pt x="72" y="32"/>
                    <a:pt x="72" y="32"/>
                  </a:cubicBezTo>
                  <a:close/>
                  <a:moveTo>
                    <a:pt x="72" y="0"/>
                  </a:moveTo>
                  <a:cubicBezTo>
                    <a:pt x="72" y="25"/>
                    <a:pt x="72" y="25"/>
                    <a:pt x="72" y="25"/>
                  </a:cubicBezTo>
                  <a:cubicBezTo>
                    <a:pt x="70" y="25"/>
                    <a:pt x="68" y="24"/>
                    <a:pt x="68" y="22"/>
                  </a:cubicBezTo>
                  <a:cubicBezTo>
                    <a:pt x="68" y="4"/>
                    <a:pt x="68" y="4"/>
                    <a:pt x="68" y="4"/>
                  </a:cubicBezTo>
                  <a:cubicBezTo>
                    <a:pt x="68" y="2"/>
                    <a:pt x="70" y="0"/>
                    <a:pt x="72" y="0"/>
                  </a:cubicBezTo>
                  <a:close/>
                  <a:moveTo>
                    <a:pt x="36" y="114"/>
                  </a:moveTo>
                  <a:cubicBezTo>
                    <a:pt x="36" y="105"/>
                    <a:pt x="36" y="105"/>
                    <a:pt x="36" y="105"/>
                  </a:cubicBezTo>
                  <a:cubicBezTo>
                    <a:pt x="37" y="104"/>
                    <a:pt x="38" y="105"/>
                    <a:pt x="39" y="106"/>
                  </a:cubicBezTo>
                  <a:cubicBezTo>
                    <a:pt x="40" y="107"/>
                    <a:pt x="40" y="109"/>
                    <a:pt x="39" y="111"/>
                  </a:cubicBezTo>
                  <a:cubicBezTo>
                    <a:pt x="36" y="114"/>
                    <a:pt x="36" y="114"/>
                    <a:pt x="36" y="114"/>
                  </a:cubicBezTo>
                  <a:close/>
                  <a:moveTo>
                    <a:pt x="36" y="40"/>
                  </a:moveTo>
                  <a:cubicBezTo>
                    <a:pt x="36" y="31"/>
                    <a:pt x="36" y="31"/>
                    <a:pt x="36" y="31"/>
                  </a:cubicBezTo>
                  <a:cubicBezTo>
                    <a:pt x="39" y="34"/>
                    <a:pt x="39" y="34"/>
                    <a:pt x="39" y="34"/>
                  </a:cubicBezTo>
                  <a:cubicBezTo>
                    <a:pt x="40" y="35"/>
                    <a:pt x="40" y="38"/>
                    <a:pt x="39" y="39"/>
                  </a:cubicBezTo>
                  <a:cubicBezTo>
                    <a:pt x="38" y="40"/>
                    <a:pt x="37" y="40"/>
                    <a:pt x="36" y="40"/>
                  </a:cubicBezTo>
                  <a:close/>
                  <a:moveTo>
                    <a:pt x="36" y="55"/>
                  </a:moveTo>
                  <a:cubicBezTo>
                    <a:pt x="33" y="60"/>
                    <a:pt x="32" y="66"/>
                    <a:pt x="32" y="72"/>
                  </a:cubicBezTo>
                  <a:cubicBezTo>
                    <a:pt x="32" y="79"/>
                    <a:pt x="33" y="85"/>
                    <a:pt x="36" y="90"/>
                  </a:cubicBezTo>
                  <a:cubicBezTo>
                    <a:pt x="36" y="55"/>
                    <a:pt x="36" y="55"/>
                    <a:pt x="36" y="55"/>
                  </a:cubicBezTo>
                  <a:close/>
                  <a:moveTo>
                    <a:pt x="36" y="31"/>
                  </a:moveTo>
                  <a:cubicBezTo>
                    <a:pt x="36" y="40"/>
                    <a:pt x="36" y="40"/>
                    <a:pt x="36" y="40"/>
                  </a:cubicBezTo>
                  <a:cubicBezTo>
                    <a:pt x="35" y="40"/>
                    <a:pt x="34" y="40"/>
                    <a:pt x="34" y="39"/>
                  </a:cubicBezTo>
                  <a:cubicBezTo>
                    <a:pt x="34" y="39"/>
                    <a:pt x="34" y="39"/>
                    <a:pt x="34" y="39"/>
                  </a:cubicBezTo>
                  <a:cubicBezTo>
                    <a:pt x="21" y="26"/>
                    <a:pt x="21" y="26"/>
                    <a:pt x="21" y="26"/>
                  </a:cubicBezTo>
                  <a:cubicBezTo>
                    <a:pt x="20" y="25"/>
                    <a:pt x="20" y="23"/>
                    <a:pt x="21" y="21"/>
                  </a:cubicBezTo>
                  <a:cubicBezTo>
                    <a:pt x="22" y="20"/>
                    <a:pt x="25" y="20"/>
                    <a:pt x="26" y="21"/>
                  </a:cubicBezTo>
                  <a:cubicBezTo>
                    <a:pt x="36" y="31"/>
                    <a:pt x="36" y="31"/>
                    <a:pt x="36" y="31"/>
                  </a:cubicBezTo>
                  <a:close/>
                  <a:moveTo>
                    <a:pt x="36" y="105"/>
                  </a:moveTo>
                  <a:cubicBezTo>
                    <a:pt x="36" y="114"/>
                    <a:pt x="36" y="114"/>
                    <a:pt x="36" y="114"/>
                  </a:cubicBezTo>
                  <a:cubicBezTo>
                    <a:pt x="26" y="124"/>
                    <a:pt x="26" y="124"/>
                    <a:pt x="26" y="124"/>
                  </a:cubicBezTo>
                  <a:cubicBezTo>
                    <a:pt x="25" y="125"/>
                    <a:pt x="22" y="125"/>
                    <a:pt x="21" y="124"/>
                  </a:cubicBezTo>
                  <a:cubicBezTo>
                    <a:pt x="20" y="122"/>
                    <a:pt x="20" y="120"/>
                    <a:pt x="21" y="118"/>
                  </a:cubicBezTo>
                  <a:cubicBezTo>
                    <a:pt x="34" y="106"/>
                    <a:pt x="34" y="106"/>
                    <a:pt x="34" y="106"/>
                  </a:cubicBezTo>
                  <a:cubicBezTo>
                    <a:pt x="34" y="106"/>
                    <a:pt x="34" y="106"/>
                    <a:pt x="34" y="106"/>
                  </a:cubicBezTo>
                  <a:cubicBezTo>
                    <a:pt x="34" y="105"/>
                    <a:pt x="35" y="105"/>
                    <a:pt x="36" y="105"/>
                  </a:cubicBezTo>
                  <a:close/>
                  <a:moveTo>
                    <a:pt x="25" y="72"/>
                  </a:moveTo>
                  <a:cubicBezTo>
                    <a:pt x="25" y="72"/>
                    <a:pt x="25" y="72"/>
                    <a:pt x="25" y="72"/>
                  </a:cubicBezTo>
                  <a:cubicBezTo>
                    <a:pt x="25" y="70"/>
                    <a:pt x="23" y="69"/>
                    <a:pt x="21" y="69"/>
                  </a:cubicBezTo>
                  <a:cubicBezTo>
                    <a:pt x="4" y="69"/>
                    <a:pt x="4" y="69"/>
                    <a:pt x="4" y="69"/>
                  </a:cubicBezTo>
                  <a:cubicBezTo>
                    <a:pt x="2" y="69"/>
                    <a:pt x="0" y="70"/>
                    <a:pt x="0" y="72"/>
                  </a:cubicBezTo>
                  <a:cubicBezTo>
                    <a:pt x="0" y="74"/>
                    <a:pt x="2" y="76"/>
                    <a:pt x="4" y="76"/>
                  </a:cubicBezTo>
                  <a:cubicBezTo>
                    <a:pt x="21" y="76"/>
                    <a:pt x="21" y="76"/>
                    <a:pt x="21" y="76"/>
                  </a:cubicBezTo>
                  <a:cubicBezTo>
                    <a:pt x="23" y="76"/>
                    <a:pt x="25" y="74"/>
                    <a:pt x="25" y="7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标题 1"/>
          <p:cNvSpPr>
            <a:spLocks noGrp="1"/>
          </p:cNvSpPr>
          <p:nvPr>
            <p:ph type="ctrTitle" hasCustomPrompt="1"/>
          </p:nvPr>
        </p:nvSpPr>
        <p:spPr>
          <a:xfrm>
            <a:off x="521494" y="2809009"/>
            <a:ext cx="8101013" cy="655784"/>
          </a:xfrm>
        </p:spPr>
        <p:txBody>
          <a:bodyPr anchor="ctr">
            <a:normAutofit/>
          </a:bodyPr>
          <a:lstStyle>
            <a:lvl1pPr marL="0" indent="0" algn="ctr">
              <a:buFont typeface="Arial" panose="020B0604020202020204" pitchFamily="34" charset="0"/>
              <a:buNone/>
              <a:defRPr sz="2400">
                <a:solidFill>
                  <a:schemeClr val="tx1"/>
                </a:solidFill>
              </a:defRPr>
            </a:lvl1pPr>
          </a:lstStyle>
          <a:p>
            <a:r>
              <a:rPr lang="zh-CN" altLang="en-US"/>
              <a:t>致谢 感恩</a:t>
            </a:r>
            <a:endParaRPr lang="zh-CN" altLang="en-US" dirty="0"/>
          </a:p>
        </p:txBody>
      </p:sp>
      <p:sp>
        <p:nvSpPr>
          <p:cNvPr id="63" name="文本占位符 62"/>
          <p:cNvSpPr>
            <a:spLocks noGrp="1"/>
          </p:cNvSpPr>
          <p:nvPr>
            <p:ph type="body" sz="quarter" idx="17" hasCustomPrompt="1"/>
          </p:nvPr>
        </p:nvSpPr>
        <p:spPr>
          <a:xfrm>
            <a:off x="521494" y="3509359"/>
            <a:ext cx="8101013" cy="313447"/>
          </a:xfrm>
        </p:spPr>
        <p:txBody>
          <a:bodyPr vert="horz" lIns="91440" tIns="45720" rIns="91440" bIns="45720" rtlCol="0">
            <a:normAutofit/>
          </a:bodyPr>
          <a:lstStyle>
            <a:lvl1pPr marL="0" indent="0" algn="ctr">
              <a:buNone/>
              <a:defRPr lang="zh-CN" altLang="en-US" sz="1200" smtClean="0"/>
            </a:lvl1pPr>
            <a:lvl2pPr>
              <a:defRPr lang="zh-CN" altLang="en-US" sz="1500" smtClean="0"/>
            </a:lvl2pPr>
            <a:lvl3pPr>
              <a:defRPr lang="zh-CN" altLang="en-US" sz="1350" smtClean="0"/>
            </a:lvl3pPr>
            <a:lvl4pPr>
              <a:defRPr lang="zh-CN" altLang="en-US" sz="1200" smtClean="0"/>
            </a:lvl4pPr>
            <a:lvl5pPr>
              <a:defRPr lang="zh-CN" altLang="en-US" sz="1200"/>
            </a:lvl5pPr>
          </a:lstStyle>
          <a:p>
            <a:pPr marL="171450" marR="0" lvl="0" indent="-171450" fontAlgn="auto">
              <a:spcAft>
                <a:spcPts val="0"/>
              </a:spcAft>
              <a:buClrTx/>
              <a:buSzTx/>
            </a:pPr>
            <a:r>
              <a:rPr lang="zh-CN" altLang="en-US"/>
              <a:t>署名</a:t>
            </a:r>
            <a:endParaRPr lang="en-US" altLang="zh-CN" dirty="0"/>
          </a:p>
        </p:txBody>
      </p:sp>
      <p:sp>
        <p:nvSpPr>
          <p:cNvPr id="104" name="文本占位符 62"/>
          <p:cNvSpPr>
            <a:spLocks noGrp="1"/>
          </p:cNvSpPr>
          <p:nvPr>
            <p:ph type="body" sz="quarter" idx="18" hasCustomPrompt="1"/>
          </p:nvPr>
        </p:nvSpPr>
        <p:spPr>
          <a:xfrm>
            <a:off x="521494" y="3842868"/>
            <a:ext cx="8101013" cy="313447"/>
          </a:xfrm>
        </p:spPr>
        <p:txBody>
          <a:bodyPr vert="horz" lIns="91440" tIns="45720" rIns="91440" bIns="45720" rtlCol="0">
            <a:normAutofit/>
          </a:bodyPr>
          <a:lstStyle>
            <a:lvl1pPr marL="0" indent="0" algn="ctr">
              <a:buNone/>
              <a:defRPr lang="zh-CN" altLang="en-US" sz="1200" smtClean="0"/>
            </a:lvl1pPr>
            <a:lvl2pPr>
              <a:defRPr lang="zh-CN" altLang="en-US" sz="1500" smtClean="0"/>
            </a:lvl2pPr>
            <a:lvl3pPr>
              <a:defRPr lang="zh-CN" altLang="en-US" sz="1350" smtClean="0"/>
            </a:lvl3pPr>
            <a:lvl4pPr>
              <a:defRPr lang="zh-CN" altLang="en-US" sz="1200" smtClean="0"/>
            </a:lvl4pPr>
            <a:lvl5pPr>
              <a:defRPr lang="zh-CN" altLang="en-US" sz="1200"/>
            </a:lvl5pPr>
          </a:lstStyle>
          <a:p>
            <a:pPr marL="171450" marR="0" lvl="0" indent="-171450" fontAlgn="auto">
              <a:spcAft>
                <a:spcPts val="0"/>
              </a:spcAft>
              <a:buClrTx/>
              <a:buSzTx/>
            </a:pPr>
            <a:fld id="{9E4B1C5E-5B91-415E-B5CA-9794E28C531B}" type="datetime2">
              <a:rPr lang="zh-CN" altLang="en-US" smtClean="0"/>
            </a:fld>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dirty="0" smtClean="0"/>
              <a:t>www.wps.cn </a:t>
            </a:r>
            <a:r>
              <a:rPr lang="zh-CN" altLang="en-US" dirty="0" smtClean="0"/>
              <a:t>「 让</a:t>
            </a:r>
            <a:r>
              <a:rPr lang="en-US" altLang="zh-CN" dirty="0" smtClean="0"/>
              <a:t>PPT</a:t>
            </a:r>
            <a:r>
              <a:rPr lang="zh-CN" altLang="en-US" dirty="0" smtClean="0"/>
              <a:t>设计简单起来！」</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dirty="0" smtClean="0"/>
              <a:t>www.wps.cn </a:t>
            </a:r>
            <a:r>
              <a:rPr lang="zh-CN" altLang="en-US" dirty="0" smtClean="0"/>
              <a:t>「 让</a:t>
            </a:r>
            <a:r>
              <a:rPr lang="en-US" altLang="zh-CN" dirty="0" smtClean="0"/>
              <a:t>PPT</a:t>
            </a:r>
            <a:r>
              <a:rPr lang="zh-CN" altLang="en-US" dirty="0" smtClean="0"/>
              <a:t>设计简单起来！」</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dirty="0" smtClean="0"/>
              <a:t>www.wps.cn </a:t>
            </a:r>
            <a:r>
              <a:rPr lang="zh-CN" altLang="en-US" dirty="0" smtClean="0"/>
              <a:t>「 让</a:t>
            </a:r>
            <a:r>
              <a:rPr lang="en-US" altLang="zh-CN" dirty="0" smtClean="0"/>
              <a:t>PPT</a:t>
            </a:r>
            <a:r>
              <a:rPr lang="zh-CN" altLang="en-US" dirty="0" smtClean="0"/>
              <a:t>设计简单起来！」</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tags" Target="../tags/tag3.xml"/><Relationship Id="rId14" Type="http://schemas.openxmlformats.org/officeDocument/2006/relationships/tags" Target="../tags/tag2.xml"/><Relationship Id="rId13" Type="http://schemas.openxmlformats.org/officeDocument/2006/relationships/tags" Target="../tags/tag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Freeform 20"/>
          <p:cNvSpPr/>
          <p:nvPr/>
        </p:nvSpPr>
        <p:spPr bwMode="auto">
          <a:xfrm>
            <a:off x="1409700" y="1"/>
            <a:ext cx="7734300" cy="792229"/>
          </a:xfrm>
          <a:custGeom>
            <a:avLst/>
            <a:gdLst>
              <a:gd name="T0" fmla="*/ 4461 w 4461"/>
              <a:gd name="T1" fmla="*/ 0 h 340"/>
              <a:gd name="T2" fmla="*/ 0 w 4461"/>
              <a:gd name="T3" fmla="*/ 0 h 340"/>
              <a:gd name="T4" fmla="*/ 3328 w 4461"/>
              <a:gd name="T5" fmla="*/ 340 h 340"/>
              <a:gd name="T6" fmla="*/ 4461 w 4461"/>
              <a:gd name="T7" fmla="*/ 276 h 340"/>
              <a:gd name="T8" fmla="*/ 4461 w 4461"/>
              <a:gd name="T9" fmla="*/ 0 h 340"/>
            </a:gdLst>
            <a:ahLst/>
            <a:cxnLst>
              <a:cxn ang="0">
                <a:pos x="T0" y="T1"/>
              </a:cxn>
              <a:cxn ang="0">
                <a:pos x="T2" y="T3"/>
              </a:cxn>
              <a:cxn ang="0">
                <a:pos x="T4" y="T5"/>
              </a:cxn>
              <a:cxn ang="0">
                <a:pos x="T6" y="T7"/>
              </a:cxn>
              <a:cxn ang="0">
                <a:pos x="T8" y="T9"/>
              </a:cxn>
            </a:cxnLst>
            <a:rect l="0" t="0" r="r" b="b"/>
            <a:pathLst>
              <a:path w="4461" h="340">
                <a:moveTo>
                  <a:pt x="4461" y="0"/>
                </a:moveTo>
                <a:cubicBezTo>
                  <a:pt x="0" y="0"/>
                  <a:pt x="0" y="0"/>
                  <a:pt x="0" y="0"/>
                </a:cubicBezTo>
                <a:cubicBezTo>
                  <a:pt x="0" y="0"/>
                  <a:pt x="1670" y="340"/>
                  <a:pt x="3328" y="340"/>
                </a:cubicBezTo>
                <a:cubicBezTo>
                  <a:pt x="3713" y="340"/>
                  <a:pt x="4098" y="321"/>
                  <a:pt x="4461" y="276"/>
                </a:cubicBezTo>
                <a:cubicBezTo>
                  <a:pt x="4461" y="0"/>
                  <a:pt x="4461" y="0"/>
                  <a:pt x="4461" y="0"/>
                </a:cubicBezTo>
              </a:path>
            </a:pathLst>
          </a:custGeom>
          <a:solidFill>
            <a:schemeClr val="accent2">
              <a:alpha val="69000"/>
            </a:schemeClr>
          </a:solidFill>
          <a:ln>
            <a:noFill/>
          </a:ln>
        </p:spPr>
        <p:txBody>
          <a:bodyPr vert="horz" wrap="square" lIns="68580" tIns="34290" rIns="68580" bIns="34290" numCol="1" anchor="t" anchorCtr="0" compatLnSpc="1"/>
          <a:lstStyle/>
          <a:p>
            <a:endParaRPr lang="zh-CN" altLang="en-US" sz="1350"/>
          </a:p>
        </p:txBody>
      </p:sp>
      <p:sp>
        <p:nvSpPr>
          <p:cNvPr id="23" name="Freeform 16"/>
          <p:cNvSpPr>
            <a:spLocks noEditPoints="1"/>
          </p:cNvSpPr>
          <p:nvPr/>
        </p:nvSpPr>
        <p:spPr bwMode="auto">
          <a:xfrm>
            <a:off x="1" y="2"/>
            <a:ext cx="5536406" cy="1218251"/>
          </a:xfrm>
          <a:custGeom>
            <a:avLst/>
            <a:gdLst>
              <a:gd name="T0" fmla="*/ 3653 w 3653"/>
              <a:gd name="T1" fmla="*/ 0 h 601"/>
              <a:gd name="T2" fmla="*/ 0 w 3653"/>
              <a:gd name="T3" fmla="*/ 0 h 601"/>
              <a:gd name="T4" fmla="*/ 0 w 3653"/>
              <a:gd name="T5" fmla="*/ 596 h 601"/>
              <a:gd name="T6" fmla="*/ 201 w 3653"/>
              <a:gd name="T7" fmla="*/ 601 h 601"/>
              <a:gd name="T8" fmla="*/ 3653 w 3653"/>
              <a:gd name="T9" fmla="*/ 0 h 601"/>
              <a:gd name="T10" fmla="*/ 3653 w 3653"/>
              <a:gd name="T11" fmla="*/ 0 h 601"/>
              <a:gd name="T12" fmla="*/ 3653 w 3653"/>
              <a:gd name="T13" fmla="*/ 0 h 601"/>
            </a:gdLst>
            <a:ahLst/>
            <a:cxnLst>
              <a:cxn ang="0">
                <a:pos x="T0" y="T1"/>
              </a:cxn>
              <a:cxn ang="0">
                <a:pos x="T2" y="T3"/>
              </a:cxn>
              <a:cxn ang="0">
                <a:pos x="T4" y="T5"/>
              </a:cxn>
              <a:cxn ang="0">
                <a:pos x="T6" y="T7"/>
              </a:cxn>
              <a:cxn ang="0">
                <a:pos x="T8" y="T9"/>
              </a:cxn>
              <a:cxn ang="0">
                <a:pos x="T10" y="T11"/>
              </a:cxn>
              <a:cxn ang="0">
                <a:pos x="T12" y="T13"/>
              </a:cxn>
            </a:cxnLst>
            <a:rect l="0" t="0" r="r" b="b"/>
            <a:pathLst>
              <a:path w="3653" h="601">
                <a:moveTo>
                  <a:pt x="3653" y="0"/>
                </a:moveTo>
                <a:cubicBezTo>
                  <a:pt x="0" y="0"/>
                  <a:pt x="0" y="0"/>
                  <a:pt x="0" y="0"/>
                </a:cubicBezTo>
                <a:cubicBezTo>
                  <a:pt x="0" y="596"/>
                  <a:pt x="0" y="596"/>
                  <a:pt x="0" y="596"/>
                </a:cubicBezTo>
                <a:cubicBezTo>
                  <a:pt x="0" y="596"/>
                  <a:pt x="70" y="601"/>
                  <a:pt x="201" y="601"/>
                </a:cubicBezTo>
                <a:cubicBezTo>
                  <a:pt x="687" y="601"/>
                  <a:pt x="2007" y="543"/>
                  <a:pt x="3653" y="0"/>
                </a:cubicBezTo>
                <a:moveTo>
                  <a:pt x="3653" y="0"/>
                </a:moveTo>
                <a:cubicBezTo>
                  <a:pt x="3653" y="0"/>
                  <a:pt x="3653" y="0"/>
                  <a:pt x="3653" y="0"/>
                </a:cubicBezTo>
              </a:path>
            </a:pathLst>
          </a:custGeom>
          <a:solidFill>
            <a:schemeClr val="accent2"/>
          </a:solidFill>
          <a:ln>
            <a:noFill/>
          </a:ln>
        </p:spPr>
        <p:txBody>
          <a:bodyPr vert="horz" wrap="square" lIns="68580" tIns="34290" rIns="68580" bIns="34290" numCol="1" anchor="t" anchorCtr="0" compatLnSpc="1"/>
          <a:lstStyle/>
          <a:p>
            <a:endParaRPr lang="zh-CN" altLang="en-US" sz="1350"/>
          </a:p>
        </p:txBody>
      </p:sp>
      <p:sp>
        <p:nvSpPr>
          <p:cNvPr id="2" name="标题占位符 1"/>
          <p:cNvSpPr>
            <a:spLocks noGrp="1"/>
          </p:cNvSpPr>
          <p:nvPr>
            <p:ph type="title"/>
            <p:custDataLst>
              <p:tags r:id="rId13"/>
            </p:custDataLst>
          </p:nvPr>
        </p:nvSpPr>
        <p:spPr>
          <a:xfrm>
            <a:off x="521494" y="719666"/>
            <a:ext cx="8101013" cy="974195"/>
          </a:xfrm>
          <a:prstGeom prst="rect">
            <a:avLst/>
          </a:prstGeom>
        </p:spPr>
        <p:txBody>
          <a:bodyPr vert="horz" lIns="91440" tIns="45720" rIns="91440" bIns="4572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521494" y="1769533"/>
            <a:ext cx="8101013" cy="4669897"/>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051299" y="6515101"/>
            <a:ext cx="1041402" cy="206381"/>
          </a:xfrm>
          <a:prstGeom prst="rect">
            <a:avLst/>
          </a:prstGeom>
        </p:spPr>
        <p:txBody>
          <a:bodyPr vert="horz" lIns="91440" tIns="45720" rIns="91440" bIns="45720" rtlCol="0" anchor="ctr"/>
          <a:lstStyle>
            <a:lvl1pPr algn="ctr">
              <a:defRPr sz="750">
                <a:solidFill>
                  <a:schemeClr val="tx1">
                    <a:tint val="75000"/>
                  </a:schemeClr>
                </a:solidFill>
              </a:defRPr>
            </a:lvl1pPr>
          </a:lstStyle>
          <a:p>
            <a:fld id="{6489D9C7-5DC6-4263-87FF-7C99F6FB63C3}" type="datetime1">
              <a:rPr lang="zh-CN" altLang="en-US" smtClean="0"/>
            </a:fld>
            <a:endParaRPr lang="zh-CN" altLang="en-US"/>
          </a:p>
        </p:txBody>
      </p:sp>
      <p:sp>
        <p:nvSpPr>
          <p:cNvPr id="5" name="页脚占位符 4"/>
          <p:cNvSpPr>
            <a:spLocks noGrp="1"/>
          </p:cNvSpPr>
          <p:nvPr>
            <p:ph type="ftr" sz="quarter" idx="3"/>
          </p:nvPr>
        </p:nvSpPr>
        <p:spPr>
          <a:xfrm>
            <a:off x="521494" y="6515101"/>
            <a:ext cx="3086100" cy="206381"/>
          </a:xfrm>
          <a:prstGeom prst="rect">
            <a:avLst/>
          </a:prstGeom>
        </p:spPr>
        <p:txBody>
          <a:bodyPr vert="horz" lIns="91440" tIns="45720" rIns="91440" bIns="45720" rtlCol="0" anchor="ctr"/>
          <a:lstStyle>
            <a:lvl1pPr algn="l">
              <a:defRPr sz="750">
                <a:solidFill>
                  <a:schemeClr val="tx1">
                    <a:tint val="75000"/>
                  </a:schemeClr>
                </a:solidFill>
              </a:defRPr>
            </a:lvl1pPr>
          </a:lstStyle>
          <a:p>
            <a:r>
              <a:rPr lang="en-US" altLang="zh-CN" dirty="0" smtClean="0"/>
              <a:t>www.wps.cn </a:t>
            </a:r>
            <a:r>
              <a:rPr lang="zh-CN" altLang="en-US" dirty="0" smtClean="0"/>
              <a:t>「 让</a:t>
            </a:r>
            <a:r>
              <a:rPr lang="en-US" altLang="zh-CN" dirty="0" smtClean="0"/>
              <a:t>PPT</a:t>
            </a:r>
            <a:r>
              <a:rPr lang="zh-CN" altLang="en-US" dirty="0" smtClean="0"/>
              <a:t>设计简单起来！」</a:t>
            </a:r>
            <a:endParaRPr lang="zh-CN" altLang="en-US" dirty="0"/>
          </a:p>
        </p:txBody>
      </p:sp>
      <p:sp>
        <p:nvSpPr>
          <p:cNvPr id="6" name="灯片编号占位符 5"/>
          <p:cNvSpPr>
            <a:spLocks noGrp="1"/>
          </p:cNvSpPr>
          <p:nvPr>
            <p:ph type="sldNum" sz="quarter" idx="4"/>
          </p:nvPr>
        </p:nvSpPr>
        <p:spPr>
          <a:xfrm>
            <a:off x="6457950" y="6515101"/>
            <a:ext cx="2164556" cy="206381"/>
          </a:xfrm>
          <a:prstGeom prst="rect">
            <a:avLst/>
          </a:prstGeom>
        </p:spPr>
        <p:txBody>
          <a:bodyPr vert="horz" lIns="91440" tIns="45720" rIns="91440" bIns="45720" rtlCol="0" anchor="ctr"/>
          <a:lstStyle>
            <a:lvl1pPr algn="r">
              <a:defRPr sz="750">
                <a:solidFill>
                  <a:schemeClr val="tx1">
                    <a:tint val="75000"/>
                  </a:schemeClr>
                </a:solidFill>
              </a:defRPr>
            </a:lvl1pPr>
          </a:lstStyle>
          <a:p>
            <a:fld id="{5DD3DB80-B894-403A-B48E-6FDC1A72010E}" type="slidenum">
              <a:rPr lang="zh-CN" altLang="en-US" smtClean="0"/>
            </a:fld>
            <a:endParaRPr lang="zh-CN" altLang="en-US"/>
          </a:p>
        </p:txBody>
      </p:sp>
      <p:sp>
        <p:nvSpPr>
          <p:cNvPr id="19" name="Freeform 261"/>
          <p:cNvSpPr>
            <a:spLocks noEditPoints="1"/>
          </p:cNvSpPr>
          <p:nvPr/>
        </p:nvSpPr>
        <p:spPr bwMode="auto">
          <a:xfrm>
            <a:off x="7828118" y="228282"/>
            <a:ext cx="726420" cy="673486"/>
          </a:xfrm>
          <a:custGeom>
            <a:avLst/>
            <a:gdLst>
              <a:gd name="T0" fmla="*/ 540 w 740"/>
              <a:gd name="T1" fmla="*/ 98 h 686"/>
              <a:gd name="T2" fmla="*/ 471 w 740"/>
              <a:gd name="T3" fmla="*/ 15 h 686"/>
              <a:gd name="T4" fmla="*/ 284 w 740"/>
              <a:gd name="T5" fmla="*/ 94 h 686"/>
              <a:gd name="T6" fmla="*/ 208 w 740"/>
              <a:gd name="T7" fmla="*/ 71 h 686"/>
              <a:gd name="T8" fmla="*/ 192 w 740"/>
              <a:gd name="T9" fmla="*/ 149 h 686"/>
              <a:gd name="T10" fmla="*/ 34 w 740"/>
              <a:gd name="T11" fmla="*/ 274 h 686"/>
              <a:gd name="T12" fmla="*/ 79 w 740"/>
              <a:gd name="T13" fmla="*/ 372 h 686"/>
              <a:gd name="T14" fmla="*/ 195 w 740"/>
              <a:gd name="T15" fmla="*/ 651 h 686"/>
              <a:gd name="T16" fmla="*/ 295 w 740"/>
              <a:gd name="T17" fmla="*/ 616 h 686"/>
              <a:gd name="T18" fmla="*/ 474 w 740"/>
              <a:gd name="T19" fmla="*/ 626 h 686"/>
              <a:gd name="T20" fmla="*/ 567 w 740"/>
              <a:gd name="T21" fmla="*/ 571 h 686"/>
              <a:gd name="T22" fmla="*/ 646 w 740"/>
              <a:gd name="T23" fmla="*/ 408 h 686"/>
              <a:gd name="T24" fmla="*/ 725 w 740"/>
              <a:gd name="T25" fmla="*/ 337 h 686"/>
              <a:gd name="T26" fmla="*/ 230 w 740"/>
              <a:gd name="T27" fmla="*/ 571 h 686"/>
              <a:gd name="T28" fmla="*/ 115 w 740"/>
              <a:gd name="T29" fmla="*/ 330 h 686"/>
              <a:gd name="T30" fmla="*/ 294 w 740"/>
              <a:gd name="T31" fmla="*/ 323 h 686"/>
              <a:gd name="T32" fmla="*/ 376 w 740"/>
              <a:gd name="T33" fmla="*/ 377 h 686"/>
              <a:gd name="T34" fmla="*/ 247 w 740"/>
              <a:gd name="T35" fmla="*/ 570 h 686"/>
              <a:gd name="T36" fmla="*/ 274 w 740"/>
              <a:gd name="T37" fmla="*/ 581 h 686"/>
              <a:gd name="T38" fmla="*/ 483 w 740"/>
              <a:gd name="T39" fmla="*/ 558 h 686"/>
              <a:gd name="T40" fmla="*/ 283 w 740"/>
              <a:gd name="T41" fmla="*/ 589 h 686"/>
              <a:gd name="T42" fmla="*/ 508 w 740"/>
              <a:gd name="T43" fmla="*/ 545 h 686"/>
              <a:gd name="T44" fmla="*/ 625 w 740"/>
              <a:gd name="T45" fmla="*/ 373 h 686"/>
              <a:gd name="T46" fmla="*/ 518 w 740"/>
              <a:gd name="T47" fmla="*/ 544 h 686"/>
              <a:gd name="T48" fmla="*/ 416 w 740"/>
              <a:gd name="T49" fmla="*/ 390 h 686"/>
              <a:gd name="T50" fmla="*/ 381 w 740"/>
              <a:gd name="T51" fmla="*/ 331 h 686"/>
              <a:gd name="T52" fmla="*/ 381 w 740"/>
              <a:gd name="T53" fmla="*/ 258 h 686"/>
              <a:gd name="T54" fmla="*/ 516 w 740"/>
              <a:gd name="T55" fmla="*/ 113 h 686"/>
              <a:gd name="T56" fmla="*/ 629 w 740"/>
              <a:gd name="T57" fmla="*/ 344 h 686"/>
              <a:gd name="T58" fmla="*/ 451 w 740"/>
              <a:gd name="T59" fmla="*/ 87 h 686"/>
              <a:gd name="T60" fmla="*/ 458 w 740"/>
              <a:gd name="T61" fmla="*/ 97 h 686"/>
              <a:gd name="T62" fmla="*/ 329 w 740"/>
              <a:gd name="T63" fmla="*/ 242 h 686"/>
              <a:gd name="T64" fmla="*/ 289 w 740"/>
              <a:gd name="T65" fmla="*/ 122 h 686"/>
              <a:gd name="T66" fmla="*/ 214 w 740"/>
              <a:gd name="T67" fmla="*/ 167 h 686"/>
              <a:gd name="T68" fmla="*/ 304 w 740"/>
              <a:gd name="T69" fmla="*/ 255 h 686"/>
              <a:gd name="T70" fmla="*/ 113 w 740"/>
              <a:gd name="T71" fmla="*/ 302 h 686"/>
              <a:gd name="T72" fmla="*/ 107 w 740"/>
              <a:gd name="T73" fmla="*/ 291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0" h="686">
                <a:moveTo>
                  <a:pt x="667" y="312"/>
                </a:moveTo>
                <a:cubicBezTo>
                  <a:pt x="540" y="98"/>
                  <a:pt x="540" y="98"/>
                  <a:pt x="540" y="98"/>
                </a:cubicBezTo>
                <a:cubicBezTo>
                  <a:pt x="555" y="80"/>
                  <a:pt x="558" y="55"/>
                  <a:pt x="546" y="34"/>
                </a:cubicBezTo>
                <a:cubicBezTo>
                  <a:pt x="530" y="9"/>
                  <a:pt x="497" y="0"/>
                  <a:pt x="471" y="15"/>
                </a:cubicBezTo>
                <a:cubicBezTo>
                  <a:pt x="455" y="25"/>
                  <a:pt x="446" y="42"/>
                  <a:pt x="445" y="59"/>
                </a:cubicBezTo>
                <a:cubicBezTo>
                  <a:pt x="284" y="94"/>
                  <a:pt x="284" y="94"/>
                  <a:pt x="284" y="94"/>
                </a:cubicBezTo>
                <a:cubicBezTo>
                  <a:pt x="283" y="93"/>
                  <a:pt x="283" y="91"/>
                  <a:pt x="282" y="90"/>
                </a:cubicBezTo>
                <a:cubicBezTo>
                  <a:pt x="267" y="64"/>
                  <a:pt x="233" y="56"/>
                  <a:pt x="208" y="71"/>
                </a:cubicBezTo>
                <a:cubicBezTo>
                  <a:pt x="182" y="86"/>
                  <a:pt x="174" y="119"/>
                  <a:pt x="189" y="145"/>
                </a:cubicBezTo>
                <a:cubicBezTo>
                  <a:pt x="190" y="146"/>
                  <a:pt x="191" y="148"/>
                  <a:pt x="192" y="149"/>
                </a:cubicBezTo>
                <a:cubicBezTo>
                  <a:pt x="86" y="272"/>
                  <a:pt x="86" y="272"/>
                  <a:pt x="86" y="272"/>
                </a:cubicBezTo>
                <a:cubicBezTo>
                  <a:pt x="70" y="264"/>
                  <a:pt x="51" y="265"/>
                  <a:pt x="34" y="274"/>
                </a:cubicBezTo>
                <a:cubicBezTo>
                  <a:pt x="9" y="289"/>
                  <a:pt x="0" y="323"/>
                  <a:pt x="15" y="348"/>
                </a:cubicBezTo>
                <a:cubicBezTo>
                  <a:pt x="29" y="371"/>
                  <a:pt x="56" y="380"/>
                  <a:pt x="79" y="372"/>
                </a:cubicBezTo>
                <a:cubicBezTo>
                  <a:pt x="205" y="584"/>
                  <a:pt x="205" y="584"/>
                  <a:pt x="205" y="584"/>
                </a:cubicBezTo>
                <a:cubicBezTo>
                  <a:pt x="186" y="601"/>
                  <a:pt x="182" y="629"/>
                  <a:pt x="195" y="651"/>
                </a:cubicBezTo>
                <a:cubicBezTo>
                  <a:pt x="210" y="677"/>
                  <a:pt x="243" y="686"/>
                  <a:pt x="269" y="670"/>
                </a:cubicBezTo>
                <a:cubicBezTo>
                  <a:pt x="289" y="659"/>
                  <a:pt x="298" y="637"/>
                  <a:pt x="295" y="616"/>
                </a:cubicBezTo>
                <a:cubicBezTo>
                  <a:pt x="466" y="599"/>
                  <a:pt x="466" y="599"/>
                  <a:pt x="466" y="599"/>
                </a:cubicBezTo>
                <a:cubicBezTo>
                  <a:pt x="466" y="608"/>
                  <a:pt x="469" y="617"/>
                  <a:pt x="474" y="626"/>
                </a:cubicBezTo>
                <a:cubicBezTo>
                  <a:pt x="489" y="651"/>
                  <a:pt x="522" y="660"/>
                  <a:pt x="548" y="645"/>
                </a:cubicBezTo>
                <a:cubicBezTo>
                  <a:pt x="573" y="629"/>
                  <a:pt x="582" y="596"/>
                  <a:pt x="567" y="571"/>
                </a:cubicBezTo>
                <a:cubicBezTo>
                  <a:pt x="562" y="562"/>
                  <a:pt x="555" y="556"/>
                  <a:pt x="547" y="551"/>
                </a:cubicBezTo>
                <a:cubicBezTo>
                  <a:pt x="646" y="408"/>
                  <a:pt x="646" y="408"/>
                  <a:pt x="646" y="408"/>
                </a:cubicBezTo>
                <a:cubicBezTo>
                  <a:pt x="663" y="421"/>
                  <a:pt x="687" y="423"/>
                  <a:pt x="706" y="411"/>
                </a:cubicBezTo>
                <a:cubicBezTo>
                  <a:pt x="732" y="396"/>
                  <a:pt x="740" y="363"/>
                  <a:pt x="725" y="337"/>
                </a:cubicBezTo>
                <a:cubicBezTo>
                  <a:pt x="713" y="317"/>
                  <a:pt x="689" y="307"/>
                  <a:pt x="667" y="312"/>
                </a:cubicBezTo>
                <a:close/>
                <a:moveTo>
                  <a:pt x="230" y="571"/>
                </a:moveTo>
                <a:cubicBezTo>
                  <a:pt x="103" y="356"/>
                  <a:pt x="103" y="356"/>
                  <a:pt x="103" y="356"/>
                </a:cubicBezTo>
                <a:cubicBezTo>
                  <a:pt x="109" y="349"/>
                  <a:pt x="114" y="339"/>
                  <a:pt x="115" y="330"/>
                </a:cubicBezTo>
                <a:cubicBezTo>
                  <a:pt x="289" y="312"/>
                  <a:pt x="289" y="312"/>
                  <a:pt x="289" y="312"/>
                </a:cubicBezTo>
                <a:cubicBezTo>
                  <a:pt x="291" y="316"/>
                  <a:pt x="292" y="319"/>
                  <a:pt x="294" y="323"/>
                </a:cubicBezTo>
                <a:cubicBezTo>
                  <a:pt x="307" y="345"/>
                  <a:pt x="334" y="354"/>
                  <a:pt x="358" y="346"/>
                </a:cubicBezTo>
                <a:cubicBezTo>
                  <a:pt x="376" y="377"/>
                  <a:pt x="376" y="377"/>
                  <a:pt x="376" y="377"/>
                </a:cubicBezTo>
                <a:cubicBezTo>
                  <a:pt x="391" y="403"/>
                  <a:pt x="391" y="403"/>
                  <a:pt x="391" y="403"/>
                </a:cubicBezTo>
                <a:cubicBezTo>
                  <a:pt x="247" y="570"/>
                  <a:pt x="247" y="570"/>
                  <a:pt x="247" y="570"/>
                </a:cubicBezTo>
                <a:cubicBezTo>
                  <a:pt x="241" y="569"/>
                  <a:pt x="235" y="570"/>
                  <a:pt x="230" y="571"/>
                </a:cubicBezTo>
                <a:close/>
                <a:moveTo>
                  <a:pt x="274" y="581"/>
                </a:moveTo>
                <a:cubicBezTo>
                  <a:pt x="406" y="428"/>
                  <a:pt x="406" y="428"/>
                  <a:pt x="406" y="428"/>
                </a:cubicBezTo>
                <a:cubicBezTo>
                  <a:pt x="483" y="558"/>
                  <a:pt x="483" y="558"/>
                  <a:pt x="483" y="558"/>
                </a:cubicBezTo>
                <a:cubicBezTo>
                  <a:pt x="480" y="562"/>
                  <a:pt x="477" y="566"/>
                  <a:pt x="474" y="570"/>
                </a:cubicBezTo>
                <a:cubicBezTo>
                  <a:pt x="283" y="589"/>
                  <a:pt x="283" y="589"/>
                  <a:pt x="283" y="589"/>
                </a:cubicBezTo>
                <a:cubicBezTo>
                  <a:pt x="280" y="586"/>
                  <a:pt x="278" y="583"/>
                  <a:pt x="274" y="581"/>
                </a:cubicBezTo>
                <a:close/>
                <a:moveTo>
                  <a:pt x="508" y="545"/>
                </a:moveTo>
                <a:cubicBezTo>
                  <a:pt x="432" y="416"/>
                  <a:pt x="432" y="416"/>
                  <a:pt x="432" y="416"/>
                </a:cubicBezTo>
                <a:cubicBezTo>
                  <a:pt x="625" y="373"/>
                  <a:pt x="625" y="373"/>
                  <a:pt x="625" y="373"/>
                </a:cubicBezTo>
                <a:cubicBezTo>
                  <a:pt x="626" y="377"/>
                  <a:pt x="627" y="381"/>
                  <a:pt x="628" y="384"/>
                </a:cubicBezTo>
                <a:cubicBezTo>
                  <a:pt x="518" y="544"/>
                  <a:pt x="518" y="544"/>
                  <a:pt x="518" y="544"/>
                </a:cubicBezTo>
                <a:cubicBezTo>
                  <a:pt x="515" y="544"/>
                  <a:pt x="512" y="545"/>
                  <a:pt x="508" y="545"/>
                </a:cubicBezTo>
                <a:close/>
                <a:moveTo>
                  <a:pt x="416" y="390"/>
                </a:moveTo>
                <a:cubicBezTo>
                  <a:pt x="399" y="360"/>
                  <a:pt x="399" y="360"/>
                  <a:pt x="399" y="360"/>
                </a:cubicBezTo>
                <a:cubicBezTo>
                  <a:pt x="381" y="331"/>
                  <a:pt x="381" y="331"/>
                  <a:pt x="381" y="331"/>
                </a:cubicBezTo>
                <a:cubicBezTo>
                  <a:pt x="396" y="314"/>
                  <a:pt x="399" y="288"/>
                  <a:pt x="387" y="268"/>
                </a:cubicBezTo>
                <a:cubicBezTo>
                  <a:pt x="385" y="264"/>
                  <a:pt x="383" y="261"/>
                  <a:pt x="381" y="258"/>
                </a:cubicBezTo>
                <a:cubicBezTo>
                  <a:pt x="481" y="113"/>
                  <a:pt x="481" y="113"/>
                  <a:pt x="481" y="113"/>
                </a:cubicBezTo>
                <a:cubicBezTo>
                  <a:pt x="492" y="117"/>
                  <a:pt x="505" y="117"/>
                  <a:pt x="516" y="113"/>
                </a:cubicBezTo>
                <a:cubicBezTo>
                  <a:pt x="642" y="325"/>
                  <a:pt x="642" y="325"/>
                  <a:pt x="642" y="325"/>
                </a:cubicBezTo>
                <a:cubicBezTo>
                  <a:pt x="636" y="330"/>
                  <a:pt x="632" y="337"/>
                  <a:pt x="629" y="344"/>
                </a:cubicBezTo>
                <a:lnTo>
                  <a:pt x="416" y="390"/>
                </a:lnTo>
                <a:close/>
                <a:moveTo>
                  <a:pt x="451" y="87"/>
                </a:moveTo>
                <a:cubicBezTo>
                  <a:pt x="451" y="88"/>
                  <a:pt x="452" y="89"/>
                  <a:pt x="452" y="90"/>
                </a:cubicBezTo>
                <a:cubicBezTo>
                  <a:pt x="454" y="92"/>
                  <a:pt x="456" y="95"/>
                  <a:pt x="458" y="97"/>
                </a:cubicBezTo>
                <a:cubicBezTo>
                  <a:pt x="357" y="243"/>
                  <a:pt x="357" y="243"/>
                  <a:pt x="357" y="243"/>
                </a:cubicBezTo>
                <a:cubicBezTo>
                  <a:pt x="348" y="241"/>
                  <a:pt x="338" y="240"/>
                  <a:pt x="329" y="242"/>
                </a:cubicBezTo>
                <a:cubicBezTo>
                  <a:pt x="276" y="153"/>
                  <a:pt x="276" y="153"/>
                  <a:pt x="276" y="153"/>
                </a:cubicBezTo>
                <a:cubicBezTo>
                  <a:pt x="284" y="144"/>
                  <a:pt x="288" y="133"/>
                  <a:pt x="289" y="122"/>
                </a:cubicBezTo>
                <a:lnTo>
                  <a:pt x="451" y="87"/>
                </a:lnTo>
                <a:close/>
                <a:moveTo>
                  <a:pt x="214" y="167"/>
                </a:moveTo>
                <a:cubicBezTo>
                  <a:pt x="226" y="172"/>
                  <a:pt x="240" y="173"/>
                  <a:pt x="253" y="169"/>
                </a:cubicBezTo>
                <a:cubicBezTo>
                  <a:pt x="304" y="255"/>
                  <a:pt x="304" y="255"/>
                  <a:pt x="304" y="255"/>
                </a:cubicBezTo>
                <a:cubicBezTo>
                  <a:pt x="295" y="263"/>
                  <a:pt x="290" y="273"/>
                  <a:pt x="288" y="284"/>
                </a:cubicBezTo>
                <a:cubicBezTo>
                  <a:pt x="113" y="302"/>
                  <a:pt x="113" y="302"/>
                  <a:pt x="113" y="302"/>
                </a:cubicBezTo>
                <a:cubicBezTo>
                  <a:pt x="112" y="299"/>
                  <a:pt x="110" y="296"/>
                  <a:pt x="109" y="293"/>
                </a:cubicBezTo>
                <a:cubicBezTo>
                  <a:pt x="108" y="292"/>
                  <a:pt x="107" y="291"/>
                  <a:pt x="107" y="291"/>
                </a:cubicBezTo>
                <a:lnTo>
                  <a:pt x="214" y="167"/>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0" name="组合 19"/>
          <p:cNvGrpSpPr/>
          <p:nvPr/>
        </p:nvGrpSpPr>
        <p:grpSpPr>
          <a:xfrm>
            <a:off x="-188119" y="5647532"/>
            <a:ext cx="1071563" cy="1277938"/>
            <a:chOff x="2520950" y="1922463"/>
            <a:chExt cx="1071563" cy="1277938"/>
          </a:xfrm>
          <a:solidFill>
            <a:schemeClr val="bg1">
              <a:lumMod val="85000"/>
            </a:schemeClr>
          </a:solidFill>
        </p:grpSpPr>
        <p:sp>
          <p:nvSpPr>
            <p:cNvPr id="21" name="Freeform 269"/>
            <p:cNvSpPr/>
            <p:nvPr/>
          </p:nvSpPr>
          <p:spPr bwMode="auto">
            <a:xfrm>
              <a:off x="2547938" y="2073275"/>
              <a:ext cx="1044575" cy="890588"/>
            </a:xfrm>
            <a:custGeom>
              <a:avLst/>
              <a:gdLst>
                <a:gd name="T0" fmla="*/ 456 w 547"/>
                <a:gd name="T1" fmla="*/ 19 h 465"/>
                <a:gd name="T2" fmla="*/ 488 w 547"/>
                <a:gd name="T3" fmla="*/ 235 h 465"/>
                <a:gd name="T4" fmla="*/ 182 w 547"/>
                <a:gd name="T5" fmla="*/ 388 h 465"/>
                <a:gd name="T6" fmla="*/ 30 w 547"/>
                <a:gd name="T7" fmla="*/ 236 h 465"/>
                <a:gd name="T8" fmla="*/ 0 w 547"/>
                <a:gd name="T9" fmla="*/ 247 h 465"/>
                <a:gd name="T10" fmla="*/ 172 w 547"/>
                <a:gd name="T11" fmla="*/ 418 h 465"/>
                <a:gd name="T12" fmla="*/ 518 w 547"/>
                <a:gd name="T13" fmla="*/ 245 h 465"/>
                <a:gd name="T14" fmla="*/ 482 w 547"/>
                <a:gd name="T15" fmla="*/ 0 h 465"/>
                <a:gd name="T16" fmla="*/ 456 w 547"/>
                <a:gd name="T17" fmla="*/ 1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465">
                  <a:moveTo>
                    <a:pt x="456" y="19"/>
                  </a:moveTo>
                  <a:cubicBezTo>
                    <a:pt x="499" y="79"/>
                    <a:pt x="513" y="159"/>
                    <a:pt x="488" y="235"/>
                  </a:cubicBezTo>
                  <a:cubicBezTo>
                    <a:pt x="446" y="361"/>
                    <a:pt x="309" y="430"/>
                    <a:pt x="182" y="388"/>
                  </a:cubicBezTo>
                  <a:cubicBezTo>
                    <a:pt x="108" y="363"/>
                    <a:pt x="53" y="305"/>
                    <a:pt x="30" y="236"/>
                  </a:cubicBezTo>
                  <a:cubicBezTo>
                    <a:pt x="0" y="247"/>
                    <a:pt x="0" y="247"/>
                    <a:pt x="0" y="247"/>
                  </a:cubicBezTo>
                  <a:cubicBezTo>
                    <a:pt x="27" y="325"/>
                    <a:pt x="88" y="390"/>
                    <a:pt x="172" y="418"/>
                  </a:cubicBezTo>
                  <a:cubicBezTo>
                    <a:pt x="316" y="465"/>
                    <a:pt x="470" y="388"/>
                    <a:pt x="518" y="245"/>
                  </a:cubicBezTo>
                  <a:cubicBezTo>
                    <a:pt x="547" y="159"/>
                    <a:pt x="530" y="69"/>
                    <a:pt x="482" y="0"/>
                  </a:cubicBezTo>
                  <a:lnTo>
                    <a:pt x="456"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70"/>
            <p:cNvSpPr>
              <a:spLocks noEditPoints="1"/>
            </p:cNvSpPr>
            <p:nvPr/>
          </p:nvSpPr>
          <p:spPr bwMode="auto">
            <a:xfrm>
              <a:off x="2579688" y="1922463"/>
              <a:ext cx="928688" cy="931863"/>
            </a:xfrm>
            <a:custGeom>
              <a:avLst/>
              <a:gdLst>
                <a:gd name="T0" fmla="*/ 311 w 486"/>
                <a:gd name="T1" fmla="*/ 38 h 487"/>
                <a:gd name="T2" fmla="*/ 38 w 486"/>
                <a:gd name="T3" fmla="*/ 175 h 487"/>
                <a:gd name="T4" fmla="*/ 175 w 486"/>
                <a:gd name="T5" fmla="*/ 449 h 487"/>
                <a:gd name="T6" fmla="*/ 449 w 486"/>
                <a:gd name="T7" fmla="*/ 312 h 487"/>
                <a:gd name="T8" fmla="*/ 311 w 486"/>
                <a:gd name="T9" fmla="*/ 38 h 487"/>
                <a:gd name="T10" fmla="*/ 178 w 486"/>
                <a:gd name="T11" fmla="*/ 439 h 487"/>
                <a:gd name="T12" fmla="*/ 47 w 486"/>
                <a:gd name="T13" fmla="*/ 178 h 487"/>
                <a:gd name="T14" fmla="*/ 308 w 486"/>
                <a:gd name="T15" fmla="*/ 47 h 487"/>
                <a:gd name="T16" fmla="*/ 439 w 486"/>
                <a:gd name="T17" fmla="*/ 308 h 487"/>
                <a:gd name="T18" fmla="*/ 178 w 486"/>
                <a:gd name="T19" fmla="*/ 439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6" h="487">
                  <a:moveTo>
                    <a:pt x="311" y="38"/>
                  </a:moveTo>
                  <a:cubicBezTo>
                    <a:pt x="198" y="0"/>
                    <a:pt x="75" y="61"/>
                    <a:pt x="38" y="175"/>
                  </a:cubicBezTo>
                  <a:cubicBezTo>
                    <a:pt x="0" y="289"/>
                    <a:pt x="61" y="411"/>
                    <a:pt x="175" y="449"/>
                  </a:cubicBezTo>
                  <a:cubicBezTo>
                    <a:pt x="288" y="487"/>
                    <a:pt x="411" y="425"/>
                    <a:pt x="449" y="312"/>
                  </a:cubicBezTo>
                  <a:cubicBezTo>
                    <a:pt x="486" y="198"/>
                    <a:pt x="425" y="75"/>
                    <a:pt x="311" y="38"/>
                  </a:cubicBezTo>
                  <a:close/>
                  <a:moveTo>
                    <a:pt x="178" y="439"/>
                  </a:moveTo>
                  <a:cubicBezTo>
                    <a:pt x="70" y="403"/>
                    <a:pt x="11" y="286"/>
                    <a:pt x="47" y="178"/>
                  </a:cubicBezTo>
                  <a:cubicBezTo>
                    <a:pt x="83" y="70"/>
                    <a:pt x="200" y="11"/>
                    <a:pt x="308" y="47"/>
                  </a:cubicBezTo>
                  <a:cubicBezTo>
                    <a:pt x="417" y="83"/>
                    <a:pt x="475" y="200"/>
                    <a:pt x="439" y="308"/>
                  </a:cubicBezTo>
                  <a:cubicBezTo>
                    <a:pt x="403" y="417"/>
                    <a:pt x="286" y="475"/>
                    <a:pt x="178" y="4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71"/>
            <p:cNvSpPr/>
            <p:nvPr/>
          </p:nvSpPr>
          <p:spPr bwMode="auto">
            <a:xfrm>
              <a:off x="2520950" y="1966913"/>
              <a:ext cx="1001713" cy="893763"/>
            </a:xfrm>
            <a:custGeom>
              <a:avLst/>
              <a:gdLst>
                <a:gd name="T0" fmla="*/ 246 w 524"/>
                <a:gd name="T1" fmla="*/ 26 h 467"/>
                <a:gd name="T2" fmla="*/ 232 w 524"/>
                <a:gd name="T3" fmla="*/ 39 h 467"/>
                <a:gd name="T4" fmla="*/ 220 w 524"/>
                <a:gd name="T5" fmla="*/ 48 h 467"/>
                <a:gd name="T6" fmla="*/ 215 w 524"/>
                <a:gd name="T7" fmla="*/ 39 h 467"/>
                <a:gd name="T8" fmla="*/ 208 w 524"/>
                <a:gd name="T9" fmla="*/ 52 h 467"/>
                <a:gd name="T10" fmla="*/ 186 w 524"/>
                <a:gd name="T11" fmla="*/ 49 h 467"/>
                <a:gd name="T12" fmla="*/ 168 w 524"/>
                <a:gd name="T13" fmla="*/ 58 h 467"/>
                <a:gd name="T14" fmla="*/ 142 w 524"/>
                <a:gd name="T15" fmla="*/ 77 h 467"/>
                <a:gd name="T16" fmla="*/ 126 w 524"/>
                <a:gd name="T17" fmla="*/ 90 h 467"/>
                <a:gd name="T18" fmla="*/ 132 w 524"/>
                <a:gd name="T19" fmla="*/ 104 h 467"/>
                <a:gd name="T20" fmla="*/ 131 w 524"/>
                <a:gd name="T21" fmla="*/ 111 h 467"/>
                <a:gd name="T22" fmla="*/ 125 w 524"/>
                <a:gd name="T23" fmla="*/ 99 h 467"/>
                <a:gd name="T24" fmla="*/ 120 w 524"/>
                <a:gd name="T25" fmla="*/ 86 h 467"/>
                <a:gd name="T26" fmla="*/ 111 w 524"/>
                <a:gd name="T27" fmla="*/ 101 h 467"/>
                <a:gd name="T28" fmla="*/ 103 w 524"/>
                <a:gd name="T29" fmla="*/ 131 h 467"/>
                <a:gd name="T30" fmla="*/ 119 w 524"/>
                <a:gd name="T31" fmla="*/ 129 h 467"/>
                <a:gd name="T32" fmla="*/ 129 w 524"/>
                <a:gd name="T33" fmla="*/ 152 h 467"/>
                <a:gd name="T34" fmla="*/ 141 w 524"/>
                <a:gd name="T35" fmla="*/ 177 h 467"/>
                <a:gd name="T36" fmla="*/ 153 w 524"/>
                <a:gd name="T37" fmla="*/ 198 h 467"/>
                <a:gd name="T38" fmla="*/ 169 w 524"/>
                <a:gd name="T39" fmla="*/ 229 h 467"/>
                <a:gd name="T40" fmla="*/ 150 w 524"/>
                <a:gd name="T41" fmla="*/ 262 h 467"/>
                <a:gd name="T42" fmla="*/ 118 w 524"/>
                <a:gd name="T43" fmla="*/ 298 h 467"/>
                <a:gd name="T44" fmla="*/ 114 w 524"/>
                <a:gd name="T45" fmla="*/ 330 h 467"/>
                <a:gd name="T46" fmla="*/ 102 w 524"/>
                <a:gd name="T47" fmla="*/ 328 h 467"/>
                <a:gd name="T48" fmla="*/ 89 w 524"/>
                <a:gd name="T49" fmla="*/ 273 h 467"/>
                <a:gd name="T50" fmla="*/ 81 w 524"/>
                <a:gd name="T51" fmla="*/ 190 h 467"/>
                <a:gd name="T52" fmla="*/ 88 w 524"/>
                <a:gd name="T53" fmla="*/ 135 h 467"/>
                <a:gd name="T54" fmla="*/ 149 w 524"/>
                <a:gd name="T55" fmla="*/ 372 h 467"/>
                <a:gd name="T56" fmla="*/ 183 w 524"/>
                <a:gd name="T57" fmla="*/ 377 h 467"/>
                <a:gd name="T58" fmla="*/ 227 w 524"/>
                <a:gd name="T59" fmla="*/ 387 h 467"/>
                <a:gd name="T60" fmla="*/ 217 w 524"/>
                <a:gd name="T61" fmla="*/ 403 h 467"/>
                <a:gd name="T62" fmla="*/ 243 w 524"/>
                <a:gd name="T63" fmla="*/ 409 h 467"/>
                <a:gd name="T64" fmla="*/ 280 w 524"/>
                <a:gd name="T65" fmla="*/ 417 h 467"/>
                <a:gd name="T66" fmla="*/ 400 w 524"/>
                <a:gd name="T67" fmla="*/ 49 h 467"/>
                <a:gd name="T68" fmla="*/ 479 w 524"/>
                <a:gd name="T69" fmla="*/ 213 h 467"/>
                <a:gd name="T70" fmla="*/ 466 w 524"/>
                <a:gd name="T71" fmla="*/ 196 h 467"/>
                <a:gd name="T72" fmla="*/ 440 w 524"/>
                <a:gd name="T73" fmla="*/ 224 h 467"/>
                <a:gd name="T74" fmla="*/ 427 w 524"/>
                <a:gd name="T75" fmla="*/ 186 h 467"/>
                <a:gd name="T76" fmla="*/ 427 w 524"/>
                <a:gd name="T77" fmla="*/ 220 h 467"/>
                <a:gd name="T78" fmla="*/ 447 w 524"/>
                <a:gd name="T79" fmla="*/ 236 h 467"/>
                <a:gd name="T80" fmla="*/ 423 w 524"/>
                <a:gd name="T81" fmla="*/ 276 h 467"/>
                <a:gd name="T82" fmla="*/ 396 w 524"/>
                <a:gd name="T83" fmla="*/ 317 h 467"/>
                <a:gd name="T84" fmla="*/ 372 w 524"/>
                <a:gd name="T85" fmla="*/ 342 h 467"/>
                <a:gd name="T86" fmla="*/ 317 w 524"/>
                <a:gd name="T87" fmla="*/ 362 h 467"/>
                <a:gd name="T88" fmla="*/ 316 w 524"/>
                <a:gd name="T89" fmla="*/ 328 h 467"/>
                <a:gd name="T90" fmla="*/ 331 w 524"/>
                <a:gd name="T91" fmla="*/ 291 h 467"/>
                <a:gd name="T92" fmla="*/ 328 w 524"/>
                <a:gd name="T93" fmla="*/ 246 h 467"/>
                <a:gd name="T94" fmla="*/ 317 w 524"/>
                <a:gd name="T95" fmla="*/ 217 h 467"/>
                <a:gd name="T96" fmla="*/ 263 w 524"/>
                <a:gd name="T97" fmla="*/ 201 h 467"/>
                <a:gd name="T98" fmla="*/ 253 w 524"/>
                <a:gd name="T99" fmla="*/ 166 h 467"/>
                <a:gd name="T100" fmla="*/ 293 w 524"/>
                <a:gd name="T101" fmla="*/ 118 h 467"/>
                <a:gd name="T102" fmla="*/ 336 w 524"/>
                <a:gd name="T103" fmla="*/ 115 h 467"/>
                <a:gd name="T104" fmla="*/ 357 w 524"/>
                <a:gd name="T105" fmla="*/ 133 h 467"/>
                <a:gd name="T106" fmla="*/ 388 w 524"/>
                <a:gd name="T107" fmla="*/ 144 h 467"/>
                <a:gd name="T108" fmla="*/ 422 w 524"/>
                <a:gd name="T109" fmla="*/ 149 h 467"/>
                <a:gd name="T110" fmla="*/ 397 w 524"/>
                <a:gd name="T111" fmla="*/ 126 h 467"/>
                <a:gd name="T112" fmla="*/ 398 w 524"/>
                <a:gd name="T113" fmla="*/ 114 h 467"/>
                <a:gd name="T114" fmla="*/ 359 w 524"/>
                <a:gd name="T115" fmla="*/ 102 h 467"/>
                <a:gd name="T116" fmla="*/ 323 w 524"/>
                <a:gd name="T117" fmla="*/ 101 h 467"/>
                <a:gd name="T118" fmla="*/ 327 w 524"/>
                <a:gd name="T119" fmla="*/ 65 h 467"/>
                <a:gd name="T120" fmla="*/ 310 w 524"/>
                <a:gd name="T121" fmla="*/ 37 h 467"/>
                <a:gd name="T122" fmla="*/ 341 w 524"/>
                <a:gd name="T123" fmla="*/ 3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4" h="467">
                  <a:moveTo>
                    <a:pt x="310" y="14"/>
                  </a:moveTo>
                  <a:cubicBezTo>
                    <a:pt x="310" y="14"/>
                    <a:pt x="238" y="0"/>
                    <a:pt x="173" y="39"/>
                  </a:cubicBezTo>
                  <a:cubicBezTo>
                    <a:pt x="173" y="39"/>
                    <a:pt x="222" y="13"/>
                    <a:pt x="244" y="20"/>
                  </a:cubicBezTo>
                  <a:cubicBezTo>
                    <a:pt x="248" y="24"/>
                    <a:pt x="248" y="24"/>
                    <a:pt x="248" y="24"/>
                  </a:cubicBezTo>
                  <a:cubicBezTo>
                    <a:pt x="248" y="24"/>
                    <a:pt x="247" y="26"/>
                    <a:pt x="246" y="26"/>
                  </a:cubicBezTo>
                  <a:cubicBezTo>
                    <a:pt x="245" y="27"/>
                    <a:pt x="241" y="29"/>
                    <a:pt x="240" y="30"/>
                  </a:cubicBezTo>
                  <a:cubicBezTo>
                    <a:pt x="240" y="31"/>
                    <a:pt x="239" y="35"/>
                    <a:pt x="239" y="35"/>
                  </a:cubicBezTo>
                  <a:cubicBezTo>
                    <a:pt x="237" y="36"/>
                    <a:pt x="237" y="36"/>
                    <a:pt x="237" y="36"/>
                  </a:cubicBezTo>
                  <a:cubicBezTo>
                    <a:pt x="237" y="36"/>
                    <a:pt x="235" y="36"/>
                    <a:pt x="234" y="37"/>
                  </a:cubicBezTo>
                  <a:cubicBezTo>
                    <a:pt x="234" y="38"/>
                    <a:pt x="233" y="38"/>
                    <a:pt x="232" y="39"/>
                  </a:cubicBezTo>
                  <a:cubicBezTo>
                    <a:pt x="232" y="41"/>
                    <a:pt x="231" y="43"/>
                    <a:pt x="231" y="43"/>
                  </a:cubicBezTo>
                  <a:cubicBezTo>
                    <a:pt x="230" y="47"/>
                    <a:pt x="230" y="47"/>
                    <a:pt x="230" y="47"/>
                  </a:cubicBezTo>
                  <a:cubicBezTo>
                    <a:pt x="228" y="49"/>
                    <a:pt x="228" y="49"/>
                    <a:pt x="228" y="49"/>
                  </a:cubicBezTo>
                  <a:cubicBezTo>
                    <a:pt x="225" y="50"/>
                    <a:pt x="225" y="50"/>
                    <a:pt x="225" y="50"/>
                  </a:cubicBezTo>
                  <a:cubicBezTo>
                    <a:pt x="225" y="50"/>
                    <a:pt x="221" y="50"/>
                    <a:pt x="220" y="48"/>
                  </a:cubicBezTo>
                  <a:cubicBezTo>
                    <a:pt x="218" y="47"/>
                    <a:pt x="219" y="44"/>
                    <a:pt x="219" y="44"/>
                  </a:cubicBezTo>
                  <a:cubicBezTo>
                    <a:pt x="224" y="43"/>
                    <a:pt x="224" y="43"/>
                    <a:pt x="224" y="43"/>
                  </a:cubicBezTo>
                  <a:cubicBezTo>
                    <a:pt x="224" y="43"/>
                    <a:pt x="224" y="42"/>
                    <a:pt x="223" y="41"/>
                  </a:cubicBezTo>
                  <a:cubicBezTo>
                    <a:pt x="223" y="40"/>
                    <a:pt x="224" y="38"/>
                    <a:pt x="221" y="38"/>
                  </a:cubicBezTo>
                  <a:cubicBezTo>
                    <a:pt x="219" y="37"/>
                    <a:pt x="215" y="39"/>
                    <a:pt x="215" y="39"/>
                  </a:cubicBezTo>
                  <a:cubicBezTo>
                    <a:pt x="210" y="40"/>
                    <a:pt x="210" y="40"/>
                    <a:pt x="210" y="40"/>
                  </a:cubicBezTo>
                  <a:cubicBezTo>
                    <a:pt x="210" y="40"/>
                    <a:pt x="207" y="44"/>
                    <a:pt x="208" y="44"/>
                  </a:cubicBezTo>
                  <a:cubicBezTo>
                    <a:pt x="209" y="45"/>
                    <a:pt x="210" y="46"/>
                    <a:pt x="210" y="46"/>
                  </a:cubicBezTo>
                  <a:cubicBezTo>
                    <a:pt x="210" y="46"/>
                    <a:pt x="210" y="48"/>
                    <a:pt x="210" y="49"/>
                  </a:cubicBezTo>
                  <a:cubicBezTo>
                    <a:pt x="210" y="50"/>
                    <a:pt x="208" y="52"/>
                    <a:pt x="208" y="52"/>
                  </a:cubicBezTo>
                  <a:cubicBezTo>
                    <a:pt x="208" y="52"/>
                    <a:pt x="207" y="53"/>
                    <a:pt x="204" y="52"/>
                  </a:cubicBezTo>
                  <a:cubicBezTo>
                    <a:pt x="202" y="50"/>
                    <a:pt x="200" y="49"/>
                    <a:pt x="199" y="48"/>
                  </a:cubicBezTo>
                  <a:cubicBezTo>
                    <a:pt x="198" y="47"/>
                    <a:pt x="196" y="46"/>
                    <a:pt x="195" y="46"/>
                  </a:cubicBezTo>
                  <a:cubicBezTo>
                    <a:pt x="193" y="46"/>
                    <a:pt x="193" y="46"/>
                    <a:pt x="192" y="47"/>
                  </a:cubicBezTo>
                  <a:cubicBezTo>
                    <a:pt x="192" y="48"/>
                    <a:pt x="186" y="49"/>
                    <a:pt x="186" y="49"/>
                  </a:cubicBezTo>
                  <a:cubicBezTo>
                    <a:pt x="186" y="49"/>
                    <a:pt x="184" y="49"/>
                    <a:pt x="184" y="50"/>
                  </a:cubicBezTo>
                  <a:cubicBezTo>
                    <a:pt x="183" y="51"/>
                    <a:pt x="181" y="54"/>
                    <a:pt x="181" y="54"/>
                  </a:cubicBezTo>
                  <a:cubicBezTo>
                    <a:pt x="181" y="54"/>
                    <a:pt x="179" y="55"/>
                    <a:pt x="175" y="55"/>
                  </a:cubicBezTo>
                  <a:cubicBezTo>
                    <a:pt x="172" y="55"/>
                    <a:pt x="171" y="55"/>
                    <a:pt x="171" y="55"/>
                  </a:cubicBezTo>
                  <a:cubicBezTo>
                    <a:pt x="168" y="58"/>
                    <a:pt x="168" y="58"/>
                    <a:pt x="168" y="58"/>
                  </a:cubicBezTo>
                  <a:cubicBezTo>
                    <a:pt x="168" y="58"/>
                    <a:pt x="165" y="59"/>
                    <a:pt x="163" y="61"/>
                  </a:cubicBezTo>
                  <a:cubicBezTo>
                    <a:pt x="161" y="62"/>
                    <a:pt x="154" y="64"/>
                    <a:pt x="154" y="64"/>
                  </a:cubicBezTo>
                  <a:cubicBezTo>
                    <a:pt x="153" y="64"/>
                    <a:pt x="150" y="66"/>
                    <a:pt x="149" y="67"/>
                  </a:cubicBezTo>
                  <a:cubicBezTo>
                    <a:pt x="148" y="69"/>
                    <a:pt x="147" y="72"/>
                    <a:pt x="146" y="73"/>
                  </a:cubicBezTo>
                  <a:cubicBezTo>
                    <a:pt x="145" y="73"/>
                    <a:pt x="143" y="76"/>
                    <a:pt x="142" y="77"/>
                  </a:cubicBezTo>
                  <a:cubicBezTo>
                    <a:pt x="141" y="79"/>
                    <a:pt x="139" y="81"/>
                    <a:pt x="138" y="81"/>
                  </a:cubicBezTo>
                  <a:cubicBezTo>
                    <a:pt x="137" y="82"/>
                    <a:pt x="135" y="83"/>
                    <a:pt x="134" y="83"/>
                  </a:cubicBezTo>
                  <a:cubicBezTo>
                    <a:pt x="134" y="83"/>
                    <a:pt x="129" y="83"/>
                    <a:pt x="127" y="83"/>
                  </a:cubicBezTo>
                  <a:cubicBezTo>
                    <a:pt x="125" y="84"/>
                    <a:pt x="124" y="86"/>
                    <a:pt x="124" y="87"/>
                  </a:cubicBezTo>
                  <a:cubicBezTo>
                    <a:pt x="123" y="87"/>
                    <a:pt x="125" y="90"/>
                    <a:pt x="126" y="90"/>
                  </a:cubicBezTo>
                  <a:cubicBezTo>
                    <a:pt x="126" y="90"/>
                    <a:pt x="128" y="92"/>
                    <a:pt x="128" y="92"/>
                  </a:cubicBezTo>
                  <a:cubicBezTo>
                    <a:pt x="128" y="92"/>
                    <a:pt x="127" y="95"/>
                    <a:pt x="127" y="96"/>
                  </a:cubicBezTo>
                  <a:cubicBezTo>
                    <a:pt x="127" y="97"/>
                    <a:pt x="124" y="100"/>
                    <a:pt x="126" y="100"/>
                  </a:cubicBezTo>
                  <a:cubicBezTo>
                    <a:pt x="127" y="101"/>
                    <a:pt x="129" y="102"/>
                    <a:pt x="129" y="102"/>
                  </a:cubicBezTo>
                  <a:cubicBezTo>
                    <a:pt x="132" y="104"/>
                    <a:pt x="132" y="104"/>
                    <a:pt x="132" y="104"/>
                  </a:cubicBezTo>
                  <a:cubicBezTo>
                    <a:pt x="135" y="107"/>
                    <a:pt x="135" y="107"/>
                    <a:pt x="135" y="107"/>
                  </a:cubicBezTo>
                  <a:cubicBezTo>
                    <a:pt x="136" y="109"/>
                    <a:pt x="136" y="109"/>
                    <a:pt x="136" y="109"/>
                  </a:cubicBezTo>
                  <a:cubicBezTo>
                    <a:pt x="136" y="109"/>
                    <a:pt x="135" y="111"/>
                    <a:pt x="135" y="112"/>
                  </a:cubicBezTo>
                  <a:cubicBezTo>
                    <a:pt x="134" y="113"/>
                    <a:pt x="132" y="114"/>
                    <a:pt x="132" y="113"/>
                  </a:cubicBezTo>
                  <a:cubicBezTo>
                    <a:pt x="131" y="113"/>
                    <a:pt x="131" y="113"/>
                    <a:pt x="131" y="111"/>
                  </a:cubicBezTo>
                  <a:cubicBezTo>
                    <a:pt x="131" y="109"/>
                    <a:pt x="132" y="109"/>
                    <a:pt x="130" y="108"/>
                  </a:cubicBezTo>
                  <a:cubicBezTo>
                    <a:pt x="129" y="107"/>
                    <a:pt x="126" y="108"/>
                    <a:pt x="126" y="107"/>
                  </a:cubicBezTo>
                  <a:cubicBezTo>
                    <a:pt x="125" y="106"/>
                    <a:pt x="124" y="106"/>
                    <a:pt x="123" y="104"/>
                  </a:cubicBezTo>
                  <a:cubicBezTo>
                    <a:pt x="123" y="103"/>
                    <a:pt x="122" y="105"/>
                    <a:pt x="123" y="103"/>
                  </a:cubicBezTo>
                  <a:cubicBezTo>
                    <a:pt x="123" y="101"/>
                    <a:pt x="125" y="100"/>
                    <a:pt x="125" y="99"/>
                  </a:cubicBezTo>
                  <a:cubicBezTo>
                    <a:pt x="124" y="98"/>
                    <a:pt x="124" y="95"/>
                    <a:pt x="123" y="95"/>
                  </a:cubicBezTo>
                  <a:cubicBezTo>
                    <a:pt x="122" y="95"/>
                    <a:pt x="123" y="97"/>
                    <a:pt x="122" y="95"/>
                  </a:cubicBezTo>
                  <a:cubicBezTo>
                    <a:pt x="121" y="92"/>
                    <a:pt x="120" y="91"/>
                    <a:pt x="120" y="91"/>
                  </a:cubicBezTo>
                  <a:cubicBezTo>
                    <a:pt x="119" y="91"/>
                    <a:pt x="118" y="91"/>
                    <a:pt x="118" y="90"/>
                  </a:cubicBezTo>
                  <a:cubicBezTo>
                    <a:pt x="118" y="89"/>
                    <a:pt x="120" y="87"/>
                    <a:pt x="120" y="86"/>
                  </a:cubicBezTo>
                  <a:cubicBezTo>
                    <a:pt x="121" y="84"/>
                    <a:pt x="122" y="83"/>
                    <a:pt x="122" y="82"/>
                  </a:cubicBezTo>
                  <a:cubicBezTo>
                    <a:pt x="123" y="81"/>
                    <a:pt x="126" y="75"/>
                    <a:pt x="126" y="75"/>
                  </a:cubicBezTo>
                  <a:cubicBezTo>
                    <a:pt x="126" y="75"/>
                    <a:pt x="115" y="86"/>
                    <a:pt x="110" y="94"/>
                  </a:cubicBezTo>
                  <a:cubicBezTo>
                    <a:pt x="110" y="94"/>
                    <a:pt x="112" y="95"/>
                    <a:pt x="112" y="96"/>
                  </a:cubicBezTo>
                  <a:cubicBezTo>
                    <a:pt x="111" y="98"/>
                    <a:pt x="112" y="100"/>
                    <a:pt x="111" y="101"/>
                  </a:cubicBezTo>
                  <a:cubicBezTo>
                    <a:pt x="110" y="103"/>
                    <a:pt x="110" y="102"/>
                    <a:pt x="108" y="107"/>
                  </a:cubicBezTo>
                  <a:cubicBezTo>
                    <a:pt x="107" y="113"/>
                    <a:pt x="107" y="114"/>
                    <a:pt x="106" y="116"/>
                  </a:cubicBezTo>
                  <a:cubicBezTo>
                    <a:pt x="105" y="117"/>
                    <a:pt x="103" y="119"/>
                    <a:pt x="103" y="121"/>
                  </a:cubicBezTo>
                  <a:cubicBezTo>
                    <a:pt x="102" y="122"/>
                    <a:pt x="102" y="128"/>
                    <a:pt x="102" y="129"/>
                  </a:cubicBezTo>
                  <a:cubicBezTo>
                    <a:pt x="102" y="130"/>
                    <a:pt x="102" y="130"/>
                    <a:pt x="103" y="131"/>
                  </a:cubicBezTo>
                  <a:cubicBezTo>
                    <a:pt x="103" y="133"/>
                    <a:pt x="100" y="136"/>
                    <a:pt x="103" y="133"/>
                  </a:cubicBezTo>
                  <a:cubicBezTo>
                    <a:pt x="107" y="130"/>
                    <a:pt x="109" y="129"/>
                    <a:pt x="109" y="129"/>
                  </a:cubicBezTo>
                  <a:cubicBezTo>
                    <a:pt x="111" y="127"/>
                    <a:pt x="111" y="127"/>
                    <a:pt x="111" y="127"/>
                  </a:cubicBezTo>
                  <a:cubicBezTo>
                    <a:pt x="111" y="127"/>
                    <a:pt x="112" y="125"/>
                    <a:pt x="115" y="126"/>
                  </a:cubicBezTo>
                  <a:cubicBezTo>
                    <a:pt x="118" y="128"/>
                    <a:pt x="118" y="127"/>
                    <a:pt x="119" y="129"/>
                  </a:cubicBezTo>
                  <a:cubicBezTo>
                    <a:pt x="119" y="131"/>
                    <a:pt x="116" y="133"/>
                    <a:pt x="117" y="134"/>
                  </a:cubicBezTo>
                  <a:cubicBezTo>
                    <a:pt x="119" y="135"/>
                    <a:pt x="124" y="134"/>
                    <a:pt x="125" y="135"/>
                  </a:cubicBezTo>
                  <a:cubicBezTo>
                    <a:pt x="127" y="136"/>
                    <a:pt x="128" y="136"/>
                    <a:pt x="128" y="139"/>
                  </a:cubicBezTo>
                  <a:cubicBezTo>
                    <a:pt x="128" y="141"/>
                    <a:pt x="128" y="145"/>
                    <a:pt x="129" y="146"/>
                  </a:cubicBezTo>
                  <a:cubicBezTo>
                    <a:pt x="130" y="147"/>
                    <a:pt x="129" y="149"/>
                    <a:pt x="129" y="152"/>
                  </a:cubicBezTo>
                  <a:cubicBezTo>
                    <a:pt x="129" y="154"/>
                    <a:pt x="132" y="156"/>
                    <a:pt x="133" y="157"/>
                  </a:cubicBezTo>
                  <a:cubicBezTo>
                    <a:pt x="134" y="157"/>
                    <a:pt x="139" y="159"/>
                    <a:pt x="140" y="160"/>
                  </a:cubicBezTo>
                  <a:cubicBezTo>
                    <a:pt x="141" y="161"/>
                    <a:pt x="139" y="163"/>
                    <a:pt x="141" y="164"/>
                  </a:cubicBezTo>
                  <a:cubicBezTo>
                    <a:pt x="143" y="166"/>
                    <a:pt x="142" y="171"/>
                    <a:pt x="142" y="171"/>
                  </a:cubicBezTo>
                  <a:cubicBezTo>
                    <a:pt x="142" y="171"/>
                    <a:pt x="142" y="176"/>
                    <a:pt x="141" y="177"/>
                  </a:cubicBezTo>
                  <a:cubicBezTo>
                    <a:pt x="140" y="178"/>
                    <a:pt x="139" y="180"/>
                    <a:pt x="141" y="181"/>
                  </a:cubicBezTo>
                  <a:cubicBezTo>
                    <a:pt x="142" y="182"/>
                    <a:pt x="146" y="184"/>
                    <a:pt x="146" y="184"/>
                  </a:cubicBezTo>
                  <a:cubicBezTo>
                    <a:pt x="146" y="184"/>
                    <a:pt x="143" y="186"/>
                    <a:pt x="146" y="189"/>
                  </a:cubicBezTo>
                  <a:cubicBezTo>
                    <a:pt x="149" y="191"/>
                    <a:pt x="152" y="193"/>
                    <a:pt x="153" y="194"/>
                  </a:cubicBezTo>
                  <a:cubicBezTo>
                    <a:pt x="153" y="195"/>
                    <a:pt x="149" y="197"/>
                    <a:pt x="153" y="198"/>
                  </a:cubicBezTo>
                  <a:cubicBezTo>
                    <a:pt x="158" y="199"/>
                    <a:pt x="162" y="200"/>
                    <a:pt x="163" y="202"/>
                  </a:cubicBezTo>
                  <a:cubicBezTo>
                    <a:pt x="164" y="204"/>
                    <a:pt x="162" y="206"/>
                    <a:pt x="166" y="210"/>
                  </a:cubicBezTo>
                  <a:cubicBezTo>
                    <a:pt x="170" y="215"/>
                    <a:pt x="172" y="216"/>
                    <a:pt x="173" y="217"/>
                  </a:cubicBezTo>
                  <a:cubicBezTo>
                    <a:pt x="174" y="218"/>
                    <a:pt x="176" y="219"/>
                    <a:pt x="174" y="223"/>
                  </a:cubicBezTo>
                  <a:cubicBezTo>
                    <a:pt x="172" y="226"/>
                    <a:pt x="171" y="228"/>
                    <a:pt x="169" y="229"/>
                  </a:cubicBezTo>
                  <a:cubicBezTo>
                    <a:pt x="166" y="230"/>
                    <a:pt x="162" y="235"/>
                    <a:pt x="160" y="236"/>
                  </a:cubicBezTo>
                  <a:cubicBezTo>
                    <a:pt x="158" y="237"/>
                    <a:pt x="156" y="239"/>
                    <a:pt x="157" y="242"/>
                  </a:cubicBezTo>
                  <a:cubicBezTo>
                    <a:pt x="157" y="245"/>
                    <a:pt x="158" y="248"/>
                    <a:pt x="157" y="250"/>
                  </a:cubicBezTo>
                  <a:cubicBezTo>
                    <a:pt x="157" y="252"/>
                    <a:pt x="156" y="256"/>
                    <a:pt x="154" y="258"/>
                  </a:cubicBezTo>
                  <a:cubicBezTo>
                    <a:pt x="153" y="260"/>
                    <a:pt x="150" y="262"/>
                    <a:pt x="150" y="262"/>
                  </a:cubicBezTo>
                  <a:cubicBezTo>
                    <a:pt x="150" y="262"/>
                    <a:pt x="152" y="266"/>
                    <a:pt x="149" y="268"/>
                  </a:cubicBezTo>
                  <a:cubicBezTo>
                    <a:pt x="145" y="270"/>
                    <a:pt x="141" y="271"/>
                    <a:pt x="139" y="271"/>
                  </a:cubicBezTo>
                  <a:cubicBezTo>
                    <a:pt x="136" y="271"/>
                    <a:pt x="132" y="274"/>
                    <a:pt x="132" y="274"/>
                  </a:cubicBezTo>
                  <a:cubicBezTo>
                    <a:pt x="132" y="274"/>
                    <a:pt x="129" y="282"/>
                    <a:pt x="128" y="283"/>
                  </a:cubicBezTo>
                  <a:cubicBezTo>
                    <a:pt x="128" y="284"/>
                    <a:pt x="116" y="295"/>
                    <a:pt x="118" y="298"/>
                  </a:cubicBezTo>
                  <a:cubicBezTo>
                    <a:pt x="119" y="302"/>
                    <a:pt x="119" y="305"/>
                    <a:pt x="117" y="307"/>
                  </a:cubicBezTo>
                  <a:cubicBezTo>
                    <a:pt x="116" y="309"/>
                    <a:pt x="115" y="308"/>
                    <a:pt x="114" y="309"/>
                  </a:cubicBezTo>
                  <a:cubicBezTo>
                    <a:pt x="113" y="311"/>
                    <a:pt x="109" y="308"/>
                    <a:pt x="110" y="313"/>
                  </a:cubicBezTo>
                  <a:cubicBezTo>
                    <a:pt x="111" y="319"/>
                    <a:pt x="113" y="320"/>
                    <a:pt x="113" y="323"/>
                  </a:cubicBezTo>
                  <a:cubicBezTo>
                    <a:pt x="114" y="326"/>
                    <a:pt x="113" y="327"/>
                    <a:pt x="114" y="330"/>
                  </a:cubicBezTo>
                  <a:cubicBezTo>
                    <a:pt x="115" y="333"/>
                    <a:pt x="115" y="336"/>
                    <a:pt x="117" y="338"/>
                  </a:cubicBezTo>
                  <a:cubicBezTo>
                    <a:pt x="118" y="341"/>
                    <a:pt x="120" y="343"/>
                    <a:pt x="120" y="345"/>
                  </a:cubicBezTo>
                  <a:cubicBezTo>
                    <a:pt x="119" y="347"/>
                    <a:pt x="122" y="354"/>
                    <a:pt x="118" y="348"/>
                  </a:cubicBezTo>
                  <a:cubicBezTo>
                    <a:pt x="113" y="343"/>
                    <a:pt x="117" y="348"/>
                    <a:pt x="112" y="340"/>
                  </a:cubicBezTo>
                  <a:cubicBezTo>
                    <a:pt x="107" y="331"/>
                    <a:pt x="104" y="333"/>
                    <a:pt x="102" y="328"/>
                  </a:cubicBezTo>
                  <a:cubicBezTo>
                    <a:pt x="100" y="323"/>
                    <a:pt x="100" y="338"/>
                    <a:pt x="100" y="321"/>
                  </a:cubicBezTo>
                  <a:cubicBezTo>
                    <a:pt x="99" y="303"/>
                    <a:pt x="97" y="304"/>
                    <a:pt x="96" y="300"/>
                  </a:cubicBezTo>
                  <a:cubicBezTo>
                    <a:pt x="96" y="296"/>
                    <a:pt x="96" y="300"/>
                    <a:pt x="94" y="291"/>
                  </a:cubicBezTo>
                  <a:cubicBezTo>
                    <a:pt x="92" y="282"/>
                    <a:pt x="94" y="288"/>
                    <a:pt x="92" y="282"/>
                  </a:cubicBezTo>
                  <a:cubicBezTo>
                    <a:pt x="90" y="276"/>
                    <a:pt x="88" y="282"/>
                    <a:pt x="89" y="273"/>
                  </a:cubicBezTo>
                  <a:cubicBezTo>
                    <a:pt x="90" y="263"/>
                    <a:pt x="88" y="269"/>
                    <a:pt x="88" y="258"/>
                  </a:cubicBezTo>
                  <a:cubicBezTo>
                    <a:pt x="89" y="246"/>
                    <a:pt x="94" y="247"/>
                    <a:pt x="90" y="241"/>
                  </a:cubicBezTo>
                  <a:cubicBezTo>
                    <a:pt x="86" y="234"/>
                    <a:pt x="85" y="236"/>
                    <a:pt x="85" y="232"/>
                  </a:cubicBezTo>
                  <a:cubicBezTo>
                    <a:pt x="84" y="228"/>
                    <a:pt x="85" y="232"/>
                    <a:pt x="83" y="222"/>
                  </a:cubicBezTo>
                  <a:cubicBezTo>
                    <a:pt x="81" y="211"/>
                    <a:pt x="75" y="205"/>
                    <a:pt x="81" y="190"/>
                  </a:cubicBezTo>
                  <a:cubicBezTo>
                    <a:pt x="86" y="175"/>
                    <a:pt x="87" y="173"/>
                    <a:pt x="87" y="173"/>
                  </a:cubicBezTo>
                  <a:cubicBezTo>
                    <a:pt x="87" y="173"/>
                    <a:pt x="81" y="164"/>
                    <a:pt x="87" y="157"/>
                  </a:cubicBezTo>
                  <a:cubicBezTo>
                    <a:pt x="92" y="149"/>
                    <a:pt x="92" y="152"/>
                    <a:pt x="92" y="149"/>
                  </a:cubicBezTo>
                  <a:cubicBezTo>
                    <a:pt x="92" y="145"/>
                    <a:pt x="91" y="146"/>
                    <a:pt x="90" y="141"/>
                  </a:cubicBezTo>
                  <a:cubicBezTo>
                    <a:pt x="88" y="137"/>
                    <a:pt x="88" y="137"/>
                    <a:pt x="88" y="135"/>
                  </a:cubicBezTo>
                  <a:cubicBezTo>
                    <a:pt x="88" y="133"/>
                    <a:pt x="89" y="128"/>
                    <a:pt x="89" y="128"/>
                  </a:cubicBezTo>
                  <a:cubicBezTo>
                    <a:pt x="86" y="128"/>
                    <a:pt x="86" y="128"/>
                    <a:pt x="86" y="128"/>
                  </a:cubicBezTo>
                  <a:cubicBezTo>
                    <a:pt x="86" y="128"/>
                    <a:pt x="0" y="320"/>
                    <a:pt x="188" y="415"/>
                  </a:cubicBezTo>
                  <a:cubicBezTo>
                    <a:pt x="188" y="415"/>
                    <a:pt x="146" y="390"/>
                    <a:pt x="145" y="380"/>
                  </a:cubicBezTo>
                  <a:cubicBezTo>
                    <a:pt x="145" y="380"/>
                    <a:pt x="147" y="371"/>
                    <a:pt x="149" y="372"/>
                  </a:cubicBezTo>
                  <a:cubicBezTo>
                    <a:pt x="151" y="372"/>
                    <a:pt x="153" y="375"/>
                    <a:pt x="157" y="373"/>
                  </a:cubicBezTo>
                  <a:cubicBezTo>
                    <a:pt x="160" y="372"/>
                    <a:pt x="165" y="370"/>
                    <a:pt x="165" y="370"/>
                  </a:cubicBezTo>
                  <a:cubicBezTo>
                    <a:pt x="164" y="374"/>
                    <a:pt x="164" y="374"/>
                    <a:pt x="164" y="374"/>
                  </a:cubicBezTo>
                  <a:cubicBezTo>
                    <a:pt x="164" y="374"/>
                    <a:pt x="161" y="374"/>
                    <a:pt x="170" y="375"/>
                  </a:cubicBezTo>
                  <a:cubicBezTo>
                    <a:pt x="180" y="377"/>
                    <a:pt x="180" y="378"/>
                    <a:pt x="183" y="377"/>
                  </a:cubicBezTo>
                  <a:cubicBezTo>
                    <a:pt x="187" y="377"/>
                    <a:pt x="193" y="371"/>
                    <a:pt x="194" y="376"/>
                  </a:cubicBezTo>
                  <a:cubicBezTo>
                    <a:pt x="194" y="381"/>
                    <a:pt x="190" y="378"/>
                    <a:pt x="194" y="381"/>
                  </a:cubicBezTo>
                  <a:cubicBezTo>
                    <a:pt x="198" y="384"/>
                    <a:pt x="207" y="384"/>
                    <a:pt x="207" y="384"/>
                  </a:cubicBezTo>
                  <a:cubicBezTo>
                    <a:pt x="207" y="384"/>
                    <a:pt x="220" y="390"/>
                    <a:pt x="222" y="389"/>
                  </a:cubicBezTo>
                  <a:cubicBezTo>
                    <a:pt x="224" y="388"/>
                    <a:pt x="225" y="385"/>
                    <a:pt x="227" y="387"/>
                  </a:cubicBezTo>
                  <a:cubicBezTo>
                    <a:pt x="229" y="388"/>
                    <a:pt x="229" y="392"/>
                    <a:pt x="229" y="392"/>
                  </a:cubicBezTo>
                  <a:cubicBezTo>
                    <a:pt x="220" y="394"/>
                    <a:pt x="220" y="394"/>
                    <a:pt x="220" y="394"/>
                  </a:cubicBezTo>
                  <a:cubicBezTo>
                    <a:pt x="211" y="397"/>
                    <a:pt x="211" y="397"/>
                    <a:pt x="211" y="397"/>
                  </a:cubicBezTo>
                  <a:cubicBezTo>
                    <a:pt x="211" y="397"/>
                    <a:pt x="208" y="397"/>
                    <a:pt x="210" y="399"/>
                  </a:cubicBezTo>
                  <a:cubicBezTo>
                    <a:pt x="213" y="401"/>
                    <a:pt x="214" y="401"/>
                    <a:pt x="217" y="403"/>
                  </a:cubicBezTo>
                  <a:cubicBezTo>
                    <a:pt x="220" y="404"/>
                    <a:pt x="226" y="413"/>
                    <a:pt x="229" y="410"/>
                  </a:cubicBezTo>
                  <a:cubicBezTo>
                    <a:pt x="233" y="407"/>
                    <a:pt x="233" y="407"/>
                    <a:pt x="235" y="405"/>
                  </a:cubicBezTo>
                  <a:cubicBezTo>
                    <a:pt x="238" y="403"/>
                    <a:pt x="238" y="400"/>
                    <a:pt x="241" y="401"/>
                  </a:cubicBezTo>
                  <a:cubicBezTo>
                    <a:pt x="245" y="402"/>
                    <a:pt x="248" y="404"/>
                    <a:pt x="248" y="404"/>
                  </a:cubicBezTo>
                  <a:cubicBezTo>
                    <a:pt x="243" y="409"/>
                    <a:pt x="243" y="409"/>
                    <a:pt x="243" y="409"/>
                  </a:cubicBezTo>
                  <a:cubicBezTo>
                    <a:pt x="243" y="409"/>
                    <a:pt x="249" y="411"/>
                    <a:pt x="251" y="411"/>
                  </a:cubicBezTo>
                  <a:cubicBezTo>
                    <a:pt x="253" y="412"/>
                    <a:pt x="253" y="416"/>
                    <a:pt x="257" y="414"/>
                  </a:cubicBezTo>
                  <a:cubicBezTo>
                    <a:pt x="261" y="412"/>
                    <a:pt x="262" y="412"/>
                    <a:pt x="265" y="413"/>
                  </a:cubicBezTo>
                  <a:cubicBezTo>
                    <a:pt x="269" y="413"/>
                    <a:pt x="274" y="413"/>
                    <a:pt x="275" y="414"/>
                  </a:cubicBezTo>
                  <a:cubicBezTo>
                    <a:pt x="276" y="415"/>
                    <a:pt x="279" y="417"/>
                    <a:pt x="280" y="417"/>
                  </a:cubicBezTo>
                  <a:cubicBezTo>
                    <a:pt x="282" y="418"/>
                    <a:pt x="287" y="425"/>
                    <a:pt x="289" y="425"/>
                  </a:cubicBezTo>
                  <a:cubicBezTo>
                    <a:pt x="291" y="424"/>
                    <a:pt x="299" y="427"/>
                    <a:pt x="299" y="427"/>
                  </a:cubicBezTo>
                  <a:cubicBezTo>
                    <a:pt x="299" y="427"/>
                    <a:pt x="269" y="441"/>
                    <a:pt x="220" y="426"/>
                  </a:cubicBezTo>
                  <a:cubicBezTo>
                    <a:pt x="220" y="426"/>
                    <a:pt x="328" y="467"/>
                    <a:pt x="425" y="381"/>
                  </a:cubicBezTo>
                  <a:cubicBezTo>
                    <a:pt x="522" y="294"/>
                    <a:pt x="524" y="143"/>
                    <a:pt x="400" y="49"/>
                  </a:cubicBezTo>
                  <a:cubicBezTo>
                    <a:pt x="400" y="49"/>
                    <a:pt x="492" y="123"/>
                    <a:pt x="486" y="233"/>
                  </a:cubicBezTo>
                  <a:cubicBezTo>
                    <a:pt x="485" y="234"/>
                    <a:pt x="485" y="234"/>
                    <a:pt x="485" y="234"/>
                  </a:cubicBezTo>
                  <a:cubicBezTo>
                    <a:pt x="483" y="230"/>
                    <a:pt x="482" y="232"/>
                    <a:pt x="481" y="226"/>
                  </a:cubicBezTo>
                  <a:cubicBezTo>
                    <a:pt x="481" y="221"/>
                    <a:pt x="482" y="222"/>
                    <a:pt x="481" y="219"/>
                  </a:cubicBezTo>
                  <a:cubicBezTo>
                    <a:pt x="481" y="215"/>
                    <a:pt x="480" y="217"/>
                    <a:pt x="479" y="213"/>
                  </a:cubicBezTo>
                  <a:cubicBezTo>
                    <a:pt x="478" y="209"/>
                    <a:pt x="477" y="209"/>
                    <a:pt x="476" y="207"/>
                  </a:cubicBezTo>
                  <a:cubicBezTo>
                    <a:pt x="475" y="204"/>
                    <a:pt x="475" y="197"/>
                    <a:pt x="474" y="195"/>
                  </a:cubicBezTo>
                  <a:cubicBezTo>
                    <a:pt x="473" y="193"/>
                    <a:pt x="469" y="191"/>
                    <a:pt x="467" y="190"/>
                  </a:cubicBezTo>
                  <a:cubicBezTo>
                    <a:pt x="466" y="189"/>
                    <a:pt x="467" y="187"/>
                    <a:pt x="466" y="189"/>
                  </a:cubicBezTo>
                  <a:cubicBezTo>
                    <a:pt x="464" y="191"/>
                    <a:pt x="466" y="196"/>
                    <a:pt x="466" y="196"/>
                  </a:cubicBezTo>
                  <a:cubicBezTo>
                    <a:pt x="464" y="203"/>
                    <a:pt x="464" y="203"/>
                    <a:pt x="464" y="203"/>
                  </a:cubicBezTo>
                  <a:cubicBezTo>
                    <a:pt x="464" y="203"/>
                    <a:pt x="464" y="211"/>
                    <a:pt x="464" y="213"/>
                  </a:cubicBezTo>
                  <a:cubicBezTo>
                    <a:pt x="463" y="215"/>
                    <a:pt x="459" y="219"/>
                    <a:pt x="459" y="219"/>
                  </a:cubicBezTo>
                  <a:cubicBezTo>
                    <a:pt x="459" y="219"/>
                    <a:pt x="456" y="225"/>
                    <a:pt x="454" y="225"/>
                  </a:cubicBezTo>
                  <a:cubicBezTo>
                    <a:pt x="452" y="225"/>
                    <a:pt x="440" y="224"/>
                    <a:pt x="440" y="224"/>
                  </a:cubicBezTo>
                  <a:cubicBezTo>
                    <a:pt x="440" y="224"/>
                    <a:pt x="438" y="219"/>
                    <a:pt x="438" y="215"/>
                  </a:cubicBezTo>
                  <a:cubicBezTo>
                    <a:pt x="437" y="211"/>
                    <a:pt x="431" y="208"/>
                    <a:pt x="431" y="206"/>
                  </a:cubicBezTo>
                  <a:cubicBezTo>
                    <a:pt x="430" y="205"/>
                    <a:pt x="433" y="203"/>
                    <a:pt x="432" y="198"/>
                  </a:cubicBezTo>
                  <a:cubicBezTo>
                    <a:pt x="430" y="193"/>
                    <a:pt x="433" y="195"/>
                    <a:pt x="430" y="190"/>
                  </a:cubicBezTo>
                  <a:cubicBezTo>
                    <a:pt x="427" y="186"/>
                    <a:pt x="427" y="186"/>
                    <a:pt x="427" y="186"/>
                  </a:cubicBezTo>
                  <a:cubicBezTo>
                    <a:pt x="427" y="186"/>
                    <a:pt x="420" y="180"/>
                    <a:pt x="421" y="186"/>
                  </a:cubicBezTo>
                  <a:cubicBezTo>
                    <a:pt x="422" y="192"/>
                    <a:pt x="417" y="196"/>
                    <a:pt x="420" y="197"/>
                  </a:cubicBezTo>
                  <a:cubicBezTo>
                    <a:pt x="422" y="198"/>
                    <a:pt x="424" y="197"/>
                    <a:pt x="424" y="202"/>
                  </a:cubicBezTo>
                  <a:cubicBezTo>
                    <a:pt x="425" y="206"/>
                    <a:pt x="425" y="209"/>
                    <a:pt x="426" y="210"/>
                  </a:cubicBezTo>
                  <a:cubicBezTo>
                    <a:pt x="426" y="212"/>
                    <a:pt x="425" y="219"/>
                    <a:pt x="427" y="220"/>
                  </a:cubicBezTo>
                  <a:cubicBezTo>
                    <a:pt x="428" y="221"/>
                    <a:pt x="434" y="222"/>
                    <a:pt x="432" y="224"/>
                  </a:cubicBezTo>
                  <a:cubicBezTo>
                    <a:pt x="431" y="226"/>
                    <a:pt x="427" y="229"/>
                    <a:pt x="430" y="231"/>
                  </a:cubicBezTo>
                  <a:cubicBezTo>
                    <a:pt x="433" y="233"/>
                    <a:pt x="433" y="234"/>
                    <a:pt x="435" y="235"/>
                  </a:cubicBezTo>
                  <a:cubicBezTo>
                    <a:pt x="437" y="235"/>
                    <a:pt x="436" y="235"/>
                    <a:pt x="440" y="235"/>
                  </a:cubicBezTo>
                  <a:cubicBezTo>
                    <a:pt x="444" y="235"/>
                    <a:pt x="447" y="236"/>
                    <a:pt x="447" y="236"/>
                  </a:cubicBezTo>
                  <a:cubicBezTo>
                    <a:pt x="447" y="236"/>
                    <a:pt x="451" y="241"/>
                    <a:pt x="450" y="242"/>
                  </a:cubicBezTo>
                  <a:cubicBezTo>
                    <a:pt x="450" y="244"/>
                    <a:pt x="446" y="251"/>
                    <a:pt x="446" y="251"/>
                  </a:cubicBezTo>
                  <a:cubicBezTo>
                    <a:pt x="439" y="258"/>
                    <a:pt x="439" y="258"/>
                    <a:pt x="439" y="258"/>
                  </a:cubicBezTo>
                  <a:cubicBezTo>
                    <a:pt x="439" y="258"/>
                    <a:pt x="434" y="272"/>
                    <a:pt x="432" y="271"/>
                  </a:cubicBezTo>
                  <a:cubicBezTo>
                    <a:pt x="430" y="270"/>
                    <a:pt x="425" y="276"/>
                    <a:pt x="423" y="276"/>
                  </a:cubicBezTo>
                  <a:cubicBezTo>
                    <a:pt x="421" y="277"/>
                    <a:pt x="418" y="286"/>
                    <a:pt x="418" y="286"/>
                  </a:cubicBezTo>
                  <a:cubicBezTo>
                    <a:pt x="412" y="290"/>
                    <a:pt x="412" y="290"/>
                    <a:pt x="412" y="290"/>
                  </a:cubicBezTo>
                  <a:cubicBezTo>
                    <a:pt x="412" y="290"/>
                    <a:pt x="409" y="296"/>
                    <a:pt x="409" y="299"/>
                  </a:cubicBezTo>
                  <a:cubicBezTo>
                    <a:pt x="409" y="301"/>
                    <a:pt x="407" y="308"/>
                    <a:pt x="405" y="312"/>
                  </a:cubicBezTo>
                  <a:cubicBezTo>
                    <a:pt x="403" y="315"/>
                    <a:pt x="396" y="317"/>
                    <a:pt x="396" y="317"/>
                  </a:cubicBezTo>
                  <a:cubicBezTo>
                    <a:pt x="396" y="317"/>
                    <a:pt x="401" y="326"/>
                    <a:pt x="397" y="326"/>
                  </a:cubicBezTo>
                  <a:cubicBezTo>
                    <a:pt x="393" y="326"/>
                    <a:pt x="387" y="330"/>
                    <a:pt x="386" y="331"/>
                  </a:cubicBezTo>
                  <a:cubicBezTo>
                    <a:pt x="385" y="332"/>
                    <a:pt x="384" y="335"/>
                    <a:pt x="382" y="335"/>
                  </a:cubicBezTo>
                  <a:cubicBezTo>
                    <a:pt x="379" y="335"/>
                    <a:pt x="375" y="334"/>
                    <a:pt x="374" y="335"/>
                  </a:cubicBezTo>
                  <a:cubicBezTo>
                    <a:pt x="374" y="337"/>
                    <a:pt x="372" y="342"/>
                    <a:pt x="372" y="342"/>
                  </a:cubicBezTo>
                  <a:cubicBezTo>
                    <a:pt x="361" y="351"/>
                    <a:pt x="361" y="351"/>
                    <a:pt x="361" y="351"/>
                  </a:cubicBezTo>
                  <a:cubicBezTo>
                    <a:pt x="349" y="355"/>
                    <a:pt x="349" y="355"/>
                    <a:pt x="349" y="355"/>
                  </a:cubicBezTo>
                  <a:cubicBezTo>
                    <a:pt x="349" y="355"/>
                    <a:pt x="348" y="361"/>
                    <a:pt x="345" y="360"/>
                  </a:cubicBezTo>
                  <a:cubicBezTo>
                    <a:pt x="342" y="360"/>
                    <a:pt x="332" y="360"/>
                    <a:pt x="330" y="361"/>
                  </a:cubicBezTo>
                  <a:cubicBezTo>
                    <a:pt x="328" y="362"/>
                    <a:pt x="320" y="363"/>
                    <a:pt x="317" y="362"/>
                  </a:cubicBezTo>
                  <a:cubicBezTo>
                    <a:pt x="315" y="362"/>
                    <a:pt x="317" y="369"/>
                    <a:pt x="315" y="362"/>
                  </a:cubicBezTo>
                  <a:cubicBezTo>
                    <a:pt x="314" y="354"/>
                    <a:pt x="315" y="359"/>
                    <a:pt x="314" y="350"/>
                  </a:cubicBezTo>
                  <a:cubicBezTo>
                    <a:pt x="313" y="342"/>
                    <a:pt x="311" y="347"/>
                    <a:pt x="313" y="342"/>
                  </a:cubicBezTo>
                  <a:cubicBezTo>
                    <a:pt x="315" y="336"/>
                    <a:pt x="314" y="341"/>
                    <a:pt x="315" y="336"/>
                  </a:cubicBezTo>
                  <a:cubicBezTo>
                    <a:pt x="317" y="331"/>
                    <a:pt x="317" y="335"/>
                    <a:pt x="316" y="328"/>
                  </a:cubicBezTo>
                  <a:cubicBezTo>
                    <a:pt x="316" y="321"/>
                    <a:pt x="315" y="323"/>
                    <a:pt x="313" y="318"/>
                  </a:cubicBezTo>
                  <a:cubicBezTo>
                    <a:pt x="310" y="313"/>
                    <a:pt x="306" y="316"/>
                    <a:pt x="311" y="310"/>
                  </a:cubicBezTo>
                  <a:cubicBezTo>
                    <a:pt x="315" y="305"/>
                    <a:pt x="312" y="311"/>
                    <a:pt x="315" y="305"/>
                  </a:cubicBezTo>
                  <a:cubicBezTo>
                    <a:pt x="319" y="299"/>
                    <a:pt x="317" y="298"/>
                    <a:pt x="322" y="296"/>
                  </a:cubicBezTo>
                  <a:cubicBezTo>
                    <a:pt x="326" y="295"/>
                    <a:pt x="330" y="295"/>
                    <a:pt x="331" y="291"/>
                  </a:cubicBezTo>
                  <a:cubicBezTo>
                    <a:pt x="331" y="287"/>
                    <a:pt x="332" y="286"/>
                    <a:pt x="332" y="283"/>
                  </a:cubicBezTo>
                  <a:cubicBezTo>
                    <a:pt x="332" y="281"/>
                    <a:pt x="329" y="276"/>
                    <a:pt x="329" y="274"/>
                  </a:cubicBezTo>
                  <a:cubicBezTo>
                    <a:pt x="329" y="273"/>
                    <a:pt x="329" y="273"/>
                    <a:pt x="327" y="268"/>
                  </a:cubicBezTo>
                  <a:cubicBezTo>
                    <a:pt x="326" y="263"/>
                    <a:pt x="325" y="260"/>
                    <a:pt x="325" y="260"/>
                  </a:cubicBezTo>
                  <a:cubicBezTo>
                    <a:pt x="325" y="260"/>
                    <a:pt x="327" y="250"/>
                    <a:pt x="328" y="246"/>
                  </a:cubicBezTo>
                  <a:cubicBezTo>
                    <a:pt x="330" y="242"/>
                    <a:pt x="326" y="248"/>
                    <a:pt x="330" y="242"/>
                  </a:cubicBezTo>
                  <a:cubicBezTo>
                    <a:pt x="333" y="237"/>
                    <a:pt x="335" y="233"/>
                    <a:pt x="335" y="233"/>
                  </a:cubicBezTo>
                  <a:cubicBezTo>
                    <a:pt x="335" y="233"/>
                    <a:pt x="329" y="226"/>
                    <a:pt x="326" y="226"/>
                  </a:cubicBezTo>
                  <a:cubicBezTo>
                    <a:pt x="323" y="225"/>
                    <a:pt x="322" y="230"/>
                    <a:pt x="319" y="225"/>
                  </a:cubicBezTo>
                  <a:cubicBezTo>
                    <a:pt x="316" y="220"/>
                    <a:pt x="318" y="218"/>
                    <a:pt x="317" y="217"/>
                  </a:cubicBezTo>
                  <a:cubicBezTo>
                    <a:pt x="316" y="215"/>
                    <a:pt x="313" y="214"/>
                    <a:pt x="310" y="215"/>
                  </a:cubicBezTo>
                  <a:cubicBezTo>
                    <a:pt x="307" y="216"/>
                    <a:pt x="302" y="214"/>
                    <a:pt x="297" y="215"/>
                  </a:cubicBezTo>
                  <a:cubicBezTo>
                    <a:pt x="292" y="215"/>
                    <a:pt x="291" y="214"/>
                    <a:pt x="285" y="212"/>
                  </a:cubicBezTo>
                  <a:cubicBezTo>
                    <a:pt x="279" y="211"/>
                    <a:pt x="272" y="210"/>
                    <a:pt x="269" y="206"/>
                  </a:cubicBezTo>
                  <a:cubicBezTo>
                    <a:pt x="265" y="203"/>
                    <a:pt x="264" y="206"/>
                    <a:pt x="263" y="201"/>
                  </a:cubicBezTo>
                  <a:cubicBezTo>
                    <a:pt x="263" y="195"/>
                    <a:pt x="265" y="196"/>
                    <a:pt x="261" y="193"/>
                  </a:cubicBezTo>
                  <a:cubicBezTo>
                    <a:pt x="258" y="189"/>
                    <a:pt x="256" y="190"/>
                    <a:pt x="257" y="186"/>
                  </a:cubicBezTo>
                  <a:cubicBezTo>
                    <a:pt x="258" y="182"/>
                    <a:pt x="260" y="183"/>
                    <a:pt x="258" y="178"/>
                  </a:cubicBezTo>
                  <a:cubicBezTo>
                    <a:pt x="256" y="174"/>
                    <a:pt x="260" y="181"/>
                    <a:pt x="256" y="174"/>
                  </a:cubicBezTo>
                  <a:cubicBezTo>
                    <a:pt x="253" y="166"/>
                    <a:pt x="249" y="170"/>
                    <a:pt x="253" y="166"/>
                  </a:cubicBezTo>
                  <a:cubicBezTo>
                    <a:pt x="256" y="162"/>
                    <a:pt x="257" y="165"/>
                    <a:pt x="259" y="160"/>
                  </a:cubicBezTo>
                  <a:cubicBezTo>
                    <a:pt x="261" y="154"/>
                    <a:pt x="266" y="165"/>
                    <a:pt x="265" y="152"/>
                  </a:cubicBezTo>
                  <a:cubicBezTo>
                    <a:pt x="264" y="139"/>
                    <a:pt x="262" y="141"/>
                    <a:pt x="269" y="134"/>
                  </a:cubicBezTo>
                  <a:cubicBezTo>
                    <a:pt x="277" y="127"/>
                    <a:pt x="284" y="126"/>
                    <a:pt x="286" y="125"/>
                  </a:cubicBezTo>
                  <a:cubicBezTo>
                    <a:pt x="287" y="123"/>
                    <a:pt x="291" y="119"/>
                    <a:pt x="293" y="118"/>
                  </a:cubicBezTo>
                  <a:cubicBezTo>
                    <a:pt x="295" y="117"/>
                    <a:pt x="294" y="116"/>
                    <a:pt x="298" y="117"/>
                  </a:cubicBezTo>
                  <a:cubicBezTo>
                    <a:pt x="302" y="119"/>
                    <a:pt x="308" y="119"/>
                    <a:pt x="312" y="117"/>
                  </a:cubicBezTo>
                  <a:cubicBezTo>
                    <a:pt x="315" y="115"/>
                    <a:pt x="321" y="112"/>
                    <a:pt x="323" y="112"/>
                  </a:cubicBezTo>
                  <a:cubicBezTo>
                    <a:pt x="325" y="113"/>
                    <a:pt x="323" y="113"/>
                    <a:pt x="328" y="114"/>
                  </a:cubicBezTo>
                  <a:cubicBezTo>
                    <a:pt x="332" y="114"/>
                    <a:pt x="334" y="114"/>
                    <a:pt x="336" y="115"/>
                  </a:cubicBezTo>
                  <a:cubicBezTo>
                    <a:pt x="339" y="116"/>
                    <a:pt x="333" y="115"/>
                    <a:pt x="342" y="116"/>
                  </a:cubicBezTo>
                  <a:cubicBezTo>
                    <a:pt x="350" y="117"/>
                    <a:pt x="348" y="117"/>
                    <a:pt x="350" y="117"/>
                  </a:cubicBezTo>
                  <a:cubicBezTo>
                    <a:pt x="352" y="118"/>
                    <a:pt x="351" y="118"/>
                    <a:pt x="354" y="120"/>
                  </a:cubicBezTo>
                  <a:cubicBezTo>
                    <a:pt x="357" y="121"/>
                    <a:pt x="359" y="114"/>
                    <a:pt x="357" y="121"/>
                  </a:cubicBezTo>
                  <a:cubicBezTo>
                    <a:pt x="355" y="129"/>
                    <a:pt x="351" y="131"/>
                    <a:pt x="357" y="133"/>
                  </a:cubicBezTo>
                  <a:cubicBezTo>
                    <a:pt x="362" y="135"/>
                    <a:pt x="356" y="134"/>
                    <a:pt x="362" y="135"/>
                  </a:cubicBezTo>
                  <a:cubicBezTo>
                    <a:pt x="368" y="137"/>
                    <a:pt x="366" y="138"/>
                    <a:pt x="368" y="140"/>
                  </a:cubicBezTo>
                  <a:cubicBezTo>
                    <a:pt x="371" y="142"/>
                    <a:pt x="371" y="145"/>
                    <a:pt x="376" y="146"/>
                  </a:cubicBezTo>
                  <a:cubicBezTo>
                    <a:pt x="380" y="148"/>
                    <a:pt x="372" y="152"/>
                    <a:pt x="380" y="148"/>
                  </a:cubicBezTo>
                  <a:cubicBezTo>
                    <a:pt x="388" y="144"/>
                    <a:pt x="378" y="139"/>
                    <a:pt x="388" y="144"/>
                  </a:cubicBezTo>
                  <a:cubicBezTo>
                    <a:pt x="399" y="148"/>
                    <a:pt x="399" y="151"/>
                    <a:pt x="401" y="151"/>
                  </a:cubicBezTo>
                  <a:cubicBezTo>
                    <a:pt x="404" y="150"/>
                    <a:pt x="403" y="152"/>
                    <a:pt x="409" y="152"/>
                  </a:cubicBezTo>
                  <a:cubicBezTo>
                    <a:pt x="414" y="151"/>
                    <a:pt x="415" y="151"/>
                    <a:pt x="416" y="152"/>
                  </a:cubicBezTo>
                  <a:cubicBezTo>
                    <a:pt x="418" y="154"/>
                    <a:pt x="417" y="158"/>
                    <a:pt x="420" y="155"/>
                  </a:cubicBezTo>
                  <a:cubicBezTo>
                    <a:pt x="423" y="151"/>
                    <a:pt x="427" y="154"/>
                    <a:pt x="422" y="149"/>
                  </a:cubicBezTo>
                  <a:cubicBezTo>
                    <a:pt x="417" y="144"/>
                    <a:pt x="414" y="147"/>
                    <a:pt x="414" y="143"/>
                  </a:cubicBezTo>
                  <a:cubicBezTo>
                    <a:pt x="415" y="139"/>
                    <a:pt x="420" y="142"/>
                    <a:pt x="415" y="139"/>
                  </a:cubicBezTo>
                  <a:cubicBezTo>
                    <a:pt x="409" y="136"/>
                    <a:pt x="410" y="136"/>
                    <a:pt x="407" y="133"/>
                  </a:cubicBezTo>
                  <a:cubicBezTo>
                    <a:pt x="403" y="131"/>
                    <a:pt x="397" y="135"/>
                    <a:pt x="397" y="130"/>
                  </a:cubicBezTo>
                  <a:cubicBezTo>
                    <a:pt x="397" y="126"/>
                    <a:pt x="386" y="130"/>
                    <a:pt x="397" y="126"/>
                  </a:cubicBezTo>
                  <a:cubicBezTo>
                    <a:pt x="407" y="121"/>
                    <a:pt x="405" y="117"/>
                    <a:pt x="409" y="120"/>
                  </a:cubicBezTo>
                  <a:cubicBezTo>
                    <a:pt x="414" y="123"/>
                    <a:pt x="411" y="128"/>
                    <a:pt x="415" y="126"/>
                  </a:cubicBezTo>
                  <a:cubicBezTo>
                    <a:pt x="420" y="124"/>
                    <a:pt x="426" y="124"/>
                    <a:pt x="422" y="118"/>
                  </a:cubicBezTo>
                  <a:cubicBezTo>
                    <a:pt x="417" y="112"/>
                    <a:pt x="421" y="115"/>
                    <a:pt x="415" y="110"/>
                  </a:cubicBezTo>
                  <a:cubicBezTo>
                    <a:pt x="410" y="105"/>
                    <a:pt x="400" y="117"/>
                    <a:pt x="398" y="114"/>
                  </a:cubicBezTo>
                  <a:cubicBezTo>
                    <a:pt x="396" y="112"/>
                    <a:pt x="395" y="110"/>
                    <a:pt x="392" y="110"/>
                  </a:cubicBezTo>
                  <a:cubicBezTo>
                    <a:pt x="390" y="110"/>
                    <a:pt x="389" y="115"/>
                    <a:pt x="387" y="119"/>
                  </a:cubicBezTo>
                  <a:cubicBezTo>
                    <a:pt x="385" y="123"/>
                    <a:pt x="389" y="125"/>
                    <a:pt x="383" y="120"/>
                  </a:cubicBezTo>
                  <a:cubicBezTo>
                    <a:pt x="378" y="115"/>
                    <a:pt x="390" y="121"/>
                    <a:pt x="378" y="111"/>
                  </a:cubicBezTo>
                  <a:cubicBezTo>
                    <a:pt x="367" y="101"/>
                    <a:pt x="361" y="101"/>
                    <a:pt x="359" y="102"/>
                  </a:cubicBezTo>
                  <a:cubicBezTo>
                    <a:pt x="356" y="104"/>
                    <a:pt x="354" y="102"/>
                    <a:pt x="352" y="103"/>
                  </a:cubicBezTo>
                  <a:cubicBezTo>
                    <a:pt x="350" y="104"/>
                    <a:pt x="354" y="109"/>
                    <a:pt x="350" y="104"/>
                  </a:cubicBezTo>
                  <a:cubicBezTo>
                    <a:pt x="345" y="99"/>
                    <a:pt x="338" y="102"/>
                    <a:pt x="338" y="102"/>
                  </a:cubicBezTo>
                  <a:cubicBezTo>
                    <a:pt x="338" y="102"/>
                    <a:pt x="336" y="101"/>
                    <a:pt x="333" y="102"/>
                  </a:cubicBezTo>
                  <a:cubicBezTo>
                    <a:pt x="330" y="103"/>
                    <a:pt x="325" y="103"/>
                    <a:pt x="323" y="101"/>
                  </a:cubicBezTo>
                  <a:cubicBezTo>
                    <a:pt x="320" y="99"/>
                    <a:pt x="313" y="99"/>
                    <a:pt x="321" y="94"/>
                  </a:cubicBezTo>
                  <a:cubicBezTo>
                    <a:pt x="328" y="89"/>
                    <a:pt x="323" y="92"/>
                    <a:pt x="332" y="91"/>
                  </a:cubicBezTo>
                  <a:cubicBezTo>
                    <a:pt x="341" y="90"/>
                    <a:pt x="353" y="94"/>
                    <a:pt x="344" y="88"/>
                  </a:cubicBezTo>
                  <a:cubicBezTo>
                    <a:pt x="334" y="82"/>
                    <a:pt x="350" y="88"/>
                    <a:pt x="339" y="76"/>
                  </a:cubicBezTo>
                  <a:cubicBezTo>
                    <a:pt x="327" y="65"/>
                    <a:pt x="324" y="74"/>
                    <a:pt x="327" y="65"/>
                  </a:cubicBezTo>
                  <a:cubicBezTo>
                    <a:pt x="331" y="56"/>
                    <a:pt x="329" y="56"/>
                    <a:pt x="326" y="55"/>
                  </a:cubicBezTo>
                  <a:cubicBezTo>
                    <a:pt x="323" y="55"/>
                    <a:pt x="314" y="54"/>
                    <a:pt x="311" y="53"/>
                  </a:cubicBezTo>
                  <a:cubicBezTo>
                    <a:pt x="307" y="52"/>
                    <a:pt x="310" y="56"/>
                    <a:pt x="305" y="51"/>
                  </a:cubicBezTo>
                  <a:cubicBezTo>
                    <a:pt x="300" y="45"/>
                    <a:pt x="296" y="50"/>
                    <a:pt x="300" y="45"/>
                  </a:cubicBezTo>
                  <a:cubicBezTo>
                    <a:pt x="305" y="40"/>
                    <a:pt x="306" y="39"/>
                    <a:pt x="310" y="37"/>
                  </a:cubicBezTo>
                  <a:cubicBezTo>
                    <a:pt x="315" y="35"/>
                    <a:pt x="318" y="23"/>
                    <a:pt x="326" y="30"/>
                  </a:cubicBezTo>
                  <a:cubicBezTo>
                    <a:pt x="334" y="38"/>
                    <a:pt x="331" y="36"/>
                    <a:pt x="338" y="39"/>
                  </a:cubicBezTo>
                  <a:cubicBezTo>
                    <a:pt x="346" y="42"/>
                    <a:pt x="349" y="41"/>
                    <a:pt x="350" y="40"/>
                  </a:cubicBezTo>
                  <a:cubicBezTo>
                    <a:pt x="350" y="38"/>
                    <a:pt x="343" y="31"/>
                    <a:pt x="343" y="31"/>
                  </a:cubicBezTo>
                  <a:cubicBezTo>
                    <a:pt x="343" y="31"/>
                    <a:pt x="340" y="31"/>
                    <a:pt x="341" y="30"/>
                  </a:cubicBezTo>
                  <a:cubicBezTo>
                    <a:pt x="343" y="29"/>
                    <a:pt x="346" y="27"/>
                    <a:pt x="346" y="27"/>
                  </a:cubicBezTo>
                  <a:cubicBezTo>
                    <a:pt x="344" y="24"/>
                    <a:pt x="344" y="24"/>
                    <a:pt x="344" y="24"/>
                  </a:cubicBezTo>
                  <a:cubicBezTo>
                    <a:pt x="344" y="24"/>
                    <a:pt x="317" y="15"/>
                    <a:pt x="31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72"/>
            <p:cNvSpPr/>
            <p:nvPr/>
          </p:nvSpPr>
          <p:spPr bwMode="auto">
            <a:xfrm>
              <a:off x="2606675" y="2852738"/>
              <a:ext cx="334963" cy="306388"/>
            </a:xfrm>
            <a:custGeom>
              <a:avLst/>
              <a:gdLst>
                <a:gd name="T0" fmla="*/ 131 w 175"/>
                <a:gd name="T1" fmla="*/ 0 h 160"/>
                <a:gd name="T2" fmla="*/ 115 w 175"/>
                <a:gd name="T3" fmla="*/ 48 h 160"/>
                <a:gd name="T4" fmla="*/ 65 w 175"/>
                <a:gd name="T5" fmla="*/ 68 h 160"/>
                <a:gd name="T6" fmla="*/ 2 w 175"/>
                <a:gd name="T7" fmla="*/ 90 h 160"/>
                <a:gd name="T8" fmla="*/ 123 w 175"/>
                <a:gd name="T9" fmla="*/ 160 h 160"/>
                <a:gd name="T10" fmla="*/ 175 w 175"/>
                <a:gd name="T11" fmla="*/ 4 h 160"/>
                <a:gd name="T12" fmla="*/ 131 w 175"/>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75" h="160">
                  <a:moveTo>
                    <a:pt x="131" y="0"/>
                  </a:moveTo>
                  <a:cubicBezTo>
                    <a:pt x="115" y="48"/>
                    <a:pt x="115" y="48"/>
                    <a:pt x="115" y="48"/>
                  </a:cubicBezTo>
                  <a:cubicBezTo>
                    <a:pt x="115" y="48"/>
                    <a:pt x="95" y="67"/>
                    <a:pt x="65" y="68"/>
                  </a:cubicBezTo>
                  <a:cubicBezTo>
                    <a:pt x="34" y="68"/>
                    <a:pt x="4" y="75"/>
                    <a:pt x="2" y="90"/>
                  </a:cubicBezTo>
                  <a:cubicBezTo>
                    <a:pt x="0" y="105"/>
                    <a:pt x="28" y="128"/>
                    <a:pt x="123" y="160"/>
                  </a:cubicBezTo>
                  <a:cubicBezTo>
                    <a:pt x="175" y="4"/>
                    <a:pt x="175" y="4"/>
                    <a:pt x="175" y="4"/>
                  </a:cubicBezTo>
                  <a:lnTo>
                    <a:pt x="1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73"/>
            <p:cNvSpPr/>
            <p:nvPr/>
          </p:nvSpPr>
          <p:spPr bwMode="auto">
            <a:xfrm>
              <a:off x="2816225" y="2852738"/>
              <a:ext cx="265113" cy="347663"/>
            </a:xfrm>
            <a:custGeom>
              <a:avLst/>
              <a:gdLst>
                <a:gd name="T0" fmla="*/ 76 w 138"/>
                <a:gd name="T1" fmla="*/ 18 h 182"/>
                <a:gd name="T2" fmla="*/ 60 w 138"/>
                <a:gd name="T3" fmla="*/ 66 h 182"/>
                <a:gd name="T4" fmla="*/ 86 w 138"/>
                <a:gd name="T5" fmla="*/ 111 h 182"/>
                <a:gd name="T6" fmla="*/ 131 w 138"/>
                <a:gd name="T7" fmla="*/ 169 h 182"/>
                <a:gd name="T8" fmla="*/ 0 w 138"/>
                <a:gd name="T9" fmla="*/ 155 h 182"/>
                <a:gd name="T10" fmla="*/ 51 w 138"/>
                <a:gd name="T11" fmla="*/ 0 h 182"/>
                <a:gd name="T12" fmla="*/ 76 w 138"/>
                <a:gd name="T13" fmla="*/ 18 h 182"/>
              </a:gdLst>
              <a:ahLst/>
              <a:cxnLst>
                <a:cxn ang="0">
                  <a:pos x="T0" y="T1"/>
                </a:cxn>
                <a:cxn ang="0">
                  <a:pos x="T2" y="T3"/>
                </a:cxn>
                <a:cxn ang="0">
                  <a:pos x="T4" y="T5"/>
                </a:cxn>
                <a:cxn ang="0">
                  <a:pos x="T6" y="T7"/>
                </a:cxn>
                <a:cxn ang="0">
                  <a:pos x="T8" y="T9"/>
                </a:cxn>
                <a:cxn ang="0">
                  <a:pos x="T10" y="T11"/>
                </a:cxn>
                <a:cxn ang="0">
                  <a:pos x="T12" y="T13"/>
                </a:cxn>
              </a:cxnLst>
              <a:rect l="0" t="0" r="r" b="b"/>
              <a:pathLst>
                <a:path w="138" h="182">
                  <a:moveTo>
                    <a:pt x="76" y="18"/>
                  </a:moveTo>
                  <a:cubicBezTo>
                    <a:pt x="60" y="66"/>
                    <a:pt x="60" y="66"/>
                    <a:pt x="60" y="66"/>
                  </a:cubicBezTo>
                  <a:cubicBezTo>
                    <a:pt x="60" y="66"/>
                    <a:pt x="62" y="93"/>
                    <a:pt x="86" y="111"/>
                  </a:cubicBezTo>
                  <a:cubicBezTo>
                    <a:pt x="110" y="130"/>
                    <a:pt x="138" y="156"/>
                    <a:pt x="131" y="169"/>
                  </a:cubicBezTo>
                  <a:cubicBezTo>
                    <a:pt x="124" y="182"/>
                    <a:pt x="68" y="178"/>
                    <a:pt x="0" y="155"/>
                  </a:cubicBezTo>
                  <a:cubicBezTo>
                    <a:pt x="51" y="0"/>
                    <a:pt x="51" y="0"/>
                    <a:pt x="51" y="0"/>
                  </a:cubicBezTo>
                  <a:lnTo>
                    <a:pt x="7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74"/>
            <p:cNvSpPr/>
            <p:nvPr/>
          </p:nvSpPr>
          <p:spPr bwMode="auto">
            <a:xfrm>
              <a:off x="2547938" y="2073275"/>
              <a:ext cx="1044575" cy="890588"/>
            </a:xfrm>
            <a:custGeom>
              <a:avLst/>
              <a:gdLst>
                <a:gd name="T0" fmla="*/ 456 w 547"/>
                <a:gd name="T1" fmla="*/ 19 h 465"/>
                <a:gd name="T2" fmla="*/ 488 w 547"/>
                <a:gd name="T3" fmla="*/ 235 h 465"/>
                <a:gd name="T4" fmla="*/ 182 w 547"/>
                <a:gd name="T5" fmla="*/ 388 h 465"/>
                <a:gd name="T6" fmla="*/ 30 w 547"/>
                <a:gd name="T7" fmla="*/ 236 h 465"/>
                <a:gd name="T8" fmla="*/ 0 w 547"/>
                <a:gd name="T9" fmla="*/ 247 h 465"/>
                <a:gd name="T10" fmla="*/ 172 w 547"/>
                <a:gd name="T11" fmla="*/ 418 h 465"/>
                <a:gd name="T12" fmla="*/ 518 w 547"/>
                <a:gd name="T13" fmla="*/ 245 h 465"/>
                <a:gd name="T14" fmla="*/ 482 w 547"/>
                <a:gd name="T15" fmla="*/ 0 h 465"/>
                <a:gd name="T16" fmla="*/ 456 w 547"/>
                <a:gd name="T17" fmla="*/ 1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465">
                  <a:moveTo>
                    <a:pt x="456" y="19"/>
                  </a:moveTo>
                  <a:cubicBezTo>
                    <a:pt x="499" y="79"/>
                    <a:pt x="513" y="159"/>
                    <a:pt x="488" y="235"/>
                  </a:cubicBezTo>
                  <a:cubicBezTo>
                    <a:pt x="446" y="361"/>
                    <a:pt x="309" y="430"/>
                    <a:pt x="182" y="388"/>
                  </a:cubicBezTo>
                  <a:cubicBezTo>
                    <a:pt x="108" y="363"/>
                    <a:pt x="53" y="305"/>
                    <a:pt x="30" y="236"/>
                  </a:cubicBezTo>
                  <a:cubicBezTo>
                    <a:pt x="0" y="247"/>
                    <a:pt x="0" y="247"/>
                    <a:pt x="0" y="247"/>
                  </a:cubicBezTo>
                  <a:cubicBezTo>
                    <a:pt x="27" y="325"/>
                    <a:pt x="88" y="390"/>
                    <a:pt x="172" y="418"/>
                  </a:cubicBezTo>
                  <a:cubicBezTo>
                    <a:pt x="316" y="465"/>
                    <a:pt x="470" y="388"/>
                    <a:pt x="518" y="245"/>
                  </a:cubicBezTo>
                  <a:cubicBezTo>
                    <a:pt x="547" y="159"/>
                    <a:pt x="530" y="69"/>
                    <a:pt x="482" y="0"/>
                  </a:cubicBezTo>
                  <a:lnTo>
                    <a:pt x="456"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75"/>
            <p:cNvSpPr>
              <a:spLocks noEditPoints="1"/>
            </p:cNvSpPr>
            <p:nvPr/>
          </p:nvSpPr>
          <p:spPr bwMode="auto">
            <a:xfrm>
              <a:off x="2579688" y="1922463"/>
              <a:ext cx="928688" cy="931863"/>
            </a:xfrm>
            <a:custGeom>
              <a:avLst/>
              <a:gdLst>
                <a:gd name="T0" fmla="*/ 311 w 486"/>
                <a:gd name="T1" fmla="*/ 38 h 487"/>
                <a:gd name="T2" fmla="*/ 38 w 486"/>
                <a:gd name="T3" fmla="*/ 175 h 487"/>
                <a:gd name="T4" fmla="*/ 175 w 486"/>
                <a:gd name="T5" fmla="*/ 449 h 487"/>
                <a:gd name="T6" fmla="*/ 449 w 486"/>
                <a:gd name="T7" fmla="*/ 312 h 487"/>
                <a:gd name="T8" fmla="*/ 311 w 486"/>
                <a:gd name="T9" fmla="*/ 38 h 487"/>
                <a:gd name="T10" fmla="*/ 178 w 486"/>
                <a:gd name="T11" fmla="*/ 439 h 487"/>
                <a:gd name="T12" fmla="*/ 47 w 486"/>
                <a:gd name="T13" fmla="*/ 178 h 487"/>
                <a:gd name="T14" fmla="*/ 308 w 486"/>
                <a:gd name="T15" fmla="*/ 47 h 487"/>
                <a:gd name="T16" fmla="*/ 439 w 486"/>
                <a:gd name="T17" fmla="*/ 308 h 487"/>
                <a:gd name="T18" fmla="*/ 178 w 486"/>
                <a:gd name="T19" fmla="*/ 439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6" h="487">
                  <a:moveTo>
                    <a:pt x="311" y="38"/>
                  </a:moveTo>
                  <a:cubicBezTo>
                    <a:pt x="198" y="0"/>
                    <a:pt x="75" y="61"/>
                    <a:pt x="38" y="175"/>
                  </a:cubicBezTo>
                  <a:cubicBezTo>
                    <a:pt x="0" y="289"/>
                    <a:pt x="61" y="411"/>
                    <a:pt x="175" y="449"/>
                  </a:cubicBezTo>
                  <a:cubicBezTo>
                    <a:pt x="288" y="487"/>
                    <a:pt x="411" y="425"/>
                    <a:pt x="449" y="312"/>
                  </a:cubicBezTo>
                  <a:cubicBezTo>
                    <a:pt x="486" y="198"/>
                    <a:pt x="425" y="75"/>
                    <a:pt x="311" y="38"/>
                  </a:cubicBezTo>
                  <a:close/>
                  <a:moveTo>
                    <a:pt x="178" y="439"/>
                  </a:moveTo>
                  <a:cubicBezTo>
                    <a:pt x="70" y="403"/>
                    <a:pt x="11" y="286"/>
                    <a:pt x="47" y="178"/>
                  </a:cubicBezTo>
                  <a:cubicBezTo>
                    <a:pt x="83" y="70"/>
                    <a:pt x="200" y="11"/>
                    <a:pt x="308" y="47"/>
                  </a:cubicBezTo>
                  <a:cubicBezTo>
                    <a:pt x="417" y="83"/>
                    <a:pt x="475" y="200"/>
                    <a:pt x="439" y="308"/>
                  </a:cubicBezTo>
                  <a:cubicBezTo>
                    <a:pt x="403" y="417"/>
                    <a:pt x="286" y="475"/>
                    <a:pt x="178" y="4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76"/>
            <p:cNvSpPr/>
            <p:nvPr/>
          </p:nvSpPr>
          <p:spPr bwMode="auto">
            <a:xfrm>
              <a:off x="2520950" y="1966913"/>
              <a:ext cx="1001713" cy="893763"/>
            </a:xfrm>
            <a:custGeom>
              <a:avLst/>
              <a:gdLst>
                <a:gd name="T0" fmla="*/ 246 w 524"/>
                <a:gd name="T1" fmla="*/ 26 h 467"/>
                <a:gd name="T2" fmla="*/ 232 w 524"/>
                <a:gd name="T3" fmla="*/ 39 h 467"/>
                <a:gd name="T4" fmla="*/ 220 w 524"/>
                <a:gd name="T5" fmla="*/ 48 h 467"/>
                <a:gd name="T6" fmla="*/ 215 w 524"/>
                <a:gd name="T7" fmla="*/ 39 h 467"/>
                <a:gd name="T8" fmla="*/ 208 w 524"/>
                <a:gd name="T9" fmla="*/ 52 h 467"/>
                <a:gd name="T10" fmla="*/ 186 w 524"/>
                <a:gd name="T11" fmla="*/ 49 h 467"/>
                <a:gd name="T12" fmla="*/ 168 w 524"/>
                <a:gd name="T13" fmla="*/ 58 h 467"/>
                <a:gd name="T14" fmla="*/ 142 w 524"/>
                <a:gd name="T15" fmla="*/ 77 h 467"/>
                <a:gd name="T16" fmla="*/ 126 w 524"/>
                <a:gd name="T17" fmla="*/ 90 h 467"/>
                <a:gd name="T18" fmla="*/ 132 w 524"/>
                <a:gd name="T19" fmla="*/ 104 h 467"/>
                <a:gd name="T20" fmla="*/ 131 w 524"/>
                <a:gd name="T21" fmla="*/ 111 h 467"/>
                <a:gd name="T22" fmla="*/ 125 w 524"/>
                <a:gd name="T23" fmla="*/ 99 h 467"/>
                <a:gd name="T24" fmla="*/ 120 w 524"/>
                <a:gd name="T25" fmla="*/ 86 h 467"/>
                <a:gd name="T26" fmla="*/ 111 w 524"/>
                <a:gd name="T27" fmla="*/ 101 h 467"/>
                <a:gd name="T28" fmla="*/ 103 w 524"/>
                <a:gd name="T29" fmla="*/ 131 h 467"/>
                <a:gd name="T30" fmla="*/ 119 w 524"/>
                <a:gd name="T31" fmla="*/ 129 h 467"/>
                <a:gd name="T32" fmla="*/ 129 w 524"/>
                <a:gd name="T33" fmla="*/ 152 h 467"/>
                <a:gd name="T34" fmla="*/ 141 w 524"/>
                <a:gd name="T35" fmla="*/ 177 h 467"/>
                <a:gd name="T36" fmla="*/ 153 w 524"/>
                <a:gd name="T37" fmla="*/ 198 h 467"/>
                <a:gd name="T38" fmla="*/ 169 w 524"/>
                <a:gd name="T39" fmla="*/ 229 h 467"/>
                <a:gd name="T40" fmla="*/ 150 w 524"/>
                <a:gd name="T41" fmla="*/ 262 h 467"/>
                <a:gd name="T42" fmla="*/ 118 w 524"/>
                <a:gd name="T43" fmla="*/ 298 h 467"/>
                <a:gd name="T44" fmla="*/ 114 w 524"/>
                <a:gd name="T45" fmla="*/ 330 h 467"/>
                <a:gd name="T46" fmla="*/ 102 w 524"/>
                <a:gd name="T47" fmla="*/ 328 h 467"/>
                <a:gd name="T48" fmla="*/ 89 w 524"/>
                <a:gd name="T49" fmla="*/ 273 h 467"/>
                <a:gd name="T50" fmla="*/ 81 w 524"/>
                <a:gd name="T51" fmla="*/ 190 h 467"/>
                <a:gd name="T52" fmla="*/ 88 w 524"/>
                <a:gd name="T53" fmla="*/ 135 h 467"/>
                <a:gd name="T54" fmla="*/ 149 w 524"/>
                <a:gd name="T55" fmla="*/ 372 h 467"/>
                <a:gd name="T56" fmla="*/ 183 w 524"/>
                <a:gd name="T57" fmla="*/ 377 h 467"/>
                <a:gd name="T58" fmla="*/ 227 w 524"/>
                <a:gd name="T59" fmla="*/ 387 h 467"/>
                <a:gd name="T60" fmla="*/ 217 w 524"/>
                <a:gd name="T61" fmla="*/ 403 h 467"/>
                <a:gd name="T62" fmla="*/ 243 w 524"/>
                <a:gd name="T63" fmla="*/ 409 h 467"/>
                <a:gd name="T64" fmla="*/ 280 w 524"/>
                <a:gd name="T65" fmla="*/ 417 h 467"/>
                <a:gd name="T66" fmla="*/ 400 w 524"/>
                <a:gd name="T67" fmla="*/ 49 h 467"/>
                <a:gd name="T68" fmla="*/ 479 w 524"/>
                <a:gd name="T69" fmla="*/ 213 h 467"/>
                <a:gd name="T70" fmla="*/ 466 w 524"/>
                <a:gd name="T71" fmla="*/ 196 h 467"/>
                <a:gd name="T72" fmla="*/ 440 w 524"/>
                <a:gd name="T73" fmla="*/ 224 h 467"/>
                <a:gd name="T74" fmla="*/ 427 w 524"/>
                <a:gd name="T75" fmla="*/ 186 h 467"/>
                <a:gd name="T76" fmla="*/ 427 w 524"/>
                <a:gd name="T77" fmla="*/ 220 h 467"/>
                <a:gd name="T78" fmla="*/ 447 w 524"/>
                <a:gd name="T79" fmla="*/ 236 h 467"/>
                <a:gd name="T80" fmla="*/ 423 w 524"/>
                <a:gd name="T81" fmla="*/ 276 h 467"/>
                <a:gd name="T82" fmla="*/ 396 w 524"/>
                <a:gd name="T83" fmla="*/ 317 h 467"/>
                <a:gd name="T84" fmla="*/ 372 w 524"/>
                <a:gd name="T85" fmla="*/ 342 h 467"/>
                <a:gd name="T86" fmla="*/ 317 w 524"/>
                <a:gd name="T87" fmla="*/ 362 h 467"/>
                <a:gd name="T88" fmla="*/ 316 w 524"/>
                <a:gd name="T89" fmla="*/ 328 h 467"/>
                <a:gd name="T90" fmla="*/ 331 w 524"/>
                <a:gd name="T91" fmla="*/ 291 h 467"/>
                <a:gd name="T92" fmla="*/ 328 w 524"/>
                <a:gd name="T93" fmla="*/ 246 h 467"/>
                <a:gd name="T94" fmla="*/ 317 w 524"/>
                <a:gd name="T95" fmla="*/ 217 h 467"/>
                <a:gd name="T96" fmla="*/ 263 w 524"/>
                <a:gd name="T97" fmla="*/ 201 h 467"/>
                <a:gd name="T98" fmla="*/ 253 w 524"/>
                <a:gd name="T99" fmla="*/ 166 h 467"/>
                <a:gd name="T100" fmla="*/ 293 w 524"/>
                <a:gd name="T101" fmla="*/ 118 h 467"/>
                <a:gd name="T102" fmla="*/ 336 w 524"/>
                <a:gd name="T103" fmla="*/ 115 h 467"/>
                <a:gd name="T104" fmla="*/ 357 w 524"/>
                <a:gd name="T105" fmla="*/ 133 h 467"/>
                <a:gd name="T106" fmla="*/ 388 w 524"/>
                <a:gd name="T107" fmla="*/ 144 h 467"/>
                <a:gd name="T108" fmla="*/ 422 w 524"/>
                <a:gd name="T109" fmla="*/ 149 h 467"/>
                <a:gd name="T110" fmla="*/ 397 w 524"/>
                <a:gd name="T111" fmla="*/ 126 h 467"/>
                <a:gd name="T112" fmla="*/ 398 w 524"/>
                <a:gd name="T113" fmla="*/ 114 h 467"/>
                <a:gd name="T114" fmla="*/ 359 w 524"/>
                <a:gd name="T115" fmla="*/ 102 h 467"/>
                <a:gd name="T116" fmla="*/ 323 w 524"/>
                <a:gd name="T117" fmla="*/ 101 h 467"/>
                <a:gd name="T118" fmla="*/ 327 w 524"/>
                <a:gd name="T119" fmla="*/ 65 h 467"/>
                <a:gd name="T120" fmla="*/ 310 w 524"/>
                <a:gd name="T121" fmla="*/ 37 h 467"/>
                <a:gd name="T122" fmla="*/ 341 w 524"/>
                <a:gd name="T123" fmla="*/ 3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4" h="467">
                  <a:moveTo>
                    <a:pt x="310" y="14"/>
                  </a:moveTo>
                  <a:cubicBezTo>
                    <a:pt x="310" y="14"/>
                    <a:pt x="238" y="0"/>
                    <a:pt x="173" y="39"/>
                  </a:cubicBezTo>
                  <a:cubicBezTo>
                    <a:pt x="173" y="39"/>
                    <a:pt x="222" y="13"/>
                    <a:pt x="244" y="20"/>
                  </a:cubicBezTo>
                  <a:cubicBezTo>
                    <a:pt x="248" y="24"/>
                    <a:pt x="248" y="24"/>
                    <a:pt x="248" y="24"/>
                  </a:cubicBezTo>
                  <a:cubicBezTo>
                    <a:pt x="248" y="24"/>
                    <a:pt x="247" y="26"/>
                    <a:pt x="246" y="26"/>
                  </a:cubicBezTo>
                  <a:cubicBezTo>
                    <a:pt x="245" y="27"/>
                    <a:pt x="241" y="29"/>
                    <a:pt x="240" y="30"/>
                  </a:cubicBezTo>
                  <a:cubicBezTo>
                    <a:pt x="240" y="31"/>
                    <a:pt x="239" y="35"/>
                    <a:pt x="239" y="35"/>
                  </a:cubicBezTo>
                  <a:cubicBezTo>
                    <a:pt x="237" y="36"/>
                    <a:pt x="237" y="36"/>
                    <a:pt x="237" y="36"/>
                  </a:cubicBezTo>
                  <a:cubicBezTo>
                    <a:pt x="237" y="36"/>
                    <a:pt x="235" y="36"/>
                    <a:pt x="234" y="37"/>
                  </a:cubicBezTo>
                  <a:cubicBezTo>
                    <a:pt x="234" y="38"/>
                    <a:pt x="233" y="38"/>
                    <a:pt x="232" y="39"/>
                  </a:cubicBezTo>
                  <a:cubicBezTo>
                    <a:pt x="232" y="41"/>
                    <a:pt x="231" y="43"/>
                    <a:pt x="231" y="43"/>
                  </a:cubicBezTo>
                  <a:cubicBezTo>
                    <a:pt x="230" y="47"/>
                    <a:pt x="230" y="47"/>
                    <a:pt x="230" y="47"/>
                  </a:cubicBezTo>
                  <a:cubicBezTo>
                    <a:pt x="228" y="49"/>
                    <a:pt x="228" y="49"/>
                    <a:pt x="228" y="49"/>
                  </a:cubicBezTo>
                  <a:cubicBezTo>
                    <a:pt x="225" y="50"/>
                    <a:pt x="225" y="50"/>
                    <a:pt x="225" y="50"/>
                  </a:cubicBezTo>
                  <a:cubicBezTo>
                    <a:pt x="225" y="50"/>
                    <a:pt x="221" y="50"/>
                    <a:pt x="220" y="48"/>
                  </a:cubicBezTo>
                  <a:cubicBezTo>
                    <a:pt x="218" y="47"/>
                    <a:pt x="219" y="44"/>
                    <a:pt x="219" y="44"/>
                  </a:cubicBezTo>
                  <a:cubicBezTo>
                    <a:pt x="224" y="43"/>
                    <a:pt x="224" y="43"/>
                    <a:pt x="224" y="43"/>
                  </a:cubicBezTo>
                  <a:cubicBezTo>
                    <a:pt x="224" y="43"/>
                    <a:pt x="224" y="42"/>
                    <a:pt x="223" y="41"/>
                  </a:cubicBezTo>
                  <a:cubicBezTo>
                    <a:pt x="223" y="40"/>
                    <a:pt x="224" y="38"/>
                    <a:pt x="221" y="38"/>
                  </a:cubicBezTo>
                  <a:cubicBezTo>
                    <a:pt x="219" y="37"/>
                    <a:pt x="215" y="39"/>
                    <a:pt x="215" y="39"/>
                  </a:cubicBezTo>
                  <a:cubicBezTo>
                    <a:pt x="210" y="40"/>
                    <a:pt x="210" y="40"/>
                    <a:pt x="210" y="40"/>
                  </a:cubicBezTo>
                  <a:cubicBezTo>
                    <a:pt x="210" y="40"/>
                    <a:pt x="207" y="44"/>
                    <a:pt x="208" y="44"/>
                  </a:cubicBezTo>
                  <a:cubicBezTo>
                    <a:pt x="209" y="45"/>
                    <a:pt x="210" y="46"/>
                    <a:pt x="210" y="46"/>
                  </a:cubicBezTo>
                  <a:cubicBezTo>
                    <a:pt x="210" y="46"/>
                    <a:pt x="210" y="48"/>
                    <a:pt x="210" y="49"/>
                  </a:cubicBezTo>
                  <a:cubicBezTo>
                    <a:pt x="210" y="50"/>
                    <a:pt x="208" y="52"/>
                    <a:pt x="208" y="52"/>
                  </a:cubicBezTo>
                  <a:cubicBezTo>
                    <a:pt x="208" y="52"/>
                    <a:pt x="207" y="53"/>
                    <a:pt x="204" y="52"/>
                  </a:cubicBezTo>
                  <a:cubicBezTo>
                    <a:pt x="202" y="50"/>
                    <a:pt x="200" y="49"/>
                    <a:pt x="199" y="48"/>
                  </a:cubicBezTo>
                  <a:cubicBezTo>
                    <a:pt x="198" y="47"/>
                    <a:pt x="196" y="46"/>
                    <a:pt x="195" y="46"/>
                  </a:cubicBezTo>
                  <a:cubicBezTo>
                    <a:pt x="193" y="46"/>
                    <a:pt x="193" y="46"/>
                    <a:pt x="192" y="47"/>
                  </a:cubicBezTo>
                  <a:cubicBezTo>
                    <a:pt x="192" y="48"/>
                    <a:pt x="186" y="49"/>
                    <a:pt x="186" y="49"/>
                  </a:cubicBezTo>
                  <a:cubicBezTo>
                    <a:pt x="186" y="49"/>
                    <a:pt x="184" y="49"/>
                    <a:pt x="184" y="50"/>
                  </a:cubicBezTo>
                  <a:cubicBezTo>
                    <a:pt x="183" y="51"/>
                    <a:pt x="181" y="54"/>
                    <a:pt x="181" y="54"/>
                  </a:cubicBezTo>
                  <a:cubicBezTo>
                    <a:pt x="181" y="54"/>
                    <a:pt x="179" y="55"/>
                    <a:pt x="175" y="55"/>
                  </a:cubicBezTo>
                  <a:cubicBezTo>
                    <a:pt x="172" y="55"/>
                    <a:pt x="171" y="55"/>
                    <a:pt x="171" y="55"/>
                  </a:cubicBezTo>
                  <a:cubicBezTo>
                    <a:pt x="168" y="58"/>
                    <a:pt x="168" y="58"/>
                    <a:pt x="168" y="58"/>
                  </a:cubicBezTo>
                  <a:cubicBezTo>
                    <a:pt x="168" y="58"/>
                    <a:pt x="165" y="59"/>
                    <a:pt x="163" y="61"/>
                  </a:cubicBezTo>
                  <a:cubicBezTo>
                    <a:pt x="161" y="62"/>
                    <a:pt x="154" y="64"/>
                    <a:pt x="154" y="64"/>
                  </a:cubicBezTo>
                  <a:cubicBezTo>
                    <a:pt x="153" y="64"/>
                    <a:pt x="150" y="66"/>
                    <a:pt x="149" y="67"/>
                  </a:cubicBezTo>
                  <a:cubicBezTo>
                    <a:pt x="148" y="69"/>
                    <a:pt x="147" y="72"/>
                    <a:pt x="146" y="73"/>
                  </a:cubicBezTo>
                  <a:cubicBezTo>
                    <a:pt x="145" y="73"/>
                    <a:pt x="143" y="76"/>
                    <a:pt x="142" y="77"/>
                  </a:cubicBezTo>
                  <a:cubicBezTo>
                    <a:pt x="141" y="79"/>
                    <a:pt x="139" y="81"/>
                    <a:pt x="138" y="81"/>
                  </a:cubicBezTo>
                  <a:cubicBezTo>
                    <a:pt x="137" y="82"/>
                    <a:pt x="135" y="83"/>
                    <a:pt x="134" y="83"/>
                  </a:cubicBezTo>
                  <a:cubicBezTo>
                    <a:pt x="134" y="83"/>
                    <a:pt x="129" y="83"/>
                    <a:pt x="127" y="83"/>
                  </a:cubicBezTo>
                  <a:cubicBezTo>
                    <a:pt x="125" y="84"/>
                    <a:pt x="124" y="86"/>
                    <a:pt x="124" y="87"/>
                  </a:cubicBezTo>
                  <a:cubicBezTo>
                    <a:pt x="123" y="87"/>
                    <a:pt x="125" y="90"/>
                    <a:pt x="126" y="90"/>
                  </a:cubicBezTo>
                  <a:cubicBezTo>
                    <a:pt x="126" y="90"/>
                    <a:pt x="128" y="92"/>
                    <a:pt x="128" y="92"/>
                  </a:cubicBezTo>
                  <a:cubicBezTo>
                    <a:pt x="128" y="92"/>
                    <a:pt x="127" y="95"/>
                    <a:pt x="127" y="96"/>
                  </a:cubicBezTo>
                  <a:cubicBezTo>
                    <a:pt x="127" y="97"/>
                    <a:pt x="124" y="100"/>
                    <a:pt x="126" y="100"/>
                  </a:cubicBezTo>
                  <a:cubicBezTo>
                    <a:pt x="127" y="101"/>
                    <a:pt x="129" y="102"/>
                    <a:pt x="129" y="102"/>
                  </a:cubicBezTo>
                  <a:cubicBezTo>
                    <a:pt x="132" y="104"/>
                    <a:pt x="132" y="104"/>
                    <a:pt x="132" y="104"/>
                  </a:cubicBezTo>
                  <a:cubicBezTo>
                    <a:pt x="135" y="107"/>
                    <a:pt x="135" y="107"/>
                    <a:pt x="135" y="107"/>
                  </a:cubicBezTo>
                  <a:cubicBezTo>
                    <a:pt x="136" y="109"/>
                    <a:pt x="136" y="109"/>
                    <a:pt x="136" y="109"/>
                  </a:cubicBezTo>
                  <a:cubicBezTo>
                    <a:pt x="136" y="109"/>
                    <a:pt x="135" y="111"/>
                    <a:pt x="135" y="112"/>
                  </a:cubicBezTo>
                  <a:cubicBezTo>
                    <a:pt x="134" y="113"/>
                    <a:pt x="132" y="114"/>
                    <a:pt x="132" y="113"/>
                  </a:cubicBezTo>
                  <a:cubicBezTo>
                    <a:pt x="131" y="113"/>
                    <a:pt x="131" y="113"/>
                    <a:pt x="131" y="111"/>
                  </a:cubicBezTo>
                  <a:cubicBezTo>
                    <a:pt x="131" y="109"/>
                    <a:pt x="132" y="109"/>
                    <a:pt x="130" y="108"/>
                  </a:cubicBezTo>
                  <a:cubicBezTo>
                    <a:pt x="129" y="107"/>
                    <a:pt x="126" y="108"/>
                    <a:pt x="126" y="107"/>
                  </a:cubicBezTo>
                  <a:cubicBezTo>
                    <a:pt x="125" y="106"/>
                    <a:pt x="124" y="106"/>
                    <a:pt x="123" y="104"/>
                  </a:cubicBezTo>
                  <a:cubicBezTo>
                    <a:pt x="123" y="103"/>
                    <a:pt x="122" y="105"/>
                    <a:pt x="123" y="103"/>
                  </a:cubicBezTo>
                  <a:cubicBezTo>
                    <a:pt x="123" y="101"/>
                    <a:pt x="125" y="100"/>
                    <a:pt x="125" y="99"/>
                  </a:cubicBezTo>
                  <a:cubicBezTo>
                    <a:pt x="124" y="98"/>
                    <a:pt x="124" y="95"/>
                    <a:pt x="123" y="95"/>
                  </a:cubicBezTo>
                  <a:cubicBezTo>
                    <a:pt x="122" y="95"/>
                    <a:pt x="123" y="97"/>
                    <a:pt x="122" y="95"/>
                  </a:cubicBezTo>
                  <a:cubicBezTo>
                    <a:pt x="121" y="92"/>
                    <a:pt x="120" y="91"/>
                    <a:pt x="120" y="91"/>
                  </a:cubicBezTo>
                  <a:cubicBezTo>
                    <a:pt x="119" y="91"/>
                    <a:pt x="118" y="91"/>
                    <a:pt x="118" y="90"/>
                  </a:cubicBezTo>
                  <a:cubicBezTo>
                    <a:pt x="118" y="89"/>
                    <a:pt x="120" y="87"/>
                    <a:pt x="120" y="86"/>
                  </a:cubicBezTo>
                  <a:cubicBezTo>
                    <a:pt x="121" y="84"/>
                    <a:pt x="122" y="83"/>
                    <a:pt x="122" y="82"/>
                  </a:cubicBezTo>
                  <a:cubicBezTo>
                    <a:pt x="123" y="81"/>
                    <a:pt x="126" y="75"/>
                    <a:pt x="126" y="75"/>
                  </a:cubicBezTo>
                  <a:cubicBezTo>
                    <a:pt x="126" y="75"/>
                    <a:pt x="115" y="86"/>
                    <a:pt x="110" y="94"/>
                  </a:cubicBezTo>
                  <a:cubicBezTo>
                    <a:pt x="110" y="94"/>
                    <a:pt x="112" y="95"/>
                    <a:pt x="112" y="96"/>
                  </a:cubicBezTo>
                  <a:cubicBezTo>
                    <a:pt x="111" y="98"/>
                    <a:pt x="112" y="100"/>
                    <a:pt x="111" y="101"/>
                  </a:cubicBezTo>
                  <a:cubicBezTo>
                    <a:pt x="110" y="103"/>
                    <a:pt x="110" y="102"/>
                    <a:pt x="108" y="107"/>
                  </a:cubicBezTo>
                  <a:cubicBezTo>
                    <a:pt x="107" y="113"/>
                    <a:pt x="107" y="114"/>
                    <a:pt x="106" y="116"/>
                  </a:cubicBezTo>
                  <a:cubicBezTo>
                    <a:pt x="105" y="117"/>
                    <a:pt x="103" y="119"/>
                    <a:pt x="103" y="121"/>
                  </a:cubicBezTo>
                  <a:cubicBezTo>
                    <a:pt x="102" y="122"/>
                    <a:pt x="102" y="128"/>
                    <a:pt x="102" y="129"/>
                  </a:cubicBezTo>
                  <a:cubicBezTo>
                    <a:pt x="102" y="130"/>
                    <a:pt x="102" y="130"/>
                    <a:pt x="103" y="131"/>
                  </a:cubicBezTo>
                  <a:cubicBezTo>
                    <a:pt x="103" y="133"/>
                    <a:pt x="100" y="136"/>
                    <a:pt x="103" y="133"/>
                  </a:cubicBezTo>
                  <a:cubicBezTo>
                    <a:pt x="107" y="130"/>
                    <a:pt x="109" y="129"/>
                    <a:pt x="109" y="129"/>
                  </a:cubicBezTo>
                  <a:cubicBezTo>
                    <a:pt x="111" y="127"/>
                    <a:pt x="111" y="127"/>
                    <a:pt x="111" y="127"/>
                  </a:cubicBezTo>
                  <a:cubicBezTo>
                    <a:pt x="111" y="127"/>
                    <a:pt x="112" y="125"/>
                    <a:pt x="115" y="126"/>
                  </a:cubicBezTo>
                  <a:cubicBezTo>
                    <a:pt x="118" y="128"/>
                    <a:pt x="118" y="127"/>
                    <a:pt x="119" y="129"/>
                  </a:cubicBezTo>
                  <a:cubicBezTo>
                    <a:pt x="119" y="131"/>
                    <a:pt x="116" y="133"/>
                    <a:pt x="117" y="134"/>
                  </a:cubicBezTo>
                  <a:cubicBezTo>
                    <a:pt x="119" y="135"/>
                    <a:pt x="124" y="134"/>
                    <a:pt x="125" y="135"/>
                  </a:cubicBezTo>
                  <a:cubicBezTo>
                    <a:pt x="127" y="136"/>
                    <a:pt x="128" y="136"/>
                    <a:pt x="128" y="139"/>
                  </a:cubicBezTo>
                  <a:cubicBezTo>
                    <a:pt x="128" y="141"/>
                    <a:pt x="128" y="145"/>
                    <a:pt x="129" y="146"/>
                  </a:cubicBezTo>
                  <a:cubicBezTo>
                    <a:pt x="130" y="147"/>
                    <a:pt x="129" y="149"/>
                    <a:pt x="129" y="152"/>
                  </a:cubicBezTo>
                  <a:cubicBezTo>
                    <a:pt x="129" y="154"/>
                    <a:pt x="132" y="156"/>
                    <a:pt x="133" y="157"/>
                  </a:cubicBezTo>
                  <a:cubicBezTo>
                    <a:pt x="134" y="157"/>
                    <a:pt x="139" y="159"/>
                    <a:pt x="140" y="160"/>
                  </a:cubicBezTo>
                  <a:cubicBezTo>
                    <a:pt x="141" y="161"/>
                    <a:pt x="139" y="163"/>
                    <a:pt x="141" y="164"/>
                  </a:cubicBezTo>
                  <a:cubicBezTo>
                    <a:pt x="143" y="166"/>
                    <a:pt x="142" y="171"/>
                    <a:pt x="142" y="171"/>
                  </a:cubicBezTo>
                  <a:cubicBezTo>
                    <a:pt x="142" y="171"/>
                    <a:pt x="142" y="176"/>
                    <a:pt x="141" y="177"/>
                  </a:cubicBezTo>
                  <a:cubicBezTo>
                    <a:pt x="140" y="178"/>
                    <a:pt x="139" y="180"/>
                    <a:pt x="141" y="181"/>
                  </a:cubicBezTo>
                  <a:cubicBezTo>
                    <a:pt x="142" y="182"/>
                    <a:pt x="146" y="184"/>
                    <a:pt x="146" y="184"/>
                  </a:cubicBezTo>
                  <a:cubicBezTo>
                    <a:pt x="146" y="184"/>
                    <a:pt x="143" y="186"/>
                    <a:pt x="146" y="189"/>
                  </a:cubicBezTo>
                  <a:cubicBezTo>
                    <a:pt x="149" y="191"/>
                    <a:pt x="152" y="193"/>
                    <a:pt x="153" y="194"/>
                  </a:cubicBezTo>
                  <a:cubicBezTo>
                    <a:pt x="153" y="195"/>
                    <a:pt x="149" y="197"/>
                    <a:pt x="153" y="198"/>
                  </a:cubicBezTo>
                  <a:cubicBezTo>
                    <a:pt x="158" y="199"/>
                    <a:pt x="162" y="200"/>
                    <a:pt x="163" y="202"/>
                  </a:cubicBezTo>
                  <a:cubicBezTo>
                    <a:pt x="164" y="204"/>
                    <a:pt x="162" y="206"/>
                    <a:pt x="166" y="210"/>
                  </a:cubicBezTo>
                  <a:cubicBezTo>
                    <a:pt x="170" y="215"/>
                    <a:pt x="172" y="216"/>
                    <a:pt x="173" y="217"/>
                  </a:cubicBezTo>
                  <a:cubicBezTo>
                    <a:pt x="174" y="218"/>
                    <a:pt x="176" y="219"/>
                    <a:pt x="174" y="223"/>
                  </a:cubicBezTo>
                  <a:cubicBezTo>
                    <a:pt x="172" y="226"/>
                    <a:pt x="171" y="228"/>
                    <a:pt x="169" y="229"/>
                  </a:cubicBezTo>
                  <a:cubicBezTo>
                    <a:pt x="166" y="230"/>
                    <a:pt x="162" y="235"/>
                    <a:pt x="160" y="236"/>
                  </a:cubicBezTo>
                  <a:cubicBezTo>
                    <a:pt x="158" y="237"/>
                    <a:pt x="156" y="239"/>
                    <a:pt x="157" y="242"/>
                  </a:cubicBezTo>
                  <a:cubicBezTo>
                    <a:pt x="157" y="245"/>
                    <a:pt x="158" y="248"/>
                    <a:pt x="157" y="250"/>
                  </a:cubicBezTo>
                  <a:cubicBezTo>
                    <a:pt x="157" y="252"/>
                    <a:pt x="156" y="256"/>
                    <a:pt x="154" y="258"/>
                  </a:cubicBezTo>
                  <a:cubicBezTo>
                    <a:pt x="153" y="260"/>
                    <a:pt x="150" y="262"/>
                    <a:pt x="150" y="262"/>
                  </a:cubicBezTo>
                  <a:cubicBezTo>
                    <a:pt x="150" y="262"/>
                    <a:pt x="152" y="266"/>
                    <a:pt x="149" y="268"/>
                  </a:cubicBezTo>
                  <a:cubicBezTo>
                    <a:pt x="145" y="270"/>
                    <a:pt x="141" y="271"/>
                    <a:pt x="139" y="271"/>
                  </a:cubicBezTo>
                  <a:cubicBezTo>
                    <a:pt x="136" y="271"/>
                    <a:pt x="132" y="274"/>
                    <a:pt x="132" y="274"/>
                  </a:cubicBezTo>
                  <a:cubicBezTo>
                    <a:pt x="132" y="274"/>
                    <a:pt x="129" y="282"/>
                    <a:pt x="128" y="283"/>
                  </a:cubicBezTo>
                  <a:cubicBezTo>
                    <a:pt x="128" y="284"/>
                    <a:pt x="116" y="295"/>
                    <a:pt x="118" y="298"/>
                  </a:cubicBezTo>
                  <a:cubicBezTo>
                    <a:pt x="119" y="302"/>
                    <a:pt x="119" y="305"/>
                    <a:pt x="117" y="307"/>
                  </a:cubicBezTo>
                  <a:cubicBezTo>
                    <a:pt x="116" y="309"/>
                    <a:pt x="115" y="308"/>
                    <a:pt x="114" y="309"/>
                  </a:cubicBezTo>
                  <a:cubicBezTo>
                    <a:pt x="113" y="311"/>
                    <a:pt x="109" y="308"/>
                    <a:pt x="110" y="313"/>
                  </a:cubicBezTo>
                  <a:cubicBezTo>
                    <a:pt x="111" y="319"/>
                    <a:pt x="113" y="320"/>
                    <a:pt x="113" y="323"/>
                  </a:cubicBezTo>
                  <a:cubicBezTo>
                    <a:pt x="114" y="326"/>
                    <a:pt x="113" y="327"/>
                    <a:pt x="114" y="330"/>
                  </a:cubicBezTo>
                  <a:cubicBezTo>
                    <a:pt x="115" y="333"/>
                    <a:pt x="115" y="336"/>
                    <a:pt x="117" y="338"/>
                  </a:cubicBezTo>
                  <a:cubicBezTo>
                    <a:pt x="118" y="341"/>
                    <a:pt x="120" y="343"/>
                    <a:pt x="120" y="345"/>
                  </a:cubicBezTo>
                  <a:cubicBezTo>
                    <a:pt x="119" y="347"/>
                    <a:pt x="122" y="354"/>
                    <a:pt x="118" y="348"/>
                  </a:cubicBezTo>
                  <a:cubicBezTo>
                    <a:pt x="113" y="343"/>
                    <a:pt x="117" y="348"/>
                    <a:pt x="112" y="340"/>
                  </a:cubicBezTo>
                  <a:cubicBezTo>
                    <a:pt x="107" y="331"/>
                    <a:pt x="104" y="333"/>
                    <a:pt x="102" y="328"/>
                  </a:cubicBezTo>
                  <a:cubicBezTo>
                    <a:pt x="100" y="323"/>
                    <a:pt x="100" y="338"/>
                    <a:pt x="100" y="321"/>
                  </a:cubicBezTo>
                  <a:cubicBezTo>
                    <a:pt x="99" y="303"/>
                    <a:pt x="97" y="304"/>
                    <a:pt x="96" y="300"/>
                  </a:cubicBezTo>
                  <a:cubicBezTo>
                    <a:pt x="96" y="296"/>
                    <a:pt x="96" y="300"/>
                    <a:pt x="94" y="291"/>
                  </a:cubicBezTo>
                  <a:cubicBezTo>
                    <a:pt x="92" y="282"/>
                    <a:pt x="94" y="288"/>
                    <a:pt x="92" y="282"/>
                  </a:cubicBezTo>
                  <a:cubicBezTo>
                    <a:pt x="90" y="276"/>
                    <a:pt x="88" y="282"/>
                    <a:pt x="89" y="273"/>
                  </a:cubicBezTo>
                  <a:cubicBezTo>
                    <a:pt x="90" y="263"/>
                    <a:pt x="88" y="269"/>
                    <a:pt x="88" y="258"/>
                  </a:cubicBezTo>
                  <a:cubicBezTo>
                    <a:pt x="89" y="246"/>
                    <a:pt x="94" y="247"/>
                    <a:pt x="90" y="241"/>
                  </a:cubicBezTo>
                  <a:cubicBezTo>
                    <a:pt x="86" y="234"/>
                    <a:pt x="85" y="236"/>
                    <a:pt x="85" y="232"/>
                  </a:cubicBezTo>
                  <a:cubicBezTo>
                    <a:pt x="84" y="228"/>
                    <a:pt x="85" y="232"/>
                    <a:pt x="83" y="222"/>
                  </a:cubicBezTo>
                  <a:cubicBezTo>
                    <a:pt x="81" y="211"/>
                    <a:pt x="75" y="205"/>
                    <a:pt x="81" y="190"/>
                  </a:cubicBezTo>
                  <a:cubicBezTo>
                    <a:pt x="86" y="175"/>
                    <a:pt x="87" y="173"/>
                    <a:pt x="87" y="173"/>
                  </a:cubicBezTo>
                  <a:cubicBezTo>
                    <a:pt x="87" y="173"/>
                    <a:pt x="81" y="164"/>
                    <a:pt x="87" y="157"/>
                  </a:cubicBezTo>
                  <a:cubicBezTo>
                    <a:pt x="92" y="149"/>
                    <a:pt x="92" y="152"/>
                    <a:pt x="92" y="149"/>
                  </a:cubicBezTo>
                  <a:cubicBezTo>
                    <a:pt x="92" y="145"/>
                    <a:pt x="91" y="146"/>
                    <a:pt x="90" y="141"/>
                  </a:cubicBezTo>
                  <a:cubicBezTo>
                    <a:pt x="88" y="137"/>
                    <a:pt x="88" y="137"/>
                    <a:pt x="88" y="135"/>
                  </a:cubicBezTo>
                  <a:cubicBezTo>
                    <a:pt x="88" y="133"/>
                    <a:pt x="89" y="128"/>
                    <a:pt x="89" y="128"/>
                  </a:cubicBezTo>
                  <a:cubicBezTo>
                    <a:pt x="86" y="128"/>
                    <a:pt x="86" y="128"/>
                    <a:pt x="86" y="128"/>
                  </a:cubicBezTo>
                  <a:cubicBezTo>
                    <a:pt x="86" y="128"/>
                    <a:pt x="0" y="320"/>
                    <a:pt x="188" y="415"/>
                  </a:cubicBezTo>
                  <a:cubicBezTo>
                    <a:pt x="188" y="415"/>
                    <a:pt x="146" y="390"/>
                    <a:pt x="145" y="380"/>
                  </a:cubicBezTo>
                  <a:cubicBezTo>
                    <a:pt x="145" y="380"/>
                    <a:pt x="147" y="371"/>
                    <a:pt x="149" y="372"/>
                  </a:cubicBezTo>
                  <a:cubicBezTo>
                    <a:pt x="151" y="372"/>
                    <a:pt x="153" y="375"/>
                    <a:pt x="157" y="373"/>
                  </a:cubicBezTo>
                  <a:cubicBezTo>
                    <a:pt x="160" y="372"/>
                    <a:pt x="165" y="370"/>
                    <a:pt x="165" y="370"/>
                  </a:cubicBezTo>
                  <a:cubicBezTo>
                    <a:pt x="164" y="374"/>
                    <a:pt x="164" y="374"/>
                    <a:pt x="164" y="374"/>
                  </a:cubicBezTo>
                  <a:cubicBezTo>
                    <a:pt x="164" y="374"/>
                    <a:pt x="161" y="374"/>
                    <a:pt x="170" y="375"/>
                  </a:cubicBezTo>
                  <a:cubicBezTo>
                    <a:pt x="180" y="377"/>
                    <a:pt x="180" y="378"/>
                    <a:pt x="183" y="377"/>
                  </a:cubicBezTo>
                  <a:cubicBezTo>
                    <a:pt x="187" y="377"/>
                    <a:pt x="193" y="371"/>
                    <a:pt x="194" y="376"/>
                  </a:cubicBezTo>
                  <a:cubicBezTo>
                    <a:pt x="194" y="381"/>
                    <a:pt x="190" y="378"/>
                    <a:pt x="194" y="381"/>
                  </a:cubicBezTo>
                  <a:cubicBezTo>
                    <a:pt x="198" y="384"/>
                    <a:pt x="207" y="384"/>
                    <a:pt x="207" y="384"/>
                  </a:cubicBezTo>
                  <a:cubicBezTo>
                    <a:pt x="207" y="384"/>
                    <a:pt x="220" y="390"/>
                    <a:pt x="222" y="389"/>
                  </a:cubicBezTo>
                  <a:cubicBezTo>
                    <a:pt x="224" y="388"/>
                    <a:pt x="225" y="385"/>
                    <a:pt x="227" y="387"/>
                  </a:cubicBezTo>
                  <a:cubicBezTo>
                    <a:pt x="229" y="388"/>
                    <a:pt x="229" y="392"/>
                    <a:pt x="229" y="392"/>
                  </a:cubicBezTo>
                  <a:cubicBezTo>
                    <a:pt x="220" y="394"/>
                    <a:pt x="220" y="394"/>
                    <a:pt x="220" y="394"/>
                  </a:cubicBezTo>
                  <a:cubicBezTo>
                    <a:pt x="211" y="397"/>
                    <a:pt x="211" y="397"/>
                    <a:pt x="211" y="397"/>
                  </a:cubicBezTo>
                  <a:cubicBezTo>
                    <a:pt x="211" y="397"/>
                    <a:pt x="208" y="397"/>
                    <a:pt x="210" y="399"/>
                  </a:cubicBezTo>
                  <a:cubicBezTo>
                    <a:pt x="213" y="401"/>
                    <a:pt x="214" y="401"/>
                    <a:pt x="217" y="403"/>
                  </a:cubicBezTo>
                  <a:cubicBezTo>
                    <a:pt x="220" y="404"/>
                    <a:pt x="226" y="413"/>
                    <a:pt x="229" y="410"/>
                  </a:cubicBezTo>
                  <a:cubicBezTo>
                    <a:pt x="233" y="407"/>
                    <a:pt x="233" y="407"/>
                    <a:pt x="235" y="405"/>
                  </a:cubicBezTo>
                  <a:cubicBezTo>
                    <a:pt x="238" y="403"/>
                    <a:pt x="238" y="400"/>
                    <a:pt x="241" y="401"/>
                  </a:cubicBezTo>
                  <a:cubicBezTo>
                    <a:pt x="245" y="402"/>
                    <a:pt x="248" y="404"/>
                    <a:pt x="248" y="404"/>
                  </a:cubicBezTo>
                  <a:cubicBezTo>
                    <a:pt x="243" y="409"/>
                    <a:pt x="243" y="409"/>
                    <a:pt x="243" y="409"/>
                  </a:cubicBezTo>
                  <a:cubicBezTo>
                    <a:pt x="243" y="409"/>
                    <a:pt x="249" y="411"/>
                    <a:pt x="251" y="411"/>
                  </a:cubicBezTo>
                  <a:cubicBezTo>
                    <a:pt x="253" y="412"/>
                    <a:pt x="253" y="416"/>
                    <a:pt x="257" y="414"/>
                  </a:cubicBezTo>
                  <a:cubicBezTo>
                    <a:pt x="261" y="412"/>
                    <a:pt x="262" y="412"/>
                    <a:pt x="265" y="413"/>
                  </a:cubicBezTo>
                  <a:cubicBezTo>
                    <a:pt x="269" y="413"/>
                    <a:pt x="274" y="413"/>
                    <a:pt x="275" y="414"/>
                  </a:cubicBezTo>
                  <a:cubicBezTo>
                    <a:pt x="276" y="415"/>
                    <a:pt x="279" y="417"/>
                    <a:pt x="280" y="417"/>
                  </a:cubicBezTo>
                  <a:cubicBezTo>
                    <a:pt x="282" y="418"/>
                    <a:pt x="287" y="425"/>
                    <a:pt x="289" y="425"/>
                  </a:cubicBezTo>
                  <a:cubicBezTo>
                    <a:pt x="291" y="424"/>
                    <a:pt x="299" y="427"/>
                    <a:pt x="299" y="427"/>
                  </a:cubicBezTo>
                  <a:cubicBezTo>
                    <a:pt x="299" y="427"/>
                    <a:pt x="269" y="441"/>
                    <a:pt x="220" y="426"/>
                  </a:cubicBezTo>
                  <a:cubicBezTo>
                    <a:pt x="220" y="426"/>
                    <a:pt x="328" y="467"/>
                    <a:pt x="425" y="381"/>
                  </a:cubicBezTo>
                  <a:cubicBezTo>
                    <a:pt x="522" y="294"/>
                    <a:pt x="524" y="143"/>
                    <a:pt x="400" y="49"/>
                  </a:cubicBezTo>
                  <a:cubicBezTo>
                    <a:pt x="400" y="49"/>
                    <a:pt x="492" y="123"/>
                    <a:pt x="486" y="233"/>
                  </a:cubicBezTo>
                  <a:cubicBezTo>
                    <a:pt x="485" y="234"/>
                    <a:pt x="485" y="234"/>
                    <a:pt x="485" y="234"/>
                  </a:cubicBezTo>
                  <a:cubicBezTo>
                    <a:pt x="483" y="230"/>
                    <a:pt x="482" y="232"/>
                    <a:pt x="481" y="226"/>
                  </a:cubicBezTo>
                  <a:cubicBezTo>
                    <a:pt x="481" y="221"/>
                    <a:pt x="482" y="222"/>
                    <a:pt x="481" y="219"/>
                  </a:cubicBezTo>
                  <a:cubicBezTo>
                    <a:pt x="481" y="215"/>
                    <a:pt x="480" y="217"/>
                    <a:pt x="479" y="213"/>
                  </a:cubicBezTo>
                  <a:cubicBezTo>
                    <a:pt x="478" y="209"/>
                    <a:pt x="477" y="209"/>
                    <a:pt x="476" y="207"/>
                  </a:cubicBezTo>
                  <a:cubicBezTo>
                    <a:pt x="475" y="204"/>
                    <a:pt x="475" y="197"/>
                    <a:pt x="474" y="195"/>
                  </a:cubicBezTo>
                  <a:cubicBezTo>
                    <a:pt x="473" y="193"/>
                    <a:pt x="469" y="191"/>
                    <a:pt x="467" y="190"/>
                  </a:cubicBezTo>
                  <a:cubicBezTo>
                    <a:pt x="466" y="189"/>
                    <a:pt x="467" y="187"/>
                    <a:pt x="466" y="189"/>
                  </a:cubicBezTo>
                  <a:cubicBezTo>
                    <a:pt x="464" y="191"/>
                    <a:pt x="466" y="196"/>
                    <a:pt x="466" y="196"/>
                  </a:cubicBezTo>
                  <a:cubicBezTo>
                    <a:pt x="464" y="203"/>
                    <a:pt x="464" y="203"/>
                    <a:pt x="464" y="203"/>
                  </a:cubicBezTo>
                  <a:cubicBezTo>
                    <a:pt x="464" y="203"/>
                    <a:pt x="464" y="211"/>
                    <a:pt x="464" y="213"/>
                  </a:cubicBezTo>
                  <a:cubicBezTo>
                    <a:pt x="463" y="215"/>
                    <a:pt x="459" y="219"/>
                    <a:pt x="459" y="219"/>
                  </a:cubicBezTo>
                  <a:cubicBezTo>
                    <a:pt x="459" y="219"/>
                    <a:pt x="456" y="225"/>
                    <a:pt x="454" y="225"/>
                  </a:cubicBezTo>
                  <a:cubicBezTo>
                    <a:pt x="452" y="225"/>
                    <a:pt x="440" y="224"/>
                    <a:pt x="440" y="224"/>
                  </a:cubicBezTo>
                  <a:cubicBezTo>
                    <a:pt x="440" y="224"/>
                    <a:pt x="438" y="219"/>
                    <a:pt x="438" y="215"/>
                  </a:cubicBezTo>
                  <a:cubicBezTo>
                    <a:pt x="437" y="211"/>
                    <a:pt x="431" y="208"/>
                    <a:pt x="431" y="206"/>
                  </a:cubicBezTo>
                  <a:cubicBezTo>
                    <a:pt x="430" y="205"/>
                    <a:pt x="433" y="203"/>
                    <a:pt x="432" y="198"/>
                  </a:cubicBezTo>
                  <a:cubicBezTo>
                    <a:pt x="430" y="193"/>
                    <a:pt x="433" y="195"/>
                    <a:pt x="430" y="190"/>
                  </a:cubicBezTo>
                  <a:cubicBezTo>
                    <a:pt x="427" y="186"/>
                    <a:pt x="427" y="186"/>
                    <a:pt x="427" y="186"/>
                  </a:cubicBezTo>
                  <a:cubicBezTo>
                    <a:pt x="427" y="186"/>
                    <a:pt x="420" y="180"/>
                    <a:pt x="421" y="186"/>
                  </a:cubicBezTo>
                  <a:cubicBezTo>
                    <a:pt x="422" y="192"/>
                    <a:pt x="417" y="196"/>
                    <a:pt x="420" y="197"/>
                  </a:cubicBezTo>
                  <a:cubicBezTo>
                    <a:pt x="422" y="198"/>
                    <a:pt x="424" y="197"/>
                    <a:pt x="424" y="202"/>
                  </a:cubicBezTo>
                  <a:cubicBezTo>
                    <a:pt x="425" y="206"/>
                    <a:pt x="425" y="209"/>
                    <a:pt x="426" y="210"/>
                  </a:cubicBezTo>
                  <a:cubicBezTo>
                    <a:pt x="426" y="212"/>
                    <a:pt x="425" y="219"/>
                    <a:pt x="427" y="220"/>
                  </a:cubicBezTo>
                  <a:cubicBezTo>
                    <a:pt x="428" y="221"/>
                    <a:pt x="434" y="222"/>
                    <a:pt x="432" y="224"/>
                  </a:cubicBezTo>
                  <a:cubicBezTo>
                    <a:pt x="431" y="226"/>
                    <a:pt x="427" y="229"/>
                    <a:pt x="430" y="231"/>
                  </a:cubicBezTo>
                  <a:cubicBezTo>
                    <a:pt x="433" y="233"/>
                    <a:pt x="433" y="234"/>
                    <a:pt x="435" y="235"/>
                  </a:cubicBezTo>
                  <a:cubicBezTo>
                    <a:pt x="437" y="235"/>
                    <a:pt x="436" y="235"/>
                    <a:pt x="440" y="235"/>
                  </a:cubicBezTo>
                  <a:cubicBezTo>
                    <a:pt x="444" y="235"/>
                    <a:pt x="447" y="236"/>
                    <a:pt x="447" y="236"/>
                  </a:cubicBezTo>
                  <a:cubicBezTo>
                    <a:pt x="447" y="236"/>
                    <a:pt x="451" y="241"/>
                    <a:pt x="450" y="242"/>
                  </a:cubicBezTo>
                  <a:cubicBezTo>
                    <a:pt x="450" y="244"/>
                    <a:pt x="446" y="251"/>
                    <a:pt x="446" y="251"/>
                  </a:cubicBezTo>
                  <a:cubicBezTo>
                    <a:pt x="439" y="258"/>
                    <a:pt x="439" y="258"/>
                    <a:pt x="439" y="258"/>
                  </a:cubicBezTo>
                  <a:cubicBezTo>
                    <a:pt x="439" y="258"/>
                    <a:pt x="434" y="272"/>
                    <a:pt x="432" y="271"/>
                  </a:cubicBezTo>
                  <a:cubicBezTo>
                    <a:pt x="430" y="270"/>
                    <a:pt x="425" y="276"/>
                    <a:pt x="423" y="276"/>
                  </a:cubicBezTo>
                  <a:cubicBezTo>
                    <a:pt x="421" y="277"/>
                    <a:pt x="418" y="286"/>
                    <a:pt x="418" y="286"/>
                  </a:cubicBezTo>
                  <a:cubicBezTo>
                    <a:pt x="412" y="290"/>
                    <a:pt x="412" y="290"/>
                    <a:pt x="412" y="290"/>
                  </a:cubicBezTo>
                  <a:cubicBezTo>
                    <a:pt x="412" y="290"/>
                    <a:pt x="409" y="296"/>
                    <a:pt x="409" y="299"/>
                  </a:cubicBezTo>
                  <a:cubicBezTo>
                    <a:pt x="409" y="301"/>
                    <a:pt x="407" y="308"/>
                    <a:pt x="405" y="312"/>
                  </a:cubicBezTo>
                  <a:cubicBezTo>
                    <a:pt x="403" y="315"/>
                    <a:pt x="396" y="317"/>
                    <a:pt x="396" y="317"/>
                  </a:cubicBezTo>
                  <a:cubicBezTo>
                    <a:pt x="396" y="317"/>
                    <a:pt x="401" y="326"/>
                    <a:pt x="397" y="326"/>
                  </a:cubicBezTo>
                  <a:cubicBezTo>
                    <a:pt x="393" y="326"/>
                    <a:pt x="387" y="330"/>
                    <a:pt x="386" y="331"/>
                  </a:cubicBezTo>
                  <a:cubicBezTo>
                    <a:pt x="385" y="332"/>
                    <a:pt x="384" y="335"/>
                    <a:pt x="382" y="335"/>
                  </a:cubicBezTo>
                  <a:cubicBezTo>
                    <a:pt x="379" y="335"/>
                    <a:pt x="375" y="334"/>
                    <a:pt x="374" y="335"/>
                  </a:cubicBezTo>
                  <a:cubicBezTo>
                    <a:pt x="374" y="337"/>
                    <a:pt x="372" y="342"/>
                    <a:pt x="372" y="342"/>
                  </a:cubicBezTo>
                  <a:cubicBezTo>
                    <a:pt x="361" y="351"/>
                    <a:pt x="361" y="351"/>
                    <a:pt x="361" y="351"/>
                  </a:cubicBezTo>
                  <a:cubicBezTo>
                    <a:pt x="349" y="355"/>
                    <a:pt x="349" y="355"/>
                    <a:pt x="349" y="355"/>
                  </a:cubicBezTo>
                  <a:cubicBezTo>
                    <a:pt x="349" y="355"/>
                    <a:pt x="348" y="361"/>
                    <a:pt x="345" y="360"/>
                  </a:cubicBezTo>
                  <a:cubicBezTo>
                    <a:pt x="342" y="360"/>
                    <a:pt x="332" y="360"/>
                    <a:pt x="330" y="361"/>
                  </a:cubicBezTo>
                  <a:cubicBezTo>
                    <a:pt x="328" y="362"/>
                    <a:pt x="320" y="363"/>
                    <a:pt x="317" y="362"/>
                  </a:cubicBezTo>
                  <a:cubicBezTo>
                    <a:pt x="315" y="362"/>
                    <a:pt x="317" y="369"/>
                    <a:pt x="315" y="362"/>
                  </a:cubicBezTo>
                  <a:cubicBezTo>
                    <a:pt x="314" y="354"/>
                    <a:pt x="315" y="359"/>
                    <a:pt x="314" y="350"/>
                  </a:cubicBezTo>
                  <a:cubicBezTo>
                    <a:pt x="313" y="342"/>
                    <a:pt x="311" y="347"/>
                    <a:pt x="313" y="342"/>
                  </a:cubicBezTo>
                  <a:cubicBezTo>
                    <a:pt x="315" y="336"/>
                    <a:pt x="314" y="341"/>
                    <a:pt x="315" y="336"/>
                  </a:cubicBezTo>
                  <a:cubicBezTo>
                    <a:pt x="317" y="331"/>
                    <a:pt x="317" y="335"/>
                    <a:pt x="316" y="328"/>
                  </a:cubicBezTo>
                  <a:cubicBezTo>
                    <a:pt x="316" y="321"/>
                    <a:pt x="315" y="323"/>
                    <a:pt x="313" y="318"/>
                  </a:cubicBezTo>
                  <a:cubicBezTo>
                    <a:pt x="310" y="313"/>
                    <a:pt x="306" y="316"/>
                    <a:pt x="311" y="310"/>
                  </a:cubicBezTo>
                  <a:cubicBezTo>
                    <a:pt x="315" y="305"/>
                    <a:pt x="312" y="311"/>
                    <a:pt x="315" y="305"/>
                  </a:cubicBezTo>
                  <a:cubicBezTo>
                    <a:pt x="319" y="299"/>
                    <a:pt x="317" y="298"/>
                    <a:pt x="322" y="296"/>
                  </a:cubicBezTo>
                  <a:cubicBezTo>
                    <a:pt x="326" y="295"/>
                    <a:pt x="330" y="295"/>
                    <a:pt x="331" y="291"/>
                  </a:cubicBezTo>
                  <a:cubicBezTo>
                    <a:pt x="331" y="287"/>
                    <a:pt x="332" y="286"/>
                    <a:pt x="332" y="283"/>
                  </a:cubicBezTo>
                  <a:cubicBezTo>
                    <a:pt x="332" y="281"/>
                    <a:pt x="329" y="276"/>
                    <a:pt x="329" y="274"/>
                  </a:cubicBezTo>
                  <a:cubicBezTo>
                    <a:pt x="329" y="273"/>
                    <a:pt x="329" y="273"/>
                    <a:pt x="327" y="268"/>
                  </a:cubicBezTo>
                  <a:cubicBezTo>
                    <a:pt x="326" y="263"/>
                    <a:pt x="325" y="260"/>
                    <a:pt x="325" y="260"/>
                  </a:cubicBezTo>
                  <a:cubicBezTo>
                    <a:pt x="325" y="260"/>
                    <a:pt x="327" y="250"/>
                    <a:pt x="328" y="246"/>
                  </a:cubicBezTo>
                  <a:cubicBezTo>
                    <a:pt x="330" y="242"/>
                    <a:pt x="326" y="248"/>
                    <a:pt x="330" y="242"/>
                  </a:cubicBezTo>
                  <a:cubicBezTo>
                    <a:pt x="333" y="237"/>
                    <a:pt x="335" y="233"/>
                    <a:pt x="335" y="233"/>
                  </a:cubicBezTo>
                  <a:cubicBezTo>
                    <a:pt x="335" y="233"/>
                    <a:pt x="329" y="226"/>
                    <a:pt x="326" y="226"/>
                  </a:cubicBezTo>
                  <a:cubicBezTo>
                    <a:pt x="323" y="225"/>
                    <a:pt x="322" y="230"/>
                    <a:pt x="319" y="225"/>
                  </a:cubicBezTo>
                  <a:cubicBezTo>
                    <a:pt x="316" y="220"/>
                    <a:pt x="318" y="218"/>
                    <a:pt x="317" y="217"/>
                  </a:cubicBezTo>
                  <a:cubicBezTo>
                    <a:pt x="316" y="215"/>
                    <a:pt x="313" y="214"/>
                    <a:pt x="310" y="215"/>
                  </a:cubicBezTo>
                  <a:cubicBezTo>
                    <a:pt x="307" y="216"/>
                    <a:pt x="302" y="214"/>
                    <a:pt x="297" y="215"/>
                  </a:cubicBezTo>
                  <a:cubicBezTo>
                    <a:pt x="292" y="215"/>
                    <a:pt x="291" y="214"/>
                    <a:pt x="285" y="212"/>
                  </a:cubicBezTo>
                  <a:cubicBezTo>
                    <a:pt x="279" y="211"/>
                    <a:pt x="272" y="210"/>
                    <a:pt x="269" y="206"/>
                  </a:cubicBezTo>
                  <a:cubicBezTo>
                    <a:pt x="265" y="203"/>
                    <a:pt x="264" y="206"/>
                    <a:pt x="263" y="201"/>
                  </a:cubicBezTo>
                  <a:cubicBezTo>
                    <a:pt x="263" y="195"/>
                    <a:pt x="265" y="196"/>
                    <a:pt x="261" y="193"/>
                  </a:cubicBezTo>
                  <a:cubicBezTo>
                    <a:pt x="258" y="189"/>
                    <a:pt x="256" y="190"/>
                    <a:pt x="257" y="186"/>
                  </a:cubicBezTo>
                  <a:cubicBezTo>
                    <a:pt x="258" y="182"/>
                    <a:pt x="260" y="183"/>
                    <a:pt x="258" y="178"/>
                  </a:cubicBezTo>
                  <a:cubicBezTo>
                    <a:pt x="256" y="174"/>
                    <a:pt x="260" y="181"/>
                    <a:pt x="256" y="174"/>
                  </a:cubicBezTo>
                  <a:cubicBezTo>
                    <a:pt x="253" y="166"/>
                    <a:pt x="249" y="170"/>
                    <a:pt x="253" y="166"/>
                  </a:cubicBezTo>
                  <a:cubicBezTo>
                    <a:pt x="256" y="162"/>
                    <a:pt x="257" y="165"/>
                    <a:pt x="259" y="160"/>
                  </a:cubicBezTo>
                  <a:cubicBezTo>
                    <a:pt x="261" y="154"/>
                    <a:pt x="266" y="165"/>
                    <a:pt x="265" y="152"/>
                  </a:cubicBezTo>
                  <a:cubicBezTo>
                    <a:pt x="264" y="139"/>
                    <a:pt x="262" y="141"/>
                    <a:pt x="269" y="134"/>
                  </a:cubicBezTo>
                  <a:cubicBezTo>
                    <a:pt x="277" y="127"/>
                    <a:pt x="284" y="126"/>
                    <a:pt x="286" y="125"/>
                  </a:cubicBezTo>
                  <a:cubicBezTo>
                    <a:pt x="287" y="123"/>
                    <a:pt x="291" y="119"/>
                    <a:pt x="293" y="118"/>
                  </a:cubicBezTo>
                  <a:cubicBezTo>
                    <a:pt x="295" y="117"/>
                    <a:pt x="294" y="116"/>
                    <a:pt x="298" y="117"/>
                  </a:cubicBezTo>
                  <a:cubicBezTo>
                    <a:pt x="302" y="119"/>
                    <a:pt x="308" y="119"/>
                    <a:pt x="312" y="117"/>
                  </a:cubicBezTo>
                  <a:cubicBezTo>
                    <a:pt x="315" y="115"/>
                    <a:pt x="321" y="112"/>
                    <a:pt x="323" y="112"/>
                  </a:cubicBezTo>
                  <a:cubicBezTo>
                    <a:pt x="325" y="113"/>
                    <a:pt x="323" y="113"/>
                    <a:pt x="328" y="114"/>
                  </a:cubicBezTo>
                  <a:cubicBezTo>
                    <a:pt x="332" y="114"/>
                    <a:pt x="334" y="114"/>
                    <a:pt x="336" y="115"/>
                  </a:cubicBezTo>
                  <a:cubicBezTo>
                    <a:pt x="339" y="116"/>
                    <a:pt x="333" y="115"/>
                    <a:pt x="342" y="116"/>
                  </a:cubicBezTo>
                  <a:cubicBezTo>
                    <a:pt x="350" y="117"/>
                    <a:pt x="348" y="117"/>
                    <a:pt x="350" y="117"/>
                  </a:cubicBezTo>
                  <a:cubicBezTo>
                    <a:pt x="352" y="118"/>
                    <a:pt x="351" y="118"/>
                    <a:pt x="354" y="120"/>
                  </a:cubicBezTo>
                  <a:cubicBezTo>
                    <a:pt x="357" y="121"/>
                    <a:pt x="359" y="114"/>
                    <a:pt x="357" y="121"/>
                  </a:cubicBezTo>
                  <a:cubicBezTo>
                    <a:pt x="355" y="129"/>
                    <a:pt x="351" y="131"/>
                    <a:pt x="357" y="133"/>
                  </a:cubicBezTo>
                  <a:cubicBezTo>
                    <a:pt x="362" y="135"/>
                    <a:pt x="356" y="134"/>
                    <a:pt x="362" y="135"/>
                  </a:cubicBezTo>
                  <a:cubicBezTo>
                    <a:pt x="368" y="137"/>
                    <a:pt x="366" y="138"/>
                    <a:pt x="368" y="140"/>
                  </a:cubicBezTo>
                  <a:cubicBezTo>
                    <a:pt x="371" y="142"/>
                    <a:pt x="371" y="145"/>
                    <a:pt x="376" y="146"/>
                  </a:cubicBezTo>
                  <a:cubicBezTo>
                    <a:pt x="380" y="148"/>
                    <a:pt x="372" y="152"/>
                    <a:pt x="380" y="148"/>
                  </a:cubicBezTo>
                  <a:cubicBezTo>
                    <a:pt x="388" y="144"/>
                    <a:pt x="378" y="139"/>
                    <a:pt x="388" y="144"/>
                  </a:cubicBezTo>
                  <a:cubicBezTo>
                    <a:pt x="399" y="148"/>
                    <a:pt x="399" y="151"/>
                    <a:pt x="401" y="151"/>
                  </a:cubicBezTo>
                  <a:cubicBezTo>
                    <a:pt x="404" y="150"/>
                    <a:pt x="403" y="152"/>
                    <a:pt x="409" y="152"/>
                  </a:cubicBezTo>
                  <a:cubicBezTo>
                    <a:pt x="414" y="151"/>
                    <a:pt x="415" y="151"/>
                    <a:pt x="416" y="152"/>
                  </a:cubicBezTo>
                  <a:cubicBezTo>
                    <a:pt x="418" y="154"/>
                    <a:pt x="417" y="158"/>
                    <a:pt x="420" y="155"/>
                  </a:cubicBezTo>
                  <a:cubicBezTo>
                    <a:pt x="423" y="151"/>
                    <a:pt x="427" y="154"/>
                    <a:pt x="422" y="149"/>
                  </a:cubicBezTo>
                  <a:cubicBezTo>
                    <a:pt x="417" y="144"/>
                    <a:pt x="414" y="147"/>
                    <a:pt x="414" y="143"/>
                  </a:cubicBezTo>
                  <a:cubicBezTo>
                    <a:pt x="415" y="139"/>
                    <a:pt x="420" y="142"/>
                    <a:pt x="415" y="139"/>
                  </a:cubicBezTo>
                  <a:cubicBezTo>
                    <a:pt x="409" y="136"/>
                    <a:pt x="410" y="136"/>
                    <a:pt x="407" y="133"/>
                  </a:cubicBezTo>
                  <a:cubicBezTo>
                    <a:pt x="403" y="131"/>
                    <a:pt x="397" y="135"/>
                    <a:pt x="397" y="130"/>
                  </a:cubicBezTo>
                  <a:cubicBezTo>
                    <a:pt x="397" y="126"/>
                    <a:pt x="386" y="130"/>
                    <a:pt x="397" y="126"/>
                  </a:cubicBezTo>
                  <a:cubicBezTo>
                    <a:pt x="407" y="121"/>
                    <a:pt x="405" y="117"/>
                    <a:pt x="409" y="120"/>
                  </a:cubicBezTo>
                  <a:cubicBezTo>
                    <a:pt x="414" y="123"/>
                    <a:pt x="411" y="128"/>
                    <a:pt x="415" y="126"/>
                  </a:cubicBezTo>
                  <a:cubicBezTo>
                    <a:pt x="420" y="124"/>
                    <a:pt x="426" y="124"/>
                    <a:pt x="422" y="118"/>
                  </a:cubicBezTo>
                  <a:cubicBezTo>
                    <a:pt x="417" y="112"/>
                    <a:pt x="421" y="115"/>
                    <a:pt x="415" y="110"/>
                  </a:cubicBezTo>
                  <a:cubicBezTo>
                    <a:pt x="410" y="105"/>
                    <a:pt x="400" y="117"/>
                    <a:pt x="398" y="114"/>
                  </a:cubicBezTo>
                  <a:cubicBezTo>
                    <a:pt x="396" y="112"/>
                    <a:pt x="395" y="110"/>
                    <a:pt x="392" y="110"/>
                  </a:cubicBezTo>
                  <a:cubicBezTo>
                    <a:pt x="390" y="110"/>
                    <a:pt x="389" y="115"/>
                    <a:pt x="387" y="119"/>
                  </a:cubicBezTo>
                  <a:cubicBezTo>
                    <a:pt x="385" y="123"/>
                    <a:pt x="389" y="125"/>
                    <a:pt x="383" y="120"/>
                  </a:cubicBezTo>
                  <a:cubicBezTo>
                    <a:pt x="378" y="115"/>
                    <a:pt x="390" y="121"/>
                    <a:pt x="378" y="111"/>
                  </a:cubicBezTo>
                  <a:cubicBezTo>
                    <a:pt x="367" y="101"/>
                    <a:pt x="361" y="101"/>
                    <a:pt x="359" y="102"/>
                  </a:cubicBezTo>
                  <a:cubicBezTo>
                    <a:pt x="356" y="104"/>
                    <a:pt x="354" y="102"/>
                    <a:pt x="352" y="103"/>
                  </a:cubicBezTo>
                  <a:cubicBezTo>
                    <a:pt x="350" y="104"/>
                    <a:pt x="354" y="109"/>
                    <a:pt x="350" y="104"/>
                  </a:cubicBezTo>
                  <a:cubicBezTo>
                    <a:pt x="345" y="99"/>
                    <a:pt x="338" y="102"/>
                    <a:pt x="338" y="102"/>
                  </a:cubicBezTo>
                  <a:cubicBezTo>
                    <a:pt x="338" y="102"/>
                    <a:pt x="336" y="101"/>
                    <a:pt x="333" y="102"/>
                  </a:cubicBezTo>
                  <a:cubicBezTo>
                    <a:pt x="330" y="103"/>
                    <a:pt x="325" y="103"/>
                    <a:pt x="323" y="101"/>
                  </a:cubicBezTo>
                  <a:cubicBezTo>
                    <a:pt x="320" y="99"/>
                    <a:pt x="313" y="99"/>
                    <a:pt x="321" y="94"/>
                  </a:cubicBezTo>
                  <a:cubicBezTo>
                    <a:pt x="328" y="89"/>
                    <a:pt x="323" y="92"/>
                    <a:pt x="332" y="91"/>
                  </a:cubicBezTo>
                  <a:cubicBezTo>
                    <a:pt x="341" y="90"/>
                    <a:pt x="353" y="94"/>
                    <a:pt x="344" y="88"/>
                  </a:cubicBezTo>
                  <a:cubicBezTo>
                    <a:pt x="334" y="82"/>
                    <a:pt x="350" y="88"/>
                    <a:pt x="339" y="76"/>
                  </a:cubicBezTo>
                  <a:cubicBezTo>
                    <a:pt x="327" y="65"/>
                    <a:pt x="324" y="74"/>
                    <a:pt x="327" y="65"/>
                  </a:cubicBezTo>
                  <a:cubicBezTo>
                    <a:pt x="331" y="56"/>
                    <a:pt x="329" y="56"/>
                    <a:pt x="326" y="55"/>
                  </a:cubicBezTo>
                  <a:cubicBezTo>
                    <a:pt x="323" y="55"/>
                    <a:pt x="314" y="54"/>
                    <a:pt x="311" y="53"/>
                  </a:cubicBezTo>
                  <a:cubicBezTo>
                    <a:pt x="307" y="52"/>
                    <a:pt x="310" y="56"/>
                    <a:pt x="305" y="51"/>
                  </a:cubicBezTo>
                  <a:cubicBezTo>
                    <a:pt x="300" y="45"/>
                    <a:pt x="296" y="50"/>
                    <a:pt x="300" y="45"/>
                  </a:cubicBezTo>
                  <a:cubicBezTo>
                    <a:pt x="305" y="40"/>
                    <a:pt x="306" y="39"/>
                    <a:pt x="310" y="37"/>
                  </a:cubicBezTo>
                  <a:cubicBezTo>
                    <a:pt x="315" y="35"/>
                    <a:pt x="318" y="23"/>
                    <a:pt x="326" y="30"/>
                  </a:cubicBezTo>
                  <a:cubicBezTo>
                    <a:pt x="334" y="38"/>
                    <a:pt x="331" y="36"/>
                    <a:pt x="338" y="39"/>
                  </a:cubicBezTo>
                  <a:cubicBezTo>
                    <a:pt x="346" y="42"/>
                    <a:pt x="349" y="41"/>
                    <a:pt x="350" y="40"/>
                  </a:cubicBezTo>
                  <a:cubicBezTo>
                    <a:pt x="350" y="38"/>
                    <a:pt x="343" y="31"/>
                    <a:pt x="343" y="31"/>
                  </a:cubicBezTo>
                  <a:cubicBezTo>
                    <a:pt x="343" y="31"/>
                    <a:pt x="340" y="31"/>
                    <a:pt x="341" y="30"/>
                  </a:cubicBezTo>
                  <a:cubicBezTo>
                    <a:pt x="343" y="29"/>
                    <a:pt x="346" y="27"/>
                    <a:pt x="346" y="27"/>
                  </a:cubicBezTo>
                  <a:cubicBezTo>
                    <a:pt x="344" y="24"/>
                    <a:pt x="344" y="24"/>
                    <a:pt x="344" y="24"/>
                  </a:cubicBezTo>
                  <a:cubicBezTo>
                    <a:pt x="344" y="24"/>
                    <a:pt x="317" y="15"/>
                    <a:pt x="31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KSO_TEMPLATE" hidden="1"/>
          <p:cNvSpPr/>
          <p:nvPr>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685165"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71450" indent="-171450" algn="l" defTabSz="685165"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50" indent="-171450" algn="l" defTabSz="685165"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165"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3050" indent="-171450" algn="l" defTabSz="685165"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tags" Target="../tags/tag16.xml"/><Relationship Id="rId2" Type="http://schemas.openxmlformats.org/officeDocument/2006/relationships/image" Target="../media/image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tags" Target="../tags/tag17.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tags" Target="../tags/tag18.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tags" Target="../tags/tag19.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23.xml"/><Relationship Id="rId4" Type="http://schemas.openxmlformats.org/officeDocument/2006/relationships/hyperlink" Target="https://www.bilibili.com/video/av51652047/?redirectFrom=h5" TargetMode="External"/><Relationship Id="rId3" Type="http://schemas.openxmlformats.org/officeDocument/2006/relationships/hyperlink" Target="https://www.bilibili.com/video/av50755972/" TargetMode="External"/><Relationship Id="rId2" Type="http://schemas.openxmlformats.org/officeDocument/2006/relationships/tags" Target="../tags/tag22.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9.xml"/><Relationship Id="rId2" Type="http://schemas.openxmlformats.org/officeDocument/2006/relationships/tags" Target="../tags/tag1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084830" y="1479550"/>
            <a:ext cx="3129280" cy="1198880"/>
          </a:xfrm>
          <a:prstGeom prst="rect">
            <a:avLst/>
          </a:prstGeom>
          <a:noFill/>
        </p:spPr>
        <p:txBody>
          <a:bodyPr wrap="none" rtlCol="0" anchor="t">
            <a:spAutoFit/>
          </a:bodyPr>
          <a:p>
            <a:r>
              <a:rPr lang="en-US" altLang="zh-CN" sz="72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Times New Roman" panose="02020603050405020304" charset="0"/>
                <a:cs typeface="Times New Roman" panose="02020603050405020304" charset="0"/>
                <a:sym typeface="+mn-ea"/>
              </a:rPr>
              <a:t>P-value</a:t>
            </a:r>
            <a:endParaRPr lang="en-US" altLang="zh-CN" sz="72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Times New Roman" panose="02020603050405020304" charset="0"/>
              <a:cs typeface="Times New Roman" panose="02020603050405020304" charset="0"/>
              <a:sym typeface="+mn-ea"/>
            </a:endParaRPr>
          </a:p>
        </p:txBody>
      </p:sp>
      <p:sp>
        <p:nvSpPr>
          <p:cNvPr id="5" name="文本框 4"/>
          <p:cNvSpPr txBox="1"/>
          <p:nvPr/>
        </p:nvSpPr>
        <p:spPr>
          <a:xfrm>
            <a:off x="975995" y="3733800"/>
            <a:ext cx="3355340" cy="1198880"/>
          </a:xfrm>
          <a:prstGeom prst="rect">
            <a:avLst/>
          </a:prstGeom>
          <a:noFill/>
        </p:spPr>
        <p:txBody>
          <a:bodyPr wrap="square" rtlCol="0">
            <a:spAutoFit/>
          </a:bodyPr>
          <a:p>
            <a:r>
              <a:rPr lang="zh-CN" altLang="en-US"/>
              <a:t>资</a:t>
            </a:r>
            <a:r>
              <a:rPr lang="zh-CN" altLang="en-US"/>
              <a:t>料收集：余阳</a:t>
            </a:r>
            <a:endParaRPr lang="zh-CN" altLang="en-US"/>
          </a:p>
          <a:p>
            <a:r>
              <a:rPr lang="zh-CN" altLang="en-US"/>
              <a:t>                  贡天雨</a:t>
            </a:r>
            <a:endParaRPr lang="zh-CN" altLang="en-US"/>
          </a:p>
          <a:p>
            <a:r>
              <a:rPr lang="zh-CN" altLang="en-US"/>
              <a:t>                  徐心怡</a:t>
            </a:r>
            <a:endParaRPr lang="zh-CN" altLang="en-US"/>
          </a:p>
          <a:p>
            <a:endParaRPr lang="zh-CN" altLang="en-US"/>
          </a:p>
        </p:txBody>
      </p:sp>
      <p:sp>
        <p:nvSpPr>
          <p:cNvPr id="6" name="文本框 5"/>
          <p:cNvSpPr txBox="1"/>
          <p:nvPr/>
        </p:nvSpPr>
        <p:spPr>
          <a:xfrm>
            <a:off x="3499485" y="3733800"/>
            <a:ext cx="2300605" cy="368300"/>
          </a:xfrm>
          <a:prstGeom prst="rect">
            <a:avLst/>
          </a:prstGeom>
          <a:noFill/>
        </p:spPr>
        <p:txBody>
          <a:bodyPr wrap="square" rtlCol="0">
            <a:spAutoFit/>
          </a:bodyPr>
          <a:p>
            <a:r>
              <a:rPr lang="en-US" altLang="zh-CN"/>
              <a:t>PPT</a:t>
            </a:r>
            <a:r>
              <a:rPr lang="zh-CN" altLang="en-US"/>
              <a:t>制作：罗振玲</a:t>
            </a:r>
            <a:endParaRPr lang="zh-CN" altLang="en-US"/>
          </a:p>
        </p:txBody>
      </p:sp>
      <p:sp>
        <p:nvSpPr>
          <p:cNvPr id="7" name="文本框 6"/>
          <p:cNvSpPr txBox="1"/>
          <p:nvPr/>
        </p:nvSpPr>
        <p:spPr>
          <a:xfrm>
            <a:off x="5911850" y="3733800"/>
            <a:ext cx="2633980" cy="368300"/>
          </a:xfrm>
          <a:prstGeom prst="rect">
            <a:avLst/>
          </a:prstGeom>
          <a:noFill/>
        </p:spPr>
        <p:txBody>
          <a:bodyPr wrap="square" rtlCol="0">
            <a:spAutoFit/>
          </a:bodyPr>
          <a:p>
            <a:r>
              <a:rPr lang="zh-CN" altLang="en-US"/>
              <a:t>汇报：张蔚</a:t>
            </a:r>
            <a:endParaRPr lang="zh-CN" altLang="en-US"/>
          </a:p>
        </p:txBody>
      </p:sp>
      <p:sp>
        <p:nvSpPr>
          <p:cNvPr id="9" name="文本框 8"/>
          <p:cNvSpPr txBox="1"/>
          <p:nvPr/>
        </p:nvSpPr>
        <p:spPr>
          <a:xfrm>
            <a:off x="3202940" y="5739765"/>
            <a:ext cx="3077845" cy="521970"/>
          </a:xfrm>
          <a:prstGeom prst="rect">
            <a:avLst/>
          </a:prstGeom>
          <a:noFill/>
        </p:spPr>
        <p:txBody>
          <a:bodyPr wrap="square" rtlCol="0">
            <a:spAutoFit/>
          </a:bodyPr>
          <a:p>
            <a:pPr algn="ctr"/>
            <a:r>
              <a:rPr lang="en-US" altLang="zh-CN" sz="2800">
                <a:latin typeface="Times New Roman" panose="02020603050405020304" charset="0"/>
                <a:cs typeface="Times New Roman" panose="02020603050405020304" charset="0"/>
              </a:rPr>
              <a:t>20190522</a:t>
            </a:r>
            <a:endParaRPr lang="en-US" altLang="zh-CN" sz="2800">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60095" y="1296670"/>
            <a:ext cx="7059930" cy="3969385"/>
          </a:xfrm>
          <a:prstGeom prst="rect">
            <a:avLst/>
          </a:prstGeom>
          <a:noFill/>
        </p:spPr>
        <p:txBody>
          <a:bodyPr wrap="square" rtlCol="0" anchor="t">
            <a:spAutoFit/>
          </a:bodyPr>
          <a:p>
            <a:r>
              <a:rPr lang="zh-CN" altLang="en-US" sz="2800" dirty="0">
                <a:sym typeface="+mn-ea"/>
              </a:rPr>
              <a:t>4.可以有助于研究者更快速地发表文章，并提高文章被接收的成功率；</a:t>
            </a:r>
            <a:endParaRPr lang="zh-CN" altLang="en-US" sz="2800" dirty="0"/>
          </a:p>
          <a:p>
            <a:endParaRPr lang="zh-CN" altLang="en-US" sz="2800" dirty="0"/>
          </a:p>
          <a:p>
            <a:r>
              <a:rPr lang="zh-CN" altLang="en-US" sz="2800" dirty="0">
                <a:sym typeface="+mn-ea"/>
              </a:rPr>
              <a:t>5. p 值是将信号（eg.治疗差异）和噪音（eg.所估计信号的随机变化）合并成为一个的衡量试验数据所提供的证据强度的单一测量值。</a:t>
            </a:r>
            <a:endParaRPr lang="zh-CN" altLang="en-US" sz="2800" dirty="0"/>
          </a:p>
          <a:p>
            <a:endParaRPr lang="zh-CN" altLang="en-US" sz="2800" dirty="0"/>
          </a:p>
          <a:p>
            <a:pPr latinLnBrk="1"/>
            <a:r>
              <a:rPr lang="zh-CN" altLang="en-US" sz="2800" dirty="0">
                <a:sym typeface="+mn-ea"/>
              </a:rPr>
              <a:t>6.用P值作检验不需要查表求临界值, 只需直接用P值与显著性水平α相比, 即可作出判定。</a:t>
            </a:r>
            <a:endParaRPr lang="zh-CN" altLang="en-US" sz="280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11104" y="1868567"/>
            <a:ext cx="6858000" cy="1790700"/>
          </a:xfrm>
        </p:spPr>
        <p:txBody>
          <a:bodyPr>
            <a:normAutofit/>
          </a:bodyPr>
          <a:lstStyle/>
          <a:p>
            <a:r>
              <a:rPr lang="en-US" altLang="zh-CN" dirty="0"/>
              <a:t> </a:t>
            </a:r>
            <a:endParaRPr lang="zh-CN" altLang="en-US" dirty="0"/>
          </a:p>
        </p:txBody>
      </p:sp>
      <p:sp>
        <p:nvSpPr>
          <p:cNvPr id="3" name="文本框 2"/>
          <p:cNvSpPr txBox="1"/>
          <p:nvPr/>
        </p:nvSpPr>
        <p:spPr>
          <a:xfrm>
            <a:off x="2666365" y="2560955"/>
            <a:ext cx="4258310" cy="1322070"/>
          </a:xfrm>
          <a:prstGeom prst="rect">
            <a:avLst/>
          </a:prstGeom>
          <a:noFill/>
        </p:spPr>
        <p:txBody>
          <a:bodyPr wrap="none" rtlCol="0" anchor="t">
            <a:spAutoFit/>
          </a:bodyPr>
          <a:p>
            <a:pPr algn="l"/>
            <a:r>
              <a:rPr lang="zh-CN" altLang="en-US" sz="4000" dirty="0">
                <a:latin typeface="Times New Roman" panose="02020603050405020304" charset="0"/>
                <a:cs typeface="Times New Roman" panose="02020603050405020304" charset="0"/>
                <a:sym typeface="+mn-ea"/>
              </a:rPr>
              <a:t>P</a:t>
            </a:r>
            <a:r>
              <a:rPr lang="en-US" altLang="zh-CN" sz="4000" dirty="0">
                <a:latin typeface="Times New Roman" panose="02020603050405020304" charset="0"/>
                <a:cs typeface="Times New Roman" panose="02020603050405020304" charset="0"/>
                <a:sym typeface="+mn-ea"/>
              </a:rPr>
              <a:t>-</a:t>
            </a:r>
            <a:r>
              <a:rPr lang="zh-CN" altLang="en-US" sz="4000" dirty="0">
                <a:latin typeface="Times New Roman" panose="02020603050405020304" charset="0"/>
                <a:cs typeface="Times New Roman" panose="02020603050405020304" charset="0"/>
                <a:sym typeface="+mn-ea"/>
              </a:rPr>
              <a:t>value controversy</a:t>
            </a:r>
            <a:endParaRPr lang="zh-CN" altLang="en-US" sz="4000" dirty="0">
              <a:latin typeface="Times New Roman" panose="02020603050405020304" charset="0"/>
              <a:cs typeface="Times New Roman" panose="02020603050405020304" charset="0"/>
              <a:sym typeface="+mn-ea"/>
            </a:endParaRPr>
          </a:p>
          <a:p>
            <a:pPr algn="l"/>
            <a:endParaRPr lang="zh-CN" altLang="en-US" sz="4000">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内容占位符 9"/>
          <p:cNvPicPr>
            <a:picLocks noGrp="1" noChangeAspect="1"/>
          </p:cNvPicPr>
          <p:nvPr>
            <p:ph idx="1"/>
          </p:nvPr>
        </p:nvPicPr>
        <p:blipFill>
          <a:blip r:embed="rId1"/>
          <a:stretch>
            <a:fillRect/>
          </a:stretch>
        </p:blipFill>
        <p:spPr>
          <a:xfrm>
            <a:off x="731889" y="1949149"/>
            <a:ext cx="7886700" cy="1266672"/>
          </a:xfrm>
          <a:prstGeom prst="rect">
            <a:avLst/>
          </a:prstGeom>
        </p:spPr>
      </p:pic>
      <p:pic>
        <p:nvPicPr>
          <p:cNvPr id="11" name="图片 10"/>
          <p:cNvPicPr>
            <a:picLocks noChangeAspect="1"/>
          </p:cNvPicPr>
          <p:nvPr/>
        </p:nvPicPr>
        <p:blipFill>
          <a:blip r:embed="rId2"/>
          <a:stretch>
            <a:fillRect/>
          </a:stretch>
        </p:blipFill>
        <p:spPr>
          <a:xfrm>
            <a:off x="731889" y="3849155"/>
            <a:ext cx="6728571" cy="900000"/>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9775" y="779939"/>
            <a:ext cx="8216265" cy="994410"/>
          </a:xfrm>
        </p:spPr>
        <p:txBody>
          <a:bodyPr>
            <a:normAutofit/>
          </a:bodyPr>
          <a:lstStyle/>
          <a:p>
            <a:r>
              <a:rPr lang="en-US" altLang="zh-CN" sz="3200" dirty="0">
                <a:latin typeface="+mn-ea"/>
                <a:ea typeface="+mn-ea"/>
                <a:cs typeface="+mn-ea"/>
              </a:rPr>
              <a:t>P</a:t>
            </a:r>
            <a:r>
              <a:rPr lang="zh-CN" altLang="en-US" sz="3200" dirty="0">
                <a:latin typeface="+mn-ea"/>
                <a:ea typeface="+mn-ea"/>
                <a:cs typeface="+mn-ea"/>
              </a:rPr>
              <a:t>值只是对基于数据特定原假设进行的判断</a:t>
            </a:r>
            <a:endParaRPr lang="zh-CN" altLang="en-US" sz="3200" dirty="0">
              <a:latin typeface="+mn-ea"/>
              <a:ea typeface="+mn-ea"/>
              <a:cs typeface="+mn-ea"/>
            </a:endParaRPr>
          </a:p>
        </p:txBody>
      </p:sp>
      <p:pic>
        <p:nvPicPr>
          <p:cNvPr id="1030" name="Picture 6" descr="See the source im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81140" y="2125266"/>
            <a:ext cx="4781720" cy="348152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latin typeface="+mn-ea"/>
                <a:ea typeface="+mn-ea"/>
              </a:rPr>
              <a:t>显著水平越严格越好？</a:t>
            </a:r>
            <a:endParaRPr lang="zh-CN" altLang="en-US" sz="3200" dirty="0">
              <a:latin typeface="+mn-ea"/>
              <a:ea typeface="+mn-ea"/>
            </a:endParaRPr>
          </a:p>
        </p:txBody>
      </p:sp>
      <p:pic>
        <p:nvPicPr>
          <p:cNvPr id="4" name="Picture 4" descr="See the source image"/>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740526" y="2125266"/>
            <a:ext cx="4895255" cy="326350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5635781" y="2458878"/>
            <a:ext cx="3383286" cy="1568450"/>
          </a:xfrm>
          <a:prstGeom prst="rect">
            <a:avLst/>
          </a:prstGeom>
        </p:spPr>
        <p:txBody>
          <a:bodyPr wrap="square">
            <a:spAutoFit/>
          </a:bodyPr>
          <a:lstStyle/>
          <a:p>
            <a:r>
              <a:rPr lang="zh-CN" altLang="en-US" sz="2400" b="1" dirty="0">
                <a:solidFill>
                  <a:srgbClr val="1F4E79"/>
                </a:solidFill>
                <a:latin typeface="等线" panose="02010600030101010101" charset="-122"/>
              </a:rPr>
              <a:t>从</a:t>
            </a:r>
            <a:endParaRPr lang="en-US" altLang="zh-CN" sz="2400" b="1" dirty="0">
              <a:solidFill>
                <a:srgbClr val="1F4E79"/>
              </a:solidFill>
              <a:latin typeface="等线" panose="02010600030101010101" charset="-122"/>
            </a:endParaRPr>
          </a:p>
          <a:p>
            <a:r>
              <a:rPr lang="en-US" altLang="zh-CN" sz="2400" b="1" dirty="0">
                <a:solidFill>
                  <a:srgbClr val="1F4E79"/>
                </a:solidFill>
                <a:latin typeface="等线" panose="02010600030101010101" charset="-122"/>
              </a:rPr>
              <a:t>α</a:t>
            </a:r>
            <a:r>
              <a:rPr lang="en-US" altLang="zh-CN" sz="2400" b="1" dirty="0">
                <a:solidFill>
                  <a:srgbClr val="1F4E79"/>
                </a:solidFill>
                <a:latin typeface="Arial" panose="020B0604020202020204" pitchFamily="34" charset="0"/>
              </a:rPr>
              <a:t>=0.05</a:t>
            </a:r>
            <a:r>
              <a:rPr lang="zh-CN" altLang="en-US" sz="2400" b="1" dirty="0">
                <a:solidFill>
                  <a:srgbClr val="1F4E79"/>
                </a:solidFill>
                <a:latin typeface="等线" panose="02010600030101010101" charset="-122"/>
              </a:rPr>
              <a:t>的</a:t>
            </a:r>
            <a:r>
              <a:rPr lang="en-US" altLang="zh-CN" sz="2400" b="1" dirty="0">
                <a:solidFill>
                  <a:srgbClr val="1F4E79"/>
                </a:solidFill>
                <a:latin typeface="Arial" panose="020B0604020202020204" pitchFamily="34" charset="0"/>
              </a:rPr>
              <a:t>power=0.66</a:t>
            </a:r>
            <a:endParaRPr lang="en-US" altLang="zh-CN" sz="2400" b="1" dirty="0">
              <a:solidFill>
                <a:srgbClr val="1F4E79"/>
              </a:solidFill>
              <a:latin typeface="Arial" panose="020B0604020202020204" pitchFamily="34" charset="0"/>
            </a:endParaRPr>
          </a:p>
          <a:p>
            <a:r>
              <a:rPr lang="zh-CN" altLang="en-US" sz="2400" b="1" dirty="0">
                <a:solidFill>
                  <a:srgbClr val="1F4E79"/>
                </a:solidFill>
                <a:latin typeface="等线" panose="02010600030101010101" charset="-122"/>
              </a:rPr>
              <a:t>降到</a:t>
            </a:r>
            <a:endParaRPr lang="en-US" altLang="zh-CN" sz="2400" b="1" dirty="0">
              <a:solidFill>
                <a:srgbClr val="1F4E79"/>
              </a:solidFill>
              <a:latin typeface="等线" panose="02010600030101010101" charset="-122"/>
            </a:endParaRPr>
          </a:p>
          <a:p>
            <a:r>
              <a:rPr lang="en-US" altLang="zh-CN" sz="2400" b="1" dirty="0">
                <a:solidFill>
                  <a:srgbClr val="1F4E79"/>
                </a:solidFill>
                <a:latin typeface="等线" panose="02010600030101010101" charset="-122"/>
              </a:rPr>
              <a:t>α </a:t>
            </a:r>
            <a:r>
              <a:rPr lang="en-US" altLang="zh-CN" sz="2400" b="1" dirty="0">
                <a:solidFill>
                  <a:srgbClr val="1F4E79"/>
                </a:solidFill>
                <a:latin typeface="Arial" panose="020B0604020202020204" pitchFamily="34" charset="0"/>
              </a:rPr>
              <a:t>=0.01</a:t>
            </a:r>
            <a:r>
              <a:rPr lang="zh-CN" altLang="en-US" sz="2400" b="1" dirty="0">
                <a:solidFill>
                  <a:srgbClr val="1F4E79"/>
                </a:solidFill>
                <a:latin typeface="等线" panose="02010600030101010101" charset="-122"/>
              </a:rPr>
              <a:t>的</a:t>
            </a:r>
            <a:r>
              <a:rPr lang="en-US" altLang="zh-CN" sz="2400" b="1" dirty="0">
                <a:solidFill>
                  <a:srgbClr val="1F4E79"/>
                </a:solidFill>
                <a:latin typeface="Arial" panose="020B0604020202020204" pitchFamily="34" charset="0"/>
              </a:rPr>
              <a:t>power=0.38</a:t>
            </a:r>
            <a:endParaRPr lang="zh-CN" altLang="en-US" sz="2400" dirty="0"/>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3200" dirty="0">
                <a:latin typeface="+mn-ea"/>
                <a:ea typeface="+mn-ea"/>
                <a:cs typeface="+mn-ea"/>
              </a:rPr>
              <a:t>effect size</a:t>
            </a:r>
            <a:r>
              <a:rPr lang="zh-CN" altLang="en-US" sz="3200" dirty="0">
                <a:latin typeface="+mn-ea"/>
                <a:ea typeface="+mn-ea"/>
                <a:cs typeface="+mn-ea"/>
              </a:rPr>
              <a:t>描述生物学差异</a:t>
            </a:r>
            <a:endParaRPr lang="zh-CN" altLang="en-US" sz="3200" dirty="0">
              <a:latin typeface="+mn-ea"/>
              <a:ea typeface="+mn-ea"/>
              <a:cs typeface="+mn-ea"/>
            </a:endParaRPr>
          </a:p>
        </p:txBody>
      </p:sp>
      <p:pic>
        <p:nvPicPr>
          <p:cNvPr id="7" name="图片 6"/>
          <p:cNvPicPr>
            <a:picLocks noChangeAspect="1"/>
          </p:cNvPicPr>
          <p:nvPr/>
        </p:nvPicPr>
        <p:blipFill>
          <a:blip r:embed="rId1"/>
          <a:stretch>
            <a:fillRect/>
          </a:stretch>
        </p:blipFill>
        <p:spPr>
          <a:xfrm>
            <a:off x="854582" y="2212815"/>
            <a:ext cx="7101638" cy="3182388"/>
          </a:xfrm>
          <a:prstGeom prst="rect">
            <a:avLst/>
          </a:prstGeom>
        </p:spPr>
      </p:pic>
      <p:sp>
        <p:nvSpPr>
          <p:cNvPr id="8" name="矩形 7"/>
          <p:cNvSpPr/>
          <p:nvPr/>
        </p:nvSpPr>
        <p:spPr>
          <a:xfrm>
            <a:off x="3778190" y="5496074"/>
            <a:ext cx="5501996" cy="252730"/>
          </a:xfrm>
          <a:prstGeom prst="rect">
            <a:avLst/>
          </a:prstGeom>
        </p:spPr>
        <p:txBody>
          <a:bodyPr wrap="square">
            <a:spAutoFit/>
          </a:bodyPr>
          <a:lstStyle/>
          <a:p>
            <a:r>
              <a:rPr lang="en-US" altLang="zh-CN" sz="1050" dirty="0"/>
              <a:t>Sullivan G M , </a:t>
            </a:r>
            <a:r>
              <a:rPr lang="en-US" altLang="zh-CN" sz="1050" dirty="0" err="1"/>
              <a:t>Feinn</a:t>
            </a:r>
            <a:r>
              <a:rPr lang="en-US" altLang="zh-CN" sz="1050" dirty="0"/>
              <a:t> R . Journal of Graduate Medical Education, 2012.</a:t>
            </a:r>
            <a:endParaRPr lang="zh-CN" altLang="en-US" sz="1050" dirty="0"/>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765820" y="1367953"/>
            <a:ext cx="1612360" cy="15466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显著性</a:t>
            </a:r>
            <a:endParaRPr lang="zh-CN" altLang="en-US" sz="2400" dirty="0"/>
          </a:p>
        </p:txBody>
      </p:sp>
      <p:sp>
        <p:nvSpPr>
          <p:cNvPr id="5" name="椭圆 4"/>
          <p:cNvSpPr/>
          <p:nvPr/>
        </p:nvSpPr>
        <p:spPr>
          <a:xfrm>
            <a:off x="1901757" y="3429000"/>
            <a:ext cx="1612360" cy="15466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效应量</a:t>
            </a:r>
            <a:endParaRPr lang="zh-CN" altLang="en-US" sz="2400" dirty="0"/>
          </a:p>
        </p:txBody>
      </p:sp>
      <p:sp>
        <p:nvSpPr>
          <p:cNvPr id="6" name="椭圆 5"/>
          <p:cNvSpPr/>
          <p:nvPr/>
        </p:nvSpPr>
        <p:spPr>
          <a:xfrm>
            <a:off x="5629883" y="3429000"/>
            <a:ext cx="1612360" cy="15466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POWER</a:t>
            </a:r>
            <a:endParaRPr lang="zh-CN" altLang="en-US" sz="2400" dirty="0"/>
          </a:p>
        </p:txBody>
      </p:sp>
      <p:cxnSp>
        <p:nvCxnSpPr>
          <p:cNvPr id="8" name="直接箭头连接符 7"/>
          <p:cNvCxnSpPr/>
          <p:nvPr/>
        </p:nvCxnSpPr>
        <p:spPr>
          <a:xfrm>
            <a:off x="5378180" y="2710370"/>
            <a:ext cx="487599" cy="53258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4026035" y="4348264"/>
            <a:ext cx="109193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2923161" y="2797918"/>
            <a:ext cx="590956" cy="44504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p>
            <a:r>
              <a:rPr lang="zh-CN" altLang="en-US" dirty="0" smtClean="0"/>
              <a:t>帮助理解</a:t>
            </a:r>
            <a:r>
              <a:rPr lang="en-US" altLang="zh-CN" dirty="0" smtClean="0"/>
              <a:t>p-value</a:t>
            </a:r>
            <a:r>
              <a:rPr lang="zh-CN" altLang="en-US" dirty="0" smtClean="0"/>
              <a:t> 的一些视频</a:t>
            </a:r>
            <a:endParaRPr lang="zh-CN" altLang="en-US" dirty="0" smtClean="0"/>
          </a:p>
        </p:txBody>
      </p:sp>
      <p:sp>
        <p:nvSpPr>
          <p:cNvPr id="8" name="内容占位符 7"/>
          <p:cNvSpPr>
            <a:spLocks noGrp="1"/>
          </p:cNvSpPr>
          <p:nvPr>
            <p:ph idx="1"/>
            <p:custDataLst>
              <p:tags r:id="rId2"/>
            </p:custDataLst>
          </p:nvPr>
        </p:nvSpPr>
        <p:spPr/>
        <p:txBody>
          <a:bodyPr/>
          <a:p>
            <a:r>
              <a:rPr lang="en-GB" altLang="zh-CN" sz="1600" dirty="0" smtClean="0">
                <a:hlinkClick r:id="rId3"/>
              </a:rPr>
              <a:t>https://www.bilibili.com/video/av50549411/?spm_id_from=333.788.videocard.1</a:t>
            </a:r>
            <a:endParaRPr lang="en-GB" altLang="zh-CN" sz="1600" dirty="0" smtClean="0"/>
          </a:p>
          <a:p>
            <a:r>
              <a:rPr lang="en-GB" altLang="zh-CN" sz="1600" dirty="0" smtClean="0">
                <a:hlinkClick r:id="rId3"/>
              </a:rPr>
              <a:t>https://www.bilibili.com/video/av50755972/</a:t>
            </a:r>
            <a:endParaRPr lang="en-GB" altLang="zh-CN" sz="1600" dirty="0" smtClean="0"/>
          </a:p>
          <a:p>
            <a:r>
              <a:rPr lang="en-GB" altLang="zh-CN" sz="1600" dirty="0" smtClean="0">
                <a:hlinkClick r:id="rId4"/>
              </a:rPr>
              <a:t>https://www.bilibili.com/video/av51652047/?redirectFrom=h5</a:t>
            </a:r>
            <a:endParaRPr lang="en-GB" altLang="zh-CN" sz="1600" dirty="0" smtClean="0"/>
          </a:p>
          <a:p>
            <a:r>
              <a:rPr lang="en-GB" altLang="zh-CN" sz="1600" dirty="0" smtClean="0"/>
              <a:t>https://</a:t>
            </a:r>
            <a:r>
              <a:rPr lang="en-GB" altLang="zh-CN" sz="1600" dirty="0" err="1" smtClean="0"/>
              <a:t>video.tudou.com</a:t>
            </a:r>
            <a:r>
              <a:rPr lang="en-GB" altLang="zh-CN" sz="1600" dirty="0" smtClean="0"/>
              <a:t>/v/XMjE3MzcwMzg4NA==.html?__</a:t>
            </a:r>
            <a:r>
              <a:rPr lang="en-GB" altLang="zh-CN" sz="1600" dirty="0" err="1" smtClean="0"/>
              <a:t>fr</a:t>
            </a:r>
            <a:r>
              <a:rPr lang="en-GB" altLang="zh-CN" sz="1600" dirty="0" smtClean="0"/>
              <a:t>=</a:t>
            </a:r>
            <a:r>
              <a:rPr lang="en-GB" altLang="zh-CN" sz="1600" dirty="0" err="1" smtClean="0"/>
              <a:t>oldtd</a:t>
            </a:r>
            <a:endParaRPr lang="en-GB" altLang="zh-CN" sz="1600" dirty="0" err="1" smtClean="0"/>
          </a:p>
        </p:txBody>
      </p:sp>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713230" y="1959610"/>
            <a:ext cx="5091430" cy="2830195"/>
          </a:xfrm>
          <a:prstGeom prst="rect">
            <a:avLst/>
          </a:prstGeom>
          <a:noFill/>
        </p:spPr>
        <p:txBody>
          <a:bodyPr wrap="none" rtlCol="0" anchor="t">
            <a:spAutoFit/>
          </a:bodyPr>
          <a:p>
            <a:pPr algn="l"/>
            <a:r>
              <a:rPr lang="en-US" altLang="zh-CN" sz="3200" dirty="0">
                <a:latin typeface="Times New Roman" panose="02020603050405020304" charset="0"/>
                <a:cs typeface="Times New Roman" panose="02020603050405020304" charset="0"/>
                <a:sym typeface="+mn-ea"/>
              </a:rPr>
              <a:t>1. What is P-value?</a:t>
            </a:r>
            <a:endParaRPr lang="en-US" altLang="zh-CN" sz="3200" dirty="0">
              <a:latin typeface="Times New Roman" panose="02020603050405020304" charset="0"/>
              <a:cs typeface="Times New Roman" panose="02020603050405020304" charset="0"/>
              <a:sym typeface="+mn-ea"/>
            </a:endParaRPr>
          </a:p>
          <a:p>
            <a:pPr algn="l"/>
            <a:endParaRPr lang="en-US" altLang="zh-CN" sz="3200" dirty="0">
              <a:latin typeface="Times New Roman" panose="02020603050405020304" charset="0"/>
              <a:cs typeface="Times New Roman" panose="02020603050405020304" charset="0"/>
              <a:sym typeface="+mn-ea"/>
            </a:endParaRPr>
          </a:p>
          <a:p>
            <a:pPr algn="l"/>
            <a:r>
              <a:rPr kumimoji="1" lang="en-US" altLang="zh-CN" sz="3200" dirty="0">
                <a:latin typeface="Times New Roman" panose="02020603050405020304" charset="0"/>
                <a:cs typeface="Times New Roman" panose="02020603050405020304" charset="0"/>
                <a:sym typeface="+mn-ea"/>
              </a:rPr>
              <a:t>2. The advantages of P - value</a:t>
            </a:r>
            <a:endParaRPr kumimoji="1" lang="en-US" altLang="zh-CN" sz="3200" dirty="0">
              <a:latin typeface="Times New Roman" panose="02020603050405020304" charset="0"/>
              <a:cs typeface="Times New Roman" panose="02020603050405020304" charset="0"/>
              <a:sym typeface="+mn-ea"/>
            </a:endParaRPr>
          </a:p>
          <a:p>
            <a:pPr algn="l"/>
            <a:endParaRPr kumimoji="1" lang="en-US" altLang="zh-CN" sz="3200" dirty="0">
              <a:latin typeface="Times New Roman" panose="02020603050405020304" charset="0"/>
              <a:cs typeface="Times New Roman" panose="02020603050405020304" charset="0"/>
              <a:sym typeface="+mn-ea"/>
            </a:endParaRPr>
          </a:p>
          <a:p>
            <a:pPr algn="l"/>
            <a:r>
              <a:rPr lang="en-US" altLang="zh-CN" sz="3200" dirty="0">
                <a:latin typeface="Times New Roman" panose="02020603050405020304" charset="0"/>
                <a:cs typeface="Times New Roman" panose="02020603050405020304" charset="0"/>
                <a:sym typeface="+mn-ea"/>
              </a:rPr>
              <a:t>3. </a:t>
            </a:r>
            <a:r>
              <a:rPr lang="zh-CN" altLang="en-US" sz="3200" dirty="0">
                <a:latin typeface="Times New Roman" panose="02020603050405020304" charset="0"/>
                <a:cs typeface="Times New Roman" panose="02020603050405020304" charset="0"/>
                <a:sym typeface="+mn-ea"/>
              </a:rPr>
              <a:t>P</a:t>
            </a:r>
            <a:r>
              <a:rPr lang="en-US" altLang="zh-CN" sz="3200" dirty="0">
                <a:latin typeface="Times New Roman" panose="02020603050405020304" charset="0"/>
                <a:cs typeface="Times New Roman" panose="02020603050405020304" charset="0"/>
                <a:sym typeface="+mn-ea"/>
              </a:rPr>
              <a:t>-</a:t>
            </a:r>
            <a:r>
              <a:rPr lang="zh-CN" altLang="en-US" sz="3200" dirty="0">
                <a:latin typeface="Times New Roman" panose="02020603050405020304" charset="0"/>
                <a:cs typeface="Times New Roman" panose="02020603050405020304" charset="0"/>
                <a:sym typeface="+mn-ea"/>
              </a:rPr>
              <a:t>value controversy</a:t>
            </a:r>
            <a:endParaRPr lang="en-US" altLang="zh-CN" dirty="0">
              <a:sym typeface="+mn-ea"/>
            </a:endParaRPr>
          </a:p>
          <a:p>
            <a:endParaRPr lang="zh-CN" altLang="en-US"/>
          </a:p>
        </p:txBody>
      </p:sp>
      <p:sp>
        <p:nvSpPr>
          <p:cNvPr id="5" name="文本框 4"/>
          <p:cNvSpPr txBox="1"/>
          <p:nvPr/>
        </p:nvSpPr>
        <p:spPr>
          <a:xfrm>
            <a:off x="1651000" y="850265"/>
            <a:ext cx="4963795" cy="829945"/>
          </a:xfrm>
          <a:prstGeom prst="rect">
            <a:avLst/>
          </a:prstGeom>
          <a:noFill/>
        </p:spPr>
        <p:txBody>
          <a:bodyPr wrap="square" rtlCol="0">
            <a:spAutoFit/>
          </a:bodyPr>
          <a:p>
            <a:pPr algn="ctr"/>
            <a:r>
              <a:rPr lang="en-US" altLang="zh-CN" sz="4800" b="1">
                <a:latin typeface="Times New Roman" panose="02020603050405020304" charset="0"/>
                <a:cs typeface="Times New Roman" panose="02020603050405020304" charset="0"/>
              </a:rPr>
              <a:t>C</a:t>
            </a:r>
            <a:r>
              <a:rPr lang="zh-CN" altLang="en-US" sz="4800" b="1">
                <a:latin typeface="Times New Roman" panose="02020603050405020304" charset="0"/>
                <a:cs typeface="Times New Roman" panose="02020603050405020304" charset="0"/>
              </a:rPr>
              <a:t>ontent</a:t>
            </a:r>
            <a:endParaRPr lang="zh-CN" altLang="en-US" sz="4800" b="1">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673350" y="2409190"/>
            <a:ext cx="3992880" cy="880745"/>
          </a:xfrm>
        </p:spPr>
        <p:txBody>
          <a:bodyPr/>
          <a:lstStyle/>
          <a:p>
            <a:pPr algn="l" defTabSz="457200">
              <a:lnSpc>
                <a:spcPct val="100000"/>
              </a:lnSpc>
            </a:pPr>
            <a:r>
              <a:rPr lang="en-US" altLang="zh-CN" sz="4000" dirty="0">
                <a:latin typeface="Times New Roman" panose="02020603050405020304" charset="0"/>
                <a:ea typeface="+mn-ea"/>
                <a:cs typeface="Times New Roman" panose="02020603050405020304" charset="0"/>
              </a:rPr>
              <a:t>What is P-value?</a:t>
            </a:r>
            <a:endParaRPr lang="en-US" altLang="zh-CN" sz="4000" dirty="0">
              <a:latin typeface="Times New Roman" panose="02020603050405020304" charset="0"/>
              <a:ea typeface="+mn-ea"/>
              <a:cs typeface="Times New Roman" panose="02020603050405020304" charset="0"/>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67055" y="3429000"/>
            <a:ext cx="8227060" cy="1322070"/>
          </a:xfrm>
          <a:prstGeom prst="rect">
            <a:avLst/>
          </a:prstGeom>
          <a:noFill/>
        </p:spPr>
        <p:txBody>
          <a:bodyPr wrap="square" rtlCol="0">
            <a:spAutoFit/>
          </a:bodyPr>
          <a:lstStyle/>
          <a:p>
            <a:r>
              <a:rPr lang="en-US" altLang="zh-CN" sz="2000" b="1" dirty="0">
                <a:latin typeface="Times New Roman" panose="02020603050405020304" charset="0"/>
                <a:cs typeface="Times New Roman" panose="02020603050405020304" charset="0"/>
              </a:rPr>
              <a:t>P-value do not measure the probability that the studied hypothesis is true, or the probability that the data were produced by random chance alone.</a:t>
            </a:r>
            <a:endParaRPr lang="en-US" altLang="zh-CN" sz="2000" b="1" dirty="0">
              <a:latin typeface="Times New Roman" panose="02020603050405020304" charset="0"/>
              <a:cs typeface="Times New Roman" panose="02020603050405020304" charset="0"/>
            </a:endParaRPr>
          </a:p>
          <a:p>
            <a:endParaRPr lang="en-US" altLang="zh-CN" sz="2000" b="1" dirty="0">
              <a:latin typeface="Times New Roman" panose="02020603050405020304" charset="0"/>
              <a:cs typeface="Times New Roman" panose="02020603050405020304" charset="0"/>
            </a:endParaRPr>
          </a:p>
          <a:p>
            <a:pPr algn="r"/>
            <a:r>
              <a:rPr lang="en-US" altLang="zh-CN" sz="2000" b="1" dirty="0">
                <a:latin typeface="Times New Roman" panose="02020603050405020304" charset="0"/>
                <a:cs typeface="Times New Roman" panose="02020603050405020304" charset="0"/>
              </a:rPr>
              <a:t>- American Statistical Association, ASA</a:t>
            </a:r>
            <a:endParaRPr lang="zh-CN" altLang="en-US" sz="2000" b="1" dirty="0">
              <a:latin typeface="Times New Roman" panose="02020603050405020304" charset="0"/>
              <a:cs typeface="Times New Roman" panose="02020603050405020304" charset="0"/>
            </a:endParaRPr>
          </a:p>
        </p:txBody>
      </p:sp>
      <p:sp>
        <p:nvSpPr>
          <p:cNvPr id="20" name="矩形 19"/>
          <p:cNvSpPr/>
          <p:nvPr/>
        </p:nvSpPr>
        <p:spPr>
          <a:xfrm>
            <a:off x="567153" y="1919810"/>
            <a:ext cx="7867650" cy="953135"/>
          </a:xfrm>
          <a:prstGeom prst="rect">
            <a:avLst/>
          </a:prstGeom>
        </p:spPr>
        <p:txBody>
          <a:bodyPr wrap="square">
            <a:spAutoFit/>
          </a:bodyPr>
          <a:lstStyle/>
          <a:p>
            <a:r>
              <a:rPr lang="en-US" altLang="zh-CN" sz="2800" b="1" dirty="0">
                <a:solidFill>
                  <a:srgbClr val="FF0000"/>
                </a:solidFill>
                <a:uFillTx/>
                <a:latin typeface="Times New Roman" panose="02020603050405020304" charset="0"/>
                <a:ea typeface="宋体" panose="02010600030101010101" pitchFamily="2" charset="-122"/>
              </a:rPr>
              <a:t>P-value</a:t>
            </a:r>
            <a:r>
              <a:rPr lang="zh-CN" altLang="en-US" sz="2800" b="1" dirty="0">
                <a:solidFill>
                  <a:srgbClr val="FF0000"/>
                </a:solidFill>
                <a:uFillTx/>
                <a:latin typeface="Times New Roman" panose="02020603050405020304" charset="0"/>
                <a:ea typeface="宋体" panose="02010600030101010101" pitchFamily="2" charset="-122"/>
              </a:rPr>
              <a:t>：</a:t>
            </a:r>
            <a:r>
              <a:rPr lang="zh-CN" altLang="en-US" sz="2800" b="1" dirty="0">
                <a:solidFill>
                  <a:srgbClr val="FF0000"/>
                </a:solidFill>
                <a:uFillTx/>
                <a:latin typeface="+mn-ea"/>
              </a:rPr>
              <a:t>在假定原假设为真时，得到与样本相同或者更极端的结果的概率。</a:t>
            </a:r>
            <a:endParaRPr lang="zh-CN" altLang="en-US" sz="2800" b="1" dirty="0">
              <a:solidFill>
                <a:srgbClr val="FF0000"/>
              </a:solidFill>
              <a:uFillTx/>
              <a:latin typeface="+mn-ea"/>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0250" y="2287794"/>
            <a:ext cx="7886700" cy="4351338"/>
          </a:xfrm>
        </p:spPr>
        <p:txBody>
          <a:bodyPr>
            <a:noAutofit/>
          </a:bodyPr>
          <a:lstStyle/>
          <a:p>
            <a:pPr>
              <a:lnSpc>
                <a:spcPct val="100000"/>
              </a:lnSpc>
            </a:pPr>
            <a:r>
              <a:rPr lang="zh-CN" altLang="en-US" sz="2000" dirty="0"/>
              <a:t>原假设：硬币是均匀的，抛出正面和反面的概率都是0.5。样本：抛5次硬币，得到了5个正面。由于只抛了5次，不可能得到比5次更多的正面了，因此在这个例子里不存在比样本更极端的结果。</a:t>
            </a:r>
            <a:endParaRPr lang="zh-CN" altLang="en-US" sz="2000" dirty="0"/>
          </a:p>
          <a:p>
            <a:pPr fontAlgn="base">
              <a:lnSpc>
                <a:spcPct val="100000"/>
              </a:lnSpc>
            </a:pPr>
            <a:r>
              <a:rPr lang="zh-CN" altLang="en-US" sz="2000" dirty="0"/>
              <a:t>与样本相同的结果就是只有5次正面这一种。</a:t>
            </a:r>
            <a:endParaRPr lang="zh-CN" altLang="en-US" sz="2000" dirty="0"/>
          </a:p>
          <a:p>
            <a:pPr fontAlgn="base">
              <a:lnSpc>
                <a:spcPct val="100000"/>
              </a:lnSpc>
            </a:pPr>
            <a:r>
              <a:rPr lang="zh-CN" altLang="en-US" sz="2000" dirty="0"/>
              <a:t>如果硬币是均匀的，连抛5次得到都是正面的概率就是0.5的5次方，也就是0.03125，这就是我们所说的p值。</a:t>
            </a:r>
            <a:endParaRPr lang="zh-CN" altLang="en-US" sz="2000" dirty="0"/>
          </a:p>
          <a:p>
            <a:pPr fontAlgn="base">
              <a:lnSpc>
                <a:spcPct val="100000"/>
              </a:lnSpc>
            </a:pPr>
            <a:r>
              <a:rPr lang="zh-CN" altLang="en-US" sz="2000" dirty="0"/>
              <a:t>这种结果要试验32次才会出现1次。即使不做这样的计算，从日常生活的经验中也能感觉到，对于一块均匀的钢蹦来说，得到这样的结果实在不太可能了。与其相信这样的小概率事件真的发生了，我们觉得更合理的解释是这块钢蹦儿根本就不是均匀的。</a:t>
            </a:r>
            <a:endParaRPr lang="zh-CN" altLang="en-US" sz="2000" dirty="0"/>
          </a:p>
          <a:p>
            <a:endParaRPr lang="zh-CN" altLang="en-US" sz="2000" dirty="0"/>
          </a:p>
        </p:txBody>
      </p:sp>
      <p:sp>
        <p:nvSpPr>
          <p:cNvPr id="5" name="文本框 4"/>
          <p:cNvSpPr txBox="1"/>
          <p:nvPr/>
        </p:nvSpPr>
        <p:spPr>
          <a:xfrm>
            <a:off x="730250" y="1194435"/>
            <a:ext cx="3836670" cy="583565"/>
          </a:xfrm>
          <a:prstGeom prst="rect">
            <a:avLst/>
          </a:prstGeom>
          <a:noFill/>
        </p:spPr>
        <p:txBody>
          <a:bodyPr wrap="none" rtlCol="0" anchor="t">
            <a:spAutoFit/>
          </a:bodyPr>
          <a:p>
            <a:r>
              <a:rPr lang="zh-CN" altLang="en-US" sz="3200" dirty="0">
                <a:sym typeface="+mn-ea"/>
              </a:rPr>
              <a:t>硬币实验理解</a:t>
            </a:r>
            <a:r>
              <a:rPr lang="en-US" altLang="zh-CN" sz="3200" dirty="0">
                <a:sym typeface="+mn-ea"/>
              </a:rPr>
              <a:t>P-value</a:t>
            </a:r>
            <a:endParaRPr lang="zh-CN" altLang="en-US" sz="320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custDataLst>
              <p:tags r:id="rId1"/>
            </p:custDataLst>
          </p:nvPr>
        </p:nvSpPr>
        <p:spPr/>
        <p:txBody>
          <a:bodyPr/>
          <a:p>
            <a:pPr marL="0" indent="0">
              <a:buNone/>
            </a:pPr>
            <a:r>
              <a:rPr lang="zh-CN" altLang="en-US" sz="3200" dirty="0"/>
              <a:t>实例理解P-value</a:t>
            </a:r>
            <a:endParaRPr lang="zh-CN" altLang="en-US" sz="3200" dirty="0"/>
          </a:p>
          <a:p>
            <a:pPr marL="228600" indent="-228600">
              <a:buSzTx/>
              <a:buFont typeface="Arial" panose="020B0604020202020204" pitchFamily="34" charset="0"/>
              <a:buChar char="•"/>
            </a:pPr>
            <a:endParaRPr lang="en-US" altLang="zh-CN" sz="1600" dirty="0" smtClean="0"/>
          </a:p>
          <a:p>
            <a:pPr marL="228600" indent="-228600">
              <a:buSzTx/>
              <a:buFont typeface="Arial" panose="020B0604020202020204" pitchFamily="34" charset="0"/>
              <a:buChar char="•"/>
            </a:pPr>
            <a:r>
              <a:rPr lang="zh-CN" altLang="en-US" sz="2800" dirty="0"/>
              <a:t>研究一种新药A能否改变患者的住院天数，H0假设新药A对患者住院天数没有影响。设计一个随机对照实验，200名患者按照1 ：1随机分为A组（使用新药）和B组（安慰剂组）。</a:t>
            </a:r>
            <a:endParaRPr lang="zh-CN" altLang="en-US" sz="2800" dirty="0"/>
          </a:p>
          <a:p>
            <a:pPr marL="228600" indent="-228600">
              <a:buSzTx/>
              <a:buFont typeface="Arial" panose="020B0604020202020204" pitchFamily="34" charset="0"/>
              <a:buChar char="•"/>
            </a:pPr>
            <a:endParaRPr lang="zh-CN" altLang="en-US" sz="2800" dirty="0"/>
          </a:p>
          <a:p>
            <a:pPr marL="228600" indent="-228600">
              <a:buSzTx/>
              <a:buFont typeface="Arial" panose="020B0604020202020204" pitchFamily="34" charset="0"/>
              <a:buChar char="•"/>
            </a:pPr>
            <a:r>
              <a:rPr lang="zh-CN" altLang="en-US" sz="2800" dirty="0"/>
              <a:t>结果中A组平均住院天数25.1天，B组27.5天，经过双样本T-test得到P-value为0.015</a:t>
            </a:r>
            <a:endParaRPr lang="zh-CN" altLang="en-US" sz="2800" dirty="0"/>
          </a:p>
          <a:p>
            <a:pPr marL="228600" indent="-228600">
              <a:buSzTx/>
              <a:buFont typeface="Arial" panose="020B0604020202020204" pitchFamily="34" charset="0"/>
              <a:buChar char="•"/>
            </a:pPr>
            <a:endParaRPr lang="zh-CN" altLang="en-US" sz="2800" dirty="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532831" y="1339066"/>
            <a:ext cx="6078338" cy="5182269"/>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749425" y="2717165"/>
            <a:ext cx="5946140" cy="706755"/>
          </a:xfrm>
          <a:prstGeom prst="rect">
            <a:avLst/>
          </a:prstGeom>
          <a:noFill/>
        </p:spPr>
        <p:txBody>
          <a:bodyPr wrap="none" rtlCol="0" anchor="t">
            <a:spAutoFit/>
          </a:bodyPr>
          <a:p>
            <a:r>
              <a:rPr lang="en-US" altLang="zh-CN" sz="4000" dirty="0">
                <a:latin typeface="Times New Roman" panose="02020603050405020304" charset="0"/>
                <a:cs typeface="Times New Roman" panose="02020603050405020304" charset="0"/>
                <a:sym typeface="+mn-ea"/>
              </a:rPr>
              <a:t>The advantages of  P - value</a:t>
            </a:r>
            <a:endParaRPr lang="en-US" altLang="zh-CN" sz="4000" dirty="0">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7966" y="410925"/>
            <a:ext cx="4264819" cy="506730"/>
          </a:xfrm>
          <a:prstGeom prst="rect">
            <a:avLst/>
          </a:prstGeom>
          <a:noFill/>
        </p:spPr>
        <p:txBody>
          <a:bodyPr wrap="square" rtlCol="0">
            <a:spAutoFit/>
          </a:bodyPr>
          <a:lstStyle/>
          <a:p>
            <a:endParaRPr kumimoji="1" lang="en-US" altLang="zh-CN" sz="1350" dirty="0"/>
          </a:p>
          <a:p>
            <a:endParaRPr kumimoji="1" lang="en-US" altLang="zh-CN" sz="1350" dirty="0"/>
          </a:p>
        </p:txBody>
      </p:sp>
      <p:sp>
        <p:nvSpPr>
          <p:cNvPr id="5" name="矩形 4"/>
          <p:cNvSpPr/>
          <p:nvPr/>
        </p:nvSpPr>
        <p:spPr>
          <a:xfrm>
            <a:off x="703580" y="1200150"/>
            <a:ext cx="7736205" cy="5454015"/>
          </a:xfrm>
          <a:prstGeom prst="rect">
            <a:avLst/>
          </a:prstGeom>
        </p:spPr>
        <p:txBody>
          <a:bodyPr wrap="square">
            <a:spAutoFit/>
          </a:bodyPr>
          <a:lstStyle/>
          <a:p>
            <a:r>
              <a:rPr lang="zh-CN" altLang="en-US" sz="2800" dirty="0"/>
              <a:t>1.</a:t>
            </a:r>
            <a:r>
              <a:rPr lang="zh-CN" altLang="en-US" sz="2800" dirty="0"/>
              <a:t>统计有效性中著名的金标准,在各个需要统计的研究领域中具有广泛应用；</a:t>
            </a:r>
            <a:endParaRPr lang="zh-CN" altLang="en-US" sz="2800" dirty="0"/>
          </a:p>
          <a:p>
            <a:endParaRPr lang="zh-CN" altLang="en-US" sz="2800" dirty="0"/>
          </a:p>
          <a:p>
            <a:r>
              <a:rPr lang="zh-CN" altLang="en-US" sz="2800" dirty="0"/>
              <a:t>2.电脑运算中，再复杂的统计运算的p value都能被很容易的计算出来，从而给予电脑一个相当直接地0-1之间的估计；</a:t>
            </a:r>
            <a:endParaRPr lang="zh-CN" altLang="en-US" sz="2800" dirty="0"/>
          </a:p>
          <a:p>
            <a:endParaRPr lang="zh-CN" altLang="en-US" sz="2800" dirty="0"/>
          </a:p>
          <a:p>
            <a:r>
              <a:rPr lang="zh-CN" altLang="en-US" sz="2800" dirty="0"/>
              <a:t>3.用P值作检验可以准确地知道检验的显著性, 实际上P值就是犯弃真错误的真实概率, 也就是检验的真实显著性，直截了当，容易理解；</a:t>
            </a:r>
            <a:endParaRPr lang="zh-CN" altLang="en-US" sz="2800" dirty="0"/>
          </a:p>
          <a:p>
            <a:endParaRPr lang="zh-CN" altLang="en-US" sz="2800" dirty="0"/>
          </a:p>
          <a:p>
            <a:pPr latinLnBrk="1"/>
            <a:endParaRPr lang="zh-CN" altLang="en-US" sz="1350" dirty="0"/>
          </a:p>
          <a:p>
            <a:pPr latinLnBrk="1"/>
            <a:endParaRPr lang="en-US" altLang="zh-CN" sz="1350" i="1" dirty="0">
              <a:latin typeface="Lato"/>
              <a:ea typeface="宋体" panose="02010600030101010101" pitchFamily="2" charset="-122"/>
              <a:cs typeface="宋体" panose="02010600030101010101" pitchFamily="2" charset="-122"/>
            </a:endParaRPr>
          </a:p>
          <a:p>
            <a:endParaRPr lang="en-US" altLang="zh-CN" sz="1350" i="1" dirty="0">
              <a:latin typeface="Lato"/>
              <a:ea typeface="宋体" panose="02010600030101010101" pitchFamily="2" charset="-122"/>
              <a:cs typeface="宋体" panose="02010600030101010101" pitchFamily="2" charset="-122"/>
            </a:endParaRPr>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6963"/>
</p:tagLst>
</file>

<file path=ppt/tags/tag10.xml><?xml version="1.0" encoding="utf-8"?>
<p:tagLst xmlns:p="http://schemas.openxmlformats.org/presentationml/2006/main">
  <p:tag name="KSO_WM_TEMPLATE_CATEGORY" val="custom"/>
  <p:tag name="KSO_WM_TEMPLATE_INDEX" val="20186963"/>
  <p:tag name="KSO_WM_TAG_VERSION" val="1.0"/>
  <p:tag name="KSO_WM_SLIDE_ID" val="custom20186963_3"/>
  <p:tag name="KSO_WM_SLIDE_INDEX" val="3"/>
  <p:tag name="KSO_WM_SLIDE_ITEM_CNT" val="1"/>
  <p:tag name="KSO_WM_SLIDE_LAYOUT" val="a_f"/>
  <p:tag name="KSO_WM_SLIDE_LAYOUT_CNT" val="1_1"/>
  <p:tag name="KSO_WM_SLIDE_TYPE" val="text"/>
  <p:tag name="KSO_WM_SLIDE_SUBTYPE" val="pureTxt"/>
  <p:tag name="KSO_WM_BEAUTIFY_FLAG" val="#wm#"/>
  <p:tag name="KSO_WM_SLIDE_POSITION" val="41*139"/>
  <p:tag name="KSO_WM_SLIDE_SIZE" val="637*367"/>
</p:tagLst>
</file>

<file path=ppt/tags/tag11.xml><?xml version="1.0" encoding="utf-8"?>
<p:tagLst xmlns:p="http://schemas.openxmlformats.org/presentationml/2006/main">
  <p:tag name="KSO_WM_TEMPLATE_CATEGORY" val="custom"/>
  <p:tag name="KSO_WM_TEMPLATE_INDEX" val="20186963"/>
</p:tagLst>
</file>

<file path=ppt/tags/tag12.xml><?xml version="1.0" encoding="utf-8"?>
<p:tagLst xmlns:p="http://schemas.openxmlformats.org/presentationml/2006/main">
  <p:tag name="KSO_WM_TEMPLATE_CATEGORY" val="custom"/>
  <p:tag name="KSO_WM_TEMPLATE_INDEX" val="20186963"/>
</p:tagLst>
</file>

<file path=ppt/tags/tag13.xml><?xml version="1.0" encoding="utf-8"?>
<p:tagLst xmlns:p="http://schemas.openxmlformats.org/presentationml/2006/main">
  <p:tag name="KSO_WM_TEMPLATE_CATEGORY" val="custom"/>
  <p:tag name="KSO_WM_TEMPLATE_INDEX" val="20186963"/>
</p:tagLst>
</file>

<file path=ppt/tags/tag14.xml><?xml version="1.0" encoding="utf-8"?>
<p:tagLst xmlns:p="http://schemas.openxmlformats.org/presentationml/2006/main">
  <p:tag name="KSO_WM_TEMPLATE_CATEGORY" val="custom"/>
  <p:tag name="KSO_WM_TEMPLATE_INDEX" val="20186963"/>
</p:tagLst>
</file>

<file path=ppt/tags/tag15.xml><?xml version="1.0" encoding="utf-8"?>
<p:tagLst xmlns:p="http://schemas.openxmlformats.org/presentationml/2006/main">
  <p:tag name="KSO_WM_TEMPLATE_CATEGORY" val="custom"/>
  <p:tag name="KSO_WM_TEMPLATE_INDEX" val="20186963"/>
</p:tagLst>
</file>

<file path=ppt/tags/tag16.xml><?xml version="1.0" encoding="utf-8"?>
<p:tagLst xmlns:p="http://schemas.openxmlformats.org/presentationml/2006/main">
  <p:tag name="KSO_WM_TEMPLATE_CATEGORY" val="custom"/>
  <p:tag name="KSO_WM_TEMPLATE_INDEX" val="20186963"/>
</p:tagLst>
</file>

<file path=ppt/tags/tag17.xml><?xml version="1.0" encoding="utf-8"?>
<p:tagLst xmlns:p="http://schemas.openxmlformats.org/presentationml/2006/main">
  <p:tag name="KSO_WM_TEMPLATE_CATEGORY" val="custom"/>
  <p:tag name="KSO_WM_TEMPLATE_INDEX" val="20186963"/>
</p:tagLst>
</file>

<file path=ppt/tags/tag18.xml><?xml version="1.0" encoding="utf-8"?>
<p:tagLst xmlns:p="http://schemas.openxmlformats.org/presentationml/2006/main">
  <p:tag name="KSO_WM_TEMPLATE_CATEGORY" val="custom"/>
  <p:tag name="KSO_WM_TEMPLATE_INDEX" val="20186963"/>
</p:tagLst>
</file>

<file path=ppt/tags/tag19.xml><?xml version="1.0" encoding="utf-8"?>
<p:tagLst xmlns:p="http://schemas.openxmlformats.org/presentationml/2006/main">
  <p:tag name="KSO_WM_TEMPLATE_CATEGORY" val="custom"/>
  <p:tag name="KSO_WM_TEMPLATE_INDEX" val="20186963"/>
</p:tagLst>
</file>

<file path=ppt/tags/tag2.xml><?xml version="1.0" encoding="utf-8"?>
<p:tagLst xmlns:p="http://schemas.openxmlformats.org/presentationml/2006/main">
  <p:tag name="KSO_WM_TAG_VERSION" val="1.0"/>
  <p:tag name="KSO_WM_TEMPLATE_CATEGORY" val="custom"/>
  <p:tag name="KSO_WM_TEMPLATE_INDEX" val="20186963"/>
</p:tagLst>
</file>

<file path=ppt/tags/tag20.xml><?xml version="1.0" encoding="utf-8"?>
<p:tagLst xmlns:p="http://schemas.openxmlformats.org/presentationml/2006/main">
  <p:tag name="KSO_WM_TEMPLATE_CATEGORY" val="custom"/>
  <p:tag name="KSO_WM_TEMPLATE_INDEX" val="20186963"/>
</p:tagLst>
</file>

<file path=ppt/tags/tag21.xml><?xml version="1.0" encoding="utf-8"?>
<p:tagLst xmlns:p="http://schemas.openxmlformats.org/presentationml/2006/main">
  <p:tag name="KSO_WM_TEMPLATE_CATEGORY" val="custom"/>
  <p:tag name="KSO_WM_TEMPLATE_INDEX" val="20186963"/>
  <p:tag name="KSO_WM_TAG_VERSION" val="1.0"/>
  <p:tag name="KSO_WM_UNIT_TYPE" val="a"/>
  <p:tag name="KSO_WM_UNIT_INDEX" val="1"/>
  <p:tag name="KSO_WM_UNIT_ID" val="custom20186963_3*a*1"/>
  <p:tag name="KSO_WM_UNIT_LAYERLEVEL" val="1"/>
  <p:tag name="KSO_WM_UNIT_VALUE" val="93"/>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22.xml><?xml version="1.0" encoding="utf-8"?>
<p:tagLst xmlns:p="http://schemas.openxmlformats.org/presentationml/2006/main">
  <p:tag name="KSO_WM_TEMPLATE_CATEGORY" val="custom"/>
  <p:tag name="KSO_WM_TEMPLATE_INDEX" val="20186963"/>
  <p:tag name="KSO_WM_TAG_VERSION" val="1.0"/>
  <p:tag name="KSO_WM_UNIT_TYPE" val="f"/>
  <p:tag name="KSO_WM_UNIT_INDEX" val="1"/>
  <p:tag name="KSO_WM_UNIT_ID" val="custom20186963_3*f*1"/>
  <p:tag name="KSO_WM_UNIT_LAYERLEVEL" val="1"/>
  <p:tag name="KSO_WM_UNIT_VALUE" val="79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Supporting text here.&#13;Lorem ipsum dolor sit amet, consectetur adipisicing elit.&#13;Lorem ipsum dolor sit amet, consectetur adipisicing elit."/>
</p:tagLst>
</file>

<file path=ppt/tags/tag23.xml><?xml version="1.0" encoding="utf-8"?>
<p:tagLst xmlns:p="http://schemas.openxmlformats.org/presentationml/2006/main">
  <p:tag name="KSO_WM_TEMPLATE_CATEGORY" val="custom"/>
  <p:tag name="KSO_WM_TEMPLATE_INDEX" val="20186963"/>
  <p:tag name="KSO_WM_TAG_VERSION" val="1.0"/>
  <p:tag name="KSO_WM_SLIDE_ID" val="custom20186963_3"/>
  <p:tag name="KSO_WM_SLIDE_INDEX" val="3"/>
  <p:tag name="KSO_WM_SLIDE_ITEM_CNT" val="1"/>
  <p:tag name="KSO_WM_SLIDE_LAYOUT" val="a_f"/>
  <p:tag name="KSO_WM_SLIDE_LAYOUT_CNT" val="1_1"/>
  <p:tag name="KSO_WM_SLIDE_TYPE" val="text"/>
  <p:tag name="KSO_WM_SLIDE_SUBTYPE" val="pureTxt"/>
  <p:tag name="KSO_WM_BEAUTIFY_FLAG" val="#wm#"/>
  <p:tag name="KSO_WM_SLIDE_POSITION" val="41*139"/>
  <p:tag name="KSO_WM_SLIDE_SIZE" val="637*367"/>
</p:tagLst>
</file>

<file path=ppt/tags/tag3.xml><?xml version="1.0" encoding="utf-8"?>
<p:tagLst xmlns:p="http://schemas.openxmlformats.org/presentationml/2006/main">
  <p:tag name="KSO_WM_TEMPLATE_CATEGORY" val="custom"/>
  <p:tag name="KSO_WM_TEMPLATE_INDEX" val="20186963"/>
  <p:tag name="KSO_WM_TAG_VERSION" val="1.0"/>
  <p:tag name="KSO_WM_BEAUTIFY_FLAG" val="#wm#"/>
  <p:tag name="KSO_WM_TEMPLATE_THUMBS_INDEX" val="1、2、3、4、5"/>
</p:tagLst>
</file>

<file path=ppt/tags/tag4.xml><?xml version="1.0" encoding="utf-8"?>
<p:tagLst xmlns:p="http://schemas.openxmlformats.org/presentationml/2006/main">
  <p:tag name="KSO_WM_TEMPLATE_CATEGORY" val="custom"/>
  <p:tag name="KSO_WM_TEMPLATE_INDEX" val="20186963"/>
</p:tagLst>
</file>

<file path=ppt/tags/tag5.xml><?xml version="1.0" encoding="utf-8"?>
<p:tagLst xmlns:p="http://schemas.openxmlformats.org/presentationml/2006/main">
  <p:tag name="KSO_WM_TEMPLATE_CATEGORY" val="custom"/>
  <p:tag name="KSO_WM_TEMPLATE_INDEX" val="20186963"/>
</p:tagLst>
</file>

<file path=ppt/tags/tag6.xml><?xml version="1.0" encoding="utf-8"?>
<p:tagLst xmlns:p="http://schemas.openxmlformats.org/presentationml/2006/main">
  <p:tag name="KSO_WM_TEMPLATE_CATEGORY" val="custom"/>
  <p:tag name="KSO_WM_TEMPLATE_INDEX" val="20186963"/>
</p:tagLst>
</file>

<file path=ppt/tags/tag7.xml><?xml version="1.0" encoding="utf-8"?>
<p:tagLst xmlns:p="http://schemas.openxmlformats.org/presentationml/2006/main">
  <p:tag name="KSO_WM_TEMPLATE_CATEGORY" val="custom"/>
  <p:tag name="KSO_WM_TEMPLATE_INDEX" val="20186963"/>
</p:tagLst>
</file>

<file path=ppt/tags/tag8.xml><?xml version="1.0" encoding="utf-8"?>
<p:tagLst xmlns:p="http://schemas.openxmlformats.org/presentationml/2006/main">
  <p:tag name="KSO_WM_TEMPLATE_CATEGORY" val="custom"/>
  <p:tag name="KSO_WM_TEMPLATE_INDEX" val="20186963"/>
</p:tagLst>
</file>

<file path=ppt/tags/tag9.xml><?xml version="1.0" encoding="utf-8"?>
<p:tagLst xmlns:p="http://schemas.openxmlformats.org/presentationml/2006/main">
  <p:tag name="KSO_WM_TEMPLATE_CATEGORY" val="custom"/>
  <p:tag name="KSO_WM_TEMPLATE_INDEX" val="20186963"/>
  <p:tag name="KSO_WM_TAG_VERSION" val="1.0"/>
  <p:tag name="KSO_WM_UNIT_TYPE" val="f"/>
  <p:tag name="KSO_WM_UNIT_INDEX" val="1"/>
  <p:tag name="KSO_WM_UNIT_ID" val="custom20186963_3*f*1"/>
  <p:tag name="KSO_WM_UNIT_LAYERLEVEL" val="1"/>
  <p:tag name="KSO_WM_UNIT_VALUE" val="79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Supporting text here.&#13;Lorem ipsum dolor sit amet, consectetur adipisicing elit.&#13;Lorem ipsum dolor sit amet, consectetur adipisicing elit."/>
</p:tagLst>
</file>

<file path=ppt/theme/theme1.xml><?xml version="1.0" encoding="utf-8"?>
<a:theme xmlns:a="http://schemas.openxmlformats.org/drawingml/2006/main" name="1_主题2">
  <a:themeElements>
    <a:clrScheme name="021">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1588</Words>
  <Application>WPS 演示</Application>
  <PresentationFormat>全屏显示(4:3)</PresentationFormat>
  <Paragraphs>96</Paragraphs>
  <Slides>17</Slides>
  <Notes>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Arial</vt:lpstr>
      <vt:lpstr>宋体</vt:lpstr>
      <vt:lpstr>Wingdings</vt:lpstr>
      <vt:lpstr>PT Sans</vt:lpstr>
      <vt:lpstr>Calibri Light</vt:lpstr>
      <vt:lpstr>微软雅黑</vt:lpstr>
      <vt:lpstr>Arial Unicode MS</vt:lpstr>
      <vt:lpstr>等线</vt:lpstr>
      <vt:lpstr>Calibri</vt:lpstr>
      <vt:lpstr>Segoe Print</vt:lpstr>
      <vt:lpstr>等线 Light</vt:lpstr>
      <vt:lpstr>Lato</vt:lpstr>
      <vt:lpstr>Times New Roman</vt:lpstr>
      <vt:lpstr>Impact</vt:lpstr>
      <vt:lpstr>1_主题2</vt:lpstr>
      <vt:lpstr>PowerPoint 演示文稿</vt:lpstr>
      <vt:lpstr>PowerPoint 演示文稿</vt:lpstr>
      <vt:lpstr>What is P-value?</vt:lpstr>
      <vt:lpstr>PowerPoint 演示文稿</vt:lpstr>
      <vt:lpstr>PowerPoint 演示文稿</vt:lpstr>
      <vt:lpstr>Title and content layout (Text page)</vt:lpstr>
      <vt:lpstr>PowerPoint 演示文稿</vt:lpstr>
      <vt:lpstr>PowerPoint 演示文稿</vt:lpstr>
      <vt:lpstr>PowerPoint 演示文稿</vt:lpstr>
      <vt:lpstr>PowerPoint 演示文稿</vt:lpstr>
      <vt:lpstr>P value-争议 </vt:lpstr>
      <vt:lpstr>PowerPoint 演示文稿</vt:lpstr>
      <vt:lpstr>P值只是对基于数据特定原假设进行的判断</vt:lpstr>
      <vt:lpstr>显著水平越严格越好？</vt:lpstr>
      <vt:lpstr>effect size描述生物学差异</vt:lpstr>
      <vt:lpstr>PowerPoint 演示文稿</vt:lpstr>
      <vt:lpstr>帮助理解p-value 的一些视频</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P-value?</dc:title>
  <dc:creator>WT</dc:creator>
  <cp:lastModifiedBy>15084</cp:lastModifiedBy>
  <cp:revision>8</cp:revision>
  <dcterms:created xsi:type="dcterms:W3CDTF">2019-05-20T14:02:00Z</dcterms:created>
  <dcterms:modified xsi:type="dcterms:W3CDTF">2019-05-21T07:35:21Z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