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6250-9CB9-F84C-8F05-822624A50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D06D9-92B6-4E43-85B8-90FF2130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C22FD-99A1-8243-8C0F-8E77BAD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8F366-3691-F544-84C7-9361146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50FCA-C7F8-6D43-B7D7-75B5BF3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22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6D27-A8D8-DC48-8FF6-BECF5FA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FE021-8E60-974A-8D64-3ED15708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4425E-B61D-3249-9FD5-D92F8C33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7B0E4-1017-E44C-BC4E-52ACF9F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217AD-D0C3-9B47-8E58-C57EEA31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9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DFBED-79C4-F545-BA50-D7952B8B9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5B996-F549-E843-A52E-A81DE2FD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86906-A204-5244-A326-A2DD16A0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7192E-765B-694C-88CE-E7093FF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F18C-1E52-1147-A9A7-0572920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9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A8060-58CC-D04C-8355-F779846D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FAD92-93D7-6440-8853-D8036D7A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527B3-EF37-6448-B9A4-7BDDCDA7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62F44-02D6-8244-87A1-0F877A35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4395D-0265-CF46-AC66-A0E99117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D7FD9-389E-1C47-831B-FF68D94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D3948-23AD-6B42-A91D-9A124137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1624-6251-D940-944D-94C9AC6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C970E-48B0-7543-9DBF-5DC3CFB9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66FFC-8EE5-B74A-9C7B-0A7982A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7147-83F9-0148-B9AC-146FAD9C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67D15-C468-F342-8D67-B6476F227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B2C26-D61A-6548-BBDD-AEF5EA0A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82DDA-FEFC-D147-8812-D7005A7B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E6672-2CEB-AC44-AD55-DC81BD57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C8945-78CF-8D4D-8474-098C68E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0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756A1-0B19-3A43-9E9E-3374FF92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0E4EC-B060-1C4E-AF1E-56C4E5D5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D7A52-7D4A-8C44-8AA5-3F8A1B46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DBF61-FDBD-F449-9345-770D7DD1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99BFE-F12D-7043-BB69-C0DC357F1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0F8BC-5720-3745-8F6F-C00ABB56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0DAED4-DEB7-7545-8103-414562C9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D9634-16F0-DB4C-83C7-2C3B9CC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0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6D46-4003-2F4D-8228-25968CB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BBF3D-0C44-EB42-AF62-43623A08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C538C-08DF-E14A-83ED-455A160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E89E3-720B-F443-B69F-96BAD44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3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C6629-CAB5-2F40-A4BF-6F779C7B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0A2F8-2F2F-784A-85FB-9D62159B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EAD09-F332-164E-8D02-41CD7FB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9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ACBA-8B12-894A-B16B-7CE2AED8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1C241-EE89-EC4D-BCAC-3D48FBC6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E73E2-E40F-F44E-889C-0E425825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B7709-0B4B-D948-BC6A-3A938D35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131DE-F6EC-4647-B477-07AB798F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14DF8-90D7-EF49-ADD9-24C94930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3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4053-FCDE-354A-B688-76A72E33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0E94B1-5E71-ED41-8DCE-F7CF3C06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DF26D-4B2B-8B48-8495-EE246465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9B005-F783-7B48-A886-B22DD139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4BCA0-5CC4-7347-A9B7-C37C670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3FB10-DD8F-284D-A81D-A17BE845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82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4988D4-4CD9-1F49-9A25-CFCAF9FF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7F316-0776-A944-BB58-1F37C6FB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4C534-0273-C140-939B-7695FEFF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B6A3-03B6-F54F-AD03-A359E7B6C7B7}" type="datetimeFigureOut">
              <a:rPr kumimoji="1" lang="zh-CN" altLang="en-US" smtClean="0"/>
              <a:t>2019/6/5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5ABE-E18C-1D46-8197-410FB4D5F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8D8DA-40F3-4143-8044-E5F9CD8A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4935-AFB9-2246-BB23-EE1337224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8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yqi@ion.ac.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Guangyao/studentPresentation" TargetMode="External"/><Relationship Id="rId2" Type="http://schemas.openxmlformats.org/officeDocument/2006/relationships/hyperlink" Target="mailto:gyqi@ion.ac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7087-AD7C-5A44-97CF-D2803464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86378" cy="1655762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生物医学统计学</a:t>
            </a:r>
            <a:r>
              <a:rPr lang="en-US" altLang="zh-CN" dirty="0"/>
              <a:t>》</a:t>
            </a:r>
            <a:r>
              <a:rPr lang="zh-CN" altLang="en-US" dirty="0"/>
              <a:t>讨论课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BA552-B134-B248-9539-02D0BB57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315468">
              <a:defRPr sz="1998"/>
            </a:pPr>
            <a:r>
              <a:rPr lang="zh-CN" altLang="en-US" dirty="0"/>
              <a:t>齐光耀</a:t>
            </a:r>
          </a:p>
          <a:p>
            <a:pPr defTabSz="315468">
              <a:defRPr sz="1998"/>
            </a:pPr>
            <a:r>
              <a:rPr lang="en-US" altLang="zh-CN" u="sng" dirty="0">
                <a:hlinkClick r:id="rId2"/>
              </a:rPr>
              <a:t>gyqi@ion.ac.cn</a:t>
            </a:r>
          </a:p>
          <a:p>
            <a:pPr defTabSz="315468">
              <a:defRPr sz="1998"/>
            </a:pP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2006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91514-5774-5B40-A9D8-ECD749B7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2F215-73E6-EE48-ABC4-4720C830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546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Presentation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神经网络黄组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神经网路红组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文献汇报说明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文献打分规则，分为：文献背景，过程，结论，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，回答问题五个部分，每个部分</a:t>
            </a:r>
            <a:r>
              <a:rPr kumimoji="1" lang="en-US" altLang="zh-CN" dirty="0"/>
              <a:t>2</a:t>
            </a:r>
            <a:r>
              <a:rPr kumimoji="1" lang="zh-CN" altLang="en-US" dirty="0"/>
              <a:t>分共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分。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讲文献顺序按照文献编号进行。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心得：电子版（</a:t>
            </a:r>
            <a:r>
              <a:rPr kumimoji="1" lang="en-US" altLang="zh-CN" dirty="0"/>
              <a:t>.pdf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</a:t>
            </a:r>
            <a:r>
              <a:rPr kumimoji="1" lang="zh-CN" altLang="en-US" dirty="0"/>
              <a:t>发送到 </a:t>
            </a:r>
            <a:r>
              <a:rPr kumimoji="1" lang="en-US" altLang="zh-CN" dirty="0">
                <a:hlinkClick r:id="rId2"/>
              </a:rPr>
              <a:t>gyqi@ion.ac.cn</a:t>
            </a:r>
            <a:r>
              <a:rPr kumimoji="1" lang="en-US" altLang="zh-CN" dirty="0"/>
              <a:t>  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日前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考试说明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基础知识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平时作业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往年试题（</a:t>
            </a:r>
            <a:r>
              <a:rPr lang="en-US" altLang="zh-CN" dirty="0">
                <a:hlinkClick r:id="rId3"/>
              </a:rPr>
              <a:t>https://github.com/QiGuangyao/studentPresentation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其他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颁奖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7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B91F1-90DD-4C47-A748-85790A6A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645C09-D756-BA4D-B984-12FF74D3C88E}"/>
              </a:ext>
            </a:extLst>
          </p:cNvPr>
          <p:cNvGrpSpPr/>
          <p:nvPr/>
        </p:nvGrpSpPr>
        <p:grpSpPr>
          <a:xfrm>
            <a:off x="838200" y="2195404"/>
            <a:ext cx="4297471" cy="4297471"/>
            <a:chOff x="838200" y="2195404"/>
            <a:chExt cx="4297471" cy="429747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B4063C-17C7-4B4A-B7D8-C7126526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95404"/>
              <a:ext cx="4297471" cy="429747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0E2E6B-5D41-A448-BA46-BB750280AFAD}"/>
                </a:ext>
              </a:extLst>
            </p:cNvPr>
            <p:cNvSpPr txBox="1"/>
            <p:nvPr/>
          </p:nvSpPr>
          <p:spPr>
            <a:xfrm>
              <a:off x="2103850" y="2308139"/>
              <a:ext cx="2242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highlight>
                    <a:srgbClr val="FF0000"/>
                  </a:highlight>
                </a:rPr>
                <a:t>神经网络（红组）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DAA999-D072-624A-ADCD-3DA0BB1A3C7D}"/>
              </a:ext>
            </a:extLst>
          </p:cNvPr>
          <p:cNvGrpSpPr/>
          <p:nvPr/>
        </p:nvGrpSpPr>
        <p:grpSpPr>
          <a:xfrm>
            <a:off x="6095999" y="2195405"/>
            <a:ext cx="4297470" cy="4297470"/>
            <a:chOff x="6095999" y="2195405"/>
            <a:chExt cx="4297470" cy="429747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3670FE3-0EF0-B946-8EC5-89BD488F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2195405"/>
              <a:ext cx="4297470" cy="429747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628C17-B003-754E-8B25-3C789EABB5A6}"/>
                </a:ext>
              </a:extLst>
            </p:cNvPr>
            <p:cNvSpPr txBox="1"/>
            <p:nvPr/>
          </p:nvSpPr>
          <p:spPr>
            <a:xfrm>
              <a:off x="7123654" y="2308139"/>
              <a:ext cx="2242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highlight>
                    <a:srgbClr val="FFFF00"/>
                  </a:highlight>
                </a:rPr>
                <a:t>神经网络（黄组）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9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1232-963C-E34F-A4D7-9F3E2B44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颁奖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0CD7-04CF-8B41-9699-C5ED7C72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13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C8D6D-F56E-A844-B29F-E3FA30F1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A422-E01D-914D-AC68-24396B05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127</Words>
  <Application>Microsoft Macintosh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《生物医学统计学》讨论课</vt:lpstr>
      <vt:lpstr>Outline</vt:lpstr>
      <vt:lpstr>PowerPoint 演示文稿</vt:lpstr>
      <vt:lpstr>颁奖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 光耀</dc:creator>
  <cp:lastModifiedBy>齐 光耀</cp:lastModifiedBy>
  <cp:revision>17</cp:revision>
  <dcterms:created xsi:type="dcterms:W3CDTF">2019-06-02T02:59:30Z</dcterms:created>
  <dcterms:modified xsi:type="dcterms:W3CDTF">2019-06-05T09:03:45Z</dcterms:modified>
</cp:coreProperties>
</file>