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74" r:id="rId5"/>
    <p:sldId id="262" r:id="rId6"/>
    <p:sldId id="263" r:id="rId7"/>
    <p:sldId id="277" r:id="rId8"/>
    <p:sldId id="275" r:id="rId9"/>
    <p:sldId id="276" r:id="rId10"/>
    <p:sldId id="27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1/29/2015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625176" y="615949"/>
            <a:ext cx="8735325" cy="2000251"/>
          </a:xfrm>
        </p:spPr>
        <p:txBody>
          <a:bodyPr/>
          <a:lstStyle/>
          <a:p>
            <a:r>
              <a:rPr lang="en-US" dirty="0"/>
              <a:t>Don’t Copy and </a:t>
            </a:r>
            <a:r>
              <a:rPr lang="en-US" dirty="0" smtClean="0"/>
              <a:t>Paste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193636" cy="2108200"/>
          </a:xfrm>
        </p:spPr>
        <p:txBody>
          <a:bodyPr>
            <a:normAutofit fontScale="92500"/>
          </a:bodyPr>
          <a:lstStyle/>
          <a:p>
            <a:r>
              <a:rPr lang="en-US" dirty="0"/>
              <a:t>Michael </a:t>
            </a:r>
            <a:r>
              <a:rPr lang="en-US" dirty="0" smtClean="0"/>
              <a:t>Biecker - Tester</a:t>
            </a:r>
            <a:endParaRPr lang="en-US" dirty="0"/>
          </a:p>
          <a:p>
            <a:r>
              <a:rPr lang="en-US" dirty="0"/>
              <a:t>Jared </a:t>
            </a:r>
            <a:r>
              <a:rPr lang="en-US" dirty="0" smtClean="0"/>
              <a:t>Russell	- Configuration Manager</a:t>
            </a:r>
            <a:endParaRPr lang="en-US" dirty="0"/>
          </a:p>
          <a:p>
            <a:r>
              <a:rPr lang="en-US" dirty="0"/>
              <a:t>Tom Jemison </a:t>
            </a:r>
            <a:r>
              <a:rPr lang="en-US" dirty="0" smtClean="0"/>
              <a:t>  - Leader</a:t>
            </a:r>
            <a:endParaRPr lang="en-US" dirty="0"/>
          </a:p>
          <a:p>
            <a:r>
              <a:rPr lang="en-US" dirty="0"/>
              <a:t>Kenny </a:t>
            </a:r>
            <a:r>
              <a:rPr lang="en-US" dirty="0" smtClean="0"/>
              <a:t>Eickenhorst - Implementer</a:t>
            </a:r>
            <a:endParaRPr lang="en-US" dirty="0"/>
          </a:p>
          <a:p>
            <a:r>
              <a:rPr lang="en-US" dirty="0"/>
              <a:t>Alec </a:t>
            </a:r>
            <a:r>
              <a:rPr lang="en-US" dirty="0" smtClean="0"/>
              <a:t>Mersmann – Architecture Liaison 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plagiarism checker is designed with the professors of NKU in mind. The program will  be able to verify student integrity/honesty. It also has its use in businesses that wish to check their work. This creates a feeling of confidence in employee creations as well as a feeling of ease that their works have not already been published.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Help university cut back on plagiarism and ensure that students are earning their degrees.</a:t>
            </a:r>
          </a:p>
          <a:p>
            <a:pPr lvl="0"/>
            <a:r>
              <a:rPr lang="en-US" dirty="0" smtClean="0"/>
              <a:t>Give professors an easy all-in-one method to check student work for plagiarism off of other NKU student work and external business/author work.</a:t>
            </a:r>
          </a:p>
          <a:p>
            <a:pPr lvl="0"/>
            <a:r>
              <a:rPr lang="en-US" dirty="0" smtClean="0"/>
              <a:t>Allow students to check that their work is original before submitting to professor.</a:t>
            </a:r>
          </a:p>
          <a:p>
            <a:pPr lvl="0"/>
            <a:r>
              <a:rPr lang="en-US" dirty="0" smtClean="0"/>
              <a:t>Gather a large database of work to check against for plagiarism.</a:t>
            </a:r>
          </a:p>
          <a:p>
            <a:pPr lvl="0"/>
            <a:r>
              <a:rPr lang="en-US" dirty="0" smtClean="0"/>
              <a:t>Being able to determine where students are plagiarizing their work from.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system will start off having no content in the database and needs files in the database to check against for plagiarism; therefore, we will need to have work added to the database before it will be useful. </a:t>
            </a:r>
          </a:p>
          <a:p>
            <a:pPr lvl="0"/>
            <a:r>
              <a:rPr lang="en-US" dirty="0" smtClean="0"/>
              <a:t>The database will become very large once lots of files are uploaded so we will need to make sure to maintain the database and keep the speed of 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Professors</a:t>
            </a:r>
          </a:p>
          <a:p>
            <a:pPr lvl="1"/>
            <a:r>
              <a:rPr lang="en-US" dirty="0" smtClean="0"/>
              <a:t>check for cheating</a:t>
            </a:r>
          </a:p>
          <a:p>
            <a:pPr lvl="1"/>
            <a:r>
              <a:rPr lang="en-US" dirty="0" smtClean="0"/>
              <a:t>upload work for references</a:t>
            </a:r>
          </a:p>
          <a:p>
            <a:pPr lvl="1"/>
            <a:r>
              <a:rPr lang="en-US" dirty="0" smtClean="0"/>
              <a:t>create accounts</a:t>
            </a:r>
          </a:p>
          <a:p>
            <a:pPr lvl="1"/>
            <a:r>
              <a:rPr lang="en-US" dirty="0" smtClean="0"/>
              <a:t>Change settings</a:t>
            </a:r>
          </a:p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check for originality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Businesses </a:t>
            </a:r>
          </a:p>
          <a:p>
            <a:pPr lvl="1"/>
            <a:r>
              <a:rPr lang="en-US" dirty="0" smtClean="0"/>
              <a:t>upload work/books</a:t>
            </a:r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manage accounts</a:t>
            </a:r>
          </a:p>
          <a:p>
            <a:pPr lvl="1"/>
            <a:r>
              <a:rPr lang="en-US" dirty="0" smtClean="0"/>
              <a:t>manage database</a:t>
            </a:r>
          </a:p>
          <a:p>
            <a:pPr lvl="1"/>
            <a:r>
              <a:rPr lang="en-US" dirty="0" smtClean="0"/>
              <a:t>system usage/feedback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Dress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 Case UCI:</a:t>
            </a:r>
            <a:r>
              <a:rPr lang="en-US" dirty="0" smtClean="0"/>
              <a:t> check student work for cheating</a:t>
            </a:r>
            <a:endParaRPr lang="en-US" sz="2000" dirty="0" smtClean="0"/>
          </a:p>
          <a:p>
            <a:r>
              <a:rPr lang="en-US" b="1" dirty="0" smtClean="0"/>
              <a:t>Primary Actor: </a:t>
            </a:r>
            <a:r>
              <a:rPr lang="en-US" dirty="0" smtClean="0"/>
              <a:t>Professor</a:t>
            </a:r>
            <a:endParaRPr lang="en-US" sz="2000" dirty="0" smtClean="0"/>
          </a:p>
          <a:p>
            <a:r>
              <a:rPr lang="en-US" b="1" dirty="0" smtClean="0"/>
              <a:t>Stakeholders and Interests:</a:t>
            </a:r>
            <a:endParaRPr lang="en-US" sz="2000" dirty="0" smtClean="0"/>
          </a:p>
          <a:p>
            <a:pPr lvl="1"/>
            <a:r>
              <a:rPr lang="en-US" dirty="0" smtClean="0"/>
              <a:t>Professor: wants a quick and accurate analysis of the work in question.</a:t>
            </a:r>
            <a:endParaRPr lang="en-US" sz="1600" dirty="0" smtClean="0"/>
          </a:p>
          <a:p>
            <a:pPr lvl="1"/>
            <a:r>
              <a:rPr lang="en-US" dirty="0" smtClean="0"/>
              <a:t>Student: doesn’t wish to be falsely accused of plagiarism.</a:t>
            </a:r>
            <a:endParaRPr lang="en-US" sz="1600" dirty="0" smtClean="0"/>
          </a:p>
          <a:p>
            <a:r>
              <a:rPr lang="en-US" b="1" dirty="0" smtClean="0"/>
              <a:t>Preconditions: </a:t>
            </a:r>
            <a:r>
              <a:rPr lang="en-US" dirty="0" smtClean="0"/>
              <a:t>Professor is identified and authenticated.</a:t>
            </a:r>
            <a:endParaRPr lang="en-US" sz="2000" dirty="0" smtClean="0"/>
          </a:p>
          <a:p>
            <a:r>
              <a:rPr lang="en-US" b="1" dirty="0" smtClean="0"/>
              <a:t>Post conditions: </a:t>
            </a:r>
            <a:r>
              <a:rPr lang="en-US" dirty="0" smtClean="0"/>
              <a:t>work passes or fails and professor is notified of result. </a:t>
            </a:r>
            <a:endParaRPr lang="en-US" sz="2000" dirty="0" smtClean="0"/>
          </a:p>
          <a:p>
            <a:r>
              <a:rPr lang="en-US" b="1" dirty="0" smtClean="0"/>
              <a:t>Summary: </a:t>
            </a:r>
            <a:r>
              <a:rPr lang="en-US" dirty="0" smtClean="0"/>
              <a:t>Professor runs paper and is given a result of pass or fail. 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Dress Use Case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Flow: </a:t>
            </a:r>
            <a:endParaRPr lang="en-US" sz="2000" dirty="0" smtClean="0"/>
          </a:p>
          <a:p>
            <a:pPr lvl="1"/>
            <a:r>
              <a:rPr lang="en-US" dirty="0" smtClean="0"/>
              <a:t>Professor locates paper submitted by student. </a:t>
            </a:r>
            <a:endParaRPr lang="en-US" sz="1600" dirty="0" smtClean="0"/>
          </a:p>
          <a:p>
            <a:pPr lvl="1"/>
            <a:r>
              <a:rPr lang="en-US" dirty="0" smtClean="0"/>
              <a:t>Professor runs the plagiarism analyzer.</a:t>
            </a:r>
            <a:endParaRPr lang="en-US" sz="1600" dirty="0" smtClean="0"/>
          </a:p>
          <a:p>
            <a:pPr lvl="1"/>
            <a:r>
              <a:rPr lang="en-US" dirty="0" smtClean="0"/>
              <a:t>Result of test is given to professor. </a:t>
            </a:r>
            <a:endParaRPr lang="en-US" sz="1600" dirty="0" smtClean="0"/>
          </a:p>
          <a:p>
            <a:pPr lvl="1"/>
            <a:r>
              <a:rPr lang="en-US" dirty="0" smtClean="0"/>
              <a:t>Professor makes decision based upon results. </a:t>
            </a:r>
            <a:endParaRPr lang="en-US" sz="1600" dirty="0" smtClean="0"/>
          </a:p>
          <a:p>
            <a:r>
              <a:rPr lang="en-US" b="1" dirty="0" smtClean="0"/>
              <a:t>Alternate Flows:</a:t>
            </a:r>
            <a:endParaRPr lang="en-US" sz="2000" dirty="0" smtClean="0"/>
          </a:p>
          <a:p>
            <a:pPr lvl="1"/>
            <a:r>
              <a:rPr lang="en-US" dirty="0" smtClean="0"/>
              <a:t>System cannot read damaged or corrupted file	</a:t>
            </a:r>
            <a:endParaRPr lang="en-US" sz="1600" dirty="0" smtClean="0"/>
          </a:p>
          <a:p>
            <a:pPr lvl="2"/>
            <a:r>
              <a:rPr lang="en-US" dirty="0" smtClean="0"/>
              <a:t>System signals errors and notifies actors involved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plan is to create a user friendly interface that provides useful information while still being simple and easy to use. The system will need to be </a:t>
            </a:r>
            <a:r>
              <a:rPr lang="en-US" smtClean="0"/>
              <a:t>robust in </a:t>
            </a:r>
            <a:r>
              <a:rPr lang="en-US" dirty="0" smtClean="0"/>
              <a:t>order to handle the large and ever expanding amounts of data that will be added; consequently, a quick and efficient algorithm will be needed to quickly find files that </a:t>
            </a:r>
            <a:r>
              <a:rPr lang="en-US" smtClean="0"/>
              <a:t>someone </a:t>
            </a:r>
            <a:r>
              <a:rPr lang="en-US" smtClean="0"/>
              <a:t>may be </a:t>
            </a:r>
            <a:r>
              <a:rPr lang="en-US" dirty="0" smtClean="0"/>
              <a:t>searching for in the database.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457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 16x9</vt:lpstr>
      <vt:lpstr>Don’t Copy and Paste</vt:lpstr>
      <vt:lpstr>Aim</vt:lpstr>
      <vt:lpstr>Goals</vt:lpstr>
      <vt:lpstr>Requirements Analysis</vt:lpstr>
      <vt:lpstr>Use Cases</vt:lpstr>
      <vt:lpstr>Use Cases</vt:lpstr>
      <vt:lpstr>Full Dress Use Case</vt:lpstr>
      <vt:lpstr>Full Dress Use Case Cont.</vt:lpstr>
      <vt:lpstr>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2015-01-27T14:03:02Z</dcterms:created>
  <dcterms:modified xsi:type="dcterms:W3CDTF">2015-01-29T15:30:16Z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