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3/3/15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3/3/15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3/3/15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3/3/15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3/3/15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3/3/15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3/3/15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3/3/15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3/3/15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3/3/15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3/3/15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7064756-8FF0-F443-A84C-802F0A410229}" type="datetimeFigureOut">
              <a:rPr lang="en-US" smtClean="0"/>
              <a:t>3/3/15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ConsumIt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3000" dirty="0" smtClean="0"/>
              <a:t>Iteration 1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Calvin McLain</a:t>
            </a:r>
          </a:p>
          <a:p>
            <a:r>
              <a:rPr lang="en-US" dirty="0" smtClean="0"/>
              <a:t>Joshua Burton</a:t>
            </a:r>
          </a:p>
          <a:p>
            <a:r>
              <a:rPr lang="en-US" dirty="0" smtClean="0"/>
              <a:t>Cory </a:t>
            </a:r>
            <a:r>
              <a:rPr lang="en-US" dirty="0" err="1" smtClean="0"/>
              <a:t>Bridewell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82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user friendly GUI to save consumable content to view later and identify average amount of time to consume content to the </a:t>
            </a:r>
            <a:r>
              <a:rPr lang="en-US" dirty="0" err="1" smtClean="0"/>
              <a:t>ConsumIt</a:t>
            </a:r>
            <a:r>
              <a:rPr lang="en-US" dirty="0" smtClean="0"/>
              <a:t> community.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80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Create consumable</a:t>
            </a:r>
          </a:p>
          <a:p>
            <a:r>
              <a:rPr lang="en-US" dirty="0" smtClean="0"/>
              <a:t>Consume consumable</a:t>
            </a:r>
          </a:p>
          <a:p>
            <a:r>
              <a:rPr lang="en-US" b="1" dirty="0" smtClean="0"/>
              <a:t>List consumable </a:t>
            </a:r>
          </a:p>
          <a:p>
            <a:r>
              <a:rPr lang="en-US" dirty="0" smtClean="0"/>
              <a:t>Share consumable</a:t>
            </a:r>
          </a:p>
          <a:p>
            <a:r>
              <a:rPr lang="en-US" dirty="0" smtClean="0"/>
              <a:t>Related consumable</a:t>
            </a:r>
          </a:p>
          <a:p>
            <a:r>
              <a:rPr lang="en-US" dirty="0" smtClean="0"/>
              <a:t>Follow consumable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306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225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3-03 at 8.41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56257" y="567238"/>
            <a:ext cx="12600257" cy="614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55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3-03 at 8.42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2965" y="944917"/>
            <a:ext cx="12614069" cy="574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74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34</TotalTime>
  <Words>50</Words>
  <Application>Microsoft Macintosh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ConsumIt  Iteration 1</vt:lpstr>
      <vt:lpstr>Project Goal</vt:lpstr>
      <vt:lpstr>Use Cases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ConsumIt</dc:title>
  <dc:creator>Joshua Burton</dc:creator>
  <cp:lastModifiedBy>Joshua Burton</cp:lastModifiedBy>
  <cp:revision>11</cp:revision>
  <dcterms:created xsi:type="dcterms:W3CDTF">2015-01-29T00:01:18Z</dcterms:created>
  <dcterms:modified xsi:type="dcterms:W3CDTF">2015-03-03T13:45:23Z</dcterms:modified>
</cp:coreProperties>
</file>