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ConsumIt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000" dirty="0" smtClean="0"/>
              <a:t>Iteration 2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Calvin McLain</a:t>
            </a:r>
          </a:p>
          <a:p>
            <a:r>
              <a:rPr lang="en-US" dirty="0" smtClean="0"/>
              <a:t>Joshua Burton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Bridewell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user friendly GUI to save consumable content to view later and identify average amount of time to consume content to the </a:t>
            </a:r>
            <a:r>
              <a:rPr lang="en-US" dirty="0" err="1" smtClean="0"/>
              <a:t>ConsumIt</a:t>
            </a:r>
            <a:r>
              <a:rPr lang="en-US" dirty="0" smtClean="0"/>
              <a:t>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consumable</a:t>
            </a:r>
          </a:p>
          <a:p>
            <a:r>
              <a:rPr lang="en-US" b="1" dirty="0" smtClean="0"/>
              <a:t>Consume consumable</a:t>
            </a:r>
          </a:p>
          <a:p>
            <a:r>
              <a:rPr lang="en-US" b="1" dirty="0" smtClean="0"/>
              <a:t>List consumable</a:t>
            </a:r>
          </a:p>
          <a:p>
            <a:r>
              <a:rPr lang="en-US" b="1" dirty="0" smtClean="0"/>
              <a:t>Login/Logout</a:t>
            </a:r>
          </a:p>
          <a:p>
            <a:r>
              <a:rPr lang="en-US" b="1" dirty="0" smtClean="0"/>
              <a:t>Share consumable</a:t>
            </a:r>
          </a:p>
          <a:p>
            <a:r>
              <a:rPr lang="en-US" dirty="0" smtClean="0"/>
              <a:t>View most </a:t>
            </a:r>
            <a:r>
              <a:rPr lang="en-US" smtClean="0"/>
              <a:t>consumed 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03 at 8.41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257" y="567238"/>
            <a:ext cx="12600257" cy="61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8.4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965" y="944917"/>
            <a:ext cx="12614069" cy="57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10.52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9" y="191987"/>
            <a:ext cx="6140636" cy="64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37</TotalTime>
  <Words>53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ConsumIt  Iteration 2</vt:lpstr>
      <vt:lpstr>Project Goal</vt:lpstr>
      <vt:lpstr>Use Cases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ConsumIt</dc:title>
  <dc:creator>Joshua Burton</dc:creator>
  <cp:lastModifiedBy>Joshua Burton</cp:lastModifiedBy>
  <cp:revision>14</cp:revision>
  <dcterms:created xsi:type="dcterms:W3CDTF">2015-01-29T00:01:18Z</dcterms:created>
  <dcterms:modified xsi:type="dcterms:W3CDTF">2015-03-30T23:22:20Z</dcterms:modified>
</cp:coreProperties>
</file>