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7" r:id="rId4"/>
    <p:sldId id="264" r:id="rId5"/>
    <p:sldId id="268" r:id="rId6"/>
    <p:sldId id="269" r:id="rId7"/>
    <p:sldId id="270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8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F29CC-5864-2849-B687-3C130CB262E6}" type="datetimeFigureOut">
              <a:rPr lang="en-US" smtClean="0"/>
              <a:t>3/30/15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EF376-8CFE-094D-87AD-E39DAC5B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8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EF376-8CFE-094D-87AD-E39DAC5BC8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9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7064756-8FF0-F443-A84C-802F0A410229}" type="datetimeFigureOut">
              <a:rPr lang="en-US" smtClean="0"/>
              <a:t>3/30/15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ConsumIt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000" dirty="0" smtClean="0"/>
              <a:t>Iteration 2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Calvin McLain</a:t>
            </a:r>
          </a:p>
          <a:p>
            <a:r>
              <a:rPr lang="en-US" dirty="0" smtClean="0"/>
              <a:t>Joshua Burton</a:t>
            </a:r>
          </a:p>
          <a:p>
            <a:r>
              <a:rPr lang="en-US" dirty="0" smtClean="0"/>
              <a:t>Cory </a:t>
            </a:r>
            <a:r>
              <a:rPr lang="en-US" dirty="0" err="1" smtClean="0"/>
              <a:t>Bridewell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8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user friendly GUI to save consumable content to view later and identify average amount of time to consume content to the </a:t>
            </a:r>
            <a:r>
              <a:rPr lang="en-US" dirty="0" err="1" smtClean="0"/>
              <a:t>ConsumIt</a:t>
            </a:r>
            <a:r>
              <a:rPr lang="en-US" dirty="0" smtClean="0"/>
              <a:t>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8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Create consumable</a:t>
            </a:r>
          </a:p>
          <a:p>
            <a:r>
              <a:rPr lang="en-US" b="1" dirty="0" smtClean="0"/>
              <a:t>Consume consumable</a:t>
            </a:r>
          </a:p>
          <a:p>
            <a:r>
              <a:rPr lang="en-US" b="1" dirty="0" smtClean="0"/>
              <a:t>List consumable</a:t>
            </a:r>
          </a:p>
          <a:p>
            <a:r>
              <a:rPr lang="en-US" b="1" dirty="0" smtClean="0"/>
              <a:t>Login/Logout</a:t>
            </a:r>
          </a:p>
          <a:p>
            <a:r>
              <a:rPr lang="en-US" b="1" dirty="0" smtClean="0"/>
              <a:t>Share consumable</a:t>
            </a:r>
          </a:p>
          <a:p>
            <a:r>
              <a:rPr lang="en-US" dirty="0" smtClean="0"/>
              <a:t>View most </a:t>
            </a:r>
            <a:r>
              <a:rPr lang="en-US" smtClean="0"/>
              <a:t>consumed consumable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1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3-03 at 8.41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6257" y="567238"/>
            <a:ext cx="12600257" cy="61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5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 Case 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9" y="0"/>
            <a:ext cx="7579284" cy="98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4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Case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27" y="0"/>
            <a:ext cx="7183095" cy="92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Case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62" y="-1"/>
            <a:ext cx="6600984" cy="854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2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3-03 at 8.42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2965" y="944917"/>
            <a:ext cx="12614069" cy="574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7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3-03 at 10.52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69" y="191987"/>
            <a:ext cx="6140636" cy="64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11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46</TotalTime>
  <Words>54</Words>
  <Application>Microsoft Macintosh PowerPoint</Application>
  <PresentationFormat>On-screen Show (4:3)</PresentationFormat>
  <Paragraphs>14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ConsumIt  Iteration 2</vt:lpstr>
      <vt:lpstr>Project Goal</vt:lpstr>
      <vt:lpstr>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ConsumIt</dc:title>
  <dc:creator>Joshua Burton</dc:creator>
  <cp:lastModifiedBy>Joshua Burton</cp:lastModifiedBy>
  <cp:revision>15</cp:revision>
  <dcterms:created xsi:type="dcterms:W3CDTF">2015-01-29T00:01:18Z</dcterms:created>
  <dcterms:modified xsi:type="dcterms:W3CDTF">2015-03-30T23:31:29Z</dcterms:modified>
</cp:coreProperties>
</file>