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64756-8FF0-F443-A84C-802F0A410229}" type="datetimeFigureOut">
              <a:rPr lang="en-US" smtClean="0"/>
              <a:t>1/28/15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Consum</a:t>
            </a:r>
            <a:r>
              <a:rPr lang="en-US" dirty="0" err="1"/>
              <a:t>I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Calvin McLain</a:t>
            </a:r>
          </a:p>
          <a:p>
            <a:r>
              <a:rPr lang="en-US" dirty="0" smtClean="0"/>
              <a:t>Joshua Burton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Bridewell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user friendly GUI to save consumable content to view later and identify average amount of time to consume content to the </a:t>
            </a:r>
            <a:r>
              <a:rPr lang="en-US" dirty="0" err="1" smtClean="0"/>
              <a:t>ConsumIt</a:t>
            </a:r>
            <a:r>
              <a:rPr lang="en-US" dirty="0" smtClean="0"/>
              <a:t>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3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Add URL to consumable list</a:t>
            </a:r>
          </a:p>
          <a:p>
            <a:pPr lvl="1"/>
            <a:r>
              <a:rPr lang="en-US" dirty="0" smtClean="0"/>
              <a:t>“Consume” a consumable</a:t>
            </a:r>
          </a:p>
          <a:p>
            <a:pPr lvl="1"/>
            <a:r>
              <a:rPr lang="en-US" dirty="0" smtClean="0"/>
              <a:t>View average consume time for consumable</a:t>
            </a:r>
          </a:p>
          <a:p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11587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consumable</a:t>
            </a:r>
          </a:p>
          <a:p>
            <a:r>
              <a:rPr lang="en-US" b="1" dirty="0" smtClean="0"/>
              <a:t>Consume consumable</a:t>
            </a:r>
          </a:p>
          <a:p>
            <a:r>
              <a:rPr lang="en-US" dirty="0" smtClean="0"/>
              <a:t>List consumable </a:t>
            </a:r>
          </a:p>
          <a:p>
            <a:r>
              <a:rPr lang="en-US" dirty="0" smtClean="0"/>
              <a:t>Share consumable</a:t>
            </a:r>
          </a:p>
          <a:p>
            <a:r>
              <a:rPr lang="en-US" dirty="0" smtClean="0"/>
              <a:t>Related consumable</a:t>
            </a:r>
          </a:p>
          <a:p>
            <a:r>
              <a:rPr lang="en-US" dirty="0" smtClean="0"/>
              <a:t>Follow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 Case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4" y="0"/>
            <a:ext cx="7464150" cy="96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 Case 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9" y="0"/>
            <a:ext cx="7143185" cy="92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3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into other Use cases </a:t>
            </a:r>
          </a:p>
          <a:p>
            <a:r>
              <a:rPr lang="en-US" dirty="0" smtClean="0"/>
              <a:t>Expand </a:t>
            </a:r>
            <a:r>
              <a:rPr lang="en-US" dirty="0" err="1" smtClean="0"/>
              <a:t>ConsumIt</a:t>
            </a:r>
            <a:r>
              <a:rPr lang="en-US" dirty="0" smtClean="0"/>
              <a:t>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11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</TotalTime>
  <Words>87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ConsumIt</vt:lpstr>
      <vt:lpstr>Project Goal</vt:lpstr>
      <vt:lpstr>PowerPoint Presentation</vt:lpstr>
      <vt:lpstr>Requirement Analysis</vt:lpstr>
      <vt:lpstr>Use Cases</vt:lpstr>
      <vt:lpstr>PowerPoint Presentation</vt:lpstr>
      <vt:lpstr>PowerPoint Presentation</vt:lpstr>
      <vt:lpstr>Future Working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ConsumIt</dc:title>
  <dc:creator>Joshua Burton</dc:creator>
  <cp:lastModifiedBy>Joshua Burton</cp:lastModifiedBy>
  <cp:revision>8</cp:revision>
  <dcterms:created xsi:type="dcterms:W3CDTF">2015-01-29T00:01:18Z</dcterms:created>
  <dcterms:modified xsi:type="dcterms:W3CDTF">2015-01-29T00:29:27Z</dcterms:modified>
</cp:coreProperties>
</file>