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14069-5495-8B94-AA28-C3F3306B3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A6FA54-8E20-090C-9E3E-E9966EA67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FFA795-5D65-E3C7-0509-F5CE066C9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A898-E1E2-4865-BEF9-48DB60D0BBEC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7B0824-9565-3D20-6163-DCAE6A3D8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0F95CE-6D49-6E24-A9B0-680BE2F5F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99C7-4B03-43DC-BD5D-042C53171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12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FA281-4428-BE96-F3FE-E2126894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9AD363-DC9D-01E8-50BE-D02A71BBA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8207E0-C7DE-0B64-8A46-0E4FC50DD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A898-E1E2-4865-BEF9-48DB60D0BBEC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BDD98A-5275-B20B-007F-49D1DB790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249CA4-FA70-060A-5B82-096959E04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99C7-4B03-43DC-BD5D-042C53171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923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940CA0-ABD1-1720-428F-FF326448AE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1B367A-B9D5-E283-B124-28E4F3F7A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A285D6-BA57-1CC1-FE85-E452E5192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A898-E1E2-4865-BEF9-48DB60D0BBEC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25D833-E04E-AC87-BE72-9594F0D06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F9C76A-5CCC-DF76-F74D-33080911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99C7-4B03-43DC-BD5D-042C53171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01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BD2DF-6995-AE40-9F5A-D83EE17B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E7E58-C04C-8C45-D669-2E8307C17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331143-06B3-35A8-64B2-0A489EE2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A898-E1E2-4865-BEF9-48DB60D0BBEC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6A032-8A4C-5737-1398-4DBC33E40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ADCB51-2491-7D43-C6E9-C9B6301D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99C7-4B03-43DC-BD5D-042C53171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36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82256-3A87-3996-7C3A-1D089BF3B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20C747-1E08-07B5-1F97-888688282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2DBB6B-27B2-5F1F-509A-E0E09EE08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A898-E1E2-4865-BEF9-48DB60D0BBEC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98F311-9E36-55EB-FC47-BDE2CBA3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ABE9E3-E726-828B-30EE-A607385AA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99C7-4B03-43DC-BD5D-042C53171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94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604EC-5286-22F7-900A-D1AC13F1D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27B8FC-B3B4-305E-7E81-508D47EC2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E30707-A683-CB40-3C81-DC9DC0954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2F22F5-2454-8B93-40A8-711894B5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A898-E1E2-4865-BEF9-48DB60D0BBEC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4ABF08-3659-89DB-7078-7FBD85BB7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B2F3D1-5424-9EA5-4BD9-AF18E5345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99C7-4B03-43DC-BD5D-042C53171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86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8B80A-8033-4732-3F44-44721D33A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3E4D77-83C0-14A5-A2D3-61E349E42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8F0455-50B2-3016-6D0A-C5BB23CF5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BE8E3C-E61E-A4C3-4974-601712AC7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7C2CFC-10AD-A0C9-0629-2DC706032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86F068-F527-726B-8B3C-90C235239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A898-E1E2-4865-BEF9-48DB60D0BBEC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022A4A-D5C4-0376-7830-483E221DD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E6A2E1-3D48-EABB-E754-0B150B87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99C7-4B03-43DC-BD5D-042C53171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02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70261-AF4D-B25C-1CF7-BBCAD2A9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560642-01C4-043E-5347-01AC72EFF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A898-E1E2-4865-BEF9-48DB60D0BBEC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E480BF-BD8C-445B-AB19-E556DB05A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39ABA2-188A-A56B-0CFE-DE19C36F6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99C7-4B03-43DC-BD5D-042C53171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50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A53B52-2578-5248-A367-1AD8F26A5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A898-E1E2-4865-BEF9-48DB60D0BBEC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2B4923-BF6D-CDEE-1F89-6EB4EF09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EB7950-BBC1-2EE6-1662-6E004225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99C7-4B03-43DC-BD5D-042C53171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25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54A9D-D766-64C9-DC0B-4930B145A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E65098-31D6-D9D5-A801-97024EA42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794B37-CA09-1408-6250-9981BD558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9D34AA-87FC-D9D2-B069-04B151CF2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A898-E1E2-4865-BEF9-48DB60D0BBEC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73BB48-91FB-705A-1029-6DCAD63C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2723D3-1AD4-AC7A-7FC6-5E3AB4F80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99C7-4B03-43DC-BD5D-042C53171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91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E55CD-1D6A-6374-E96A-2AB95D87A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BDB487-2D25-A73D-C23E-896A0A391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1945CB-D794-36AF-E8FE-2561E9704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7806E2-10E3-2032-2D04-2A3B0079E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A898-E1E2-4865-BEF9-48DB60D0BBEC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98CE56-E678-C7A8-7AEF-2A89EA46E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A94FFD-9996-848B-D679-212103C61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99C7-4B03-43DC-BD5D-042C53171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43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3C1CF0-29D8-00AD-DD34-CAE212A93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301393-EB05-5F36-64BB-CEC58162B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573F6A-9505-7D6E-8C6E-EAB4732DC3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26A898-E1E2-4865-BEF9-48DB60D0BBEC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9F98B7-8996-B912-ABD9-FBA998DDE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B0B780-FB30-4323-021E-A63908D26C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3499C7-4B03-43DC-BD5D-042C53171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39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蓝色眼睛的猫的修图&#10;&#10;描述已自动生成">
            <a:extLst>
              <a:ext uri="{FF2B5EF4-FFF2-40B4-BE49-F238E27FC236}">
                <a16:creationId xmlns:a16="http://schemas.microsoft.com/office/drawing/2014/main" id="{5D1A4DB9-E6E4-3DBB-4A7B-347369AC59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59" t="40483" r="18652" b="8"/>
          <a:stretch/>
        </p:blipFill>
        <p:spPr>
          <a:xfrm>
            <a:off x="4611329" y="3048000"/>
            <a:ext cx="2202425" cy="187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61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绿色眼睛的卡通人物&#10;&#10;中度可信度描述已自动生成">
            <a:extLst>
              <a:ext uri="{FF2B5EF4-FFF2-40B4-BE49-F238E27FC236}">
                <a16:creationId xmlns:a16="http://schemas.microsoft.com/office/drawing/2014/main" id="{DB7A47B8-3C8D-4466-8895-524713FCF7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8" t="26525" r="14951" b="1"/>
          <a:stretch/>
        </p:blipFill>
        <p:spPr>
          <a:xfrm>
            <a:off x="4473678" y="2644877"/>
            <a:ext cx="2890684" cy="245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21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表格&#10;&#10;描述已自动生成">
            <a:extLst>
              <a:ext uri="{FF2B5EF4-FFF2-40B4-BE49-F238E27FC236}">
                <a16:creationId xmlns:a16="http://schemas.microsoft.com/office/drawing/2014/main" id="{9D995023-DB46-6D42-B5E7-BB8846C2B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179" y="280281"/>
            <a:ext cx="7731698" cy="637265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179E40F-6277-EDBD-05CD-AB218550F9B8}"/>
              </a:ext>
            </a:extLst>
          </p:cNvPr>
          <p:cNvSpPr txBox="1"/>
          <p:nvPr/>
        </p:nvSpPr>
        <p:spPr>
          <a:xfrm>
            <a:off x="2821859" y="1258530"/>
            <a:ext cx="61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440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C2AEF0E-38EA-DD0F-D35B-4342E94982F9}"/>
              </a:ext>
            </a:extLst>
          </p:cNvPr>
          <p:cNvSpPr txBox="1"/>
          <p:nvPr/>
        </p:nvSpPr>
        <p:spPr>
          <a:xfrm>
            <a:off x="4134465" y="1258530"/>
            <a:ext cx="61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443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10191B-1629-7821-576D-8C7084F43F06}"/>
              </a:ext>
            </a:extLst>
          </p:cNvPr>
          <p:cNvSpPr txBox="1"/>
          <p:nvPr/>
        </p:nvSpPr>
        <p:spPr>
          <a:xfrm>
            <a:off x="4572001" y="1258530"/>
            <a:ext cx="61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444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F028FC5-1C2D-F94B-B635-5DA70AA0109A}"/>
              </a:ext>
            </a:extLst>
          </p:cNvPr>
          <p:cNvSpPr txBox="1"/>
          <p:nvPr/>
        </p:nvSpPr>
        <p:spPr>
          <a:xfrm>
            <a:off x="5447071" y="1258530"/>
            <a:ext cx="61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446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488BFBE-B41C-FFC7-7D1F-258DCA8ABBDF}"/>
              </a:ext>
            </a:extLst>
          </p:cNvPr>
          <p:cNvSpPr txBox="1"/>
          <p:nvPr/>
        </p:nvSpPr>
        <p:spPr>
          <a:xfrm>
            <a:off x="3259395" y="3040004"/>
            <a:ext cx="61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411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3D11883-3C23-90E6-2CE8-0FCC0382BE1B}"/>
              </a:ext>
            </a:extLst>
          </p:cNvPr>
          <p:cNvSpPr txBox="1"/>
          <p:nvPr/>
        </p:nvSpPr>
        <p:spPr>
          <a:xfrm>
            <a:off x="3696931" y="3030172"/>
            <a:ext cx="61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412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62B686-E34F-CC9E-92B5-45A63B91AAC9}"/>
              </a:ext>
            </a:extLst>
          </p:cNvPr>
          <p:cNvSpPr txBox="1"/>
          <p:nvPr/>
        </p:nvSpPr>
        <p:spPr>
          <a:xfrm>
            <a:off x="2816944" y="4555484"/>
            <a:ext cx="61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450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426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</Words>
  <Application>Microsoft Office PowerPoint</Application>
  <PresentationFormat>宽屏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Long, Qi</dc:creator>
  <cp:lastModifiedBy>Long, Qi</cp:lastModifiedBy>
  <cp:revision>6</cp:revision>
  <dcterms:created xsi:type="dcterms:W3CDTF">2024-07-15T18:22:02Z</dcterms:created>
  <dcterms:modified xsi:type="dcterms:W3CDTF">2024-07-22T18:58:31Z</dcterms:modified>
</cp:coreProperties>
</file>