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C5A0"/>
    <a:srgbClr val="DF63D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8"/>
    <p:restoredTop sz="95921"/>
  </p:normalViewPr>
  <p:slideViewPr>
    <p:cSldViewPr snapToGrid="0" snapToObjects="1" showGuides="1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71E49-D80C-604C-9433-87F60D1E7D63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9EE02-AE17-A144-90F3-CE2349A62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EE02-AE17-A144-90F3-CE2349A628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2305-D1DE-334F-BF5C-F42A5CAC55CD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7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D82-789E-FF44-867D-6CF4474E9ECA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7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20B3-07A6-FB40-A881-B74AD1D03E6C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1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4A51-7735-454F-82C7-878CDDF2105B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0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E1F7-3F59-DE4E-BDDF-C2D27BD2EF3F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58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420-3DC7-504F-817E-EDCF5826B4DD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3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2AD8-EA0A-CC45-8A6C-D7DF96BF4563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780B-4C43-5144-953A-4FDF2CD3A0C8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71D2-BF53-B14D-A529-CB8A494682BC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6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35B6-05DC-4346-A41B-2567D8A26CC4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15D4-297F-8840-B667-5E25243CFCEE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5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6CDD-1A84-E341-A9DE-2672DA1924EE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0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3DA1-22E4-774E-AF26-0D022AA11492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0A5F-B44C-A64A-BA09-83AC0258528B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2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55846" y="6492875"/>
            <a:ext cx="536154" cy="36512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3" y="6256104"/>
            <a:ext cx="1146469" cy="60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1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CFB-1DD0-5443-9324-1CE34CDAB654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9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3C8A-F033-724F-A50B-F38606601FC4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F1FCB1-0EEA-3C49-8358-D2D68B6EAC74}" type="datetime1">
              <a:rPr lang="en-US" smtClean="0"/>
              <a:t>2/24/16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grayscl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7556" y="796085"/>
            <a:ext cx="1371600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3366FF">
                    <a:alpha val="75000"/>
                  </a:srgbClr>
                </a:gs>
                <a:gs pos="50000">
                  <a:srgbClr val="DF63D6">
                    <a:alpha val="75000"/>
                  </a:srgbClr>
                </a:gs>
                <a:gs pos="100000">
                  <a:srgbClr val="32C5A0">
                    <a:alpha val="75000"/>
                  </a:srgb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6478" y="228261"/>
            <a:ext cx="58320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Primary title here</a:t>
            </a:r>
            <a:endParaRPr lang="en-US" sz="2800" dirty="0">
              <a:solidFill>
                <a:schemeClr val="bg1">
                  <a:lumMod val="75000"/>
                  <a:lumOff val="2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17</TotalTime>
  <Words>5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Corbel</vt:lpstr>
      <vt:lpstr>Lato Light</vt:lpstr>
      <vt:lpstr>Arial</vt:lpstr>
      <vt:lpstr>Depth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2016-02-25T02:43:36Z</dcterms:created>
  <dcterms:modified xsi:type="dcterms:W3CDTF">2016-02-25T03:00:44Z</dcterms:modified>
</cp:coreProperties>
</file>