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1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593-C935-4641-B6C2-0E4EDF47FD7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5524-5CCB-4E6F-8A44-6A617163C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593-C935-4641-B6C2-0E4EDF47FD7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5524-5CCB-4E6F-8A44-6A617163C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593-C935-4641-B6C2-0E4EDF47FD7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5524-5CCB-4E6F-8A44-6A617163C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593-C935-4641-B6C2-0E4EDF47FD7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5524-5CCB-4E6F-8A44-6A617163C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593-C935-4641-B6C2-0E4EDF47FD7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5524-5CCB-4E6F-8A44-6A617163C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593-C935-4641-B6C2-0E4EDF47FD7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5524-5CCB-4E6F-8A44-6A617163C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593-C935-4641-B6C2-0E4EDF47FD7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5524-5CCB-4E6F-8A44-6A617163C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593-C935-4641-B6C2-0E4EDF47FD7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5524-5CCB-4E6F-8A44-6A617163C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593-C935-4641-B6C2-0E4EDF47FD7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5524-5CCB-4E6F-8A44-6A617163C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593-C935-4641-B6C2-0E4EDF47FD7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5524-5CCB-4E6F-8A44-6A617163C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593-C935-4641-B6C2-0E4EDF47FD7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5524-5CCB-4E6F-8A44-6A617163C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5E593-C935-4641-B6C2-0E4EDF47FD7B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C5524-5CCB-4E6F-8A44-6A617163C9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00100" y="3857634"/>
            <a:ext cx="528641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GPU</a:t>
            </a:r>
            <a:r>
              <a:rPr lang="zh-CN" altLang="en-US" dirty="0" smtClean="0"/>
              <a:t>：预览、峰值对焦、独立白平衡、特效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28926" y="2285998"/>
            <a:ext cx="5286412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应用内界面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57224" y="71438"/>
            <a:ext cx="2143140" cy="428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系统容器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786446" y="71438"/>
            <a:ext cx="2143140" cy="4286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应用容器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00100" y="3000378"/>
            <a:ext cx="528641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</a:t>
            </a:r>
            <a:r>
              <a:rPr lang="zh-CN" altLang="en-US" dirty="0" smtClean="0"/>
              <a:t>、人脸、构图线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071538" y="785800"/>
            <a:ext cx="528641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相机家族、教程、设置、更多设置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000100" y="4286262"/>
            <a:ext cx="528641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Surface</a:t>
            </a:r>
            <a:r>
              <a:rPr lang="zh-CN" altLang="en-US" dirty="0" smtClean="0"/>
              <a:t>预览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071538" y="1571618"/>
            <a:ext cx="528641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Topbar</a:t>
            </a:r>
            <a:r>
              <a:rPr lang="zh-CN" altLang="en-US" dirty="0"/>
              <a:t>、</a:t>
            </a:r>
            <a:r>
              <a:rPr lang="en-US" altLang="zh-CN" dirty="0" err="1" smtClean="0"/>
              <a:t>buttonbar</a:t>
            </a:r>
            <a:r>
              <a:rPr lang="zh-CN" altLang="en-US" dirty="0" smtClean="0"/>
              <a:t>、专业设置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44</Words>
  <Application>Microsoft Office PowerPoint</Application>
  <PresentationFormat>全屏显示(16:9)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camera</dc:creator>
  <cp:lastModifiedBy>camera</cp:lastModifiedBy>
  <cp:revision>15</cp:revision>
  <dcterms:created xsi:type="dcterms:W3CDTF">2016-10-28T08:43:36Z</dcterms:created>
  <dcterms:modified xsi:type="dcterms:W3CDTF">2016-10-28T09:49:48Z</dcterms:modified>
</cp:coreProperties>
</file>