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mp3" ContentType="audio/m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6"/>
  </p:notesMasterIdLst>
  <p:sldIdLst>
    <p:sldId id="626" r:id="rId4"/>
    <p:sldId id="422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48" d="100"/>
          <a:sy n="48" d="100"/>
        </p:scale>
        <p:origin x="466" y="-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6F8A8-4015-42A5-8D82-F05414D44AE2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3E93C-4F4C-4F23-9181-187E5519B0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340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126s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87D7E2-158B-46F9-BB3D-4E7F8355322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4371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74C59-E721-0FBF-99B6-96DBFC1EBA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DB63F0-09A7-F4F8-BA31-C5EE27728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3BFBFE-1A08-E671-E075-0C4C6DC2A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F274-DF40-4FEE-B9BC-1313534B78D0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303FBE-7AFA-6E2D-018E-8A99D8F44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28753-FD7F-DFAB-035E-18460137B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0637-1412-4999-A772-937B492283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920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7C0E3-10A5-20B9-A182-80A6D7DE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97D8F3-52BE-4198-F6EA-49E1C7EF1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CC2094-CC1F-2C56-DF05-ACA2148C6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F274-DF40-4FEE-B9BC-1313534B78D0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EAFAF0-8C86-DC01-0F04-63111F429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087A56-0CE0-7507-322F-4671F332C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0637-1412-4999-A772-937B492283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021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3B3676-6091-93BC-1BFB-210B206AF6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6320C6-1D79-EAC3-0346-263F18D7D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51CE8F-F9EA-964E-622E-0B73AA0AC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F274-DF40-4FEE-B9BC-1313534B78D0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775030-865E-013F-20A2-D08AA1909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74CB42-B9FE-5DBA-B7EC-78D85CEFE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0637-1412-4999-A772-937B492283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834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4852F-3089-1A80-F9B3-52C4E6FD3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C94905-D645-DC2A-676C-0A0FA8920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C7D458-C3C7-C8CA-FEB4-6C585A788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2C5F-D0C7-442B-A512-98807427D267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9C0059-5EED-011D-CE51-3C0E5793E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2A517E-CD8B-AEC2-507B-BE24B63FD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1038-73E3-4225-86ED-517A9802A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254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C5F51D-A8D2-4CB3-9E47-7F519735E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908D4F-35A1-085F-7A43-6C1E951E6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7ED9C4-EF02-0678-B406-870112BF8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2C5F-D0C7-442B-A512-98807427D267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3D8F2D-1F60-E9B1-77DA-D33902906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C738B8-C93B-114B-B556-9C8CAB6EA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1038-73E3-4225-86ED-517A9802A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273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C9057-C851-314E-9316-268C23CDF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600EF1-1CED-EB63-E6CD-BC9A348BB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BDEF7D-8754-570F-354C-FD1DEC96B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2C5F-D0C7-442B-A512-98807427D267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4132C6-9C1E-09DC-953B-BE0A81690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651B50-66AB-C8B6-C6CF-A15546EA5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1038-73E3-4225-86ED-517A9802A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413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2F618-0654-3749-E06C-7BC56CB66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6AA077-AD86-A5B3-979F-B800B831F9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5358D1-0A56-91AC-1567-BD66290FF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E5B886-8882-572E-6570-516AA121B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2C5F-D0C7-442B-A512-98807427D267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F4BD0A-FCCD-A715-C469-F2643A6FB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2433EF-E998-B5FF-8E3F-FBB795C0C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1038-73E3-4225-86ED-517A9802A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135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A8CC6-532D-C0D7-F551-B30A1A1C9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1E5C59-84B3-769C-D0DD-E98C20F38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070F88-F9FE-03B0-368B-587381F1D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F0208C2-8CF9-3770-C45E-E3F645F2C9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AC3AE3-42FA-9838-345A-85AA595764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F29230-247F-E5A5-8BDA-493ADD929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2C5F-D0C7-442B-A512-98807427D267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2710449-5B61-9037-37E1-413599231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805B6B-5602-45F9-2E7E-A26358050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1038-73E3-4225-86ED-517A9802A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6897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F855CA-4E53-E12C-33EF-8AD2DC1EB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DD3537-A24E-1AB7-DFAB-F87DFE339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2C5F-D0C7-442B-A512-98807427D267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BD1D2B-171D-9F30-E18D-1F7BC8D87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8648DF-D53C-5C74-8E9A-F70645AC6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1038-73E3-4225-86ED-517A9802A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9687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BDC0C2-3EF9-85A5-EBAD-05BCA3023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2C5F-D0C7-442B-A512-98807427D267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1D0CD2-405E-DA01-A14B-2E2D19A3E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BF9C5F-911E-D3A1-BED9-04998D21C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1038-73E3-4225-86ED-517A9802A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022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AE58B-CD4C-F377-3397-5DC9C0FA4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7791C9-D40A-F679-C6E0-F1977A06C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352545-E8A2-431B-D0BC-E11A2905B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85BDED-135A-9429-03AC-E6DF0CF62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2C5F-D0C7-442B-A512-98807427D267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C830C7-66FF-223F-73C4-01D3E8831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361A7A-254B-405E-4371-93AC76FDB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1038-73E3-4225-86ED-517A9802A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385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940A4-2928-601B-BED9-98D4C8E8A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FC7DDB-7A5F-037A-22EC-674519E45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8E02F1-DDBE-7FC4-67AC-D50C89CBE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F274-DF40-4FEE-B9BC-1313534B78D0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EEB394-2C9F-1212-43C6-C67132B83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DE2510-4BAC-01C3-DD28-524F4BA26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0637-1412-4999-A772-937B492283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4343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E8176-7586-CA68-9A27-C64376EA3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9ADBAE3-FBDC-5E05-D495-D37D61030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B2F0AD-9D67-68F7-FC8D-CE049E639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745DEC-63A0-1A78-2B26-497CAFEE1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2C5F-D0C7-442B-A512-98807427D267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AF75EB-DF4F-8312-10B6-983D40B95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33F730-0B4A-F03E-2308-02C2AB8AE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1038-73E3-4225-86ED-517A9802A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0115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BF03D-BEF7-3BBB-E79F-B17CC5AFB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FD2799-317B-1483-249B-28A6D3C6C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C63530-C02D-19EC-691C-FA7401E08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2C5F-D0C7-442B-A512-98807427D267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227C49-C42A-09E0-5429-7300DDF16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30F8AD-B0A2-670A-0A1B-3340DF4C5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1038-73E3-4225-86ED-517A9802A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6315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EE6A71-2FC1-ED38-C878-C06FF87E53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B75FB7-BC7B-CD17-8224-243F9DB6F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C5575F-F5DC-C09F-3265-C061FCDF7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2C5F-D0C7-442B-A512-98807427D267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1CAC4A-BF24-8F22-F9FA-601243F70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714AEF-C65B-B5DF-9C8D-B2C09BC7F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1038-73E3-4225-86ED-517A9802A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3144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4852F-3089-1A80-F9B3-52C4E6FD3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C94905-D645-DC2A-676C-0A0FA8920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C7D458-C3C7-C8CA-FEB4-6C585A788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2C5F-D0C7-442B-A512-98807427D267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9C0059-5EED-011D-CE51-3C0E5793E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2A517E-CD8B-AEC2-507B-BE24B63FD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1038-73E3-4225-86ED-517A9802A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5249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C5F51D-A8D2-4CB3-9E47-7F519735E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908D4F-35A1-085F-7A43-6C1E951E6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7ED9C4-EF02-0678-B406-870112BF8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2C5F-D0C7-442B-A512-98807427D267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3D8F2D-1F60-E9B1-77DA-D33902906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C738B8-C93B-114B-B556-9C8CAB6EA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1038-73E3-4225-86ED-517A9802A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5603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C9057-C851-314E-9316-268C23CDF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600EF1-1CED-EB63-E6CD-BC9A348BB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BDEF7D-8754-570F-354C-FD1DEC96B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2C5F-D0C7-442B-A512-98807427D267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4132C6-9C1E-09DC-953B-BE0A81690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651B50-66AB-C8B6-C6CF-A15546EA5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1038-73E3-4225-86ED-517A9802A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6250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2F618-0654-3749-E06C-7BC56CB66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6AA077-AD86-A5B3-979F-B800B831F9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5358D1-0A56-91AC-1567-BD66290FF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E5B886-8882-572E-6570-516AA121B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2C5F-D0C7-442B-A512-98807427D267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F4BD0A-FCCD-A715-C469-F2643A6FB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2433EF-E998-B5FF-8E3F-FBB795C0C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1038-73E3-4225-86ED-517A9802A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3809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A8CC6-532D-C0D7-F551-B30A1A1C9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1E5C59-84B3-769C-D0DD-E98C20F38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070F88-F9FE-03B0-368B-587381F1D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F0208C2-8CF9-3770-C45E-E3F645F2C9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AC3AE3-42FA-9838-345A-85AA595764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F29230-247F-E5A5-8BDA-493ADD929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2C5F-D0C7-442B-A512-98807427D267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2710449-5B61-9037-37E1-413599231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805B6B-5602-45F9-2E7E-A26358050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1038-73E3-4225-86ED-517A9802A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2508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F855CA-4E53-E12C-33EF-8AD2DC1EB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DD3537-A24E-1AB7-DFAB-F87DFE339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2C5F-D0C7-442B-A512-98807427D267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BD1D2B-171D-9F30-E18D-1F7BC8D87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8648DF-D53C-5C74-8E9A-F70645AC6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1038-73E3-4225-86ED-517A9802A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8435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BDC0C2-3EF9-85A5-EBAD-05BCA3023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2C5F-D0C7-442B-A512-98807427D267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1D0CD2-405E-DA01-A14B-2E2D19A3E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BF9C5F-911E-D3A1-BED9-04998D21C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1038-73E3-4225-86ED-517A9802A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08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0D109-041F-F5A8-05A8-24C0A79C7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426A8D-2DE9-AE0A-E33B-04C1156C5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F8CEC0-AF0C-DBB4-E242-6BD8AF12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F274-DF40-4FEE-B9BC-1313534B78D0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80322B-234B-6139-1B70-A407A1C29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3B294B-CD4C-639E-622C-E20C366C1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0637-1412-4999-A772-937B492283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7381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AE58B-CD4C-F377-3397-5DC9C0FA4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7791C9-D40A-F679-C6E0-F1977A06C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352545-E8A2-431B-D0BC-E11A2905B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85BDED-135A-9429-03AC-E6DF0CF62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2C5F-D0C7-442B-A512-98807427D267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C830C7-66FF-223F-73C4-01D3E8831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361A7A-254B-405E-4371-93AC76FDB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1038-73E3-4225-86ED-517A9802A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5839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E8176-7586-CA68-9A27-C64376EA3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9ADBAE3-FBDC-5E05-D495-D37D61030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B2F0AD-9D67-68F7-FC8D-CE049E639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745DEC-63A0-1A78-2B26-497CAFEE1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2C5F-D0C7-442B-A512-98807427D267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AF75EB-DF4F-8312-10B6-983D40B95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33F730-0B4A-F03E-2308-02C2AB8AE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1038-73E3-4225-86ED-517A9802A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9364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BF03D-BEF7-3BBB-E79F-B17CC5AFB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FD2799-317B-1483-249B-28A6D3C6C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C63530-C02D-19EC-691C-FA7401E08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2C5F-D0C7-442B-A512-98807427D267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227C49-C42A-09E0-5429-7300DDF16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30F8AD-B0A2-670A-0A1B-3340DF4C5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1038-73E3-4225-86ED-517A9802A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777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EE6A71-2FC1-ED38-C878-C06FF87E53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B75FB7-BC7B-CD17-8224-243F9DB6F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C5575F-F5DC-C09F-3265-C061FCDF7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2C5F-D0C7-442B-A512-98807427D267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1CAC4A-BF24-8F22-F9FA-601243F70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714AEF-C65B-B5DF-9C8D-B2C09BC7F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1038-73E3-4225-86ED-517A9802A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46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4B6FD-4FA3-5050-C38B-0CDBAEAB5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D9C28E-75A8-9700-85EB-BB63228CD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94AF23-D064-BC0B-693F-C65A6FFB4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758878-4DB1-E99A-E6DA-895E1D14F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F274-DF40-4FEE-B9BC-1313534B78D0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6378F5-4609-C4AD-C674-7AD0EFF7E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16C424-4B99-390F-949F-AA8B145C3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0637-1412-4999-A772-937B492283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33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8FF30A-0859-6AF7-FC6E-9284FA8BD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FADBA4-E90C-1E46-C0B5-02CF67F1E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5EFB21-95D5-41D2-EEF2-7126483BC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83EF4B-99A3-F420-3106-62F860C0F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3C93394-6A01-03D9-E08D-0BFA024CA0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447B183-3185-274A-9491-6976B8CD7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F274-DF40-4FEE-B9BC-1313534B78D0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FE04C12-08B0-8785-6C4A-3D793EF5A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681698-9C9E-7638-234A-6FA6E1424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0637-1412-4999-A772-937B492283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478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8F41A-71EC-8E45-20B7-034FE22BD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1B8135-09A4-A809-D78B-908BB6A7D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F274-DF40-4FEE-B9BC-1313534B78D0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796C47-33D1-B776-EBF1-858D15A4D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247DBD-30E7-48BC-BE78-19B5ECA5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0637-1412-4999-A772-937B492283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205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1B99C62-67D7-113F-94DD-C6348C237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F274-DF40-4FEE-B9BC-1313534B78D0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D91E15-B351-464C-3E7F-A7FF11A1D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63CEDF-D2FF-D666-F13B-E5E82E2EB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0637-1412-4999-A772-937B492283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49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9A216-0C41-D68E-5817-9ECA5B703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B37AEF-EFDF-904F-69C3-4CAC55C84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7873B3-B5E8-AB8C-5B51-16158BAAD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D40288-3EA6-6C03-0EEC-1DF14CA11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F274-DF40-4FEE-B9BC-1313534B78D0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430699-7DF5-9F21-CC6B-E6B51D959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48536E-CDE7-81CB-4F60-6F296D17A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0637-1412-4999-A772-937B492283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235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4746A-AD38-EEE4-7F12-B21E12571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A2AC82-18B3-9AF7-63E7-D7F1014878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9E5D68-F463-62F2-709E-D82EE7179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750703-03DA-4444-C70E-0BB83486E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F274-DF40-4FEE-B9BC-1313534B78D0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1C6B33-E823-FC6D-2341-C84310908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243E1D-B2A7-BE34-FE12-878373784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0637-1412-4999-A772-937B492283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263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C297B16-976A-F949-BEBC-7A24E330E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7FEC03-DAD4-66B7-FE31-4DF46099D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BF4B3B-9BDC-9AAC-B262-B58FDC982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36F274-DF40-4FEE-B9BC-1313534B78D0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5E45E2-B479-632C-B4C1-C17412CB60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FEB3E3-28A8-ACB0-9CED-C1B5C3983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F90637-1412-4999-A772-937B492283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5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398601-E68E-EEB7-A45D-146C76DF6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6B9B65-2476-E4B7-CDC0-CFE9F4E0B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F75192-FE4B-FA07-0C6D-DC25B42786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52C5F-D0C7-442B-A512-98807427D267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8A673B-92B3-8164-80FD-EE1B9A4F32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3F4C46-956A-5B9F-3017-3B8026BBA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81038-73E3-4225-86ED-517A9802A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1773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398601-E68E-EEB7-A45D-146C76DF6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6B9B65-2476-E4B7-CDC0-CFE9F4E0B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F75192-FE4B-FA07-0C6D-DC25B42786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52C5F-D0C7-442B-A512-98807427D267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8A673B-92B3-8164-80FD-EE1B9A4F32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3F4C46-956A-5B9F-3017-3B8026BBA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81038-73E3-4225-86ED-517A9802A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3419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media" Target="../media/media2.m4a"/><Relationship Id="rId7" Type="http://schemas.openxmlformats.org/officeDocument/2006/relationships/image" Target="../media/image2.jp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25.xml"/><Relationship Id="rId10" Type="http://schemas.microsoft.com/office/2007/relationships/hdphoto" Target="../media/hdphoto1.wdp"/><Relationship Id="rId4" Type="http://schemas.openxmlformats.org/officeDocument/2006/relationships/audio" Target="../media/media2.m4a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media" Target="../media/media2.m4a"/><Relationship Id="rId7" Type="http://schemas.openxmlformats.org/officeDocument/2006/relationships/image" Target="../media/image1.jpe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4.xml"/><Relationship Id="rId10" Type="http://schemas.microsoft.com/office/2007/relationships/hdphoto" Target="../media/hdphoto1.wdp"/><Relationship Id="rId4" Type="http://schemas.openxmlformats.org/officeDocument/2006/relationships/audio" Target="../media/media2.m4a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pic>
        <p:nvPicPr>
          <p:cNvPr id="5" name="图片 4" descr="图片包含 建筑, 游戏机, 桌子, 房间&#10;&#10;描述已自动生成">
            <a:extLst>
              <a:ext uri="{FF2B5EF4-FFF2-40B4-BE49-F238E27FC236}">
                <a16:creationId xmlns:a16="http://schemas.microsoft.com/office/drawing/2014/main" id="{616A967C-7868-5969-AA93-9B6E39BE0B1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9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4" t="9091" r="5208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pic>
        <p:nvPicPr>
          <p:cNvPr id="8" name="图片 7" descr="卡通人物&#10;&#10;描述已自动生成">
            <a:extLst>
              <a:ext uri="{FF2B5EF4-FFF2-40B4-BE49-F238E27FC236}">
                <a16:creationId xmlns:a16="http://schemas.microsoft.com/office/drawing/2014/main" id="{9CD71334-5DC4-20A1-157E-13D268C219C8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8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442" y="2762245"/>
            <a:ext cx="4732958" cy="3155305"/>
          </a:xfrm>
          <a:prstGeom prst="roundRect">
            <a:avLst>
              <a:gd name="adj" fmla="val 27193"/>
            </a:avLst>
          </a:prstGeom>
          <a:ln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79DD0D7-4ADC-9BE8-7D18-5CC5A7A6F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7382162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8000" dirty="0">
                <a:latin typeface="MiSans Demibold" panose="00000700000000000000" pitchFamily="2" charset="-122"/>
                <a:ea typeface="MiSans Demibold" panose="00000700000000000000" pitchFamily="2" charset="-122"/>
              </a:rPr>
              <a:t>班级剪影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8B826D0-711C-C1A9-BDFB-D1420EA0C6B7}"/>
              </a:ext>
            </a:extLst>
          </p:cNvPr>
          <p:cNvSpPr/>
          <p:nvPr/>
        </p:nvSpPr>
        <p:spPr>
          <a:xfrm>
            <a:off x="3935571" y="4387620"/>
            <a:ext cx="3946358" cy="207215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" name="新上课了345_缩混">
            <a:hlinkClick r:id="" action="ppaction://media"/>
            <a:extLst>
              <a:ext uri="{FF2B5EF4-FFF2-40B4-BE49-F238E27FC236}">
                <a16:creationId xmlns:a16="http://schemas.microsoft.com/office/drawing/2014/main" id="{83A198FA-ECE9-D854-4E62-3460E13536A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948319" y="-954880"/>
            <a:ext cx="487362" cy="487362"/>
          </a:xfrm>
          <a:prstGeom prst="rect">
            <a:avLst/>
          </a:prstGeom>
        </p:spPr>
      </p:pic>
      <p:pic>
        <p:nvPicPr>
          <p:cNvPr id="4" name="Note (备忘录)">
            <a:hlinkClick r:id="" action="ppaction://media"/>
            <a:extLst>
              <a:ext uri="{FF2B5EF4-FFF2-40B4-BE49-F238E27FC236}">
                <a16:creationId xmlns:a16="http://schemas.microsoft.com/office/drawing/2014/main" id="{BD72C17B-98FC-E61B-D788-D2DCA8194857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0337800" y="-1079500"/>
            <a:ext cx="487363" cy="48736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0D3FC0F-6DE9-EC1F-A4D1-1D9B55BF450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LineDrawing trans="38000" pencilSize="43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54086" y="1741567"/>
            <a:ext cx="9083827" cy="3651821"/>
          </a:xfrm>
          <a:prstGeom prst="rect">
            <a:avLst/>
          </a:prstGeom>
        </p:spPr>
      </p:pic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EB761344-5FD8-4AD8-09AB-C0FE0D83E235}"/>
              </a:ext>
            </a:extLst>
          </p:cNvPr>
          <p:cNvSpPr/>
          <p:nvPr/>
        </p:nvSpPr>
        <p:spPr>
          <a:xfrm>
            <a:off x="562841" y="5729329"/>
            <a:ext cx="704792" cy="704792"/>
          </a:xfrm>
          <a:custGeom>
            <a:avLst/>
            <a:gdLst>
              <a:gd name="connsiteX0" fmla="*/ 3938954 w 10503876"/>
              <a:gd name="connsiteY0" fmla="*/ 8680947 h 10503876"/>
              <a:gd name="connsiteX1" fmla="*/ 4595446 w 10503876"/>
              <a:gd name="connsiteY1" fmla="*/ 8680947 h 10503876"/>
              <a:gd name="connsiteX2" fmla="*/ 4595446 w 10503876"/>
              <a:gd name="connsiteY2" fmla="*/ 9519138 h 10503876"/>
              <a:gd name="connsiteX3" fmla="*/ 4497998 w 10503876"/>
              <a:gd name="connsiteY3" fmla="*/ 9749936 h 10503876"/>
              <a:gd name="connsiteX4" fmla="*/ 4267200 w 10503876"/>
              <a:gd name="connsiteY4" fmla="*/ 9847384 h 10503876"/>
              <a:gd name="connsiteX5" fmla="*/ 4036402 w 10503876"/>
              <a:gd name="connsiteY5" fmla="*/ 9749936 h 10503876"/>
              <a:gd name="connsiteX6" fmla="*/ 3938954 w 10503876"/>
              <a:gd name="connsiteY6" fmla="*/ 9519138 h 10503876"/>
              <a:gd name="connsiteX7" fmla="*/ 1778413 w 10503876"/>
              <a:gd name="connsiteY7" fmla="*/ 8263869 h 10503876"/>
              <a:gd name="connsiteX8" fmla="*/ 1866255 w 10503876"/>
              <a:gd name="connsiteY8" fmla="*/ 8343931 h 10503876"/>
              <a:gd name="connsiteX9" fmla="*/ 2222882 w 10503876"/>
              <a:gd name="connsiteY9" fmla="*/ 8564223 h 10503876"/>
              <a:gd name="connsiteX10" fmla="*/ 2351663 w 10503876"/>
              <a:gd name="connsiteY10" fmla="*/ 8613810 h 10503876"/>
              <a:gd name="connsiteX11" fmla="*/ 559044 w 10503876"/>
              <a:gd name="connsiteY11" fmla="*/ 10406428 h 10503876"/>
              <a:gd name="connsiteX12" fmla="*/ 328246 w 10503876"/>
              <a:gd name="connsiteY12" fmla="*/ 10503876 h 10503876"/>
              <a:gd name="connsiteX13" fmla="*/ 97448 w 10503876"/>
              <a:gd name="connsiteY13" fmla="*/ 10406428 h 10503876"/>
              <a:gd name="connsiteX14" fmla="*/ 0 w 10503876"/>
              <a:gd name="connsiteY14" fmla="*/ 10175630 h 10503876"/>
              <a:gd name="connsiteX15" fmla="*/ 97448 w 10503876"/>
              <a:gd name="connsiteY15" fmla="*/ 9944832 h 10503876"/>
              <a:gd name="connsiteX16" fmla="*/ 2774835 w 10503876"/>
              <a:gd name="connsiteY16" fmla="*/ 8190638 h 10503876"/>
              <a:gd name="connsiteX17" fmla="*/ 2783535 w 10503876"/>
              <a:gd name="connsiteY17" fmla="*/ 8191089 h 10503876"/>
              <a:gd name="connsiteX18" fmla="*/ 3938954 w 10503876"/>
              <a:gd name="connsiteY18" fmla="*/ 8191089 h 10503876"/>
              <a:gd name="connsiteX19" fmla="*/ 3938954 w 10503876"/>
              <a:gd name="connsiteY19" fmla="*/ 8680947 h 10503876"/>
              <a:gd name="connsiteX20" fmla="*/ 2772054 w 10503876"/>
              <a:gd name="connsiteY20" fmla="*/ 8680947 h 10503876"/>
              <a:gd name="connsiteX21" fmla="*/ 2355510 w 10503876"/>
              <a:gd name="connsiteY21" fmla="*/ 8615291 h 10503876"/>
              <a:gd name="connsiteX22" fmla="*/ 2351663 w 10503876"/>
              <a:gd name="connsiteY22" fmla="*/ 8613810 h 10503876"/>
              <a:gd name="connsiteX23" fmla="*/ 1333108 w 10503876"/>
              <a:gd name="connsiteY23" fmla="*/ 6564923 h 10503876"/>
              <a:gd name="connsiteX24" fmla="*/ 1822962 w 10503876"/>
              <a:gd name="connsiteY24" fmla="*/ 6564923 h 10503876"/>
              <a:gd name="connsiteX25" fmla="*/ 1822962 w 10503876"/>
              <a:gd name="connsiteY25" fmla="*/ 7230507 h 10503876"/>
              <a:gd name="connsiteX26" fmla="*/ 1901415 w 10503876"/>
              <a:gd name="connsiteY26" fmla="*/ 7595988 h 10503876"/>
              <a:gd name="connsiteX27" fmla="*/ 2111899 w 10503876"/>
              <a:gd name="connsiteY27" fmla="*/ 7902149 h 10503876"/>
              <a:gd name="connsiteX28" fmla="*/ 2127308 w 10503876"/>
              <a:gd name="connsiteY28" fmla="*/ 7914973 h 10503876"/>
              <a:gd name="connsiteX29" fmla="*/ 1778413 w 10503876"/>
              <a:gd name="connsiteY29" fmla="*/ 8263869 h 10503876"/>
              <a:gd name="connsiteX30" fmla="*/ 1763644 w 10503876"/>
              <a:gd name="connsiteY30" fmla="*/ 8250408 h 10503876"/>
              <a:gd name="connsiteX31" fmla="*/ 1449831 w 10503876"/>
              <a:gd name="connsiteY31" fmla="*/ 7791165 h 10503876"/>
              <a:gd name="connsiteX32" fmla="*/ 1333108 w 10503876"/>
              <a:gd name="connsiteY32" fmla="*/ 7241988 h 10503876"/>
              <a:gd name="connsiteX33" fmla="*/ 4272231 w 10503876"/>
              <a:gd name="connsiteY33" fmla="*/ 5908906 h 10503876"/>
              <a:gd name="connsiteX34" fmla="*/ 4331633 w 10503876"/>
              <a:gd name="connsiteY34" fmla="*/ 5914521 h 10503876"/>
              <a:gd name="connsiteX35" fmla="*/ 4497998 w 10503876"/>
              <a:gd name="connsiteY35" fmla="*/ 6005879 h 10503876"/>
              <a:gd name="connsiteX36" fmla="*/ 4589355 w 10503876"/>
              <a:gd name="connsiteY36" fmla="*/ 6172244 h 10503876"/>
              <a:gd name="connsiteX37" fmla="*/ 4594972 w 10503876"/>
              <a:gd name="connsiteY37" fmla="*/ 6231655 h 10503876"/>
              <a:gd name="connsiteX38" fmla="*/ 4394694 w 10503876"/>
              <a:gd name="connsiteY38" fmla="*/ 6231655 h 10503876"/>
              <a:gd name="connsiteX39" fmla="*/ 4308587 w 10503876"/>
              <a:gd name="connsiteY39" fmla="*/ 6195299 h 10503876"/>
              <a:gd name="connsiteX40" fmla="*/ 4272231 w 10503876"/>
              <a:gd name="connsiteY40" fmla="*/ 6109191 h 10503876"/>
              <a:gd name="connsiteX41" fmla="*/ 1822962 w 10503876"/>
              <a:gd name="connsiteY41" fmla="*/ 5908430 h 10503876"/>
              <a:gd name="connsiteX42" fmla="*/ 3782377 w 10503876"/>
              <a:gd name="connsiteY42" fmla="*/ 5908430 h 10503876"/>
              <a:gd name="connsiteX43" fmla="*/ 3782377 w 10503876"/>
              <a:gd name="connsiteY43" fmla="*/ 6109191 h 10503876"/>
              <a:gd name="connsiteX44" fmla="*/ 3832128 w 10503876"/>
              <a:gd name="connsiteY44" fmla="*/ 6346466 h 10503876"/>
              <a:gd name="connsiteX45" fmla="*/ 3964159 w 10503876"/>
              <a:gd name="connsiteY45" fmla="*/ 6539730 h 10503876"/>
              <a:gd name="connsiteX46" fmla="*/ 4157421 w 10503876"/>
              <a:gd name="connsiteY46" fmla="*/ 6671763 h 10503876"/>
              <a:gd name="connsiteX47" fmla="*/ 4394694 w 10503876"/>
              <a:gd name="connsiteY47" fmla="*/ 6721514 h 10503876"/>
              <a:gd name="connsiteX48" fmla="*/ 4595446 w 10503876"/>
              <a:gd name="connsiteY48" fmla="*/ 6721514 h 10503876"/>
              <a:gd name="connsiteX49" fmla="*/ 4595446 w 10503876"/>
              <a:gd name="connsiteY49" fmla="*/ 8191089 h 10503876"/>
              <a:gd name="connsiteX50" fmla="*/ 3938954 w 10503876"/>
              <a:gd name="connsiteY50" fmla="*/ 8191089 h 10503876"/>
              <a:gd name="connsiteX51" fmla="*/ 3938954 w 10503876"/>
              <a:gd name="connsiteY51" fmla="*/ 7026519 h 10503876"/>
              <a:gd name="connsiteX52" fmla="*/ 2774835 w 10503876"/>
              <a:gd name="connsiteY52" fmla="*/ 8190638 h 10503876"/>
              <a:gd name="connsiteX53" fmla="*/ 2688936 w 10503876"/>
              <a:gd name="connsiteY53" fmla="*/ 8186185 h 10503876"/>
              <a:gd name="connsiteX54" fmla="*/ 2418058 w 10503876"/>
              <a:gd name="connsiteY54" fmla="*/ 8112635 h 10503876"/>
              <a:gd name="connsiteX55" fmla="*/ 2254454 w 10503876"/>
              <a:gd name="connsiteY55" fmla="*/ 8020788 h 10503876"/>
              <a:gd name="connsiteX56" fmla="*/ 2127308 w 10503876"/>
              <a:gd name="connsiteY56" fmla="*/ 7914973 h 10503876"/>
              <a:gd name="connsiteX57" fmla="*/ 3477358 w 10503876"/>
              <a:gd name="connsiteY57" fmla="*/ 6564923 h 10503876"/>
              <a:gd name="connsiteX58" fmla="*/ 1822962 w 10503876"/>
              <a:gd name="connsiteY58" fmla="*/ 6564923 h 10503876"/>
              <a:gd name="connsiteX59" fmla="*/ 984738 w 10503876"/>
              <a:gd name="connsiteY59" fmla="*/ 5908430 h 10503876"/>
              <a:gd name="connsiteX60" fmla="*/ 1333108 w 10503876"/>
              <a:gd name="connsiteY60" fmla="*/ 5908430 h 10503876"/>
              <a:gd name="connsiteX61" fmla="*/ 1333108 w 10503876"/>
              <a:gd name="connsiteY61" fmla="*/ 6564923 h 10503876"/>
              <a:gd name="connsiteX62" fmla="*/ 984738 w 10503876"/>
              <a:gd name="connsiteY62" fmla="*/ 6564923 h 10503876"/>
              <a:gd name="connsiteX63" fmla="*/ 753940 w 10503876"/>
              <a:gd name="connsiteY63" fmla="*/ 6467475 h 10503876"/>
              <a:gd name="connsiteX64" fmla="*/ 656492 w 10503876"/>
              <a:gd name="connsiteY64" fmla="*/ 6236677 h 10503876"/>
              <a:gd name="connsiteX65" fmla="*/ 753940 w 10503876"/>
              <a:gd name="connsiteY65" fmla="*/ 6005879 h 10503876"/>
              <a:gd name="connsiteX66" fmla="*/ 984738 w 10503876"/>
              <a:gd name="connsiteY66" fmla="*/ 5908430 h 10503876"/>
              <a:gd name="connsiteX67" fmla="*/ 8680915 w 10503876"/>
              <a:gd name="connsiteY67" fmla="*/ 4595446 h 10503876"/>
              <a:gd name="connsiteX68" fmla="*/ 9170769 w 10503876"/>
              <a:gd name="connsiteY68" fmla="*/ 4595446 h 10503876"/>
              <a:gd name="connsiteX69" fmla="*/ 9170769 w 10503876"/>
              <a:gd name="connsiteY69" fmla="*/ 7241988 h 10503876"/>
              <a:gd name="connsiteX70" fmla="*/ 9054046 w 10503876"/>
              <a:gd name="connsiteY70" fmla="*/ 7791165 h 10503876"/>
              <a:gd name="connsiteX71" fmla="*/ 8740233 w 10503876"/>
              <a:gd name="connsiteY71" fmla="*/ 8250408 h 10503876"/>
              <a:gd name="connsiteX72" fmla="*/ 8280995 w 10503876"/>
              <a:gd name="connsiteY72" fmla="*/ 8564223 h 10503876"/>
              <a:gd name="connsiteX73" fmla="*/ 7731823 w 10503876"/>
              <a:gd name="connsiteY73" fmla="*/ 8680947 h 10503876"/>
              <a:gd name="connsiteX74" fmla="*/ 4595446 w 10503876"/>
              <a:gd name="connsiteY74" fmla="*/ 8680947 h 10503876"/>
              <a:gd name="connsiteX75" fmla="*/ 4595446 w 10503876"/>
              <a:gd name="connsiteY75" fmla="*/ 8191089 h 10503876"/>
              <a:gd name="connsiteX76" fmla="*/ 7720342 w 10503876"/>
              <a:gd name="connsiteY76" fmla="*/ 8191089 h 10503876"/>
              <a:gd name="connsiteX77" fmla="*/ 8085819 w 10503876"/>
              <a:gd name="connsiteY77" fmla="*/ 8112635 h 10503876"/>
              <a:gd name="connsiteX78" fmla="*/ 8391978 w 10503876"/>
              <a:gd name="connsiteY78" fmla="*/ 7902149 h 10503876"/>
              <a:gd name="connsiteX79" fmla="*/ 8602462 w 10503876"/>
              <a:gd name="connsiteY79" fmla="*/ 7595988 h 10503876"/>
              <a:gd name="connsiteX80" fmla="*/ 8680915 w 10503876"/>
              <a:gd name="connsiteY80" fmla="*/ 7230507 h 10503876"/>
              <a:gd name="connsiteX81" fmla="*/ 6231646 w 10503876"/>
              <a:gd name="connsiteY81" fmla="*/ 4595446 h 10503876"/>
              <a:gd name="connsiteX82" fmla="*/ 6721500 w 10503876"/>
              <a:gd name="connsiteY82" fmla="*/ 4595446 h 10503876"/>
              <a:gd name="connsiteX83" fmla="*/ 6721500 w 10503876"/>
              <a:gd name="connsiteY83" fmla="*/ 6109191 h 10503876"/>
              <a:gd name="connsiteX84" fmla="*/ 6671749 w 10503876"/>
              <a:gd name="connsiteY84" fmla="*/ 6346466 h 10503876"/>
              <a:gd name="connsiteX85" fmla="*/ 6539718 w 10503876"/>
              <a:gd name="connsiteY85" fmla="*/ 6539730 h 10503876"/>
              <a:gd name="connsiteX86" fmla="*/ 6346456 w 10503876"/>
              <a:gd name="connsiteY86" fmla="*/ 6671763 h 10503876"/>
              <a:gd name="connsiteX87" fmla="*/ 6109183 w 10503876"/>
              <a:gd name="connsiteY87" fmla="*/ 6721514 h 10503876"/>
              <a:gd name="connsiteX88" fmla="*/ 4595446 w 10503876"/>
              <a:gd name="connsiteY88" fmla="*/ 6721514 h 10503876"/>
              <a:gd name="connsiteX89" fmla="*/ 4595446 w 10503876"/>
              <a:gd name="connsiteY89" fmla="*/ 6236677 h 10503876"/>
              <a:gd name="connsiteX90" fmla="*/ 4594972 w 10503876"/>
              <a:gd name="connsiteY90" fmla="*/ 6231655 h 10503876"/>
              <a:gd name="connsiteX91" fmla="*/ 6109183 w 10503876"/>
              <a:gd name="connsiteY91" fmla="*/ 6231655 h 10503876"/>
              <a:gd name="connsiteX92" fmla="*/ 6197203 w 10503876"/>
              <a:gd name="connsiteY92" fmla="*/ 6197212 h 10503876"/>
              <a:gd name="connsiteX93" fmla="*/ 6231646 w 10503876"/>
              <a:gd name="connsiteY93" fmla="*/ 6109191 h 10503876"/>
              <a:gd name="connsiteX94" fmla="*/ 5908892 w 10503876"/>
              <a:gd name="connsiteY94" fmla="*/ 4272222 h 10503876"/>
              <a:gd name="connsiteX95" fmla="*/ 6109183 w 10503876"/>
              <a:gd name="connsiteY95" fmla="*/ 4272222 h 10503876"/>
              <a:gd name="connsiteX96" fmla="*/ 6197203 w 10503876"/>
              <a:gd name="connsiteY96" fmla="*/ 4306665 h 10503876"/>
              <a:gd name="connsiteX97" fmla="*/ 6231646 w 10503876"/>
              <a:gd name="connsiteY97" fmla="*/ 4394687 h 10503876"/>
              <a:gd name="connsiteX98" fmla="*/ 6231646 w 10503876"/>
              <a:gd name="connsiteY98" fmla="*/ 4595446 h 10503876"/>
              <a:gd name="connsiteX99" fmla="*/ 6231548 w 10503876"/>
              <a:gd name="connsiteY99" fmla="*/ 4595446 h 10503876"/>
              <a:gd name="connsiteX100" fmla="*/ 6003314 w 10503876"/>
              <a:gd name="connsiteY100" fmla="*/ 4497998 h 10503876"/>
              <a:gd name="connsiteX101" fmla="*/ 5914360 w 10503876"/>
              <a:gd name="connsiteY101" fmla="*/ 4331633 h 10503876"/>
              <a:gd name="connsiteX102" fmla="*/ 9170769 w 10503876"/>
              <a:gd name="connsiteY102" fmla="*/ 3938954 h 10503876"/>
              <a:gd name="connsiteX103" fmla="*/ 9519138 w 10503876"/>
              <a:gd name="connsiteY103" fmla="*/ 3938954 h 10503876"/>
              <a:gd name="connsiteX104" fmla="*/ 9749936 w 10503876"/>
              <a:gd name="connsiteY104" fmla="*/ 4036402 h 10503876"/>
              <a:gd name="connsiteX105" fmla="*/ 9847384 w 10503876"/>
              <a:gd name="connsiteY105" fmla="*/ 4267200 h 10503876"/>
              <a:gd name="connsiteX106" fmla="*/ 9749936 w 10503876"/>
              <a:gd name="connsiteY106" fmla="*/ 4497998 h 10503876"/>
              <a:gd name="connsiteX107" fmla="*/ 9519138 w 10503876"/>
              <a:gd name="connsiteY107" fmla="*/ 4595446 h 10503876"/>
              <a:gd name="connsiteX108" fmla="*/ 9170769 w 10503876"/>
              <a:gd name="connsiteY108" fmla="*/ 4595446 h 10503876"/>
              <a:gd name="connsiteX109" fmla="*/ 4394694 w 10503876"/>
              <a:gd name="connsiteY109" fmla="*/ 3782363 h 10503876"/>
              <a:gd name="connsiteX110" fmla="*/ 5908430 w 10503876"/>
              <a:gd name="connsiteY110" fmla="*/ 3782363 h 10503876"/>
              <a:gd name="connsiteX111" fmla="*/ 5908430 w 10503876"/>
              <a:gd name="connsiteY111" fmla="*/ 4267200 h 10503876"/>
              <a:gd name="connsiteX112" fmla="*/ 5908892 w 10503876"/>
              <a:gd name="connsiteY112" fmla="*/ 4272222 h 10503876"/>
              <a:gd name="connsiteX113" fmla="*/ 4394694 w 10503876"/>
              <a:gd name="connsiteY113" fmla="*/ 4272222 h 10503876"/>
              <a:gd name="connsiteX114" fmla="*/ 4306674 w 10503876"/>
              <a:gd name="connsiteY114" fmla="*/ 4306665 h 10503876"/>
              <a:gd name="connsiteX115" fmla="*/ 4272231 w 10503876"/>
              <a:gd name="connsiteY115" fmla="*/ 4394687 h 10503876"/>
              <a:gd name="connsiteX116" fmla="*/ 4272231 w 10503876"/>
              <a:gd name="connsiteY116" fmla="*/ 5908906 h 10503876"/>
              <a:gd name="connsiteX117" fmla="*/ 4267200 w 10503876"/>
              <a:gd name="connsiteY117" fmla="*/ 5908430 h 10503876"/>
              <a:gd name="connsiteX118" fmla="*/ 3782377 w 10503876"/>
              <a:gd name="connsiteY118" fmla="*/ 5908430 h 10503876"/>
              <a:gd name="connsiteX119" fmla="*/ 3782377 w 10503876"/>
              <a:gd name="connsiteY119" fmla="*/ 4394687 h 10503876"/>
              <a:gd name="connsiteX120" fmla="*/ 3832128 w 10503876"/>
              <a:gd name="connsiteY120" fmla="*/ 4157411 h 10503876"/>
              <a:gd name="connsiteX121" fmla="*/ 3964159 w 10503876"/>
              <a:gd name="connsiteY121" fmla="*/ 3964147 h 10503876"/>
              <a:gd name="connsiteX122" fmla="*/ 4157421 w 10503876"/>
              <a:gd name="connsiteY122" fmla="*/ 3832115 h 10503876"/>
              <a:gd name="connsiteX123" fmla="*/ 4394694 w 10503876"/>
              <a:gd name="connsiteY123" fmla="*/ 3782363 h 10503876"/>
              <a:gd name="connsiteX124" fmla="*/ 5908430 w 10503876"/>
              <a:gd name="connsiteY124" fmla="*/ 2312788 h 10503876"/>
              <a:gd name="connsiteX125" fmla="*/ 6564923 w 10503876"/>
              <a:gd name="connsiteY125" fmla="*/ 2312788 h 10503876"/>
              <a:gd name="connsiteX126" fmla="*/ 6564923 w 10503876"/>
              <a:gd name="connsiteY126" fmla="*/ 3477358 h 10503876"/>
              <a:gd name="connsiteX127" fmla="*/ 7729042 w 10503876"/>
              <a:gd name="connsiteY127" fmla="*/ 2313239 h 10503876"/>
              <a:gd name="connsiteX128" fmla="*/ 7814941 w 10503876"/>
              <a:gd name="connsiteY128" fmla="*/ 2317692 h 10503876"/>
              <a:gd name="connsiteX129" fmla="*/ 8085819 w 10503876"/>
              <a:gd name="connsiteY129" fmla="*/ 2391242 h 10503876"/>
              <a:gd name="connsiteX130" fmla="*/ 8249424 w 10503876"/>
              <a:gd name="connsiteY130" fmla="*/ 2483090 h 10503876"/>
              <a:gd name="connsiteX131" fmla="*/ 8376569 w 10503876"/>
              <a:gd name="connsiteY131" fmla="*/ 2588904 h 10503876"/>
              <a:gd name="connsiteX132" fmla="*/ 7026519 w 10503876"/>
              <a:gd name="connsiteY132" fmla="*/ 3938954 h 10503876"/>
              <a:gd name="connsiteX133" fmla="*/ 8680915 w 10503876"/>
              <a:gd name="connsiteY133" fmla="*/ 3938954 h 10503876"/>
              <a:gd name="connsiteX134" fmla="*/ 8680915 w 10503876"/>
              <a:gd name="connsiteY134" fmla="*/ 4595446 h 10503876"/>
              <a:gd name="connsiteX135" fmla="*/ 6721500 w 10503876"/>
              <a:gd name="connsiteY135" fmla="*/ 4595446 h 10503876"/>
              <a:gd name="connsiteX136" fmla="*/ 6721500 w 10503876"/>
              <a:gd name="connsiteY136" fmla="*/ 4394687 h 10503876"/>
              <a:gd name="connsiteX137" fmla="*/ 6671749 w 10503876"/>
              <a:gd name="connsiteY137" fmla="*/ 4157411 h 10503876"/>
              <a:gd name="connsiteX138" fmla="*/ 6539718 w 10503876"/>
              <a:gd name="connsiteY138" fmla="*/ 3964147 h 10503876"/>
              <a:gd name="connsiteX139" fmla="*/ 6346456 w 10503876"/>
              <a:gd name="connsiteY139" fmla="*/ 3832115 h 10503876"/>
              <a:gd name="connsiteX140" fmla="*/ 6109183 w 10503876"/>
              <a:gd name="connsiteY140" fmla="*/ 3782363 h 10503876"/>
              <a:gd name="connsiteX141" fmla="*/ 5908430 w 10503876"/>
              <a:gd name="connsiteY141" fmla="*/ 3782363 h 10503876"/>
              <a:gd name="connsiteX142" fmla="*/ 8725464 w 10503876"/>
              <a:gd name="connsiteY142" fmla="*/ 2240009 h 10503876"/>
              <a:gd name="connsiteX143" fmla="*/ 8740233 w 10503876"/>
              <a:gd name="connsiteY143" fmla="*/ 2253470 h 10503876"/>
              <a:gd name="connsiteX144" fmla="*/ 9054046 w 10503876"/>
              <a:gd name="connsiteY144" fmla="*/ 2712712 h 10503876"/>
              <a:gd name="connsiteX145" fmla="*/ 9170769 w 10503876"/>
              <a:gd name="connsiteY145" fmla="*/ 3261889 h 10503876"/>
              <a:gd name="connsiteX146" fmla="*/ 9170769 w 10503876"/>
              <a:gd name="connsiteY146" fmla="*/ 3938954 h 10503876"/>
              <a:gd name="connsiteX147" fmla="*/ 8680915 w 10503876"/>
              <a:gd name="connsiteY147" fmla="*/ 3938954 h 10503876"/>
              <a:gd name="connsiteX148" fmla="*/ 8680915 w 10503876"/>
              <a:gd name="connsiteY148" fmla="*/ 3273370 h 10503876"/>
              <a:gd name="connsiteX149" fmla="*/ 8602462 w 10503876"/>
              <a:gd name="connsiteY149" fmla="*/ 2907890 h 10503876"/>
              <a:gd name="connsiteX150" fmla="*/ 8391978 w 10503876"/>
              <a:gd name="connsiteY150" fmla="*/ 2601728 h 10503876"/>
              <a:gd name="connsiteX151" fmla="*/ 8376569 w 10503876"/>
              <a:gd name="connsiteY151" fmla="*/ 2588904 h 10503876"/>
              <a:gd name="connsiteX152" fmla="*/ 6564923 w 10503876"/>
              <a:gd name="connsiteY152" fmla="*/ 1822930 h 10503876"/>
              <a:gd name="connsiteX153" fmla="*/ 7731823 w 10503876"/>
              <a:gd name="connsiteY153" fmla="*/ 1822930 h 10503876"/>
              <a:gd name="connsiteX154" fmla="*/ 8148367 w 10503876"/>
              <a:gd name="connsiteY154" fmla="*/ 1888588 h 10503876"/>
              <a:gd name="connsiteX155" fmla="*/ 8152212 w 10503876"/>
              <a:gd name="connsiteY155" fmla="*/ 1890068 h 10503876"/>
              <a:gd name="connsiteX156" fmla="*/ 7729042 w 10503876"/>
              <a:gd name="connsiteY156" fmla="*/ 2313239 h 10503876"/>
              <a:gd name="connsiteX157" fmla="*/ 7720342 w 10503876"/>
              <a:gd name="connsiteY157" fmla="*/ 2312788 h 10503876"/>
              <a:gd name="connsiteX158" fmla="*/ 6564923 w 10503876"/>
              <a:gd name="connsiteY158" fmla="*/ 2312788 h 10503876"/>
              <a:gd name="connsiteX159" fmla="*/ 2772054 w 10503876"/>
              <a:gd name="connsiteY159" fmla="*/ 1822930 h 10503876"/>
              <a:gd name="connsiteX160" fmla="*/ 5908430 w 10503876"/>
              <a:gd name="connsiteY160" fmla="*/ 1822930 h 10503876"/>
              <a:gd name="connsiteX161" fmla="*/ 5908430 w 10503876"/>
              <a:gd name="connsiteY161" fmla="*/ 2312788 h 10503876"/>
              <a:gd name="connsiteX162" fmla="*/ 2783535 w 10503876"/>
              <a:gd name="connsiteY162" fmla="*/ 2312788 h 10503876"/>
              <a:gd name="connsiteX163" fmla="*/ 2418058 w 10503876"/>
              <a:gd name="connsiteY163" fmla="*/ 2391242 h 10503876"/>
              <a:gd name="connsiteX164" fmla="*/ 2111899 w 10503876"/>
              <a:gd name="connsiteY164" fmla="*/ 2601728 h 10503876"/>
              <a:gd name="connsiteX165" fmla="*/ 1901415 w 10503876"/>
              <a:gd name="connsiteY165" fmla="*/ 2907890 h 10503876"/>
              <a:gd name="connsiteX166" fmla="*/ 1822962 w 10503876"/>
              <a:gd name="connsiteY166" fmla="*/ 3273370 h 10503876"/>
              <a:gd name="connsiteX167" fmla="*/ 1822962 w 10503876"/>
              <a:gd name="connsiteY167" fmla="*/ 5908430 h 10503876"/>
              <a:gd name="connsiteX168" fmla="*/ 1333108 w 10503876"/>
              <a:gd name="connsiteY168" fmla="*/ 5908430 h 10503876"/>
              <a:gd name="connsiteX169" fmla="*/ 1333108 w 10503876"/>
              <a:gd name="connsiteY169" fmla="*/ 3261889 h 10503876"/>
              <a:gd name="connsiteX170" fmla="*/ 1449831 w 10503876"/>
              <a:gd name="connsiteY170" fmla="*/ 2712712 h 10503876"/>
              <a:gd name="connsiteX171" fmla="*/ 1763644 w 10503876"/>
              <a:gd name="connsiteY171" fmla="*/ 2253470 h 10503876"/>
              <a:gd name="connsiteX172" fmla="*/ 2222882 w 10503876"/>
              <a:gd name="connsiteY172" fmla="*/ 1939654 h 10503876"/>
              <a:gd name="connsiteX173" fmla="*/ 2772054 w 10503876"/>
              <a:gd name="connsiteY173" fmla="*/ 1822930 h 10503876"/>
              <a:gd name="connsiteX174" fmla="*/ 6236677 w 10503876"/>
              <a:gd name="connsiteY174" fmla="*/ 656492 h 10503876"/>
              <a:gd name="connsiteX175" fmla="*/ 6467475 w 10503876"/>
              <a:gd name="connsiteY175" fmla="*/ 753940 h 10503876"/>
              <a:gd name="connsiteX176" fmla="*/ 6564923 w 10503876"/>
              <a:gd name="connsiteY176" fmla="*/ 984738 h 10503876"/>
              <a:gd name="connsiteX177" fmla="*/ 6564923 w 10503876"/>
              <a:gd name="connsiteY177" fmla="*/ 1822930 h 10503876"/>
              <a:gd name="connsiteX178" fmla="*/ 5908430 w 10503876"/>
              <a:gd name="connsiteY178" fmla="*/ 1822930 h 10503876"/>
              <a:gd name="connsiteX179" fmla="*/ 5908430 w 10503876"/>
              <a:gd name="connsiteY179" fmla="*/ 984738 h 10503876"/>
              <a:gd name="connsiteX180" fmla="*/ 6005879 w 10503876"/>
              <a:gd name="connsiteY180" fmla="*/ 753940 h 10503876"/>
              <a:gd name="connsiteX181" fmla="*/ 6236677 w 10503876"/>
              <a:gd name="connsiteY181" fmla="*/ 656492 h 10503876"/>
              <a:gd name="connsiteX182" fmla="*/ 10175630 w 10503876"/>
              <a:gd name="connsiteY182" fmla="*/ 0 h 10503876"/>
              <a:gd name="connsiteX183" fmla="*/ 10406428 w 10503876"/>
              <a:gd name="connsiteY183" fmla="*/ 97448 h 10503876"/>
              <a:gd name="connsiteX184" fmla="*/ 10503876 w 10503876"/>
              <a:gd name="connsiteY184" fmla="*/ 328246 h 10503876"/>
              <a:gd name="connsiteX185" fmla="*/ 10406428 w 10503876"/>
              <a:gd name="connsiteY185" fmla="*/ 559044 h 10503876"/>
              <a:gd name="connsiteX186" fmla="*/ 8725464 w 10503876"/>
              <a:gd name="connsiteY186" fmla="*/ 2240009 h 10503876"/>
              <a:gd name="connsiteX187" fmla="*/ 8637621 w 10503876"/>
              <a:gd name="connsiteY187" fmla="*/ 2159946 h 10503876"/>
              <a:gd name="connsiteX188" fmla="*/ 8280995 w 10503876"/>
              <a:gd name="connsiteY188" fmla="*/ 1939654 h 10503876"/>
              <a:gd name="connsiteX189" fmla="*/ 8152212 w 10503876"/>
              <a:gd name="connsiteY189" fmla="*/ 1890068 h 10503876"/>
              <a:gd name="connsiteX190" fmla="*/ 9944832 w 10503876"/>
              <a:gd name="connsiteY190" fmla="*/ 97448 h 10503876"/>
              <a:gd name="connsiteX191" fmla="*/ 10175630 w 10503876"/>
              <a:gd name="connsiteY191" fmla="*/ 0 h 10503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10503876" h="10503876">
                <a:moveTo>
                  <a:pt x="3938954" y="8680947"/>
                </a:moveTo>
                <a:lnTo>
                  <a:pt x="4595446" y="8680947"/>
                </a:lnTo>
                <a:lnTo>
                  <a:pt x="4595446" y="9519138"/>
                </a:lnTo>
                <a:cubicBezTo>
                  <a:pt x="4595446" y="9608041"/>
                  <a:pt x="4562960" y="9684974"/>
                  <a:pt x="4497998" y="9749936"/>
                </a:cubicBezTo>
                <a:cubicBezTo>
                  <a:pt x="4433036" y="9814898"/>
                  <a:pt x="4356103" y="9847384"/>
                  <a:pt x="4267200" y="9847384"/>
                </a:cubicBezTo>
                <a:cubicBezTo>
                  <a:pt x="4178296" y="9847384"/>
                  <a:pt x="4101364" y="9814898"/>
                  <a:pt x="4036402" y="9749936"/>
                </a:cubicBezTo>
                <a:cubicBezTo>
                  <a:pt x="3971440" y="9684974"/>
                  <a:pt x="3938954" y="9608041"/>
                  <a:pt x="3938954" y="9519138"/>
                </a:cubicBezTo>
                <a:close/>
                <a:moveTo>
                  <a:pt x="1778413" y="8263869"/>
                </a:moveTo>
                <a:lnTo>
                  <a:pt x="1866255" y="8343931"/>
                </a:lnTo>
                <a:cubicBezTo>
                  <a:pt x="1972932" y="8432431"/>
                  <a:pt x="2091808" y="8505860"/>
                  <a:pt x="2222882" y="8564223"/>
                </a:cubicBezTo>
                <a:lnTo>
                  <a:pt x="2351663" y="8613810"/>
                </a:lnTo>
                <a:lnTo>
                  <a:pt x="559044" y="10406428"/>
                </a:lnTo>
                <a:cubicBezTo>
                  <a:pt x="494079" y="10471359"/>
                  <a:pt x="417146" y="10503876"/>
                  <a:pt x="328246" y="10503876"/>
                </a:cubicBezTo>
                <a:cubicBezTo>
                  <a:pt x="239346" y="10503876"/>
                  <a:pt x="162413" y="10471359"/>
                  <a:pt x="97448" y="10406428"/>
                </a:cubicBezTo>
                <a:cubicBezTo>
                  <a:pt x="32483" y="10341497"/>
                  <a:pt x="0" y="10264564"/>
                  <a:pt x="0" y="10175630"/>
                </a:cubicBezTo>
                <a:cubicBezTo>
                  <a:pt x="0" y="10086727"/>
                  <a:pt x="32483" y="10009794"/>
                  <a:pt x="97448" y="9944832"/>
                </a:cubicBezTo>
                <a:close/>
                <a:moveTo>
                  <a:pt x="2774835" y="8190638"/>
                </a:moveTo>
                <a:lnTo>
                  <a:pt x="2783535" y="8191089"/>
                </a:lnTo>
                <a:lnTo>
                  <a:pt x="3938954" y="8191089"/>
                </a:lnTo>
                <a:lnTo>
                  <a:pt x="3938954" y="8680947"/>
                </a:lnTo>
                <a:lnTo>
                  <a:pt x="2772054" y="8680947"/>
                </a:lnTo>
                <a:cubicBezTo>
                  <a:pt x="2628542" y="8680947"/>
                  <a:pt x="2489692" y="8659063"/>
                  <a:pt x="2355510" y="8615291"/>
                </a:cubicBezTo>
                <a:lnTo>
                  <a:pt x="2351663" y="8613810"/>
                </a:lnTo>
                <a:close/>
                <a:moveTo>
                  <a:pt x="1333108" y="6564923"/>
                </a:moveTo>
                <a:lnTo>
                  <a:pt x="1822962" y="6564923"/>
                </a:lnTo>
                <a:lnTo>
                  <a:pt x="1822962" y="7230507"/>
                </a:lnTo>
                <a:cubicBezTo>
                  <a:pt x="1822962" y="7358077"/>
                  <a:pt x="1849113" y="7479899"/>
                  <a:pt x="1901415" y="7595988"/>
                </a:cubicBezTo>
                <a:cubicBezTo>
                  <a:pt x="1953717" y="7712076"/>
                  <a:pt x="2023878" y="7814128"/>
                  <a:pt x="2111899" y="7902149"/>
                </a:cubicBezTo>
                <a:lnTo>
                  <a:pt x="2127308" y="7914973"/>
                </a:lnTo>
                <a:lnTo>
                  <a:pt x="1778413" y="8263869"/>
                </a:lnTo>
                <a:lnTo>
                  <a:pt x="1763644" y="8250408"/>
                </a:lnTo>
                <a:cubicBezTo>
                  <a:pt x="1632250" y="8119011"/>
                  <a:pt x="1527647" y="7965930"/>
                  <a:pt x="1449831" y="7791165"/>
                </a:cubicBezTo>
                <a:cubicBezTo>
                  <a:pt x="1372016" y="7616401"/>
                  <a:pt x="1333108" y="7433339"/>
                  <a:pt x="1333108" y="7241988"/>
                </a:cubicBezTo>
                <a:close/>
                <a:moveTo>
                  <a:pt x="4272231" y="5908906"/>
                </a:moveTo>
                <a:lnTo>
                  <a:pt x="4331633" y="5914521"/>
                </a:lnTo>
                <a:cubicBezTo>
                  <a:pt x="4393822" y="5926703"/>
                  <a:pt x="4449277" y="5957158"/>
                  <a:pt x="4497998" y="6005879"/>
                </a:cubicBezTo>
                <a:cubicBezTo>
                  <a:pt x="4546720" y="6054601"/>
                  <a:pt x="4577174" y="6110055"/>
                  <a:pt x="4589355" y="6172244"/>
                </a:cubicBezTo>
                <a:lnTo>
                  <a:pt x="4594972" y="6231655"/>
                </a:lnTo>
                <a:lnTo>
                  <a:pt x="4394694" y="6231655"/>
                </a:lnTo>
                <a:cubicBezTo>
                  <a:pt x="4361530" y="6231655"/>
                  <a:pt x="4332827" y="6219539"/>
                  <a:pt x="4308587" y="6195299"/>
                </a:cubicBezTo>
                <a:cubicBezTo>
                  <a:pt x="4284347" y="6171059"/>
                  <a:pt x="4272231" y="6142356"/>
                  <a:pt x="4272231" y="6109191"/>
                </a:cubicBezTo>
                <a:close/>
                <a:moveTo>
                  <a:pt x="1822962" y="5908430"/>
                </a:moveTo>
                <a:lnTo>
                  <a:pt x="3782377" y="5908430"/>
                </a:lnTo>
                <a:lnTo>
                  <a:pt x="3782377" y="6109191"/>
                </a:lnTo>
                <a:cubicBezTo>
                  <a:pt x="3782377" y="6193385"/>
                  <a:pt x="3798963" y="6272475"/>
                  <a:pt x="3832128" y="6346466"/>
                </a:cubicBezTo>
                <a:cubicBezTo>
                  <a:pt x="3865293" y="6420458"/>
                  <a:pt x="3909303" y="6484874"/>
                  <a:pt x="3964159" y="6539730"/>
                </a:cubicBezTo>
                <a:cubicBezTo>
                  <a:pt x="4019015" y="6594587"/>
                  <a:pt x="4083431" y="6638598"/>
                  <a:pt x="4157421" y="6671763"/>
                </a:cubicBezTo>
                <a:cubicBezTo>
                  <a:pt x="4231412" y="6704928"/>
                  <a:pt x="4310501" y="6721514"/>
                  <a:pt x="4394694" y="6721514"/>
                </a:cubicBezTo>
                <a:lnTo>
                  <a:pt x="4595446" y="6721514"/>
                </a:lnTo>
                <a:lnTo>
                  <a:pt x="4595446" y="8191089"/>
                </a:lnTo>
                <a:lnTo>
                  <a:pt x="3938954" y="8191089"/>
                </a:lnTo>
                <a:lnTo>
                  <a:pt x="3938954" y="7026519"/>
                </a:lnTo>
                <a:lnTo>
                  <a:pt x="2774835" y="8190638"/>
                </a:lnTo>
                <a:lnTo>
                  <a:pt x="2688936" y="8186185"/>
                </a:lnTo>
                <a:cubicBezTo>
                  <a:pt x="2595414" y="8176378"/>
                  <a:pt x="2505124" y="8151860"/>
                  <a:pt x="2418058" y="8112635"/>
                </a:cubicBezTo>
                <a:cubicBezTo>
                  <a:pt x="2360014" y="8086485"/>
                  <a:pt x="2305480" y="8055869"/>
                  <a:pt x="2254454" y="8020788"/>
                </a:cubicBezTo>
                <a:lnTo>
                  <a:pt x="2127308" y="7914973"/>
                </a:lnTo>
                <a:lnTo>
                  <a:pt x="3477358" y="6564923"/>
                </a:lnTo>
                <a:lnTo>
                  <a:pt x="1822962" y="6564923"/>
                </a:lnTo>
                <a:close/>
                <a:moveTo>
                  <a:pt x="984738" y="5908430"/>
                </a:moveTo>
                <a:lnTo>
                  <a:pt x="1333108" y="5908430"/>
                </a:lnTo>
                <a:lnTo>
                  <a:pt x="1333108" y="6564923"/>
                </a:lnTo>
                <a:lnTo>
                  <a:pt x="984738" y="6564923"/>
                </a:lnTo>
                <a:cubicBezTo>
                  <a:pt x="895838" y="6564923"/>
                  <a:pt x="818905" y="6532437"/>
                  <a:pt x="753940" y="6467475"/>
                </a:cubicBezTo>
                <a:cubicBezTo>
                  <a:pt x="688975" y="6402513"/>
                  <a:pt x="656492" y="6325580"/>
                  <a:pt x="656492" y="6236677"/>
                </a:cubicBezTo>
                <a:cubicBezTo>
                  <a:pt x="656492" y="6147773"/>
                  <a:pt x="688975" y="6070841"/>
                  <a:pt x="753940" y="6005879"/>
                </a:cubicBezTo>
                <a:cubicBezTo>
                  <a:pt x="818905" y="5940917"/>
                  <a:pt x="895838" y="5908430"/>
                  <a:pt x="984738" y="5908430"/>
                </a:cubicBezTo>
                <a:close/>
                <a:moveTo>
                  <a:pt x="8680915" y="4595446"/>
                </a:moveTo>
                <a:lnTo>
                  <a:pt x="9170769" y="4595446"/>
                </a:lnTo>
                <a:lnTo>
                  <a:pt x="9170769" y="7241988"/>
                </a:lnTo>
                <a:cubicBezTo>
                  <a:pt x="9170769" y="7433339"/>
                  <a:pt x="9131887" y="7616401"/>
                  <a:pt x="9054046" y="7791165"/>
                </a:cubicBezTo>
                <a:cubicBezTo>
                  <a:pt x="8976228" y="7965930"/>
                  <a:pt x="8871629" y="8119011"/>
                  <a:pt x="8740233" y="8250408"/>
                </a:cubicBezTo>
                <a:cubicBezTo>
                  <a:pt x="8608838" y="8381804"/>
                  <a:pt x="8455758" y="8486405"/>
                  <a:pt x="8280995" y="8564223"/>
                </a:cubicBezTo>
                <a:cubicBezTo>
                  <a:pt x="8106232" y="8642042"/>
                  <a:pt x="7923172" y="8680947"/>
                  <a:pt x="7731823" y="8680947"/>
                </a:cubicBezTo>
                <a:lnTo>
                  <a:pt x="4595446" y="8680947"/>
                </a:lnTo>
                <a:lnTo>
                  <a:pt x="4595446" y="8191089"/>
                </a:lnTo>
                <a:lnTo>
                  <a:pt x="7720342" y="8191089"/>
                </a:lnTo>
                <a:cubicBezTo>
                  <a:pt x="7847911" y="8191089"/>
                  <a:pt x="7969732" y="8164935"/>
                  <a:pt x="8085819" y="8112635"/>
                </a:cubicBezTo>
                <a:cubicBezTo>
                  <a:pt x="8201907" y="8060335"/>
                  <a:pt x="8303957" y="7990170"/>
                  <a:pt x="8391978" y="7902149"/>
                </a:cubicBezTo>
                <a:cubicBezTo>
                  <a:pt x="8479998" y="7814128"/>
                  <a:pt x="8550162" y="7712076"/>
                  <a:pt x="8602462" y="7595988"/>
                </a:cubicBezTo>
                <a:cubicBezTo>
                  <a:pt x="8654762" y="7479899"/>
                  <a:pt x="8680915" y="7358077"/>
                  <a:pt x="8680915" y="7230507"/>
                </a:cubicBezTo>
                <a:close/>
                <a:moveTo>
                  <a:pt x="6231646" y="4595446"/>
                </a:moveTo>
                <a:lnTo>
                  <a:pt x="6721500" y="4595446"/>
                </a:lnTo>
                <a:lnTo>
                  <a:pt x="6721500" y="6109191"/>
                </a:lnTo>
                <a:cubicBezTo>
                  <a:pt x="6721500" y="6193385"/>
                  <a:pt x="6704914" y="6272475"/>
                  <a:pt x="6671749" y="6346466"/>
                </a:cubicBezTo>
                <a:cubicBezTo>
                  <a:pt x="6638584" y="6420458"/>
                  <a:pt x="6594574" y="6484874"/>
                  <a:pt x="6539718" y="6539730"/>
                </a:cubicBezTo>
                <a:cubicBezTo>
                  <a:pt x="6484862" y="6594587"/>
                  <a:pt x="6420446" y="6638598"/>
                  <a:pt x="6346456" y="6671763"/>
                </a:cubicBezTo>
                <a:cubicBezTo>
                  <a:pt x="6272465" y="6704928"/>
                  <a:pt x="6193376" y="6721514"/>
                  <a:pt x="6109183" y="6721514"/>
                </a:cubicBezTo>
                <a:lnTo>
                  <a:pt x="4595446" y="6721514"/>
                </a:lnTo>
                <a:lnTo>
                  <a:pt x="4595446" y="6236677"/>
                </a:lnTo>
                <a:lnTo>
                  <a:pt x="4594972" y="6231655"/>
                </a:lnTo>
                <a:lnTo>
                  <a:pt x="6109183" y="6231655"/>
                </a:lnTo>
                <a:cubicBezTo>
                  <a:pt x="6144904" y="6231655"/>
                  <a:pt x="6174241" y="6220174"/>
                  <a:pt x="6197203" y="6197212"/>
                </a:cubicBezTo>
                <a:cubicBezTo>
                  <a:pt x="6220165" y="6174250"/>
                  <a:pt x="6231646" y="6144912"/>
                  <a:pt x="6231646" y="6109191"/>
                </a:cubicBezTo>
                <a:close/>
                <a:moveTo>
                  <a:pt x="5908892" y="4272222"/>
                </a:moveTo>
                <a:lnTo>
                  <a:pt x="6109183" y="4272222"/>
                </a:lnTo>
                <a:cubicBezTo>
                  <a:pt x="6144904" y="4272222"/>
                  <a:pt x="6174241" y="4283703"/>
                  <a:pt x="6197203" y="4306665"/>
                </a:cubicBezTo>
                <a:cubicBezTo>
                  <a:pt x="6220165" y="4329627"/>
                  <a:pt x="6231646" y="4358965"/>
                  <a:pt x="6231646" y="4394687"/>
                </a:cubicBezTo>
                <a:lnTo>
                  <a:pt x="6231646" y="4595446"/>
                </a:lnTo>
                <a:lnTo>
                  <a:pt x="6231548" y="4595446"/>
                </a:lnTo>
                <a:cubicBezTo>
                  <a:pt x="6142644" y="4595446"/>
                  <a:pt x="6066573" y="4562960"/>
                  <a:pt x="6003314" y="4497998"/>
                </a:cubicBezTo>
                <a:cubicBezTo>
                  <a:pt x="5955870" y="4449277"/>
                  <a:pt x="5926220" y="4393822"/>
                  <a:pt x="5914360" y="4331633"/>
                </a:cubicBezTo>
                <a:close/>
                <a:moveTo>
                  <a:pt x="9170769" y="3938954"/>
                </a:moveTo>
                <a:lnTo>
                  <a:pt x="9519138" y="3938954"/>
                </a:lnTo>
                <a:cubicBezTo>
                  <a:pt x="9608041" y="3938954"/>
                  <a:pt x="9684974" y="3971440"/>
                  <a:pt x="9749936" y="4036402"/>
                </a:cubicBezTo>
                <a:cubicBezTo>
                  <a:pt x="9814898" y="4101364"/>
                  <a:pt x="9847384" y="4178296"/>
                  <a:pt x="9847384" y="4267200"/>
                </a:cubicBezTo>
                <a:cubicBezTo>
                  <a:pt x="9847384" y="4356103"/>
                  <a:pt x="9814898" y="4433036"/>
                  <a:pt x="9749936" y="4497998"/>
                </a:cubicBezTo>
                <a:cubicBezTo>
                  <a:pt x="9684974" y="4562960"/>
                  <a:pt x="9608041" y="4595446"/>
                  <a:pt x="9519138" y="4595446"/>
                </a:cubicBezTo>
                <a:lnTo>
                  <a:pt x="9170769" y="4595446"/>
                </a:lnTo>
                <a:close/>
                <a:moveTo>
                  <a:pt x="4394694" y="3782363"/>
                </a:moveTo>
                <a:lnTo>
                  <a:pt x="5908430" y="3782363"/>
                </a:lnTo>
                <a:lnTo>
                  <a:pt x="5908430" y="4267200"/>
                </a:lnTo>
                <a:lnTo>
                  <a:pt x="5908892" y="4272222"/>
                </a:lnTo>
                <a:lnTo>
                  <a:pt x="4394694" y="4272222"/>
                </a:lnTo>
                <a:cubicBezTo>
                  <a:pt x="4358973" y="4272222"/>
                  <a:pt x="4329636" y="4283703"/>
                  <a:pt x="4306674" y="4306665"/>
                </a:cubicBezTo>
                <a:cubicBezTo>
                  <a:pt x="4283712" y="4329627"/>
                  <a:pt x="4272231" y="4358965"/>
                  <a:pt x="4272231" y="4394687"/>
                </a:cubicBezTo>
                <a:lnTo>
                  <a:pt x="4272231" y="5908906"/>
                </a:lnTo>
                <a:lnTo>
                  <a:pt x="4267200" y="5908430"/>
                </a:lnTo>
                <a:lnTo>
                  <a:pt x="3782377" y="5908430"/>
                </a:lnTo>
                <a:lnTo>
                  <a:pt x="3782377" y="4394687"/>
                </a:lnTo>
                <a:cubicBezTo>
                  <a:pt x="3782377" y="4310492"/>
                  <a:pt x="3798963" y="4231403"/>
                  <a:pt x="3832128" y="4157411"/>
                </a:cubicBezTo>
                <a:cubicBezTo>
                  <a:pt x="3865293" y="4083420"/>
                  <a:pt x="3909303" y="4019003"/>
                  <a:pt x="3964159" y="3964147"/>
                </a:cubicBezTo>
                <a:cubicBezTo>
                  <a:pt x="4019015" y="3909290"/>
                  <a:pt x="4083431" y="3865280"/>
                  <a:pt x="4157421" y="3832115"/>
                </a:cubicBezTo>
                <a:cubicBezTo>
                  <a:pt x="4231412" y="3798950"/>
                  <a:pt x="4310501" y="3782363"/>
                  <a:pt x="4394694" y="3782363"/>
                </a:cubicBezTo>
                <a:close/>
                <a:moveTo>
                  <a:pt x="5908430" y="2312788"/>
                </a:moveTo>
                <a:lnTo>
                  <a:pt x="6564923" y="2312788"/>
                </a:lnTo>
                <a:lnTo>
                  <a:pt x="6564923" y="3477358"/>
                </a:lnTo>
                <a:lnTo>
                  <a:pt x="7729042" y="2313239"/>
                </a:lnTo>
                <a:lnTo>
                  <a:pt x="7814941" y="2317692"/>
                </a:lnTo>
                <a:cubicBezTo>
                  <a:pt x="7908463" y="2327499"/>
                  <a:pt x="7998754" y="2352017"/>
                  <a:pt x="8085819" y="2391242"/>
                </a:cubicBezTo>
                <a:cubicBezTo>
                  <a:pt x="8143863" y="2417392"/>
                  <a:pt x="8198398" y="2448008"/>
                  <a:pt x="8249424" y="2483090"/>
                </a:cubicBezTo>
                <a:lnTo>
                  <a:pt x="8376569" y="2588904"/>
                </a:lnTo>
                <a:lnTo>
                  <a:pt x="7026519" y="3938954"/>
                </a:lnTo>
                <a:lnTo>
                  <a:pt x="8680915" y="3938954"/>
                </a:lnTo>
                <a:lnTo>
                  <a:pt x="8680915" y="4595446"/>
                </a:lnTo>
                <a:lnTo>
                  <a:pt x="6721500" y="4595446"/>
                </a:lnTo>
                <a:lnTo>
                  <a:pt x="6721500" y="4394687"/>
                </a:lnTo>
                <a:cubicBezTo>
                  <a:pt x="6721500" y="4310492"/>
                  <a:pt x="6704914" y="4231403"/>
                  <a:pt x="6671749" y="4157411"/>
                </a:cubicBezTo>
                <a:cubicBezTo>
                  <a:pt x="6638584" y="4083420"/>
                  <a:pt x="6594574" y="4019003"/>
                  <a:pt x="6539718" y="3964147"/>
                </a:cubicBezTo>
                <a:cubicBezTo>
                  <a:pt x="6484862" y="3909290"/>
                  <a:pt x="6420446" y="3865280"/>
                  <a:pt x="6346456" y="3832115"/>
                </a:cubicBezTo>
                <a:cubicBezTo>
                  <a:pt x="6272465" y="3798950"/>
                  <a:pt x="6193376" y="3782363"/>
                  <a:pt x="6109183" y="3782363"/>
                </a:cubicBezTo>
                <a:lnTo>
                  <a:pt x="5908430" y="3782363"/>
                </a:lnTo>
                <a:close/>
                <a:moveTo>
                  <a:pt x="8725464" y="2240009"/>
                </a:moveTo>
                <a:lnTo>
                  <a:pt x="8740233" y="2253470"/>
                </a:lnTo>
                <a:cubicBezTo>
                  <a:pt x="8871629" y="2384867"/>
                  <a:pt x="8976228" y="2537947"/>
                  <a:pt x="9054046" y="2712712"/>
                </a:cubicBezTo>
                <a:cubicBezTo>
                  <a:pt x="9131887" y="2887476"/>
                  <a:pt x="9170769" y="3070538"/>
                  <a:pt x="9170769" y="3261889"/>
                </a:cubicBezTo>
                <a:lnTo>
                  <a:pt x="9170769" y="3938954"/>
                </a:lnTo>
                <a:lnTo>
                  <a:pt x="8680915" y="3938954"/>
                </a:lnTo>
                <a:lnTo>
                  <a:pt x="8680915" y="3273370"/>
                </a:lnTo>
                <a:cubicBezTo>
                  <a:pt x="8680915" y="3145800"/>
                  <a:pt x="8654762" y="3023979"/>
                  <a:pt x="8602462" y="2907890"/>
                </a:cubicBezTo>
                <a:cubicBezTo>
                  <a:pt x="8550162" y="2791801"/>
                  <a:pt x="8479998" y="2689750"/>
                  <a:pt x="8391978" y="2601728"/>
                </a:cubicBezTo>
                <a:lnTo>
                  <a:pt x="8376569" y="2588904"/>
                </a:lnTo>
                <a:close/>
                <a:moveTo>
                  <a:pt x="6564923" y="1822930"/>
                </a:moveTo>
                <a:lnTo>
                  <a:pt x="7731823" y="1822930"/>
                </a:lnTo>
                <a:cubicBezTo>
                  <a:pt x="7875335" y="1822931"/>
                  <a:pt x="8014184" y="1844817"/>
                  <a:pt x="8148367" y="1888588"/>
                </a:cubicBezTo>
                <a:lnTo>
                  <a:pt x="8152212" y="1890068"/>
                </a:lnTo>
                <a:lnTo>
                  <a:pt x="7729042" y="2313239"/>
                </a:lnTo>
                <a:lnTo>
                  <a:pt x="7720342" y="2312788"/>
                </a:lnTo>
                <a:lnTo>
                  <a:pt x="6564923" y="2312788"/>
                </a:lnTo>
                <a:close/>
                <a:moveTo>
                  <a:pt x="2772054" y="1822930"/>
                </a:moveTo>
                <a:lnTo>
                  <a:pt x="5908430" y="1822930"/>
                </a:lnTo>
                <a:lnTo>
                  <a:pt x="5908430" y="2312788"/>
                </a:lnTo>
                <a:lnTo>
                  <a:pt x="2783535" y="2312788"/>
                </a:lnTo>
                <a:cubicBezTo>
                  <a:pt x="2655966" y="2312788"/>
                  <a:pt x="2534145" y="2338942"/>
                  <a:pt x="2418058" y="2391242"/>
                </a:cubicBezTo>
                <a:cubicBezTo>
                  <a:pt x="2301970" y="2443542"/>
                  <a:pt x="2199920" y="2513707"/>
                  <a:pt x="2111899" y="2601728"/>
                </a:cubicBezTo>
                <a:cubicBezTo>
                  <a:pt x="2023878" y="2689750"/>
                  <a:pt x="1953717" y="2791801"/>
                  <a:pt x="1901415" y="2907890"/>
                </a:cubicBezTo>
                <a:cubicBezTo>
                  <a:pt x="1849113" y="3023979"/>
                  <a:pt x="1822962" y="3145800"/>
                  <a:pt x="1822962" y="3273370"/>
                </a:cubicBezTo>
                <a:lnTo>
                  <a:pt x="1822962" y="5908430"/>
                </a:lnTo>
                <a:lnTo>
                  <a:pt x="1333108" y="5908430"/>
                </a:lnTo>
                <a:lnTo>
                  <a:pt x="1333108" y="3261889"/>
                </a:lnTo>
                <a:cubicBezTo>
                  <a:pt x="1333108" y="3070538"/>
                  <a:pt x="1372016" y="2887476"/>
                  <a:pt x="1449831" y="2712712"/>
                </a:cubicBezTo>
                <a:cubicBezTo>
                  <a:pt x="1527647" y="2537947"/>
                  <a:pt x="1632250" y="2384867"/>
                  <a:pt x="1763644" y="2253470"/>
                </a:cubicBezTo>
                <a:cubicBezTo>
                  <a:pt x="1895037" y="2122073"/>
                  <a:pt x="2048116" y="2017470"/>
                  <a:pt x="2222882" y="1939654"/>
                </a:cubicBezTo>
                <a:cubicBezTo>
                  <a:pt x="2397644" y="1861839"/>
                  <a:pt x="2580704" y="1822931"/>
                  <a:pt x="2772054" y="1822930"/>
                </a:cubicBezTo>
                <a:close/>
                <a:moveTo>
                  <a:pt x="6236677" y="656492"/>
                </a:moveTo>
                <a:cubicBezTo>
                  <a:pt x="6325580" y="656493"/>
                  <a:pt x="6402513" y="688975"/>
                  <a:pt x="6467475" y="753940"/>
                </a:cubicBezTo>
                <a:cubicBezTo>
                  <a:pt x="6532437" y="818906"/>
                  <a:pt x="6564923" y="895839"/>
                  <a:pt x="6564923" y="984738"/>
                </a:cubicBezTo>
                <a:lnTo>
                  <a:pt x="6564923" y="1822930"/>
                </a:lnTo>
                <a:lnTo>
                  <a:pt x="5908430" y="1822930"/>
                </a:lnTo>
                <a:lnTo>
                  <a:pt x="5908430" y="984738"/>
                </a:lnTo>
                <a:cubicBezTo>
                  <a:pt x="5908430" y="895839"/>
                  <a:pt x="5940917" y="818906"/>
                  <a:pt x="6005879" y="753940"/>
                </a:cubicBezTo>
                <a:cubicBezTo>
                  <a:pt x="6070841" y="688975"/>
                  <a:pt x="6147773" y="656493"/>
                  <a:pt x="6236677" y="656492"/>
                </a:cubicBezTo>
                <a:close/>
                <a:moveTo>
                  <a:pt x="10175630" y="0"/>
                </a:moveTo>
                <a:cubicBezTo>
                  <a:pt x="10264564" y="0"/>
                  <a:pt x="10341497" y="32483"/>
                  <a:pt x="10406428" y="97448"/>
                </a:cubicBezTo>
                <a:cubicBezTo>
                  <a:pt x="10471359" y="162414"/>
                  <a:pt x="10503876" y="239347"/>
                  <a:pt x="10503876" y="328246"/>
                </a:cubicBezTo>
                <a:cubicBezTo>
                  <a:pt x="10503876" y="417146"/>
                  <a:pt x="10471359" y="494079"/>
                  <a:pt x="10406428" y="559044"/>
                </a:cubicBezTo>
                <a:lnTo>
                  <a:pt x="8725464" y="2240009"/>
                </a:lnTo>
                <a:lnTo>
                  <a:pt x="8637621" y="2159946"/>
                </a:lnTo>
                <a:cubicBezTo>
                  <a:pt x="8530943" y="2071446"/>
                  <a:pt x="8412067" y="1998016"/>
                  <a:pt x="8280995" y="1939654"/>
                </a:cubicBezTo>
                <a:lnTo>
                  <a:pt x="8152212" y="1890068"/>
                </a:lnTo>
                <a:lnTo>
                  <a:pt x="9944832" y="97448"/>
                </a:lnTo>
                <a:cubicBezTo>
                  <a:pt x="10009794" y="32483"/>
                  <a:pt x="10086727" y="0"/>
                  <a:pt x="10175630" y="0"/>
                </a:cubicBezTo>
                <a:close/>
              </a:path>
            </a:pathLst>
          </a:custGeom>
          <a:solidFill>
            <a:schemeClr val="bg1">
              <a:alpha val="27000"/>
            </a:schemeClr>
          </a:solidFill>
          <a:ln w="1025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矩形: 圆角 6">
            <a:hlinkClick r:id="" action="ppaction://hlinkshowjump?jump=endshow"/>
            <a:extLst>
              <a:ext uri="{FF2B5EF4-FFF2-40B4-BE49-F238E27FC236}">
                <a16:creationId xmlns:a16="http://schemas.microsoft.com/office/drawing/2014/main" id="{6BB180E8-5192-5EAD-FE97-4D1B1BFA6716}"/>
              </a:ext>
            </a:extLst>
          </p:cNvPr>
          <p:cNvSpPr/>
          <p:nvPr/>
        </p:nvSpPr>
        <p:spPr>
          <a:xfrm>
            <a:off x="584866" y="5751354"/>
            <a:ext cx="660744" cy="660744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hlinkClick r:id="" action="ppaction://hlinkshowjump?jump=endshow"/>
            <a:extLst>
              <a:ext uri="{FF2B5EF4-FFF2-40B4-BE49-F238E27FC236}">
                <a16:creationId xmlns:a16="http://schemas.microsoft.com/office/drawing/2014/main" id="{177C33CD-882F-8353-F74B-17BFE979865E}"/>
              </a:ext>
            </a:extLst>
          </p:cNvPr>
          <p:cNvSpPr/>
          <p:nvPr/>
        </p:nvSpPr>
        <p:spPr>
          <a:xfrm>
            <a:off x="-2834640" y="-1188720"/>
            <a:ext cx="19050000" cy="9875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1000">
        <p14:ferris dir="l"/>
      </p:transition>
    </mc:Choice>
    <mc:Fallback xmlns="">
      <p:transition spd="slow" advClick="0" advTm="1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mediacall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6" dur="4458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  <p:par>
                                    <p:cTn id="7" presetID="32" presetClass="emph" presetSubtype="0" repeatCount="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8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9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0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2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1" presetClass="mediacall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14" dur="25512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26262"/>
                                </p:stCondLst>
                                <p:childTnLst>
                                  <p:par>
                                    <p:cTn id="16" presetID="2" presetClass="entr" presetSubtype="6" accel="26000" fill="hold" nodeType="afterEffect" p14:presetBounceEnd="52000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100000" mute="1">
                    <p:cTn id="26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3"/>
                    </p:tgtEl>
                  </p:cMediaNode>
                </p:audio>
                <p:audio>
                  <p:cMediaNode vol="100000" mute="1">
                    <p:cTn id="27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4"/>
                    </p:tgtEl>
                  </p:cMediaNode>
                </p:audio>
              </p:childTnLst>
            </p:cTn>
          </p:par>
        </p:tnLst>
        <p:bldLst>
          <p:bldP spid="6" grpId="0" animBg="1"/>
          <p:bldP spid="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mediacall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6" dur="4458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  <p:par>
                                    <p:cTn id="7" presetID="32" presetClass="emph" presetSubtype="0" repeatCount="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8" dur="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9" dur="100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0" dur="1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00" fill="hold">
                                              <p:stCondLst>
                                                <p:cond delay="30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2" dur="1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1" presetClass="mediacall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14" dur="25512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26262"/>
                                </p:stCondLst>
                                <p:childTnLst>
                                  <p:par>
                                    <p:cTn id="16" presetID="2" presetClass="entr" presetSubtype="6" accel="26000" fill="hold" nodeType="after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100000" mute="1">
                    <p:cTn id="26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3"/>
                    </p:tgtEl>
                  </p:cMediaNode>
                </p:audio>
                <p:audio>
                  <p:cMediaNode vol="100000" mute="1">
                    <p:cTn id="27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4"/>
                    </p:tgtEl>
                  </p:cMediaNode>
                </p:audio>
              </p:childTnLst>
            </p:cTn>
          </p:par>
        </p:tnLst>
        <p:bldLst>
          <p:bldP spid="6" grpId="0" animBg="1"/>
          <p:bldP spid="7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pic>
        <p:nvPicPr>
          <p:cNvPr id="12" name="图片 11" descr="图片包含 建筑, 游戏机, 桌子, 房间&#10;&#10;描述已自动生成">
            <a:extLst>
              <a:ext uri="{FF2B5EF4-FFF2-40B4-BE49-F238E27FC236}">
                <a16:creationId xmlns:a16="http://schemas.microsoft.com/office/drawing/2014/main" id="{07851055-DF6E-7843-2495-92C5BFBB2CA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4" t="9091" r="5208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495805" y="-838201"/>
            <a:ext cx="320040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74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AC5B346-EBB0-7D2C-5422-C844790A02C8}"/>
              </a:ext>
            </a:extLst>
          </p:cNvPr>
          <p:cNvSpPr/>
          <p:nvPr/>
        </p:nvSpPr>
        <p:spPr>
          <a:xfrm>
            <a:off x="4108174" y="4676883"/>
            <a:ext cx="3975652" cy="203752"/>
          </a:xfrm>
          <a:prstGeom prst="roundRect">
            <a:avLst>
              <a:gd name="adj" fmla="val 50000"/>
            </a:avLst>
          </a:prstGeom>
          <a:solidFill>
            <a:srgbClr val="7CD2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7" name="新上课了345_缩混">
            <a:hlinkClick r:id="" action="ppaction://media"/>
            <a:extLst>
              <a:ext uri="{FF2B5EF4-FFF2-40B4-BE49-F238E27FC236}">
                <a16:creationId xmlns:a16="http://schemas.microsoft.com/office/drawing/2014/main" id="{9D8290CF-36F9-7713-188A-44DB3333CC2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948319" y="-954880"/>
            <a:ext cx="487362" cy="487362"/>
          </a:xfrm>
          <a:prstGeom prst="rect">
            <a:avLst/>
          </a:prstGeom>
        </p:spPr>
      </p:pic>
      <p:pic>
        <p:nvPicPr>
          <p:cNvPr id="8" name="Note (备忘录)">
            <a:hlinkClick r:id="" action="ppaction://media"/>
            <a:extLst>
              <a:ext uri="{FF2B5EF4-FFF2-40B4-BE49-F238E27FC236}">
                <a16:creationId xmlns:a16="http://schemas.microsoft.com/office/drawing/2014/main" id="{338C4E83-E979-37E6-DBDC-E0FE2ABDB816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0337800" y="-1079500"/>
            <a:ext cx="487363" cy="487362"/>
          </a:xfrm>
          <a:prstGeom prst="rect">
            <a:avLst/>
          </a:prstGeom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FA295C65-F399-9F98-7060-1D2F9F184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F5BF31A-C061-B92C-E3E2-0CFAE64CF21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LineDrawing trans="38000" pencilSize="43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54086" y="1603089"/>
            <a:ext cx="9083827" cy="365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60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000">
        <p14:ferris dir="r"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58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25512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10000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7CD26E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</Words>
  <Application>Microsoft Office PowerPoint</Application>
  <PresentationFormat>宽屏</PresentationFormat>
  <Paragraphs>3</Paragraphs>
  <Slides>2</Slides>
  <Notes>1</Notes>
  <HiddenSlides>1</HiddenSlides>
  <MMClips>4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MiSans Demibold</vt:lpstr>
      <vt:lpstr>等线</vt:lpstr>
      <vt:lpstr>等线 Light</vt:lpstr>
      <vt:lpstr>Arial</vt:lpstr>
      <vt:lpstr>Office 主题​​</vt:lpstr>
      <vt:lpstr>1_Office 主题​​</vt:lpstr>
      <vt:lpstr>2_Office 主题​​</vt:lpstr>
      <vt:lpstr>班级剪影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上课了</dc:title>
  <dc:creator>by小琦琦</dc:creator>
  <cp:lastModifiedBy>by小琦琦</cp:lastModifiedBy>
  <cp:revision>9</cp:revision>
  <dcterms:created xsi:type="dcterms:W3CDTF">2023-10-09T15:07:11Z</dcterms:created>
  <dcterms:modified xsi:type="dcterms:W3CDTF">2023-10-15T22:22:09Z</dcterms:modified>
</cp:coreProperties>
</file>