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2" r:id="rId5"/>
    <p:sldId id="265" r:id="rId6"/>
    <p:sldId id="266" r:id="rId7"/>
    <p:sldId id="267" r:id="rId8"/>
    <p:sldId id="268" r:id="rId9"/>
    <p:sldId id="260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F0232-DFB4-4782-87BC-77CF8D83D591}" v="386" dt="2019-12-06T07:40:35.170"/>
    <p1510:client id="{CCC463AA-E663-4573-8B9D-0C9CCCF70ECF}" v="283" dt="2020-05-25T09:58:30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20.06.2022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20.06.2022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20.06.2022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20.06.2022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20.06.2022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20.06.2022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20.06.2022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a typeface="+mj-lt"/>
                <a:cs typeface="+mj-lt"/>
              </a:rPr>
              <a:t>Разработка системы автоматизации работы парикмахерской.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dirty="0">
                <a:cs typeface="Calibri"/>
              </a:rPr>
              <a:t>Павлов Сергей </a:t>
            </a:r>
            <a:endParaRPr lang="ru-RU" dirty="0"/>
          </a:p>
          <a:p>
            <a:pPr algn="r"/>
            <a:r>
              <a:rPr lang="ru-RU" dirty="0">
                <a:cs typeface="Calibri"/>
              </a:rPr>
              <a:t>Группа 305</a:t>
            </a:r>
          </a:p>
          <a:p>
            <a:pPr algn="r"/>
            <a:endParaRPr lang="ru-RU" dirty="0">
              <a:cs typeface="Calibri"/>
            </a:endParaRPr>
          </a:p>
          <a:p>
            <a:pPr algn="r"/>
            <a:endParaRPr lang="ru-RU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27F0F-6637-4C58-9D4E-38F1C1B8BE4A}"/>
              </a:ext>
            </a:extLst>
          </p:cNvPr>
          <p:cNvSpPr txBox="1"/>
          <p:nvPr/>
        </p:nvSpPr>
        <p:spPr>
          <a:xfrm>
            <a:off x="4724400" y="59155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МГКИТ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67995-EDC2-41B2-B9A1-E5545529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777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2B027-6177-407A-A601-510A43CB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  <a:cs typeface="Calibri Light"/>
              </a:rPr>
              <a:t>Цель проекта:</a:t>
            </a:r>
            <a:endParaRPr lang="ru-RU" sz="4000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8AE496-7AE4-4215-BD4D-2E3777EF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Целью курсового проекта является приобретение навыков разработки и защиты удалённых баз данных и приложений для работы с ними с использованием объектно-ориентированного и визуального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70606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32279F1-5D0E-4B32-A20A-4935E0B8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Логическая модель базы данных </a:t>
            </a:r>
            <a:endParaRPr lang="ru-RU" dirty="0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EB52826-5120-4AB2-8815-772A6615C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101" y="1216341"/>
            <a:ext cx="7659796" cy="5444646"/>
          </a:xfrm>
        </p:spPr>
      </p:pic>
    </p:spTree>
    <p:extLst>
      <p:ext uri="{BB962C8B-B14F-4D97-AF65-F5344CB8AC3E}">
        <p14:creationId xmlns:p14="http://schemas.microsoft.com/office/powerpoint/2010/main" val="259634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77C82-E829-417C-8B52-ED9320EB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a typeface="+mj-lt"/>
                <a:cs typeface="+mj-lt"/>
              </a:rPr>
              <a:t>Диаграмма вариантов использования </a:t>
            </a:r>
            <a:endParaRPr lang="ru-RU" dirty="0">
              <a:cs typeface="Calibri Light" panose="020F0302020204030204"/>
            </a:endParaRPr>
          </a:p>
        </p:txBody>
      </p:sp>
      <p:pic>
        <p:nvPicPr>
          <p:cNvPr id="4" name="Рисунок 4" descr="Изображение выглядит как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F065575F-8775-46FE-91BE-C22CD610B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639" y="1390661"/>
            <a:ext cx="10505160" cy="4563648"/>
          </a:xfrm>
        </p:spPr>
      </p:pic>
    </p:spTree>
    <p:extLst>
      <p:ext uri="{BB962C8B-B14F-4D97-AF65-F5344CB8AC3E}">
        <p14:creationId xmlns:p14="http://schemas.microsoft.com/office/powerpoint/2010/main" val="55966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ED940-A482-4D49-A94B-81E997CA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регистрации клиента (Часть 1)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7D9E185-2B3D-4868-BAE7-815AB2CF60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382" y="1825625"/>
            <a:ext cx="85532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4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29B35E-74CE-4509-AF41-80F6DA28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регистрации клиента (Часть 2)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746476B-0C2E-4712-B02E-16FD328EA48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303" y="1825625"/>
            <a:ext cx="83613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9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3BC33-7D58-46E5-968B-532420B8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Чек после </a:t>
            </a:r>
            <a:r>
              <a:rPr lang="ru-RU" dirty="0"/>
              <a:t>регистрации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575E710-7CE8-40D9-915F-B91FB51AC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141" y="1825625"/>
            <a:ext cx="92537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7D273-0FA6-EEC7-45A4-60E4C51C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мастера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35E13D0-A304-1E74-6555-945A0C051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894" y="1847650"/>
            <a:ext cx="8634033" cy="4567853"/>
          </a:xfrm>
        </p:spPr>
      </p:pic>
    </p:spTree>
    <p:extLst>
      <p:ext uri="{BB962C8B-B14F-4D97-AF65-F5344CB8AC3E}">
        <p14:creationId xmlns:p14="http://schemas.microsoft.com/office/powerpoint/2010/main" val="376450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A5AE8CC-06FD-417B-B86E-4D1D06AA7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4" descr="Изображение выглядит как рисуно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75671A5-EF49-42E0-88AC-A745C645A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9234" y="2503414"/>
            <a:ext cx="3451322" cy="1801505"/>
          </a:xfrm>
          <a:prstGeom prst="rect">
            <a:avLst/>
          </a:prstGeom>
        </p:spPr>
      </p:pic>
      <p:sp>
        <p:nvSpPr>
          <p:cNvPr id="13" name="Freeform 3">
            <a:extLst>
              <a:ext uri="{FF2B5EF4-FFF2-40B4-BE49-F238E27FC236}">
                <a16:creationId xmlns:a16="http://schemas.microsoft.com/office/drawing/2014/main" id="{F6429F11-64E2-4420-9B0C-F3F81BF0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62785A07-F203-435E-8E76-BB97680C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2D51B-B07C-4FF1-8BCD-2FBC654DA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600325"/>
            <a:ext cx="4948428" cy="265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Средства разработки</a:t>
            </a:r>
          </a:p>
        </p:txBody>
      </p:sp>
      <p:pic>
        <p:nvPicPr>
          <p:cNvPr id="8" name="Рисунок 8" descr="Изображение выглядит как рисуно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5A683D0-B99C-4128-AFD5-7F43B89CA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059" y="320657"/>
            <a:ext cx="1600200" cy="1855240"/>
          </a:xfrm>
          <a:prstGeom prst="rect">
            <a:avLst/>
          </a:prstGeom>
        </p:spPr>
      </p:pic>
      <p:pic>
        <p:nvPicPr>
          <p:cNvPr id="3" name="Рисунок 4" descr="Изображение выглядит как чашка, сидит, стол, красный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1FD6DAFD-A66D-4C9C-BBFF-66EA48229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120" y="747423"/>
            <a:ext cx="1477643" cy="147764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53CFE8E-32FB-7CAB-47B8-A091F98D74D9}"/>
              </a:ext>
            </a:extLst>
          </p:cNvPr>
          <p:cNvSpPr/>
          <p:nvPr/>
        </p:nvSpPr>
        <p:spPr>
          <a:xfrm>
            <a:off x="9056952" y="4728479"/>
            <a:ext cx="28659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ADO.NET</a:t>
            </a:r>
            <a:endParaRPr lang="ru-RU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3157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74</Words>
  <Application>Microsoft Office PowerPoint</Application>
  <PresentationFormat>Широкоэкранный</PresentationFormat>
  <Paragraphs>15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Разработка системы автоматизации работы парикмахерской.</vt:lpstr>
      <vt:lpstr>Цель проекта:</vt:lpstr>
      <vt:lpstr>Логическая модель базы данных </vt:lpstr>
      <vt:lpstr>Диаграмма вариантов использования </vt:lpstr>
      <vt:lpstr>Пример регистрации клиента (Часть 1)</vt:lpstr>
      <vt:lpstr>Пример регистрации клиента (Часть 2)</vt:lpstr>
      <vt:lpstr>Чек после регистрации </vt:lpstr>
      <vt:lpstr>Страница мастера</vt:lpstr>
      <vt:lpstr>Средства разработки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Киви 2121</cp:lastModifiedBy>
  <cp:revision>201</cp:revision>
  <dcterms:created xsi:type="dcterms:W3CDTF">2019-12-06T07:05:23Z</dcterms:created>
  <dcterms:modified xsi:type="dcterms:W3CDTF">2022-06-20T19:44:08Z</dcterms:modified>
</cp:coreProperties>
</file>