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F0232-DFB4-4782-87BC-77CF8D83D591}" v="386" dt="2019-12-06T07:40:35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Разработка программы «Игра Морской бой»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4836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Сергей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305</a:t>
            </a:r>
          </a:p>
          <a:p>
            <a:pPr algn="r"/>
            <a:endParaRPr lang="ru-RU" dirty="0">
              <a:cs typeface="Calibri"/>
            </a:endParaRPr>
          </a:p>
          <a:p>
            <a:pPr algn="r"/>
            <a:endParaRPr lang="ru-RU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27F0F-6637-4C58-9D4E-38F1C1B8BE4A}"/>
              </a:ext>
            </a:extLst>
          </p:cNvPr>
          <p:cNvSpPr txBox="1"/>
          <p:nvPr/>
        </p:nvSpPr>
        <p:spPr>
          <a:xfrm>
            <a:off x="4724400" y="59155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4DE08-D3E5-4FAB-93FB-2D47A017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«Морской бой»</a:t>
            </a:r>
            <a:r>
              <a:rPr lang="ru-RU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A1C24-8D03-4CF3-B6DB-80C36483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— игра для двух участников, в которой игроки по очереди называют координаты на неизвестной им карте соперника. Если у соперника по этим координатам имеется корабль (координаты заняты), то корабль или его часть «топится», а попавший получает право сделать ещё один ход. Цель игрока — первым потопить все корабли противника.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1137A30-3448-490D-913F-3D760BF2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333396"/>
            <a:ext cx="4935970" cy="3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2279F1-5D0E-4B32-A20A-4935E0B8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–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endParaRPr lang="en-US" sz="4100" kern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8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B6CB24C-86CF-4D2A-A340-801FC627B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802" y="1863801"/>
            <a:ext cx="944839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40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02B9B-7108-4EA1-90B7-6735EBE6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UML –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диаграмма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деятельности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программного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продукта</a:t>
            </a:r>
            <a:endParaRPr lang="ru-RU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5B0A1EF-7C1B-40F9-B6BE-1A028E9B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859" y="492573"/>
            <a:ext cx="421947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21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C18FD-3402-43F4-99F1-E6871066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расстановки кораблей по игровому полю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6AFDA6-EABA-4D0C-BFDE-A4F0AF5C9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12" y="1825625"/>
            <a:ext cx="849697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09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DA239-9730-443C-BA0D-E708374E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завершения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2BB498-3542-4511-B6B1-AB1405CA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94" y="1825625"/>
            <a:ext cx="826441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198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5AE8CC-06FD-417B-B86E-4D1D06A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75671A5-EF49-42E0-88AC-A745C645A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9234" y="2503414"/>
            <a:ext cx="3451322" cy="1801505"/>
          </a:xfrm>
          <a:prstGeom prst="rect">
            <a:avLst/>
          </a:prstGeom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2D51B-B07C-4FF1-8BCD-2FBC654D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Средства разработки</a:t>
            </a:r>
          </a:p>
        </p:txBody>
      </p:sp>
      <p:pic>
        <p:nvPicPr>
          <p:cNvPr id="8" name="Рисунок 8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5A683D0-B99C-4128-AFD5-7F43B89C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059" y="320657"/>
            <a:ext cx="1600200" cy="18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67995-EDC2-41B2-B9A1-E554552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7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Разработка программы «Игра Морской бой»</vt:lpstr>
      <vt:lpstr>«Морской бой» </vt:lpstr>
      <vt:lpstr>UML – диаграмма вариантов использования</vt:lpstr>
      <vt:lpstr>UML – диаграмма деятельности программного продукта</vt:lpstr>
      <vt:lpstr>Пример расстановки кораблей по игровому полю</vt:lpstr>
      <vt:lpstr>Пример завершения игры</vt:lpstr>
      <vt:lpstr>Средства разработки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Киви 2121</cp:lastModifiedBy>
  <cp:revision>101</cp:revision>
  <dcterms:created xsi:type="dcterms:W3CDTF">2019-12-06T07:05:23Z</dcterms:created>
  <dcterms:modified xsi:type="dcterms:W3CDTF">2019-12-12T08:09:26Z</dcterms:modified>
</cp:coreProperties>
</file>