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316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320" autoAdjust="0"/>
  </p:normalViewPr>
  <p:slideViewPr>
    <p:cSldViewPr snapToGrid="0">
      <p:cViewPr varScale="1">
        <p:scale>
          <a:sx n="63" d="100"/>
          <a:sy n="63" d="100"/>
        </p:scale>
        <p:origin x="78" y="3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89E859-E122-4264-A497-1B74440EAB90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D47975-0E02-4431-A6C2-F87D092E4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435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EDD27-F1D8-456A-97B8-547D8BE9D05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761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EDD27-F1D8-456A-97B8-547D8BE9D05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761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EDD27-F1D8-456A-97B8-547D8BE9D05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761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EDD27-F1D8-456A-97B8-547D8BE9D05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761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EDD27-F1D8-456A-97B8-547D8BE9D05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761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EDD27-F1D8-456A-97B8-547D8BE9D05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761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EDD27-F1D8-456A-97B8-547D8BE9D05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761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EDD27-F1D8-456A-97B8-547D8BE9D05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761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EDD27-F1D8-456A-97B8-547D8BE9D05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761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EDD27-F1D8-456A-97B8-547D8BE9D05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761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EDD27-F1D8-456A-97B8-547D8BE9D05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76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EDD27-F1D8-456A-97B8-547D8BE9D05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761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EDD27-F1D8-456A-97B8-547D8BE9D05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761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EDD27-F1D8-456A-97B8-547D8BE9D05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761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EDD27-F1D8-456A-97B8-547D8BE9D05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761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EDD27-F1D8-456A-97B8-547D8BE9D05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761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EDD27-F1D8-456A-97B8-547D8BE9D05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761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EDD27-F1D8-456A-97B8-547D8BE9D05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76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EDD27-F1D8-456A-97B8-547D8BE9D05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76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EDD27-F1D8-456A-97B8-547D8BE9D05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76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EDD27-F1D8-456A-97B8-547D8BE9D05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76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EDD27-F1D8-456A-97B8-547D8BE9D05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76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EDD27-F1D8-456A-97B8-547D8BE9D05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76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EDD27-F1D8-456A-97B8-547D8BE9D05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76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EDD27-F1D8-456A-97B8-547D8BE9D05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76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F408C-150A-4623-8BC6-7D1250EBFD86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521F-73E6-4B4D-9AA2-C6FB88BF8A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732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F408C-150A-4623-8BC6-7D1250EBFD86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521F-73E6-4B4D-9AA2-C6FB88BF8A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434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F408C-150A-4623-8BC6-7D1250EBFD86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521F-73E6-4B4D-9AA2-C6FB88BF8A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07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04017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F408C-150A-4623-8BC6-7D1250EBFD86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521F-73E6-4B4D-9AA2-C6FB88BF8A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630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F408C-150A-4623-8BC6-7D1250EBFD86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521F-73E6-4B4D-9AA2-C6FB88BF8A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709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F408C-150A-4623-8BC6-7D1250EBFD86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521F-73E6-4B4D-9AA2-C6FB88BF8A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19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F408C-150A-4623-8BC6-7D1250EBFD86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521F-73E6-4B4D-9AA2-C6FB88BF8A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424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F408C-150A-4623-8BC6-7D1250EBFD86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521F-73E6-4B4D-9AA2-C6FB88BF8A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447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F408C-150A-4623-8BC6-7D1250EBFD86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521F-73E6-4B4D-9AA2-C6FB88BF8A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304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F408C-150A-4623-8BC6-7D1250EBFD86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521F-73E6-4B4D-9AA2-C6FB88BF8A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446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F408C-150A-4623-8BC6-7D1250EBFD86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521F-73E6-4B4D-9AA2-C6FB88BF8A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080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F408C-150A-4623-8BC6-7D1250EBFD86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B521F-73E6-4B4D-9AA2-C6FB88BF8A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563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YYL\Desktop\面向对象总结\幻灯片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773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YYL\Desktop\面向对象总结\幻灯片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82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YYL\Desktop\面向对象总结\幻灯片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82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YYL\Desktop\面向对象总结\幻灯片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" y="-1"/>
            <a:ext cx="12181840" cy="685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82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YYL\Desktop\面向对象总结\幻灯片1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82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YYL\Desktop\面向对象总结\幻灯片1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82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YYL\Desktop\面向对象总结\幻灯片1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82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YYL\Desktop\面向对象总结\幻灯片1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82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:\Users\YYL\Desktop\面向对象总结\幻灯片1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82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C:\Users\YYL\Desktop\面向对象总结\幻灯片1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82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C:\Users\YYL\Desktop\面向对象总结\幻灯片1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82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YL\Desktop\面向对象总结\幻灯片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96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YYL\Desktop\面向对象总结\幻灯片2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82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C:\Users\YYL\Desktop\面向对象总结\幻灯片2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82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C:\Users\YYL\Desktop\面向对象总结\幻灯片2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" y="0"/>
            <a:ext cx="12184380" cy="6853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82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C:\Users\YYL\Desktop\面向对象总结\幻灯片2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82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C:\Users\YYL\Desktop\面向对象总结\幻灯片2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82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C:\Users\YYL\Desktop\面向对象总结\幻灯片2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82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YYL\Desktop\面向对象总结\幻灯片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82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YYL\Desktop\面向对象总结\幻灯片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" y="0"/>
            <a:ext cx="12199620" cy="686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82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YYL\Desktop\面向对象总结\幻灯片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82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YYL\Desktop\面向对象总结\幻灯片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82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YYL\Desktop\面向对象总结\幻灯片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" y="762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82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YYL\Desktop\面向对象总结\幻灯片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82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YYL\Desktop\面向对象总结\幻灯片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82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949</TotalTime>
  <Words>25</Words>
  <Application>Microsoft Office PowerPoint</Application>
  <PresentationFormat>宽屏</PresentationFormat>
  <Paragraphs>25</Paragraphs>
  <Slides>25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汪 奇</cp:lastModifiedBy>
  <cp:revision>71</cp:revision>
  <dcterms:created xsi:type="dcterms:W3CDTF">2018-07-31T03:00:22Z</dcterms:created>
  <dcterms:modified xsi:type="dcterms:W3CDTF">2019-07-23T11:01:07Z</dcterms:modified>
</cp:coreProperties>
</file>