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60" r:id="rId2"/>
    <p:sldId id="271" r:id="rId3"/>
    <p:sldId id="300" r:id="rId4"/>
    <p:sldId id="272" r:id="rId5"/>
    <p:sldId id="329" r:id="rId6"/>
    <p:sldId id="288" r:id="rId7"/>
    <p:sldId id="335" r:id="rId8"/>
    <p:sldId id="336" r:id="rId9"/>
    <p:sldId id="337" r:id="rId10"/>
    <p:sldId id="338" r:id="rId11"/>
    <p:sldId id="339" r:id="rId12"/>
    <p:sldId id="340" r:id="rId13"/>
    <p:sldId id="341" r:id="rId14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30563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1329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7681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面向对象的思考方式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22560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3326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19678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封装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414557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55324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411676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继承、多态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506554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547321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503673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继承、多态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BEDDD8-79D9-47AD-B0DF-163C7868D3B2}"/>
              </a:ext>
            </a:extLst>
          </p:cNvPr>
          <p:cNvSpPr/>
          <p:nvPr/>
        </p:nvSpPr>
        <p:spPr>
          <a:xfrm>
            <a:off x="2521104" y="1746501"/>
            <a:ext cx="4101789" cy="576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里氏替换：尽量选择扩展重写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515EB-12D7-4645-B6DB-F0BAAA06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573349"/>
            <a:ext cx="6972300" cy="39243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E794523-1D1C-487A-A539-F9504577A0F3}"/>
              </a:ext>
            </a:extLst>
          </p:cNvPr>
          <p:cNvSpPr/>
          <p:nvPr/>
        </p:nvSpPr>
        <p:spPr>
          <a:xfrm>
            <a:off x="2329841" y="3736203"/>
            <a:ext cx="2605414" cy="51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44697B-BFE3-44E8-AC59-8767BBD4A9AD}"/>
              </a:ext>
            </a:extLst>
          </p:cNvPr>
          <p:cNvSpPr/>
          <p:nvPr/>
        </p:nvSpPr>
        <p:spPr>
          <a:xfrm>
            <a:off x="2329840" y="4886135"/>
            <a:ext cx="3194137" cy="51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09D63-73F4-4BCA-8066-8DCF2EAA58A3}"/>
              </a:ext>
            </a:extLst>
          </p:cNvPr>
          <p:cNvSpPr/>
          <p:nvPr/>
        </p:nvSpPr>
        <p:spPr>
          <a:xfrm>
            <a:off x="2329840" y="6037545"/>
            <a:ext cx="5636713" cy="46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继承、多态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BEDDD8-79D9-47AD-B0DF-163C7868D3B2}"/>
              </a:ext>
            </a:extLst>
          </p:cNvPr>
          <p:cNvSpPr/>
          <p:nvPr/>
        </p:nvSpPr>
        <p:spPr>
          <a:xfrm>
            <a:off x="2521104" y="1746501"/>
            <a:ext cx="4101789" cy="576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迪米特法则：类间少交互、依赖抽象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61E545-5FC8-4AC4-95FF-0EF3FD34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9" y="2539324"/>
            <a:ext cx="6926337" cy="4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7B2C5-AEE2-4646-9559-ED0DA399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63"/>
            <a:ext cx="9144000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C7AC25-7CDC-45ED-B41E-9A6310A805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4FA29-B79D-4711-BF09-7B9246D2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599"/>
            <a:ext cx="9143999" cy="51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面向对象的思考方式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92B7E7-C714-46A3-91A9-6059D812EFEC}"/>
              </a:ext>
            </a:extLst>
          </p:cNvPr>
          <p:cNvSpPr/>
          <p:nvPr/>
        </p:nvSpPr>
        <p:spPr>
          <a:xfrm>
            <a:off x="494025" y="185494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把大象放进冰箱要怎么做？</a:t>
            </a:r>
            <a:endParaRPr lang="en-US" altLang="zh-CN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138C73-0E6A-4DE5-980A-78441131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2558396"/>
            <a:ext cx="3274862" cy="352425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2F9526-8886-4AEC-8A1B-732FD77C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63955"/>
              </p:ext>
            </p:extLst>
          </p:nvPr>
        </p:nvGraphicFramePr>
        <p:xfrm>
          <a:off x="4394200" y="2687320"/>
          <a:ext cx="3860800" cy="23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84594027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面向过程的思维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79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  打开冰箱门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071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②  将大象装进去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41317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③  关上冰箱门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2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面向对象的思考方式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ED7612A-7664-44FB-BE49-F25165C32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0801"/>
              </p:ext>
            </p:extLst>
          </p:nvPr>
        </p:nvGraphicFramePr>
        <p:xfrm>
          <a:off x="4394200" y="2687320"/>
          <a:ext cx="3860800" cy="23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84594027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面向对象的思维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79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思考存在哪些事物及行为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071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区分数据</a:t>
                      </a:r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方法，明确对应关系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41317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具体 </a:t>
                      </a:r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" panose="05000000000000000000" pitchFamily="2" charset="2"/>
                        </a:rPr>
                        <a:t>---&gt; 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Wingdings" panose="05000000000000000000" pitchFamily="2" charset="2"/>
                        </a:rPr>
                        <a:t>抽象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22447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A2FD39CF-02F4-4BB4-AE52-7C1E8D8E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384646"/>
            <a:ext cx="3308445" cy="29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封装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87854CC-4D01-46D2-AE1C-D12F55C05BCA}"/>
              </a:ext>
            </a:extLst>
          </p:cNvPr>
          <p:cNvGrpSpPr/>
          <p:nvPr/>
        </p:nvGrpSpPr>
        <p:grpSpPr>
          <a:xfrm>
            <a:off x="636025" y="2785340"/>
            <a:ext cx="7756306" cy="3097060"/>
            <a:chOff x="494025" y="2051137"/>
            <a:chExt cx="7756306" cy="30970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E4B0CEB-40B0-4287-9003-457D3F89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09" y="2257283"/>
              <a:ext cx="5076922" cy="2669109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A67C3CF-6EB3-4FA1-B8F0-5D9618FB4034}"/>
                </a:ext>
              </a:extLst>
            </p:cNvPr>
            <p:cNvSpPr/>
            <p:nvPr/>
          </p:nvSpPr>
          <p:spPr>
            <a:xfrm>
              <a:off x="494025" y="2257283"/>
              <a:ext cx="1316467" cy="48592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707F7A-6A06-43E3-B8AF-615163E6898F}"/>
                </a:ext>
              </a:extLst>
            </p:cNvPr>
            <p:cNvSpPr/>
            <p:nvPr/>
          </p:nvSpPr>
          <p:spPr>
            <a:xfrm>
              <a:off x="494025" y="4440468"/>
              <a:ext cx="1316467" cy="48592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123B05-E959-475E-B556-8ACA14370866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45" y="2051137"/>
              <a:ext cx="0" cy="309706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C12C73E-F1C6-44F0-B6DA-E5DF286D1A1F}"/>
              </a:ext>
            </a:extLst>
          </p:cNvPr>
          <p:cNvSpPr/>
          <p:nvPr/>
        </p:nvSpPr>
        <p:spPr>
          <a:xfrm>
            <a:off x="636025" y="1641097"/>
            <a:ext cx="7606145" cy="393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思考以下做法是否合理</a:t>
            </a:r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封装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E9C56B-42F6-4112-9D05-458444E505FF}"/>
              </a:ext>
            </a:extLst>
          </p:cNvPr>
          <p:cNvCxnSpPr>
            <a:cxnSpLocks/>
          </p:cNvCxnSpPr>
          <p:nvPr/>
        </p:nvCxnSpPr>
        <p:spPr>
          <a:xfrm>
            <a:off x="4684734" y="2329841"/>
            <a:ext cx="0" cy="388306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64089C-CBDC-472C-8127-8FC8C144AEC3}"/>
              </a:ext>
            </a:extLst>
          </p:cNvPr>
          <p:cNvSpPr/>
          <p:nvPr/>
        </p:nvSpPr>
        <p:spPr>
          <a:xfrm>
            <a:off x="636025" y="1641097"/>
            <a:ext cx="7606145" cy="393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体会一下封装方式的区别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75576F6-16CA-4749-B92E-9D93DF649515}"/>
              </a:ext>
            </a:extLst>
          </p:cNvPr>
          <p:cNvSpPr/>
          <p:nvPr/>
        </p:nvSpPr>
        <p:spPr>
          <a:xfrm>
            <a:off x="636025" y="2514064"/>
            <a:ext cx="1393191" cy="39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需求一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FF93147-5C1D-4B89-9959-20BB0A3F0C46}"/>
              </a:ext>
            </a:extLst>
          </p:cNvPr>
          <p:cNvSpPr/>
          <p:nvPr/>
        </p:nvSpPr>
        <p:spPr>
          <a:xfrm>
            <a:off x="5185775" y="2514063"/>
            <a:ext cx="1393191" cy="39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需求二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CEE5C6-241F-455F-BD9B-99AB0493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5" y="2514063"/>
            <a:ext cx="3464195" cy="35562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7F6978-7DA7-4617-A69C-97F6D8D4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629" y="2514063"/>
            <a:ext cx="3464195" cy="35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封装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E7FD5DF-52E6-480F-B380-FADC54479318}"/>
              </a:ext>
            </a:extLst>
          </p:cNvPr>
          <p:cNvSpPr/>
          <p:nvPr/>
        </p:nvSpPr>
        <p:spPr>
          <a:xfrm>
            <a:off x="5711867" y="2161510"/>
            <a:ext cx="2938107" cy="3720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、封装应该针对具体问题具体分析，看需求。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、行为并非一定依附于特定对象，有时可单独提取成类。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、分而治之、变则疏之</a:t>
            </a:r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EEDB4-2077-49ED-BF22-DE2961AF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158743"/>
            <a:ext cx="4842063" cy="37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封装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4D8A59-F6EC-45C8-A24E-64790FC1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0" y="1805116"/>
            <a:ext cx="3648075" cy="4600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129508-86FD-48D6-9239-0975420A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37" y="1805116"/>
            <a:ext cx="3638550" cy="1638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0A5DBE-BBAF-4443-A1BA-D09B6D93D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537" y="3696932"/>
            <a:ext cx="3638550" cy="18764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C270DDC-2885-4215-9755-4BC58D5DC09D}"/>
              </a:ext>
            </a:extLst>
          </p:cNvPr>
          <p:cNvSpPr/>
          <p:nvPr/>
        </p:nvSpPr>
        <p:spPr>
          <a:xfrm>
            <a:off x="1703540" y="1805116"/>
            <a:ext cx="1327759" cy="26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4AE53E-5CBB-4EF2-9CBC-59361D842AF6}"/>
              </a:ext>
            </a:extLst>
          </p:cNvPr>
          <p:cNvSpPr/>
          <p:nvPr/>
        </p:nvSpPr>
        <p:spPr>
          <a:xfrm>
            <a:off x="1703539" y="4323361"/>
            <a:ext cx="1327759" cy="26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A08103-9F38-475D-AF48-1524A4E0D22F}"/>
              </a:ext>
            </a:extLst>
          </p:cNvPr>
          <p:cNvSpPr/>
          <p:nvPr/>
        </p:nvSpPr>
        <p:spPr>
          <a:xfrm>
            <a:off x="5987441" y="1817641"/>
            <a:ext cx="1327759" cy="26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EE6DF-93DC-410F-8806-E93C21202090}"/>
              </a:ext>
            </a:extLst>
          </p:cNvPr>
          <p:cNvSpPr/>
          <p:nvPr/>
        </p:nvSpPr>
        <p:spPr>
          <a:xfrm>
            <a:off x="5981932" y="2732041"/>
            <a:ext cx="1327759" cy="26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2ADDA7-973B-410A-94F3-C240C34A16B3}"/>
              </a:ext>
            </a:extLst>
          </p:cNvPr>
          <p:cNvSpPr/>
          <p:nvPr/>
        </p:nvSpPr>
        <p:spPr>
          <a:xfrm>
            <a:off x="4826536" y="5882400"/>
            <a:ext cx="3638551" cy="393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类的单一职责</a:t>
            </a:r>
          </a:p>
        </p:txBody>
      </p:sp>
    </p:spTree>
    <p:extLst>
      <p:ext uri="{BB962C8B-B14F-4D97-AF65-F5344CB8AC3E}">
        <p14:creationId xmlns:p14="http://schemas.microsoft.com/office/powerpoint/2010/main" val="322557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继承、多态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9477C-BD2A-4CF5-8CD4-74C1EE0A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88" y="1999369"/>
            <a:ext cx="6953535" cy="3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3">
            <a:extLst>
              <a:ext uri="{FF2B5EF4-FFF2-40B4-BE49-F238E27FC236}">
                <a16:creationId xmlns:a16="http://schemas.microsoft.com/office/drawing/2014/main" id="{B338E14A-44C6-4397-8581-91C07E25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继承、多态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BA1E84-6105-4EAB-A4C1-7B96DCF1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1956930"/>
            <a:ext cx="3590925" cy="209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EB53B6-C149-44C8-825A-6B319100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52" y="1956930"/>
            <a:ext cx="3476625" cy="3695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F5625C-6E05-4714-A6EE-D9DDA0DC73B7}"/>
              </a:ext>
            </a:extLst>
          </p:cNvPr>
          <p:cNvSpPr/>
          <p:nvPr/>
        </p:nvSpPr>
        <p:spPr>
          <a:xfrm>
            <a:off x="1390389" y="3360422"/>
            <a:ext cx="2605414" cy="51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ADC423-AA3D-4AA8-A010-7535AABD446A}"/>
              </a:ext>
            </a:extLst>
          </p:cNvPr>
          <p:cNvSpPr/>
          <p:nvPr/>
        </p:nvSpPr>
        <p:spPr>
          <a:xfrm>
            <a:off x="5611660" y="2369300"/>
            <a:ext cx="2605414" cy="51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D2F9B3-D1F9-4831-89C9-9004F96E9C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995803" y="2625143"/>
            <a:ext cx="1615857" cy="99112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352CA3-28CC-4C55-B9B6-5E5E016240E0}"/>
              </a:ext>
            </a:extLst>
          </p:cNvPr>
          <p:cNvSpPr/>
          <p:nvPr/>
        </p:nvSpPr>
        <p:spPr>
          <a:xfrm>
            <a:off x="470211" y="4351545"/>
            <a:ext cx="4101789" cy="19114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继承：抽象为动物类、隔离变化</a:t>
            </a:r>
            <a:endParaRPr lang="en-US" altLang="zh-CN" b="1" dirty="0"/>
          </a:p>
          <a:p>
            <a:r>
              <a:rPr lang="zh-CN" altLang="en-US" b="1" dirty="0"/>
              <a:t>多态：方法重写、调父执行子</a:t>
            </a:r>
            <a:endParaRPr lang="en-US" altLang="zh-CN" b="1" dirty="0"/>
          </a:p>
          <a:p>
            <a:r>
              <a:rPr lang="zh-CN" altLang="en-US" b="1" dirty="0"/>
              <a:t>开闭原则：增加新功能、不改旧代码</a:t>
            </a:r>
            <a:endParaRPr lang="en-US" altLang="zh-CN" b="1" dirty="0"/>
          </a:p>
          <a:p>
            <a:r>
              <a:rPr lang="zh-CN" altLang="en-US" b="1" dirty="0"/>
              <a:t>依赖倒置：依赖抽象而非具体</a:t>
            </a:r>
            <a:endParaRPr lang="en-US" altLang="zh-CN" b="1" dirty="0"/>
          </a:p>
          <a:p>
            <a:r>
              <a:rPr lang="zh-CN" altLang="en-US" b="1" dirty="0"/>
              <a:t>组合复用：不变与变化事物间的连接</a:t>
            </a:r>
          </a:p>
        </p:txBody>
      </p:sp>
    </p:spTree>
    <p:extLst>
      <p:ext uri="{BB962C8B-B14F-4D97-AF65-F5344CB8AC3E}">
        <p14:creationId xmlns:p14="http://schemas.microsoft.com/office/powerpoint/2010/main" val="1535522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8354</TotalTime>
  <Words>224</Words>
  <Application>Microsoft Office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微软雅黑</vt:lpstr>
      <vt:lpstr>2016-VI主题-蓝</vt:lpstr>
      <vt:lpstr>目录 Contents</vt:lpstr>
      <vt:lpstr>1 面向对象的思考方式</vt:lpstr>
      <vt:lpstr>1 面向对象的思考方式</vt:lpstr>
      <vt:lpstr>2 封装</vt:lpstr>
      <vt:lpstr>2 封装</vt:lpstr>
      <vt:lpstr>2 封装</vt:lpstr>
      <vt:lpstr>2 封装</vt:lpstr>
      <vt:lpstr>3 继承、多态</vt:lpstr>
      <vt:lpstr>3 继承、多态</vt:lpstr>
      <vt:lpstr>3 继承、多态</vt:lpstr>
      <vt:lpstr>3 继承、多态</vt:lpstr>
      <vt:lpstr>4 总结</vt:lpstr>
      <vt:lpstr>4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汪 奇</cp:lastModifiedBy>
  <cp:revision>571</cp:revision>
  <dcterms:created xsi:type="dcterms:W3CDTF">2016-04-20T02:59:17Z</dcterms:created>
  <dcterms:modified xsi:type="dcterms:W3CDTF">2019-07-24T18:04:04Z</dcterms:modified>
</cp:coreProperties>
</file>