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C716-C2F8-0249-8267-C5B4DCBC8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5F7B-D018-604C-9405-437245A0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1906-07E4-CA4D-993D-1EF1AF7B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E96A-59F9-F547-AC45-A488061E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B798-0F87-A34F-8D12-6F3943BC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95FC-C44B-D54D-A2BE-ACAA5326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54451-8EBF-DB43-8094-7A359B5A4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A068-BAF0-CB4C-83F2-F4F8DB4D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3079-D78F-0A48-B7D2-B016F09C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1A056-D499-6044-B2D6-99D09A01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8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33C2A-9877-D049-8969-285DC8D73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8E2B7-FB84-474E-8E4E-3336D23A0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8D51-E747-5643-A4FA-2FA46A5A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C12C-2FE9-F543-8EE2-A109B6BA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1BC6-DDF0-BA47-BB8A-9B70011D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2869-BE2E-864E-AC08-0403339A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5A31-AEBF-6443-9857-9AD877A0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95E5-1392-7B48-86E2-2B28314B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1B4-C9D4-A441-9AE2-78975A13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E5F5-1BCB-174D-96F6-AA8C6728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BD19-1865-714D-8F14-85DC8895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2BB5F-2554-B547-A114-3838075C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D7FC-042C-4344-AF8C-8724B01E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D97D-E5B3-4E48-8FBE-6F9AFFBF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9351-FCE6-6040-B46A-7D898939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5B52-9159-F94A-BFB6-A6828A74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78DF-C2C0-B649-A55D-3CB4D7F86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AB2A-9E7D-514E-88F7-744C4670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92ACC-0BC4-1141-8F19-BDBAEAF1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D280B-B014-9549-83B6-673DF31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32FEC-FDBC-4C4C-BD61-C31ABAA7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8803-9872-944E-A04E-C7A8AF88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3694-E8E1-3841-B5CB-420B5654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2CBD4-E2BF-8C40-A4F0-53D1245F4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4602-880A-BF45-AA1B-8AF946AE1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0C31D-3991-8747-9694-5B2111F9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FD9B8-4C05-BC4F-9B0F-296A979B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46231-3A07-C440-BE75-06B91E63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2C0FF-46F5-DF4B-9105-572A444A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F54E-8D28-9447-B106-9D60A23B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5F2DD-C6B9-6A4B-8E4E-85CB7399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27485-8442-7941-A943-BCF33C1D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771B-645E-CF4B-B110-C6061096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09900-527C-4C47-9BAB-E6CCD851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A4F00-D994-3F48-BA86-0024FE5D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9CC61-8166-9E43-9AAC-7015984A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2E73-4F40-6C47-999C-36E5C5EF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B230-1B27-1C42-912F-624BE6C8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AF36-D710-FE43-8D7E-A54A7C43B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85C54-4BEE-A64C-86AD-5E6A2A4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840B-D01F-7E44-980D-1D47A48B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6AAAC-9D6C-AC49-8932-21D67F1C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5A93-0A8D-DB46-A712-CF6E032C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A2F4A-AFA8-7E4A-A177-B35936D3B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668F4-03FA-AE4C-8546-ADE3F973F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2CC47-7ECD-174B-A839-4A4C97DD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4B77D-9F12-1E4F-BEF9-F0537413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8AFBD-54C5-534A-9DAF-430D98A1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C37D4-5E70-FB46-9CFF-1A11FC6A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684D-6DB8-7141-AC54-286B93DA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26E5-1B59-6747-B1A2-E56DDA4FB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398E-9D37-754E-9D02-068A69BA2C4F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AEEF-E3D2-4944-B9B9-F50DCC289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8102E-9E10-6944-B6A2-D7E11F73F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DB58-45F7-2845-9AF2-3776E986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9AF5C2-E314-8746-A374-11E9A21E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64A54C-3E12-FC43-B86D-78696D97E96E}"/>
              </a:ext>
            </a:extLst>
          </p:cNvPr>
          <p:cNvSpPr/>
          <p:nvPr/>
        </p:nvSpPr>
        <p:spPr>
          <a:xfrm>
            <a:off x="217713" y="1212850"/>
            <a:ext cx="11767457" cy="443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7C40-18EA-1E40-8734-11AEA5B4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1212850"/>
            <a:ext cx="7226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24B07-8B73-5D4F-AD7A-F8E0D0E9331B}"/>
              </a:ext>
            </a:extLst>
          </p:cNvPr>
          <p:cNvSpPr/>
          <p:nvPr/>
        </p:nvSpPr>
        <p:spPr>
          <a:xfrm>
            <a:off x="217713" y="1422949"/>
            <a:ext cx="11767457" cy="401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AA99D-3375-E742-8FA2-C116FE10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91" y="1422949"/>
            <a:ext cx="7226300" cy="4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4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qi</dc:creator>
  <cp:lastModifiedBy>yan qi</cp:lastModifiedBy>
  <cp:revision>5</cp:revision>
  <dcterms:created xsi:type="dcterms:W3CDTF">2020-01-18T19:22:35Z</dcterms:created>
  <dcterms:modified xsi:type="dcterms:W3CDTF">2020-01-18T21:10:51Z</dcterms:modified>
</cp:coreProperties>
</file>