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2"/>
  </p:sldMasterIdLst>
  <p:notesMasterIdLst>
    <p:notesMasterId r:id="rId21"/>
  </p:notesMasterIdLst>
  <p:handoutMasterIdLst>
    <p:handoutMasterId r:id="rId22"/>
  </p:handoutMasterIdLst>
  <p:sldIdLst>
    <p:sldId id="260" r:id="rId13"/>
    <p:sldId id="261" r:id="rId14"/>
    <p:sldId id="262" r:id="rId15"/>
    <p:sldId id="265" r:id="rId16"/>
    <p:sldId id="263" r:id="rId17"/>
    <p:sldId id="264" r:id="rId18"/>
    <p:sldId id="266" r:id="rId19"/>
    <p:sldId id="267" r:id="rId20"/>
  </p:sldIdLst>
  <p:sldSz cx="12190413" cy="6858000"/>
  <p:notesSz cx="6858000" cy="9144000"/>
  <p:custDataLst>
    <p:tags r:id="rId23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238E"/>
    <a:srgbClr val="008737"/>
    <a:srgbClr val="F7BCB3"/>
    <a:srgbClr val="FC7634"/>
    <a:srgbClr val="F6D04D"/>
    <a:srgbClr val="171748"/>
    <a:srgbClr val="1FD082"/>
    <a:srgbClr val="2F3EEA"/>
    <a:srgbClr val="FFFF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0" autoAdjust="0"/>
    <p:restoredTop sz="95660" autoAdjust="0"/>
  </p:normalViewPr>
  <p:slideViewPr>
    <p:cSldViewPr showGuides="1">
      <p:cViewPr varScale="1">
        <p:scale>
          <a:sx n="123" d="100"/>
          <a:sy n="123" d="100"/>
        </p:scale>
        <p:origin x="75" y="261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5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3.xml"/><Relationship Id="rId23" Type="http://schemas.openxmlformats.org/officeDocument/2006/relationships/tags" Target="tags/tag1.xml"/><Relationship Id="rId10" Type="http://schemas.openxmlformats.org/officeDocument/2006/relationships/customXml" Target="../customXml/item10.xml"/><Relationship Id="rId19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03361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6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9675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5C221-F990-0F01-09CC-189C52DA5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2BA1F8-4B73-2106-FB62-52E8D2380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626BAF-0124-97FE-C1B0-A8E6C0AE5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0B707-FF01-AF59-7BA2-82F31DD3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7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12983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F9E13-2125-B8EA-50D6-5CAFD0E4D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F2701E-0396-84EB-790D-B9EA8614A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DE904-4087-C860-19D2-6ADFFFCB5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86BC3-FC86-2FDB-7630-12AFC59D3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8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026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05568-6052-8CC1-2F0F-7E96F4FBFE5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03C9AB37-CBC0-462E-BE9F-D56FFCA2F932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-3600"/>
            <a:ext cx="12193200" cy="68616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82A91CBB-6FFD-4CE8-BB6F-AAA1E627F3B5}" type="datetime1">
              <a:rPr lang="en-US" smtClean="0"/>
              <a:t>8/22/2025</a:t>
            </a:fld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fld id="{CD552FD3-DC51-4DBA-9EEC-56F2223303F9}" type="datetime1">
              <a:rPr lang="en-US" smtClean="0"/>
              <a:t>8/22/2025</a:t>
            </a:fld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85F0C-D96E-1E47-B5CB-0D440224066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C103740-21CE-4B2D-ABEB-FEE25BF72513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090D-9E9E-D19F-64E8-48E3721AB6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E720C67-1C98-4B46-A1B0-A3E72B6C537D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1092B-FA79-D49E-746F-FF6DB5D4790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A895928-998C-4C20-9E66-EF87632CDBDB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2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84AB2-789D-CA6F-1F13-DDE15E0777A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27F1F78-A9FC-4303-B331-6ACBE1EFED8D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4A2F0-05CC-BD72-2EAF-26BDB05FDFF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C08F9D3-8F6F-4465-AB07-6DC4A9405344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add title one line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US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US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FD562-C942-35C5-7D0D-385A66B6BC5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56947A61-72E5-4BD0-B183-1F4DCC452C12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64AFAB-198F-4969-6DA5-846B1D959C6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B6B9020-813A-4BBF-B819-1F5827AA03BA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2CE95-4F12-D4A0-AAC9-34618B004C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42C3C8E-B2B2-4C5D-9866-BC7953063CAF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79238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5590800" y="6541200"/>
            <a:ext cx="54972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spcBef>
                <a:spcPts val="0"/>
              </a:spcBef>
              <a:defRPr sz="7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a-DK"/>
              <a:t>Non-Gaussian State Simulation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3676" name="text" descr="{&quot;templafy&quot;:{&quot;type&quot;:&quot;text&quot;,&quot;binding&quot;:&quot;UserProfile.Offices.Workarea_{{DocumentLanguage}}&quot;}}" title="UserProfile.Offices.Workarea_{{DocumentLanguage}}"/>
          <p:cNvSpPr>
            <a:spLocks noChangeArrowheads="1"/>
          </p:cNvSpPr>
          <p:nvPr userDrawn="1"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da-DK" sz="700" b="1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Technical University of Denmark</a:t>
            </a:r>
            <a:endParaRPr lang="da-DK" sz="7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date" descr="{&quot;templafy&quot;:{&quot;type&quot;:&quot;date&quot;,&quot;binding&quot;:&quot;Form.Date&quot;,&quot;format&quot;:&quot;{{DateFormats.GeneralDate}}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-80" charset="-128"/>
            </a:endParaRP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79238E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498C49-6F56-292E-8610-924B87479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2000" y="6541200"/>
            <a:ext cx="1105200" cy="316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>
                <a:solidFill>
                  <a:schemeClr val="bg1"/>
                </a:solidFill>
                <a:latin typeface="+mj-lt"/>
              </a:defRPr>
            </a:lvl1pPr>
          </a:lstStyle>
          <a:p>
            <a:fld id="{8DAD104C-89C7-4688-B199-BA29404F2AEF}" type="datetime1">
              <a:rPr lang="en-US" smtClean="0"/>
              <a:t>8/22/2025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Non-Gaussian State Simulation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Qi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5995EB-10E4-4119-B468-5CD7D10A093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BD79507-030C-48B9-4B06-13AEB08862A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34B5D1E-C711-4E96-A5A4-B0DEB9D91A19}" type="slidenum">
              <a:rPr lang="en-US" smtClean="0"/>
              <a:t>1</a:t>
            </a:fld>
            <a:fld id="{C348FCFA-86D0-4F57-8721-AAF5D0957ABB}" type="datetime1">
              <a:rPr lang="en-US" smtClean="0"/>
              <a:t>8/22/2025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D4033-3054-E411-7161-727367F8C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D3C9C1E-5940-3DE8-7A5C-83928A26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uk-UA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931A9A9-573A-5233-3177-65FFFC0A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is useful</a:t>
            </a:r>
          </a:p>
          <a:p>
            <a:r>
              <a:rPr lang="en-US" dirty="0"/>
              <a:t>Gaussian states are awesome</a:t>
            </a:r>
          </a:p>
          <a:p>
            <a:r>
              <a:rPr lang="en-US" dirty="0"/>
              <a:t>Non-Gaussian operations are necessary (Kerr Gate, PNRD, etc.)</a:t>
            </a:r>
          </a:p>
          <a:p>
            <a:r>
              <a:rPr lang="en-US" dirty="0"/>
              <a:t>Pretty Wigner function graphs</a:t>
            </a:r>
          </a:p>
        </p:txBody>
      </p:sp>
      <p:sp>
        <p:nvSpPr>
          <p:cNvPr id="10" name="FLD_Presentation Title">
            <a:extLst>
              <a:ext uri="{FF2B5EF4-FFF2-40B4-BE49-F238E27FC236}">
                <a16:creationId xmlns:a16="http://schemas.microsoft.com/office/drawing/2014/main" id="{7C9BA913-0038-C7D9-78FF-28C36CD8B8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7A796-7B9D-DA34-77CE-85C79F43BB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F5A54-7356-6E5D-15C3-94F8A1349F5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9E05284-860C-493D-8C16-78587A264C65}" type="datetime1">
              <a:rPr lang="en-US" smtClean="0"/>
              <a:t>8/22/2025</a:t>
            </a:fld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58D52F-387E-7933-7447-BA9E135AB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503385"/>
              </p:ext>
            </p:extLst>
          </p:nvPr>
        </p:nvGraphicFramePr>
        <p:xfrm>
          <a:off x="1774726" y="3212976"/>
          <a:ext cx="9312374" cy="30389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56187">
                  <a:extLst>
                    <a:ext uri="{9D8B030D-6E8A-4147-A177-3AD203B41FA5}">
                      <a16:colId xmlns:a16="http://schemas.microsoft.com/office/drawing/2014/main" val="3685759819"/>
                    </a:ext>
                  </a:extLst>
                </a:gridCol>
                <a:gridCol w="4656187">
                  <a:extLst>
                    <a:ext uri="{9D8B030D-6E8A-4147-A177-3AD203B41FA5}">
                      <a16:colId xmlns:a16="http://schemas.microsoft.com/office/drawing/2014/main" val="1995015040"/>
                    </a:ext>
                  </a:extLst>
                </a:gridCol>
              </a:tblGrid>
              <a:tr h="426493">
                <a:tc>
                  <a:txBody>
                    <a:bodyPr/>
                    <a:lstStyle/>
                    <a:p>
                      <a:r>
                        <a:rPr lang="en-US" dirty="0"/>
                        <a:t>Gaussian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Non-Gaussian states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04062"/>
                  </a:ext>
                </a:extLst>
              </a:tr>
              <a:tr h="2612437">
                <a:tc>
                  <a:txBody>
                    <a:bodyPr/>
                    <a:lstStyle/>
                    <a:p>
                      <a:r>
                        <a:rPr lang="en-US" u="sng" dirty="0"/>
                        <a:t>Requires</a:t>
                      </a:r>
                    </a:p>
                    <a:p>
                      <a:r>
                        <a:rPr lang="en-US" u="none" dirty="0"/>
                        <a:t>Covariance matrix       </a:t>
                      </a:r>
                      <a:r>
                        <a:rPr lang="el-GR" u="none" dirty="0"/>
                        <a:t>σ</a:t>
                      </a:r>
                      <a:endParaRPr lang="en-US" u="none" dirty="0"/>
                    </a:p>
                    <a:p>
                      <a:r>
                        <a:rPr lang="en-US" u="none" dirty="0"/>
                        <a:t>Displacement vector   q</a:t>
                      </a:r>
                    </a:p>
                    <a:p>
                      <a:endParaRPr lang="en-US" u="none" dirty="0"/>
                    </a:p>
                    <a:p>
                      <a:endParaRPr lang="en-US" u="non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Requires</a:t>
                      </a:r>
                      <a:endParaRPr lang="en-US" u="none" dirty="0"/>
                    </a:p>
                    <a:p>
                      <a:r>
                        <a:rPr lang="en-US" dirty="0"/>
                        <a:t>Density matrix      </a:t>
                      </a:r>
                      <a:r>
                        <a:rPr lang="el-GR" dirty="0"/>
                        <a:t>ρ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63756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37FE328-6A62-1690-151E-E52059DECF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333"/>
          <a:stretch>
            <a:fillRect/>
          </a:stretch>
        </p:blipFill>
        <p:spPr>
          <a:xfrm>
            <a:off x="6430913" y="4575839"/>
            <a:ext cx="2920478" cy="936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317715-281A-5CD7-D76E-978BABF15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726" y="4575839"/>
            <a:ext cx="2752128" cy="8241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6013646-ADFA-53C5-6244-2ED153C2B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726" y="5511945"/>
            <a:ext cx="1080120" cy="3057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668154-7962-156F-BF90-949F61822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4726" y="5817681"/>
            <a:ext cx="1893348" cy="258184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0828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7462-A3DB-BD3D-AB2A-066803CC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Math: Transforming the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E3F3F-A051-E2C0-5374-7F19E619FF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09308-468B-B2A7-C99D-32DAD63B66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EE3571-5C98-C503-9AE1-CBAB1D4B147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0823072-C5A9-44F9-AF95-82861DB8C71B}" type="datetime1">
              <a:rPr lang="en-US" smtClean="0"/>
              <a:t>8/22/2025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8D47A1-E58F-B898-DC99-2EF87090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0900" y="2204864"/>
            <a:ext cx="3243151" cy="2520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9B2CCA-B8F2-ACD6-94BA-11BFB12F6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070" y="2204864"/>
            <a:ext cx="2841887" cy="25202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8443A5-4ABD-E664-094E-248D0019132B}"/>
              </a:ext>
            </a:extLst>
          </p:cNvPr>
          <p:cNvSpPr txBox="1"/>
          <p:nvPr/>
        </p:nvSpPr>
        <p:spPr>
          <a:xfrm>
            <a:off x="406574" y="1772816"/>
            <a:ext cx="328455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latin typeface="+mn-lt"/>
              </a:rPr>
              <a:t>Superposition of Gaussian States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750B9D-B57C-6E0D-6F45-234597FF98B7}"/>
              </a:ext>
            </a:extLst>
          </p:cNvPr>
          <p:cNvSpPr txBox="1"/>
          <p:nvPr/>
        </p:nvSpPr>
        <p:spPr>
          <a:xfrm>
            <a:off x="4741517" y="1712421"/>
            <a:ext cx="310099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b="1" dirty="0">
                <a:latin typeface="+mn-lt"/>
              </a:rPr>
              <a:t>Fock state as a superposition of Gaussian States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AA9C23-7EB3-C929-8DDA-BC2D818E7D37}"/>
              </a:ext>
            </a:extLst>
          </p:cNvPr>
          <p:cNvSpPr txBox="1"/>
          <p:nvPr/>
        </p:nvSpPr>
        <p:spPr>
          <a:xfrm>
            <a:off x="8730452" y="1466200"/>
            <a:ext cx="322307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432"/>
              </a:spcBef>
            </a:pPr>
            <a:r>
              <a:rPr lang="en-US" b="1" dirty="0">
                <a:latin typeface="+mn-lt"/>
              </a:rPr>
              <a:t>Superposition of Fock states as a superposition of Gaussian States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106BE-C377-6B27-6413-5228C9169720}"/>
              </a:ext>
            </a:extLst>
          </p:cNvPr>
          <p:cNvSpPr/>
          <p:nvPr/>
        </p:nvSpPr>
        <p:spPr bwMode="auto">
          <a:xfrm>
            <a:off x="4511030" y="1466200"/>
            <a:ext cx="0" cy="367240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0864B7-AB6E-5D0D-599B-E5089B4E924B}"/>
              </a:ext>
            </a:extLst>
          </p:cNvPr>
          <p:cNvSpPr/>
          <p:nvPr/>
        </p:nvSpPr>
        <p:spPr bwMode="auto">
          <a:xfrm>
            <a:off x="8399462" y="1466200"/>
            <a:ext cx="0" cy="3672408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69C9ACD-883F-A242-C4A9-5AE1C80CC19D}"/>
              </a:ext>
            </a:extLst>
          </p:cNvPr>
          <p:cNvSpPr/>
          <p:nvPr/>
        </p:nvSpPr>
        <p:spPr bwMode="auto">
          <a:xfrm>
            <a:off x="3952813" y="1859922"/>
            <a:ext cx="792087" cy="72008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31FCD78-C557-CD48-3C70-936E85C3CB77}"/>
              </a:ext>
            </a:extLst>
          </p:cNvPr>
          <p:cNvSpPr/>
          <p:nvPr/>
        </p:nvSpPr>
        <p:spPr bwMode="auto">
          <a:xfrm>
            <a:off x="8039423" y="1859922"/>
            <a:ext cx="792087" cy="72008"/>
          </a:xfrm>
          <a:prstGeom prst="rightArrow">
            <a:avLst/>
          </a:prstGeom>
          <a:solidFill>
            <a:schemeClr val="bg2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7FB6631-9D7D-6327-BF36-5934A9F61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88" y="2204864"/>
            <a:ext cx="412866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EB207-AB4B-DC36-2886-620FA4FF8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971CCE7-F23D-D78D-ECDF-92A43529AA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714" r="40845" b="20000"/>
          <a:stretch>
            <a:fillRect/>
          </a:stretch>
        </p:blipFill>
        <p:spPr>
          <a:xfrm>
            <a:off x="99179" y="4706527"/>
            <a:ext cx="3337630" cy="509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FC71A4-1DBB-D390-7BD6-E90A479BD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943" y="1695264"/>
            <a:ext cx="5171542" cy="4620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933A10-D5E0-DF0B-BCC3-AE4336340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4" y="1695264"/>
            <a:ext cx="6463593" cy="23760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EA5F36-6029-217D-8CFC-055CB833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Transforming the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55536-C9B4-F4CE-E4AA-36FBBD5087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8F47E-6377-2BA6-C49D-0F746CC932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4547CF-B82F-A89A-A64C-5D667C9930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1F2FB9-5C6A-4B52-BE09-0B3DAB3C13B2}" type="datetime1">
              <a:rPr lang="en-US" smtClean="0"/>
              <a:t>8/22/2025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FFBF06-B0B7-C588-373E-30AE93A50218}"/>
              </a:ext>
            </a:extLst>
          </p:cNvPr>
          <p:cNvSpPr txBox="1"/>
          <p:nvPr/>
        </p:nvSpPr>
        <p:spPr>
          <a:xfrm>
            <a:off x="1774726" y="1398843"/>
            <a:ext cx="44836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latin typeface="+mn-lt"/>
              </a:rPr>
              <a:t>Superposition of Gaussian States (Cat States)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7750D0-C11B-623B-CF2D-5284C1605226}"/>
              </a:ext>
            </a:extLst>
          </p:cNvPr>
          <p:cNvSpPr/>
          <p:nvPr/>
        </p:nvSpPr>
        <p:spPr bwMode="auto">
          <a:xfrm>
            <a:off x="213838" y="3196257"/>
            <a:ext cx="2713016" cy="471107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85553C-A05B-A341-8AD7-2AEF14353CAF}"/>
              </a:ext>
            </a:extLst>
          </p:cNvPr>
          <p:cNvSpPr/>
          <p:nvPr/>
        </p:nvSpPr>
        <p:spPr bwMode="auto">
          <a:xfrm>
            <a:off x="252000" y="3726671"/>
            <a:ext cx="6275254" cy="137474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BC4BF6-8BCD-1827-7DBF-8EC3E8186BA1}"/>
              </a:ext>
            </a:extLst>
          </p:cNvPr>
          <p:cNvSpPr/>
          <p:nvPr/>
        </p:nvSpPr>
        <p:spPr bwMode="auto">
          <a:xfrm>
            <a:off x="7258360" y="5233554"/>
            <a:ext cx="3301341" cy="643718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38AE12C-5256-AF5B-8088-BD29F96E0715}"/>
              </a:ext>
            </a:extLst>
          </p:cNvPr>
          <p:cNvSpPr/>
          <p:nvPr/>
        </p:nvSpPr>
        <p:spPr bwMode="auto">
          <a:xfrm>
            <a:off x="190550" y="2438787"/>
            <a:ext cx="432048" cy="304296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A29228E-29E7-A816-12E3-6825B177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6" t="54593" b="33333"/>
          <a:stretch>
            <a:fillRect/>
          </a:stretch>
        </p:blipFill>
        <p:spPr>
          <a:xfrm>
            <a:off x="262558" y="5361832"/>
            <a:ext cx="4991821" cy="39711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3C0A20-DFB7-62BC-7ABD-0C513E481B18}"/>
              </a:ext>
            </a:extLst>
          </p:cNvPr>
          <p:cNvSpPr/>
          <p:nvPr/>
        </p:nvSpPr>
        <p:spPr bwMode="auto">
          <a:xfrm>
            <a:off x="336009" y="5326976"/>
            <a:ext cx="4952727" cy="437769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A365F09-A5BA-7A16-2207-849D4AA5BC51}"/>
              </a:ext>
            </a:extLst>
          </p:cNvPr>
          <p:cNvSpPr/>
          <p:nvPr/>
        </p:nvSpPr>
        <p:spPr bwMode="auto">
          <a:xfrm>
            <a:off x="336009" y="4736498"/>
            <a:ext cx="3024336" cy="538601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AB983-3B01-1848-0CEE-C9CC424D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047" b="83710"/>
          <a:stretch>
            <a:fillRect/>
          </a:stretch>
        </p:blipFill>
        <p:spPr>
          <a:xfrm>
            <a:off x="67866" y="4102154"/>
            <a:ext cx="2578668" cy="5775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F7F5EA-7FBA-6E52-6D4E-73B87A1B08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8" t="46558" r="58897" b="44190"/>
          <a:stretch>
            <a:fillRect/>
          </a:stretch>
        </p:blipFill>
        <p:spPr>
          <a:xfrm>
            <a:off x="333862" y="5875927"/>
            <a:ext cx="1956637" cy="3168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44C2109-01C9-BBBF-ACAE-BC4C59358880}"/>
              </a:ext>
            </a:extLst>
          </p:cNvPr>
          <p:cNvSpPr/>
          <p:nvPr/>
        </p:nvSpPr>
        <p:spPr bwMode="auto">
          <a:xfrm>
            <a:off x="333862" y="5845678"/>
            <a:ext cx="1944920" cy="346295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0905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6859858A-73A1-E611-0865-2495E77376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160" b="27172"/>
          <a:stretch>
            <a:fillRect/>
          </a:stretch>
        </p:blipFill>
        <p:spPr>
          <a:xfrm>
            <a:off x="6559620" y="4626322"/>
            <a:ext cx="3456384" cy="602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B0679B-FE7E-C6CC-C02A-252B2ED95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02" y="1772816"/>
            <a:ext cx="5917601" cy="43907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F42BF-A4E2-B6D3-255A-C326F28C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Transforming the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1A267-B60C-6639-1304-D46906B260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4C2CE-7BBB-E355-5A9C-64F115451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52685F0-4ACF-0D0C-F71D-E60530C0C1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7E6F49E-D21D-4809-9DDC-3FD4215C6188}" type="datetime1">
              <a:rPr lang="en-US" smtClean="0"/>
              <a:t>8/22/2025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B7E6A-9C50-5CDC-E7D2-2E2EFB108900}"/>
              </a:ext>
            </a:extLst>
          </p:cNvPr>
          <p:cNvSpPr txBox="1"/>
          <p:nvPr/>
        </p:nvSpPr>
        <p:spPr>
          <a:xfrm>
            <a:off x="1774726" y="1398843"/>
            <a:ext cx="46310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latin typeface="+mn-lt"/>
              </a:rPr>
              <a:t>Fock State to Superposition of Gaussian States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BFE5C9-9CD1-EA74-AD23-3198D0AD3246}"/>
              </a:ext>
            </a:extLst>
          </p:cNvPr>
          <p:cNvSpPr/>
          <p:nvPr/>
        </p:nvSpPr>
        <p:spPr bwMode="auto">
          <a:xfrm>
            <a:off x="662775" y="4949558"/>
            <a:ext cx="2376264" cy="432048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31CBDC-8B7D-FE75-86FC-58277182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788"/>
          <a:stretch>
            <a:fillRect/>
          </a:stretch>
        </p:blipFill>
        <p:spPr>
          <a:xfrm>
            <a:off x="6584264" y="1772817"/>
            <a:ext cx="3456384" cy="160044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D9D22B-18D0-13C1-B24D-C728B672C50E}"/>
              </a:ext>
            </a:extLst>
          </p:cNvPr>
          <p:cNvSpPr/>
          <p:nvPr/>
        </p:nvSpPr>
        <p:spPr bwMode="auto">
          <a:xfrm>
            <a:off x="662775" y="5403613"/>
            <a:ext cx="5732607" cy="137474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6D92D5-775F-5BE1-1D80-3684558A6291}"/>
              </a:ext>
            </a:extLst>
          </p:cNvPr>
          <p:cNvSpPr/>
          <p:nvPr/>
        </p:nvSpPr>
        <p:spPr bwMode="auto">
          <a:xfrm>
            <a:off x="662775" y="5555688"/>
            <a:ext cx="1543999" cy="137474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DFFED5-7778-76E8-1BF1-58B89ABE9FEF}"/>
              </a:ext>
            </a:extLst>
          </p:cNvPr>
          <p:cNvSpPr/>
          <p:nvPr/>
        </p:nvSpPr>
        <p:spPr bwMode="auto">
          <a:xfrm>
            <a:off x="838622" y="4149080"/>
            <a:ext cx="432048" cy="144016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49A40F-4C02-3675-AB7F-5093567CB7B7}"/>
              </a:ext>
            </a:extLst>
          </p:cNvPr>
          <p:cNvSpPr/>
          <p:nvPr/>
        </p:nvSpPr>
        <p:spPr bwMode="auto">
          <a:xfrm>
            <a:off x="622598" y="4348840"/>
            <a:ext cx="432048" cy="304296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7E82AB-4F81-D1FA-258C-06F747E3076B}"/>
              </a:ext>
            </a:extLst>
          </p:cNvPr>
          <p:cNvSpPr/>
          <p:nvPr/>
        </p:nvSpPr>
        <p:spPr bwMode="auto">
          <a:xfrm>
            <a:off x="7232336" y="3068960"/>
            <a:ext cx="432048" cy="304296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15C016-C655-9235-3179-F337DBE79000}"/>
              </a:ext>
            </a:extLst>
          </p:cNvPr>
          <p:cNvSpPr/>
          <p:nvPr/>
        </p:nvSpPr>
        <p:spPr bwMode="auto">
          <a:xfrm>
            <a:off x="7880408" y="3101991"/>
            <a:ext cx="216024" cy="188929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8A18D96-167A-3D73-8BAD-2B115C2B7E63}"/>
              </a:ext>
            </a:extLst>
          </p:cNvPr>
          <p:cNvSpPr/>
          <p:nvPr/>
        </p:nvSpPr>
        <p:spPr bwMode="auto">
          <a:xfrm>
            <a:off x="7091386" y="4581128"/>
            <a:ext cx="2788224" cy="639538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0F90C6C-C41B-3851-23A7-DB1A11D696D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4593" b="33333"/>
          <a:stretch>
            <a:fillRect/>
          </a:stretch>
        </p:blipFill>
        <p:spPr>
          <a:xfrm>
            <a:off x="6873270" y="4094464"/>
            <a:ext cx="5205543" cy="39711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B58407-B662-60C4-CC6E-8EB845C9F1F0}"/>
              </a:ext>
            </a:extLst>
          </p:cNvPr>
          <p:cNvSpPr/>
          <p:nvPr/>
        </p:nvSpPr>
        <p:spPr bwMode="auto">
          <a:xfrm>
            <a:off x="7103318" y="4071350"/>
            <a:ext cx="4952727" cy="437769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AB8C99-0B00-35E3-05EB-19BD2D6C9B9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5714" r="40845" b="20000"/>
          <a:stretch>
            <a:fillRect/>
          </a:stretch>
        </p:blipFill>
        <p:spPr>
          <a:xfrm>
            <a:off x="6860267" y="3430505"/>
            <a:ext cx="3337630" cy="509267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74FF703-F338-6EF1-3061-CAC16DDB95C5}"/>
              </a:ext>
            </a:extLst>
          </p:cNvPr>
          <p:cNvSpPr/>
          <p:nvPr/>
        </p:nvSpPr>
        <p:spPr bwMode="auto">
          <a:xfrm>
            <a:off x="7090315" y="3429000"/>
            <a:ext cx="3024336" cy="538601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79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88CBC-5236-0EFC-AFEA-EAD523FA0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6E410B5-5003-049B-4FAC-5C48A6ECC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038" y="5072674"/>
            <a:ext cx="2232248" cy="2795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D35C21-A803-2444-AFF4-132D06902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3" y="1696519"/>
            <a:ext cx="5037253" cy="48127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D06F1A-BC85-8A9A-BA13-B5B102AC0F6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9577"/>
          <a:stretch>
            <a:fillRect/>
          </a:stretch>
        </p:blipFill>
        <p:spPr>
          <a:xfrm>
            <a:off x="5879182" y="1753477"/>
            <a:ext cx="3456384" cy="18915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E67CA6-436E-943D-D8F5-50AE409D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Transforming the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D9A8F-64A1-BCB0-DA0A-D8D8DCE983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22C691-2C03-A0D8-45A2-3AF8D0C23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7DAC18-88A1-5616-2D16-22A938B787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0EF9FE7-A9FC-4CDC-952B-B49E5DC59A91}" type="datetime1">
              <a:rPr lang="en-US" smtClean="0"/>
              <a:t>8/22/2025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C4D5A-CBEE-2685-5245-C93B824A3211}"/>
              </a:ext>
            </a:extLst>
          </p:cNvPr>
          <p:cNvSpPr txBox="1"/>
          <p:nvPr/>
        </p:nvSpPr>
        <p:spPr>
          <a:xfrm>
            <a:off x="1774726" y="1398843"/>
            <a:ext cx="64328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en-US" b="1" dirty="0">
                <a:latin typeface="+mn-lt"/>
              </a:rPr>
              <a:t>Superposition of Fock States to Superposition of Gaussian States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A866F0-6835-2879-D8AB-9F7D478862C9}"/>
              </a:ext>
            </a:extLst>
          </p:cNvPr>
          <p:cNvSpPr/>
          <p:nvPr/>
        </p:nvSpPr>
        <p:spPr bwMode="auto">
          <a:xfrm>
            <a:off x="565980" y="5183564"/>
            <a:ext cx="2000834" cy="432048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8E4DEE-D99E-AC17-6A88-0D13D07C58FC}"/>
              </a:ext>
            </a:extLst>
          </p:cNvPr>
          <p:cNvSpPr/>
          <p:nvPr/>
        </p:nvSpPr>
        <p:spPr bwMode="auto">
          <a:xfrm>
            <a:off x="599006" y="5697264"/>
            <a:ext cx="4857600" cy="108000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521C3D-D23E-F340-646A-A04867E2A910}"/>
              </a:ext>
            </a:extLst>
          </p:cNvPr>
          <p:cNvSpPr/>
          <p:nvPr/>
        </p:nvSpPr>
        <p:spPr bwMode="auto">
          <a:xfrm>
            <a:off x="605353" y="6294399"/>
            <a:ext cx="1656184" cy="1080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25ADE5-78FC-93DE-E8D4-0C2C4B98974A}"/>
              </a:ext>
            </a:extLst>
          </p:cNvPr>
          <p:cNvSpPr/>
          <p:nvPr/>
        </p:nvSpPr>
        <p:spPr bwMode="auto">
          <a:xfrm>
            <a:off x="742565" y="3876942"/>
            <a:ext cx="376876" cy="143917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94179ED-453E-D13C-58A1-244CCC17CB45}"/>
              </a:ext>
            </a:extLst>
          </p:cNvPr>
          <p:cNvSpPr/>
          <p:nvPr/>
        </p:nvSpPr>
        <p:spPr bwMode="auto">
          <a:xfrm>
            <a:off x="570963" y="4702448"/>
            <a:ext cx="360040" cy="218160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8F4AC2-E64F-D56F-AB98-6971418F0A65}"/>
              </a:ext>
            </a:extLst>
          </p:cNvPr>
          <p:cNvSpPr/>
          <p:nvPr/>
        </p:nvSpPr>
        <p:spPr bwMode="auto">
          <a:xfrm>
            <a:off x="6527254" y="3320346"/>
            <a:ext cx="432048" cy="304296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23646C1-C478-A9F2-57A9-F260F5E7E83C}"/>
              </a:ext>
            </a:extLst>
          </p:cNvPr>
          <p:cNvSpPr/>
          <p:nvPr/>
        </p:nvSpPr>
        <p:spPr bwMode="auto">
          <a:xfrm>
            <a:off x="7175326" y="3366097"/>
            <a:ext cx="144016" cy="188929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2A8D3F-294E-6F07-AA09-AB367DA7F230}"/>
              </a:ext>
            </a:extLst>
          </p:cNvPr>
          <p:cNvSpPr/>
          <p:nvPr/>
        </p:nvSpPr>
        <p:spPr bwMode="auto">
          <a:xfrm>
            <a:off x="6492038" y="5056416"/>
            <a:ext cx="2232248" cy="316800"/>
          </a:xfrm>
          <a:prstGeom prst="roundRect">
            <a:avLst/>
          </a:prstGeom>
          <a:solidFill>
            <a:schemeClr val="accent2">
              <a:alpha val="20000"/>
            </a:schemeClr>
          </a:solidFill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0DAEE9-3BB3-B51F-240B-D7815ECBC4F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4593" b="33333"/>
          <a:stretch>
            <a:fillRect/>
          </a:stretch>
        </p:blipFill>
        <p:spPr>
          <a:xfrm>
            <a:off x="6239222" y="4501054"/>
            <a:ext cx="5205543" cy="39711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66AF463-04DA-CE31-0C57-51C203C2F0A3}"/>
              </a:ext>
            </a:extLst>
          </p:cNvPr>
          <p:cNvSpPr/>
          <p:nvPr/>
        </p:nvSpPr>
        <p:spPr bwMode="auto">
          <a:xfrm>
            <a:off x="6492038" y="4483564"/>
            <a:ext cx="4952727" cy="437769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B5E8E33-E452-E1E7-C889-7E1491CD6F4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5714" r="40845" b="20000"/>
          <a:stretch>
            <a:fillRect/>
          </a:stretch>
        </p:blipFill>
        <p:spPr>
          <a:xfrm>
            <a:off x="6239222" y="3718537"/>
            <a:ext cx="3765540" cy="574559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6D4EB7-E556-FCBE-CC92-B244AF6F3E0D}"/>
              </a:ext>
            </a:extLst>
          </p:cNvPr>
          <p:cNvSpPr/>
          <p:nvPr/>
        </p:nvSpPr>
        <p:spPr bwMode="auto">
          <a:xfrm>
            <a:off x="6509436" y="3717032"/>
            <a:ext cx="3412080" cy="607654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863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C7E9A-98BD-DE69-1D4A-7831DC60B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53077C1-79C1-394C-1606-14A1C39BC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998" y="1946655"/>
            <a:ext cx="4392488" cy="16950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EA97DA-AAAB-E6F4-EE23-C9F0F4EE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Calculating Wigner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E73F11-7801-B766-A270-82250AF509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5AD87-2F2C-4446-FB2E-BD1691835C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12366C-17C0-C7DB-6C57-4B00E32B274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B3526AE-8B86-4F40-8C5C-DE636CAED3F9}" type="datetime1">
              <a:rPr lang="en-US" smtClean="0"/>
              <a:t>8/22/2025</a:t>
            </a:fld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D1F3EC-4AF7-5F2D-4794-D1CF51B15B5A}"/>
              </a:ext>
            </a:extLst>
          </p:cNvPr>
          <p:cNvSpPr/>
          <p:nvPr/>
        </p:nvSpPr>
        <p:spPr bwMode="auto">
          <a:xfrm>
            <a:off x="6887294" y="2015934"/>
            <a:ext cx="1152128" cy="188930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96B47D-4B04-A332-3D69-E3F64E4BA90A}"/>
              </a:ext>
            </a:extLst>
          </p:cNvPr>
          <p:cNvSpPr/>
          <p:nvPr/>
        </p:nvSpPr>
        <p:spPr bwMode="auto">
          <a:xfrm>
            <a:off x="6203262" y="3140968"/>
            <a:ext cx="396000" cy="28803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391DEB-F3B0-3B47-31B2-3DEE16A2B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00" y="1447346"/>
            <a:ext cx="3908921" cy="504535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CD5583E-2682-6F36-2348-756F1C751C7C}"/>
              </a:ext>
            </a:extLst>
          </p:cNvPr>
          <p:cNvSpPr/>
          <p:nvPr/>
        </p:nvSpPr>
        <p:spPr bwMode="auto">
          <a:xfrm>
            <a:off x="1357200" y="5153468"/>
            <a:ext cx="3153830" cy="219747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73DF68A-F268-3EED-7AB6-72547C416779}"/>
              </a:ext>
            </a:extLst>
          </p:cNvPr>
          <p:cNvSpPr/>
          <p:nvPr/>
        </p:nvSpPr>
        <p:spPr bwMode="auto">
          <a:xfrm>
            <a:off x="5015085" y="2060848"/>
            <a:ext cx="720081" cy="288032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63E075B-DC9F-F78D-C4FB-2D952B0D5BCD}"/>
              </a:ext>
            </a:extLst>
          </p:cNvPr>
          <p:cNvSpPr/>
          <p:nvPr/>
        </p:nvSpPr>
        <p:spPr bwMode="auto">
          <a:xfrm>
            <a:off x="1357200" y="5373216"/>
            <a:ext cx="3070870" cy="92789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C1C86C2-9D70-ECDE-E428-73C03F8C4B67}"/>
              </a:ext>
            </a:extLst>
          </p:cNvPr>
          <p:cNvSpPr/>
          <p:nvPr/>
        </p:nvSpPr>
        <p:spPr bwMode="auto">
          <a:xfrm>
            <a:off x="8147478" y="3140968"/>
            <a:ext cx="323992" cy="28803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A70C773-0366-762D-580F-B0E0FF6F72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8556" r="52935"/>
          <a:stretch>
            <a:fillRect/>
          </a:stretch>
        </p:blipFill>
        <p:spPr>
          <a:xfrm>
            <a:off x="5072092" y="3710994"/>
            <a:ext cx="2967330" cy="848888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9E08AA5-FEE9-2B1D-796D-0B70CB2CD3D7}"/>
              </a:ext>
            </a:extLst>
          </p:cNvPr>
          <p:cNvSpPr/>
          <p:nvPr/>
        </p:nvSpPr>
        <p:spPr bwMode="auto">
          <a:xfrm>
            <a:off x="5447134" y="3740515"/>
            <a:ext cx="2520280" cy="705990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EEE1316-7381-428A-8313-3CC2B2A4BB1F}"/>
              </a:ext>
            </a:extLst>
          </p:cNvPr>
          <p:cNvSpPr/>
          <p:nvPr/>
        </p:nvSpPr>
        <p:spPr bwMode="auto">
          <a:xfrm>
            <a:off x="1498920" y="5578010"/>
            <a:ext cx="995886" cy="227254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5E3EFD-1DD6-596F-782A-E722FC4A7043}"/>
              </a:ext>
            </a:extLst>
          </p:cNvPr>
          <p:cNvSpPr/>
          <p:nvPr/>
        </p:nvSpPr>
        <p:spPr bwMode="auto">
          <a:xfrm>
            <a:off x="1342678" y="4816932"/>
            <a:ext cx="1656184" cy="124236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A923AFD-4E8E-9A05-13D5-4F76C98BD630}"/>
              </a:ext>
            </a:extLst>
          </p:cNvPr>
          <p:cNvSpPr/>
          <p:nvPr/>
        </p:nvSpPr>
        <p:spPr bwMode="auto">
          <a:xfrm>
            <a:off x="1517102" y="5890109"/>
            <a:ext cx="1337744" cy="227254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607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DD72C-20F4-B62F-CB00-A1A3643CA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7B18D3-2D0C-E631-F7EF-C3187821E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814" y="1549384"/>
            <a:ext cx="5153912" cy="3293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57ED25-7900-EB67-1A2B-E83F1894D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82" y="1398844"/>
            <a:ext cx="5200160" cy="5102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2E4FF5-2F76-2FBB-AA10-89353529C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865096" cy="972716"/>
          </a:xfrm>
        </p:spPr>
        <p:txBody>
          <a:bodyPr/>
          <a:lstStyle/>
          <a:p>
            <a:r>
              <a:rPr lang="en-US" dirty="0"/>
              <a:t>Implementation: Photon Number Resolving Detector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E5F8-9AC6-6EA6-6EB4-8D9965A3A3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Non-Gaussian State Simulation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2BC4A-18C8-0747-E0B8-07130DE690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8EAA18-DEF9-A34F-70E8-0F7BF472289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0D83BFA-C57C-44EA-85D2-28D55F873561}" type="datetime1">
              <a:rPr lang="en-US" smtClean="0"/>
              <a:t>8/22/2025</a:t>
            </a:fld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BD55FB-AA0F-8779-34A6-07E9290A0D87}"/>
              </a:ext>
            </a:extLst>
          </p:cNvPr>
          <p:cNvSpPr/>
          <p:nvPr/>
        </p:nvSpPr>
        <p:spPr bwMode="auto">
          <a:xfrm>
            <a:off x="7175326" y="4411881"/>
            <a:ext cx="684076" cy="128036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4B95823-E613-B509-4EB1-3FE9203A1BB6}"/>
              </a:ext>
            </a:extLst>
          </p:cNvPr>
          <p:cNvSpPr/>
          <p:nvPr/>
        </p:nvSpPr>
        <p:spPr bwMode="auto">
          <a:xfrm>
            <a:off x="6167214" y="3803938"/>
            <a:ext cx="3528392" cy="288032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0CB57F5-A495-3C17-9E9C-E395FE25B314}"/>
              </a:ext>
            </a:extLst>
          </p:cNvPr>
          <p:cNvSpPr/>
          <p:nvPr/>
        </p:nvSpPr>
        <p:spPr bwMode="auto">
          <a:xfrm>
            <a:off x="6167213" y="4116863"/>
            <a:ext cx="2478753" cy="219747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7E1D33-A304-4692-D9F2-D60AD251F5D9}"/>
              </a:ext>
            </a:extLst>
          </p:cNvPr>
          <p:cNvSpPr/>
          <p:nvPr/>
        </p:nvSpPr>
        <p:spPr bwMode="auto">
          <a:xfrm>
            <a:off x="6383238" y="2529754"/>
            <a:ext cx="1888233" cy="505469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5A3AFAB-ABF8-A806-0D7E-C04932D55E45}"/>
              </a:ext>
            </a:extLst>
          </p:cNvPr>
          <p:cNvSpPr/>
          <p:nvPr/>
        </p:nvSpPr>
        <p:spPr bwMode="auto">
          <a:xfrm>
            <a:off x="622598" y="3326982"/>
            <a:ext cx="2520280" cy="246033"/>
          </a:xfrm>
          <a:prstGeom prst="round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AFC0231-45A7-F5E0-F509-1C4DC9BC54D0}"/>
              </a:ext>
            </a:extLst>
          </p:cNvPr>
          <p:cNvSpPr/>
          <p:nvPr/>
        </p:nvSpPr>
        <p:spPr bwMode="auto">
          <a:xfrm>
            <a:off x="766614" y="4668083"/>
            <a:ext cx="2232248" cy="216024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C7B277C-408F-D1E1-A910-005525F03256}"/>
              </a:ext>
            </a:extLst>
          </p:cNvPr>
          <p:cNvSpPr/>
          <p:nvPr/>
        </p:nvSpPr>
        <p:spPr bwMode="auto">
          <a:xfrm>
            <a:off x="6396542" y="3035223"/>
            <a:ext cx="1246836" cy="490804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34A4AD-E6CC-3DA4-ED6E-83D908FB048F}"/>
              </a:ext>
            </a:extLst>
          </p:cNvPr>
          <p:cNvSpPr/>
          <p:nvPr/>
        </p:nvSpPr>
        <p:spPr bwMode="auto">
          <a:xfrm>
            <a:off x="613336" y="5835159"/>
            <a:ext cx="2025485" cy="128036"/>
          </a:xfrm>
          <a:prstGeom prst="roundRect">
            <a:avLst/>
          </a:prstGeom>
          <a:solidFill>
            <a:schemeClr val="tx2">
              <a:alpha val="20000"/>
            </a:schemeClr>
          </a:solidFill>
          <a:ln w="952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0283E7-18BA-AE4B-EEC0-0037815F1A52}"/>
              </a:ext>
            </a:extLst>
          </p:cNvPr>
          <p:cNvSpPr/>
          <p:nvPr/>
        </p:nvSpPr>
        <p:spPr bwMode="auto">
          <a:xfrm>
            <a:off x="613336" y="3573016"/>
            <a:ext cx="1377414" cy="216024"/>
          </a:xfrm>
          <a:prstGeom prst="roundRect">
            <a:avLst/>
          </a:prstGeom>
          <a:solidFill>
            <a:schemeClr val="bg2">
              <a:alpha val="20000"/>
            </a:schemeClr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35FE2C-E14A-3501-80A0-AB72AADF7D3D}"/>
              </a:ext>
            </a:extLst>
          </p:cNvPr>
          <p:cNvSpPr/>
          <p:nvPr/>
        </p:nvSpPr>
        <p:spPr bwMode="auto">
          <a:xfrm>
            <a:off x="789788" y="5297467"/>
            <a:ext cx="4729354" cy="128036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BCDAC8E-4761-5548-A4EF-CBD524D2DC91}"/>
              </a:ext>
            </a:extLst>
          </p:cNvPr>
          <p:cNvSpPr/>
          <p:nvPr/>
        </p:nvSpPr>
        <p:spPr bwMode="auto">
          <a:xfrm>
            <a:off x="622598" y="4311005"/>
            <a:ext cx="2160240" cy="100876"/>
          </a:xfrm>
          <a:prstGeom prst="round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B94737-35FC-7E52-7B5C-7BD30C83FAA7}"/>
              </a:ext>
            </a:extLst>
          </p:cNvPr>
          <p:cNvSpPr/>
          <p:nvPr/>
        </p:nvSpPr>
        <p:spPr bwMode="auto">
          <a:xfrm>
            <a:off x="6153910" y="3523141"/>
            <a:ext cx="3109648" cy="255903"/>
          </a:xfrm>
          <a:prstGeom prst="round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 w="95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4996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/>
        </a:solidFill>
        <a:ln w="9525" cap="flat" cmpd="sng" algn="ctr">
          <a:solidFill>
            <a:schemeClr val="bg2"/>
          </a:solidFill>
          <a:prstDash val="solid"/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0000" tIns="46800" rIns="90000" bIns="468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TU Template 16_9 - Purple-ENG.potx" id="{ACB4F171-8EB6-42FF-A886-8AC5C6E12EF9}" vid="{0B6811EE-F439-40C6-B36C-C65F443AAD1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elementsMetadata":[],"documentContentValidatorConfiguration":{"enableDocumentContentValidator":false,"documentContentValidatorVersion":0},"slideId":"636957682264057965","enableDocumentContentUpdater":true,"version":"1.2"}]]></TemplafySlideTemplateConfiguration>
</file>

<file path=customXml/item10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DA1FD2B40FDA458284BB6FCA763489" ma:contentTypeVersion="5" ma:contentTypeDescription="Create a new document." ma:contentTypeScope="" ma:versionID="72b2569ebc96083092f6d8e76413cd52">
  <xsd:schema xmlns:xsd="http://www.w3.org/2001/XMLSchema" xmlns:xs="http://www.w3.org/2001/XMLSchema" xmlns:p="http://schemas.microsoft.com/office/2006/metadata/properties" xmlns:ns2="683dcda1-f8c3-442f-ae64-e236c052732d" xmlns:ns3="715bde23-c48d-41ea-a697-dffaa8fbae8d" targetNamespace="http://schemas.microsoft.com/office/2006/metadata/properties" ma:root="true" ma:fieldsID="df14c340b530a7b5c38005fefa6a5693" ns2:_="" ns3:_="">
    <xsd:import namespace="683dcda1-f8c3-442f-ae64-e236c052732d"/>
    <xsd:import namespace="715bde23-c48d-41ea-a697-dffaa8fba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3dcda1-f8c3-442f-ae64-e236c05273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bde23-c48d-41ea-a697-dffaa8fbae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1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TemplafySlideTemplateConfiguration><![CDATA[{"elementsMetadata":[],"documentContentValidatorConfiguration":{"enableDocumentContentValidator":false,"documentContentValidatorVersion":0},"slideId":"636957682264213454","enableDocumentContentUpdater":true,"version":"1.2"}]]></TemplafySlide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5.xml><?xml version="1.0" encoding="utf-8"?>
<TemplafySlideTemplateConfiguration><![CDATA[{"elementsMetadata":[],"documentContentValidatorConfiguration":{"enableDocumentContentValidator":false,"documentContentValidatorVersion":0},"slideId":"636957682264370159","enableDocumentContentUpdater":true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]}]]></TemplafyFormConfiguration>
</file>

<file path=customXml/item9.xml><?xml version="1.0" encoding="utf-8"?>
<TemplafyTemplateConfiguration><![CDATA[{"elementsMetadata":[],"transformationConfigurations":[{"language":"{{DocumentLanguage}}","disableUpdates":false,"type":"proofingLanguage"}],"templateName":"DTU Template 16_9 - Purple","templateDescription":"","enableDocumentContentUpdater":true,"version":"1.2"}]]></TemplafyTemplateConfiguration>
</file>

<file path=customXml/itemProps1.xml><?xml version="1.0" encoding="utf-8"?>
<ds:datastoreItem xmlns:ds="http://schemas.openxmlformats.org/officeDocument/2006/customXml" ds:itemID="{ECA1DA60-FB17-4EB5-97F4-62F99A1A733D}">
  <ds:schemaRefs/>
</ds:datastoreItem>
</file>

<file path=customXml/itemProps10.xml><?xml version="1.0" encoding="utf-8"?>
<ds:datastoreItem xmlns:ds="http://schemas.openxmlformats.org/officeDocument/2006/customXml" ds:itemID="{9F0C0281-0754-4C07-B1CB-D9771AB751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3dcda1-f8c3-442f-ae64-e236c052732d"/>
    <ds:schemaRef ds:uri="715bde23-c48d-41ea-a697-dffaa8fbae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11.xml><?xml version="1.0" encoding="utf-8"?>
<ds:datastoreItem xmlns:ds="http://schemas.openxmlformats.org/officeDocument/2006/customXml" ds:itemID="{3FAD9687-A325-465A-822F-98C7D264CF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0A78E7-315B-4170-8116-72928D1FEAD9}">
  <ds:schemaRefs/>
</ds:datastoreItem>
</file>

<file path=customXml/itemProps3.xml><?xml version="1.0" encoding="utf-8"?>
<ds:datastoreItem xmlns:ds="http://schemas.openxmlformats.org/officeDocument/2006/customXml" ds:itemID="{E618FA3B-8A67-40AE-8AE5-229504AB69D3}">
  <ds:schemaRefs/>
</ds:datastoreItem>
</file>

<file path=customXml/itemProps4.xml><?xml version="1.0" encoding="utf-8"?>
<ds:datastoreItem xmlns:ds="http://schemas.openxmlformats.org/officeDocument/2006/customXml" ds:itemID="{C7696DC1-7A22-4198-A4D1-783EAEBC6D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5.xml><?xml version="1.0" encoding="utf-8"?>
<ds:datastoreItem xmlns:ds="http://schemas.openxmlformats.org/officeDocument/2006/customXml" ds:itemID="{7E7EDC85-DB9F-43CD-A2D6-F1E982D0511E}">
  <ds:schemaRefs/>
</ds:datastoreItem>
</file>

<file path=customXml/itemProps6.xml><?xml version="1.0" encoding="utf-8"?>
<ds:datastoreItem xmlns:ds="http://schemas.openxmlformats.org/officeDocument/2006/customXml" ds:itemID="{A24B75EB-8202-4907-9D1E-5F9CF0C29483}">
  <ds:schemaRefs/>
</ds:datastoreItem>
</file>

<file path=customXml/itemProps7.xml><?xml version="1.0" encoding="utf-8"?>
<ds:datastoreItem xmlns:ds="http://schemas.openxmlformats.org/officeDocument/2006/customXml" ds:itemID="{1E43399D-8007-4F72-91D7-7F8945197D6C}">
  <ds:schemaRefs/>
</ds:datastoreItem>
</file>

<file path=customXml/itemProps8.xml><?xml version="1.0" encoding="utf-8"?>
<ds:datastoreItem xmlns:ds="http://schemas.openxmlformats.org/officeDocument/2006/customXml" ds:itemID="{69ED2CA6-29BB-4407-9012-18ED2ECCD16E}">
  <ds:schemaRefs/>
</ds:datastoreItem>
</file>

<file path=customXml/itemProps9.xml><?xml version="1.0" encoding="utf-8"?>
<ds:datastoreItem xmlns:ds="http://schemas.openxmlformats.org/officeDocument/2006/customXml" ds:itemID="{1334258C-C3E7-4029-A615-C886A240FB1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DTU Template 16_9 - Purple-ENG</Template>
  <TotalTime>2152</TotalTime>
  <Words>163</Words>
  <Application>Microsoft Office PowerPoint</Application>
  <PresentationFormat>Custom</PresentationFormat>
  <Paragraphs>54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Verdana</vt:lpstr>
      <vt:lpstr>Blank</vt:lpstr>
      <vt:lpstr>Non-Gaussian State Simulation</vt:lpstr>
      <vt:lpstr>Motivation</vt:lpstr>
      <vt:lpstr>Math: Transforming the states</vt:lpstr>
      <vt:lpstr>Implementation: Transforming the States</vt:lpstr>
      <vt:lpstr>Implementation: Transforming the States</vt:lpstr>
      <vt:lpstr>Implementation: Transforming the States</vt:lpstr>
      <vt:lpstr>Implementation: Calculating Wigner</vt:lpstr>
      <vt:lpstr>Implementation: Photon Number Resolving Detector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Qizhong Li</dc:creator>
  <cp:lastModifiedBy>Qizhong Li</cp:lastModifiedBy>
  <cp:revision>7</cp:revision>
  <dcterms:created xsi:type="dcterms:W3CDTF">2025-08-20T20:04:12Z</dcterms:created>
  <dcterms:modified xsi:type="dcterms:W3CDTF">2025-08-22T09:07:08Z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imeStamp">
    <vt:lpwstr>2019-06-10T12:57:05.6036816Z</vt:lpwstr>
  </property>
  <property fmtid="{D5CDD505-2E9C-101B-9397-08002B2CF9AE}" pid="4" name="ContentTypeId">
    <vt:lpwstr>0x0101009ADA1FD2B40FDA458284BB6FCA763489</vt:lpwstr>
  </property>
</Properties>
</file>