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405" r:id="rId5"/>
    <p:sldId id="300" r:id="rId6"/>
    <p:sldId id="412" r:id="rId7"/>
    <p:sldId id="418" r:id="rId8"/>
    <p:sldId id="419" r:id="rId9"/>
    <p:sldId id="420" r:id="rId10"/>
    <p:sldId id="421" r:id="rId11"/>
    <p:sldId id="422" r:id="rId12"/>
    <p:sldId id="424" r:id="rId13"/>
    <p:sldId id="426" r:id="rId14"/>
    <p:sldId id="427" r:id="rId15"/>
    <p:sldId id="428" r:id="rId16"/>
    <p:sldId id="425" r:id="rId17"/>
    <p:sldId id="429" r:id="rId18"/>
    <p:sldId id="436" r:id="rId19"/>
    <p:sldId id="432" r:id="rId20"/>
    <p:sldId id="433" r:id="rId21"/>
    <p:sldId id="430" r:id="rId22"/>
    <p:sldId id="431" r:id="rId23"/>
    <p:sldId id="398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99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49347-1156-4171-9527-6AFB5C2175C2}" v="1" dt="2023-02-08T16:12:09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1" autoAdjust="0"/>
    <p:restoredTop sz="89307" autoAdjust="0"/>
  </p:normalViewPr>
  <p:slideViewPr>
    <p:cSldViewPr snapToGrid="0" snapToObjects="1">
      <p:cViewPr varScale="1">
        <p:scale>
          <a:sx n="101" d="100"/>
          <a:sy n="101" d="100"/>
        </p:scale>
        <p:origin x="12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 Lu" userId="0d3767f9-2f9d-42fa-a1a1-5f23242f0065" providerId="ADAL" clId="{AD94DB71-2B42-451A-8B5A-0CA6247FC22E}"/>
    <pc:docChg chg="undo redo custSel addSld delSld modSld">
      <pc:chgData name="Qian Lu" userId="0d3767f9-2f9d-42fa-a1a1-5f23242f0065" providerId="ADAL" clId="{AD94DB71-2B42-451A-8B5A-0CA6247FC22E}" dt="2023-01-10T15:56:50.075" v="5265" actId="20577"/>
      <pc:docMkLst>
        <pc:docMk/>
      </pc:docMkLst>
      <pc:sldChg chg="modSp mod">
        <pc:chgData name="Qian Lu" userId="0d3767f9-2f9d-42fa-a1a1-5f23242f0065" providerId="ADAL" clId="{AD94DB71-2B42-451A-8B5A-0CA6247FC22E}" dt="2023-01-10T15:40:00.404" v="4548" actId="20577"/>
        <pc:sldMkLst>
          <pc:docMk/>
          <pc:sldMk cId="103228778" sldId="300"/>
        </pc:sldMkLst>
        <pc:spChg chg="mod">
          <ac:chgData name="Qian Lu" userId="0d3767f9-2f9d-42fa-a1a1-5f23242f0065" providerId="ADAL" clId="{AD94DB71-2B42-451A-8B5A-0CA6247FC22E}" dt="2023-01-10T15:40:00.404" v="4548" actId="20577"/>
          <ac:spMkLst>
            <pc:docMk/>
            <pc:sldMk cId="103228778" sldId="300"/>
            <ac:spMk id="3" creationId="{00000000-0000-0000-0000-000000000000}"/>
          </ac:spMkLst>
        </pc:spChg>
      </pc:sldChg>
      <pc:sldChg chg="addSp modSp mod">
        <pc:chgData name="Qian Lu" userId="0d3767f9-2f9d-42fa-a1a1-5f23242f0065" providerId="ADAL" clId="{AD94DB71-2B42-451A-8B5A-0CA6247FC22E}" dt="2023-01-10T11:30:26.248" v="467" actId="1076"/>
        <pc:sldMkLst>
          <pc:docMk/>
          <pc:sldMk cId="883701825" sldId="418"/>
        </pc:sldMkLst>
        <pc:spChg chg="mod">
          <ac:chgData name="Qian Lu" userId="0d3767f9-2f9d-42fa-a1a1-5f23242f0065" providerId="ADAL" clId="{AD94DB71-2B42-451A-8B5A-0CA6247FC22E}" dt="2023-01-10T11:29:15.622" v="370" actId="14100"/>
          <ac:spMkLst>
            <pc:docMk/>
            <pc:sldMk cId="883701825" sldId="418"/>
            <ac:spMk id="3" creationId="{228D0161-B5B6-4980-AEE7-48529B0E8837}"/>
          </ac:spMkLst>
        </pc:spChg>
        <pc:spChg chg="add mod">
          <ac:chgData name="Qian Lu" userId="0d3767f9-2f9d-42fa-a1a1-5f23242f0065" providerId="ADAL" clId="{AD94DB71-2B42-451A-8B5A-0CA6247FC22E}" dt="2023-01-10T11:30:26.248" v="467" actId="1076"/>
          <ac:spMkLst>
            <pc:docMk/>
            <pc:sldMk cId="883701825" sldId="418"/>
            <ac:spMk id="6" creationId="{A5261D71-6D87-49AB-B6F0-3BC78139B653}"/>
          </ac:spMkLst>
        </pc:spChg>
        <pc:picChg chg="add mod">
          <ac:chgData name="Qian Lu" userId="0d3767f9-2f9d-42fa-a1a1-5f23242f0065" providerId="ADAL" clId="{AD94DB71-2B42-451A-8B5A-0CA6247FC22E}" dt="2023-01-10T11:29:19.022" v="372" actId="1076"/>
          <ac:picMkLst>
            <pc:docMk/>
            <pc:sldMk cId="883701825" sldId="418"/>
            <ac:picMk id="5" creationId="{C6C6719C-4D9D-4EE1-BB9F-9852FB7BE77F}"/>
          </ac:picMkLst>
        </pc:picChg>
      </pc:sldChg>
      <pc:sldChg chg="add del">
        <pc:chgData name="Qian Lu" userId="0d3767f9-2f9d-42fa-a1a1-5f23242f0065" providerId="ADAL" clId="{AD94DB71-2B42-451A-8B5A-0CA6247FC22E}" dt="2023-01-10T11:15:41.242" v="15" actId="47"/>
        <pc:sldMkLst>
          <pc:docMk/>
          <pc:sldMk cId="2990884891" sldId="419"/>
        </pc:sldMkLst>
      </pc:sldChg>
      <pc:sldChg chg="addSp modSp new mod">
        <pc:chgData name="Qian Lu" userId="0d3767f9-2f9d-42fa-a1a1-5f23242f0065" providerId="ADAL" clId="{AD94DB71-2B42-451A-8B5A-0CA6247FC22E}" dt="2023-01-10T11:56:01.873" v="1416" actId="113"/>
        <pc:sldMkLst>
          <pc:docMk/>
          <pc:sldMk cId="3525078024" sldId="419"/>
        </pc:sldMkLst>
        <pc:spChg chg="mod">
          <ac:chgData name="Qian Lu" userId="0d3767f9-2f9d-42fa-a1a1-5f23242f0065" providerId="ADAL" clId="{AD94DB71-2B42-451A-8B5A-0CA6247FC22E}" dt="2023-01-10T11:48:38.870" v="1188" actId="21"/>
          <ac:spMkLst>
            <pc:docMk/>
            <pc:sldMk cId="3525078024" sldId="419"/>
            <ac:spMk id="2" creationId="{D8DF879D-4ED9-41CF-A01E-55F6F1E96111}"/>
          </ac:spMkLst>
        </pc:spChg>
        <pc:spChg chg="mod">
          <ac:chgData name="Qian Lu" userId="0d3767f9-2f9d-42fa-a1a1-5f23242f0065" providerId="ADAL" clId="{AD94DB71-2B42-451A-8B5A-0CA6247FC22E}" dt="2023-01-10T11:46:49.150" v="1181" actId="21"/>
          <ac:spMkLst>
            <pc:docMk/>
            <pc:sldMk cId="3525078024" sldId="419"/>
            <ac:spMk id="3" creationId="{B5724644-1036-4826-A352-5661F0F59BC8}"/>
          </ac:spMkLst>
        </pc:spChg>
        <pc:spChg chg="add mod">
          <ac:chgData name="Qian Lu" userId="0d3767f9-2f9d-42fa-a1a1-5f23242f0065" providerId="ADAL" clId="{AD94DB71-2B42-451A-8B5A-0CA6247FC22E}" dt="2023-01-10T11:46:37.624" v="1176" actId="1076"/>
          <ac:spMkLst>
            <pc:docMk/>
            <pc:sldMk cId="3525078024" sldId="419"/>
            <ac:spMk id="5" creationId="{396B621F-1757-4C05-A7B4-BFA11F2102D4}"/>
          </ac:spMkLst>
        </pc:spChg>
        <pc:spChg chg="add mod">
          <ac:chgData name="Qian Lu" userId="0d3767f9-2f9d-42fa-a1a1-5f23242f0065" providerId="ADAL" clId="{AD94DB71-2B42-451A-8B5A-0CA6247FC22E}" dt="2023-01-10T11:56:01.873" v="1416" actId="113"/>
          <ac:spMkLst>
            <pc:docMk/>
            <pc:sldMk cId="3525078024" sldId="419"/>
            <ac:spMk id="6" creationId="{F923EFA7-57F5-4D36-81FA-A422D2AF00A5}"/>
          </ac:spMkLst>
        </pc:spChg>
      </pc:sldChg>
      <pc:sldChg chg="addSp delSp modSp new mod">
        <pc:chgData name="Qian Lu" userId="0d3767f9-2f9d-42fa-a1a1-5f23242f0065" providerId="ADAL" clId="{AD94DB71-2B42-451A-8B5A-0CA6247FC22E}" dt="2023-01-10T12:05:46.366" v="1657" actId="20577"/>
        <pc:sldMkLst>
          <pc:docMk/>
          <pc:sldMk cId="1296376411" sldId="420"/>
        </pc:sldMkLst>
        <pc:spChg chg="mod">
          <ac:chgData name="Qian Lu" userId="0d3767f9-2f9d-42fa-a1a1-5f23242f0065" providerId="ADAL" clId="{AD94DB71-2B42-451A-8B5A-0CA6247FC22E}" dt="2023-01-10T11:48:41.521" v="1189"/>
          <ac:spMkLst>
            <pc:docMk/>
            <pc:sldMk cId="1296376411" sldId="420"/>
            <ac:spMk id="2" creationId="{AA5BF8C9-B64A-40C6-85FA-28FB7537B892}"/>
          </ac:spMkLst>
        </pc:spChg>
        <pc:spChg chg="mod">
          <ac:chgData name="Qian Lu" userId="0d3767f9-2f9d-42fa-a1a1-5f23242f0065" providerId="ADAL" clId="{AD94DB71-2B42-451A-8B5A-0CA6247FC22E}" dt="2023-01-10T12:05:46.366" v="1657" actId="20577"/>
          <ac:spMkLst>
            <pc:docMk/>
            <pc:sldMk cId="1296376411" sldId="420"/>
            <ac:spMk id="3" creationId="{83FD2D9B-1D96-4D67-8DFC-0ED519260B5B}"/>
          </ac:spMkLst>
        </pc:spChg>
        <pc:spChg chg="add del mod">
          <ac:chgData name="Qian Lu" userId="0d3767f9-2f9d-42fa-a1a1-5f23242f0065" providerId="ADAL" clId="{AD94DB71-2B42-451A-8B5A-0CA6247FC22E}" dt="2023-01-10T11:51:54.185" v="1251"/>
          <ac:spMkLst>
            <pc:docMk/>
            <pc:sldMk cId="1296376411" sldId="420"/>
            <ac:spMk id="4" creationId="{4388E975-E200-419A-87BC-8DAB43DA9FA3}"/>
          </ac:spMkLst>
        </pc:spChg>
        <pc:spChg chg="add mod">
          <ac:chgData name="Qian Lu" userId="0d3767f9-2f9d-42fa-a1a1-5f23242f0065" providerId="ADAL" clId="{AD94DB71-2B42-451A-8B5A-0CA6247FC22E}" dt="2023-01-10T11:57:35.090" v="1443" actId="20577"/>
          <ac:spMkLst>
            <pc:docMk/>
            <pc:sldMk cId="1296376411" sldId="420"/>
            <ac:spMk id="5" creationId="{837B0E36-A5BB-45C8-AFBE-678FF10F51E0}"/>
          </ac:spMkLst>
        </pc:spChg>
        <pc:spChg chg="add mod">
          <ac:chgData name="Qian Lu" userId="0d3767f9-2f9d-42fa-a1a1-5f23242f0065" providerId="ADAL" clId="{AD94DB71-2B42-451A-8B5A-0CA6247FC22E}" dt="2023-01-10T12:02:36.147" v="1576" actId="1076"/>
          <ac:spMkLst>
            <pc:docMk/>
            <pc:sldMk cId="1296376411" sldId="420"/>
            <ac:spMk id="6" creationId="{D37393F5-AF77-427D-A699-04FCF8B8D357}"/>
          </ac:spMkLst>
        </pc:spChg>
      </pc:sldChg>
      <pc:sldChg chg="add del">
        <pc:chgData name="Qian Lu" userId="0d3767f9-2f9d-42fa-a1a1-5f23242f0065" providerId="ADAL" clId="{AD94DB71-2B42-451A-8B5A-0CA6247FC22E}" dt="2023-01-10T11:15:41.426" v="16" actId="47"/>
        <pc:sldMkLst>
          <pc:docMk/>
          <pc:sldMk cId="1324766921" sldId="420"/>
        </pc:sldMkLst>
      </pc:sldChg>
      <pc:sldChg chg="add del">
        <pc:chgData name="Qian Lu" userId="0d3767f9-2f9d-42fa-a1a1-5f23242f0065" providerId="ADAL" clId="{AD94DB71-2B42-451A-8B5A-0CA6247FC22E}" dt="2023-01-10T11:15:41.590" v="17" actId="47"/>
        <pc:sldMkLst>
          <pc:docMk/>
          <pc:sldMk cId="1958237696" sldId="421"/>
        </pc:sldMkLst>
      </pc:sldChg>
      <pc:sldChg chg="addSp delSp modSp new mod">
        <pc:chgData name="Qian Lu" userId="0d3767f9-2f9d-42fa-a1a1-5f23242f0065" providerId="ADAL" clId="{AD94DB71-2B42-451A-8B5A-0CA6247FC22E}" dt="2023-01-10T12:10:05.299" v="1772"/>
        <pc:sldMkLst>
          <pc:docMk/>
          <pc:sldMk cId="2630699734" sldId="421"/>
        </pc:sldMkLst>
        <pc:spChg chg="mod">
          <ac:chgData name="Qian Lu" userId="0d3767f9-2f9d-42fa-a1a1-5f23242f0065" providerId="ADAL" clId="{AD94DB71-2B42-451A-8B5A-0CA6247FC22E}" dt="2023-01-10T12:02:50.658" v="1579"/>
          <ac:spMkLst>
            <pc:docMk/>
            <pc:sldMk cId="2630699734" sldId="421"/>
            <ac:spMk id="2" creationId="{C90947E4-8341-4F85-94C6-00F8B4797818}"/>
          </ac:spMkLst>
        </pc:spChg>
        <pc:spChg chg="mod">
          <ac:chgData name="Qian Lu" userId="0d3767f9-2f9d-42fa-a1a1-5f23242f0065" providerId="ADAL" clId="{AD94DB71-2B42-451A-8B5A-0CA6247FC22E}" dt="2023-01-10T12:09:20.332" v="1769" actId="20577"/>
          <ac:spMkLst>
            <pc:docMk/>
            <pc:sldMk cId="2630699734" sldId="421"/>
            <ac:spMk id="3" creationId="{56C1A17B-2087-4E8C-A2A3-FF2AE8D877BC}"/>
          </ac:spMkLst>
        </pc:spChg>
        <pc:spChg chg="add del mod">
          <ac:chgData name="Qian Lu" userId="0d3767f9-2f9d-42fa-a1a1-5f23242f0065" providerId="ADAL" clId="{AD94DB71-2B42-451A-8B5A-0CA6247FC22E}" dt="2023-01-10T12:10:05.299" v="1772"/>
          <ac:spMkLst>
            <pc:docMk/>
            <pc:sldMk cId="2630699734" sldId="421"/>
            <ac:spMk id="8" creationId="{25A3AF3B-969B-4BFF-8051-2A70D20175DB}"/>
          </ac:spMkLst>
        </pc:spChg>
        <pc:spChg chg="add mod">
          <ac:chgData name="Qian Lu" userId="0d3767f9-2f9d-42fa-a1a1-5f23242f0065" providerId="ADAL" clId="{AD94DB71-2B42-451A-8B5A-0CA6247FC22E}" dt="2023-01-10T12:09:07.985" v="1765" actId="403"/>
          <ac:spMkLst>
            <pc:docMk/>
            <pc:sldMk cId="2630699734" sldId="421"/>
            <ac:spMk id="9" creationId="{4079BA22-1981-4AA4-8EA6-77B2E4B29596}"/>
          </ac:spMkLst>
        </pc:spChg>
        <pc:picChg chg="add del mod">
          <ac:chgData name="Qian Lu" userId="0d3767f9-2f9d-42fa-a1a1-5f23242f0065" providerId="ADAL" clId="{AD94DB71-2B42-451A-8B5A-0CA6247FC22E}" dt="2023-01-10T12:03:46.182" v="1601" actId="478"/>
          <ac:picMkLst>
            <pc:docMk/>
            <pc:sldMk cId="2630699734" sldId="421"/>
            <ac:picMk id="5" creationId="{8F0DF149-3E81-40E1-A20A-245388B7F307}"/>
          </ac:picMkLst>
        </pc:picChg>
        <pc:picChg chg="add mod">
          <ac:chgData name="Qian Lu" userId="0d3767f9-2f9d-42fa-a1a1-5f23242f0065" providerId="ADAL" clId="{AD94DB71-2B42-451A-8B5A-0CA6247FC22E}" dt="2023-01-10T12:09:24.843" v="1770" actId="1076"/>
          <ac:picMkLst>
            <pc:docMk/>
            <pc:sldMk cId="2630699734" sldId="421"/>
            <ac:picMk id="7" creationId="{F1BB35FA-1F84-4AE2-AD4D-40E66AAB9825}"/>
          </ac:picMkLst>
        </pc:picChg>
      </pc:sldChg>
      <pc:sldChg chg="addSp delSp modSp new mod">
        <pc:chgData name="Qian Lu" userId="0d3767f9-2f9d-42fa-a1a1-5f23242f0065" providerId="ADAL" clId="{AD94DB71-2B42-451A-8B5A-0CA6247FC22E}" dt="2023-01-10T14:29:46.895" v="2532" actId="1076"/>
        <pc:sldMkLst>
          <pc:docMk/>
          <pc:sldMk cId="14182664" sldId="422"/>
        </pc:sldMkLst>
        <pc:spChg chg="mod">
          <ac:chgData name="Qian Lu" userId="0d3767f9-2f9d-42fa-a1a1-5f23242f0065" providerId="ADAL" clId="{AD94DB71-2B42-451A-8B5A-0CA6247FC22E}" dt="2023-01-10T12:10:13.691" v="1774"/>
          <ac:spMkLst>
            <pc:docMk/>
            <pc:sldMk cId="14182664" sldId="422"/>
            <ac:spMk id="2" creationId="{F5122C4D-B0FE-4C89-ADE7-6911AA02913E}"/>
          </ac:spMkLst>
        </pc:spChg>
        <pc:spChg chg="mod">
          <ac:chgData name="Qian Lu" userId="0d3767f9-2f9d-42fa-a1a1-5f23242f0065" providerId="ADAL" clId="{AD94DB71-2B42-451A-8B5A-0CA6247FC22E}" dt="2023-01-10T14:21:53.873" v="2052" actId="1076"/>
          <ac:spMkLst>
            <pc:docMk/>
            <pc:sldMk cId="14182664" sldId="422"/>
            <ac:spMk id="3" creationId="{30460964-FBBF-418F-BBF3-2E132B60406D}"/>
          </ac:spMkLst>
        </pc:spChg>
        <pc:spChg chg="add mod">
          <ac:chgData name="Qian Lu" userId="0d3767f9-2f9d-42fa-a1a1-5f23242f0065" providerId="ADAL" clId="{AD94DB71-2B42-451A-8B5A-0CA6247FC22E}" dt="2023-01-10T14:21:56.799" v="2053" actId="1076"/>
          <ac:spMkLst>
            <pc:docMk/>
            <pc:sldMk cId="14182664" sldId="422"/>
            <ac:spMk id="4" creationId="{D6104D95-3282-4DB4-9DF8-3E652C9BC981}"/>
          </ac:spMkLst>
        </pc:spChg>
        <pc:spChg chg="add del">
          <ac:chgData name="Qian Lu" userId="0d3767f9-2f9d-42fa-a1a1-5f23242f0065" providerId="ADAL" clId="{AD94DB71-2B42-451A-8B5A-0CA6247FC22E}" dt="2023-01-10T14:01:05.859" v="2014" actId="478"/>
          <ac:spMkLst>
            <pc:docMk/>
            <pc:sldMk cId="14182664" sldId="422"/>
            <ac:spMk id="6" creationId="{B10A3F1F-A1C6-4CC2-8734-6F8BDE684095}"/>
          </ac:spMkLst>
        </pc:spChg>
        <pc:picChg chg="add mod">
          <ac:chgData name="Qian Lu" userId="0d3767f9-2f9d-42fa-a1a1-5f23242f0065" providerId="ADAL" clId="{AD94DB71-2B42-451A-8B5A-0CA6247FC22E}" dt="2023-01-10T14:21:57.975" v="2054" actId="1076"/>
          <ac:picMkLst>
            <pc:docMk/>
            <pc:sldMk cId="14182664" sldId="422"/>
            <ac:picMk id="8" creationId="{5ADAC4F0-BF12-4C5C-AD26-167EED689BC1}"/>
          </ac:picMkLst>
        </pc:picChg>
        <pc:picChg chg="add del mod">
          <ac:chgData name="Qian Lu" userId="0d3767f9-2f9d-42fa-a1a1-5f23242f0065" providerId="ADAL" clId="{AD94DB71-2B42-451A-8B5A-0CA6247FC22E}" dt="2023-01-10T14:29:40.421" v="2529" actId="478"/>
          <ac:picMkLst>
            <pc:docMk/>
            <pc:sldMk cId="14182664" sldId="422"/>
            <ac:picMk id="10" creationId="{1C7A5498-55B8-4DB6-A3A9-AE35FA7781D9}"/>
          </ac:picMkLst>
        </pc:picChg>
        <pc:picChg chg="add mod">
          <ac:chgData name="Qian Lu" userId="0d3767f9-2f9d-42fa-a1a1-5f23242f0065" providerId="ADAL" clId="{AD94DB71-2B42-451A-8B5A-0CA6247FC22E}" dt="2023-01-10T14:29:46.895" v="2532" actId="1076"/>
          <ac:picMkLst>
            <pc:docMk/>
            <pc:sldMk cId="14182664" sldId="422"/>
            <ac:picMk id="12" creationId="{A916C284-207C-480E-8D7D-073993920A18}"/>
          </ac:picMkLst>
        </pc:picChg>
      </pc:sldChg>
      <pc:sldChg chg="add del">
        <pc:chgData name="Qian Lu" userId="0d3767f9-2f9d-42fa-a1a1-5f23242f0065" providerId="ADAL" clId="{AD94DB71-2B42-451A-8B5A-0CA6247FC22E}" dt="2023-01-10T11:15:41.144" v="14" actId="47"/>
        <pc:sldMkLst>
          <pc:docMk/>
          <pc:sldMk cId="582961890" sldId="422"/>
        </pc:sldMkLst>
      </pc:sldChg>
      <pc:sldChg chg="addSp delSp modSp new del mod">
        <pc:chgData name="Qian Lu" userId="0d3767f9-2f9d-42fa-a1a1-5f23242f0065" providerId="ADAL" clId="{AD94DB71-2B42-451A-8B5A-0CA6247FC22E}" dt="2023-01-10T15:38:08.878" v="4354" actId="47"/>
        <pc:sldMkLst>
          <pc:docMk/>
          <pc:sldMk cId="1770515082" sldId="423"/>
        </pc:sldMkLst>
        <pc:spChg chg="mod">
          <ac:chgData name="Qian Lu" userId="0d3767f9-2f9d-42fa-a1a1-5f23242f0065" providerId="ADAL" clId="{AD94DB71-2B42-451A-8B5A-0CA6247FC22E}" dt="2023-01-10T14:03:25.417" v="2042" actId="20577"/>
          <ac:spMkLst>
            <pc:docMk/>
            <pc:sldMk cId="1770515082" sldId="423"/>
            <ac:spMk id="2" creationId="{C67D96FD-868A-4716-B3E6-457067209C8A}"/>
          </ac:spMkLst>
        </pc:spChg>
        <pc:spChg chg="del">
          <ac:chgData name="Qian Lu" userId="0d3767f9-2f9d-42fa-a1a1-5f23242f0065" providerId="ADAL" clId="{AD94DB71-2B42-451A-8B5A-0CA6247FC22E}" dt="2023-01-10T14:12:50.819" v="2043" actId="478"/>
          <ac:spMkLst>
            <pc:docMk/>
            <pc:sldMk cId="1770515082" sldId="423"/>
            <ac:spMk id="3" creationId="{1350783B-3C1E-4388-836F-0EF955B42C09}"/>
          </ac:spMkLst>
        </pc:spChg>
        <pc:picChg chg="add del mod">
          <ac:chgData name="Qian Lu" userId="0d3767f9-2f9d-42fa-a1a1-5f23242f0065" providerId="ADAL" clId="{AD94DB71-2B42-451A-8B5A-0CA6247FC22E}" dt="2023-01-10T15:38:01.855" v="4351" actId="21"/>
          <ac:picMkLst>
            <pc:docMk/>
            <pc:sldMk cId="1770515082" sldId="423"/>
            <ac:picMk id="5" creationId="{89CFEC2B-C959-4BA3-9BAF-F4F8330407A6}"/>
          </ac:picMkLst>
        </pc:picChg>
      </pc:sldChg>
      <pc:sldChg chg="add del">
        <pc:chgData name="Qian Lu" userId="0d3767f9-2f9d-42fa-a1a1-5f23242f0065" providerId="ADAL" clId="{AD94DB71-2B42-451A-8B5A-0CA6247FC22E}" dt="2023-01-10T11:15:40.929" v="13" actId="47"/>
        <pc:sldMkLst>
          <pc:docMk/>
          <pc:sldMk cId="2167779169" sldId="423"/>
        </pc:sldMkLst>
      </pc:sldChg>
      <pc:sldChg chg="addSp modSp new mod">
        <pc:chgData name="Qian Lu" userId="0d3767f9-2f9d-42fa-a1a1-5f23242f0065" providerId="ADAL" clId="{AD94DB71-2B42-451A-8B5A-0CA6247FC22E}" dt="2023-01-10T14:42:15.106" v="2987" actId="20577"/>
        <pc:sldMkLst>
          <pc:docMk/>
          <pc:sldMk cId="65863866" sldId="424"/>
        </pc:sldMkLst>
        <pc:spChg chg="mod">
          <ac:chgData name="Qian Lu" userId="0d3767f9-2f9d-42fa-a1a1-5f23242f0065" providerId="ADAL" clId="{AD94DB71-2B42-451A-8B5A-0CA6247FC22E}" dt="2023-01-10T14:22:36.015" v="2061"/>
          <ac:spMkLst>
            <pc:docMk/>
            <pc:sldMk cId="65863866" sldId="424"/>
            <ac:spMk id="2" creationId="{D6962F94-9385-4FB4-A685-92B070DDF1EB}"/>
          </ac:spMkLst>
        </pc:spChg>
        <pc:spChg chg="mod">
          <ac:chgData name="Qian Lu" userId="0d3767f9-2f9d-42fa-a1a1-5f23242f0065" providerId="ADAL" clId="{AD94DB71-2B42-451A-8B5A-0CA6247FC22E}" dt="2023-01-10T14:42:15.106" v="2987" actId="20577"/>
          <ac:spMkLst>
            <pc:docMk/>
            <pc:sldMk cId="65863866" sldId="424"/>
            <ac:spMk id="3" creationId="{7B51630C-787A-4E0D-869E-EDC6A27F420C}"/>
          </ac:spMkLst>
        </pc:spChg>
        <pc:spChg chg="add mod">
          <ac:chgData name="Qian Lu" userId="0d3767f9-2f9d-42fa-a1a1-5f23242f0065" providerId="ADAL" clId="{AD94DB71-2B42-451A-8B5A-0CA6247FC22E}" dt="2023-01-10T14:26:23.535" v="2377" actId="1076"/>
          <ac:spMkLst>
            <pc:docMk/>
            <pc:sldMk cId="65863866" sldId="424"/>
            <ac:spMk id="4" creationId="{0BD02D01-06CC-47E9-A746-347EF02EA32E}"/>
          </ac:spMkLst>
        </pc:spChg>
        <pc:spChg chg="add mod">
          <ac:chgData name="Qian Lu" userId="0d3767f9-2f9d-42fa-a1a1-5f23242f0065" providerId="ADAL" clId="{AD94DB71-2B42-451A-8B5A-0CA6247FC22E}" dt="2023-01-10T14:40:08.137" v="2936" actId="1076"/>
          <ac:spMkLst>
            <pc:docMk/>
            <pc:sldMk cId="65863866" sldId="424"/>
            <ac:spMk id="5" creationId="{7BACB216-D23E-4F43-B935-63855588E8CB}"/>
          </ac:spMkLst>
        </pc:spChg>
      </pc:sldChg>
      <pc:sldChg chg="addSp modSp new mod">
        <pc:chgData name="Qian Lu" userId="0d3767f9-2f9d-42fa-a1a1-5f23242f0065" providerId="ADAL" clId="{AD94DB71-2B42-451A-8B5A-0CA6247FC22E}" dt="2023-01-10T15:55:13.435" v="5128" actId="1076"/>
        <pc:sldMkLst>
          <pc:docMk/>
          <pc:sldMk cId="193453226" sldId="425"/>
        </pc:sldMkLst>
        <pc:spChg chg="mod">
          <ac:chgData name="Qian Lu" userId="0d3767f9-2f9d-42fa-a1a1-5f23242f0065" providerId="ADAL" clId="{AD94DB71-2B42-451A-8B5A-0CA6247FC22E}" dt="2023-01-10T14:40:38.171" v="2938"/>
          <ac:spMkLst>
            <pc:docMk/>
            <pc:sldMk cId="193453226" sldId="425"/>
            <ac:spMk id="2" creationId="{33DCF829-C4A1-44F9-9885-7D81566C2B07}"/>
          </ac:spMkLst>
        </pc:spChg>
        <pc:spChg chg="mod">
          <ac:chgData name="Qian Lu" userId="0d3767f9-2f9d-42fa-a1a1-5f23242f0065" providerId="ADAL" clId="{AD94DB71-2B42-451A-8B5A-0CA6247FC22E}" dt="2023-01-10T15:38:31.853" v="4394" actId="20577"/>
          <ac:spMkLst>
            <pc:docMk/>
            <pc:sldMk cId="193453226" sldId="425"/>
            <ac:spMk id="3" creationId="{B7DE6349-3B9A-4455-AADF-6469D77F47F3}"/>
          </ac:spMkLst>
        </pc:spChg>
        <pc:picChg chg="add mod">
          <ac:chgData name="Qian Lu" userId="0d3767f9-2f9d-42fa-a1a1-5f23242f0065" providerId="ADAL" clId="{AD94DB71-2B42-451A-8B5A-0CA6247FC22E}" dt="2023-01-10T15:55:13.435" v="5128" actId="1076"/>
          <ac:picMkLst>
            <pc:docMk/>
            <pc:sldMk cId="193453226" sldId="425"/>
            <ac:picMk id="5" creationId="{34BAC6BF-8042-4395-A8EF-33AAEB3DC08F}"/>
          </ac:picMkLst>
        </pc:picChg>
      </pc:sldChg>
      <pc:sldChg chg="addSp delSp modSp new mod">
        <pc:chgData name="Qian Lu" userId="0d3767f9-2f9d-42fa-a1a1-5f23242f0065" providerId="ADAL" clId="{AD94DB71-2B42-451A-8B5A-0CA6247FC22E}" dt="2023-01-10T15:28:14.816" v="3798" actId="21"/>
        <pc:sldMkLst>
          <pc:docMk/>
          <pc:sldMk cId="552467325" sldId="426"/>
        </pc:sldMkLst>
        <pc:spChg chg="mod">
          <ac:chgData name="Qian Lu" userId="0d3767f9-2f9d-42fa-a1a1-5f23242f0065" providerId="ADAL" clId="{AD94DB71-2B42-451A-8B5A-0CA6247FC22E}" dt="2023-01-10T14:40:43.884" v="2940"/>
          <ac:spMkLst>
            <pc:docMk/>
            <pc:sldMk cId="552467325" sldId="426"/>
            <ac:spMk id="2" creationId="{B37B95C4-F533-4D48-A558-B612B2E8F927}"/>
          </ac:spMkLst>
        </pc:spChg>
        <pc:spChg chg="mod">
          <ac:chgData name="Qian Lu" userId="0d3767f9-2f9d-42fa-a1a1-5f23242f0065" providerId="ADAL" clId="{AD94DB71-2B42-451A-8B5A-0CA6247FC22E}" dt="2023-01-10T15:06:28.050" v="3301" actId="14100"/>
          <ac:spMkLst>
            <pc:docMk/>
            <pc:sldMk cId="552467325" sldId="426"/>
            <ac:spMk id="3" creationId="{A4642B34-9766-4315-8268-994B7AA831DE}"/>
          </ac:spMkLst>
        </pc:spChg>
        <pc:spChg chg="add mod">
          <ac:chgData name="Qian Lu" userId="0d3767f9-2f9d-42fa-a1a1-5f23242f0065" providerId="ADAL" clId="{AD94DB71-2B42-451A-8B5A-0CA6247FC22E}" dt="2023-01-10T15:18:03.829" v="3787" actId="5793"/>
          <ac:spMkLst>
            <pc:docMk/>
            <pc:sldMk cId="552467325" sldId="426"/>
            <ac:spMk id="4" creationId="{030E6D18-1FDA-430F-8107-5082D3B88E43}"/>
          </ac:spMkLst>
        </pc:spChg>
        <pc:picChg chg="add del mod">
          <ac:chgData name="Qian Lu" userId="0d3767f9-2f9d-42fa-a1a1-5f23242f0065" providerId="ADAL" clId="{AD94DB71-2B42-451A-8B5A-0CA6247FC22E}" dt="2023-01-10T15:28:14.816" v="3798" actId="21"/>
          <ac:picMkLst>
            <pc:docMk/>
            <pc:sldMk cId="552467325" sldId="426"/>
            <ac:picMk id="1026" creationId="{AB8D601D-DC34-4A06-8022-BC9061DABFD1}"/>
          </ac:picMkLst>
        </pc:picChg>
      </pc:sldChg>
      <pc:sldChg chg="addSp delSp modSp new mod">
        <pc:chgData name="Qian Lu" userId="0d3767f9-2f9d-42fa-a1a1-5f23242f0065" providerId="ADAL" clId="{AD94DB71-2B42-451A-8B5A-0CA6247FC22E}" dt="2023-01-10T15:36:58.006" v="4281"/>
        <pc:sldMkLst>
          <pc:docMk/>
          <pc:sldMk cId="538502743" sldId="427"/>
        </pc:sldMkLst>
        <pc:spChg chg="add del mod">
          <ac:chgData name="Qian Lu" userId="0d3767f9-2f9d-42fa-a1a1-5f23242f0065" providerId="ADAL" clId="{AD94DB71-2B42-451A-8B5A-0CA6247FC22E}" dt="2023-01-10T15:36:58.006" v="4281"/>
          <ac:spMkLst>
            <pc:docMk/>
            <pc:sldMk cId="538502743" sldId="427"/>
            <ac:spMk id="2" creationId="{4C2D3606-B9EC-4184-9C8E-C4F888E7C3B8}"/>
          </ac:spMkLst>
        </pc:spChg>
        <pc:spChg chg="del">
          <ac:chgData name="Qian Lu" userId="0d3767f9-2f9d-42fa-a1a1-5f23242f0065" providerId="ADAL" clId="{AD94DB71-2B42-451A-8B5A-0CA6247FC22E}" dt="2023-01-10T15:28:06.996" v="3795" actId="478"/>
          <ac:spMkLst>
            <pc:docMk/>
            <pc:sldMk cId="538502743" sldId="427"/>
            <ac:spMk id="3" creationId="{D391FBC2-C886-4BEA-A079-91DBE3F6BD11}"/>
          </ac:spMkLst>
        </pc:spChg>
        <pc:spChg chg="add mod">
          <ac:chgData name="Qian Lu" userId="0d3767f9-2f9d-42fa-a1a1-5f23242f0065" providerId="ADAL" clId="{AD94DB71-2B42-451A-8B5A-0CA6247FC22E}" dt="2023-01-10T15:36:03.513" v="4279" actId="207"/>
          <ac:spMkLst>
            <pc:docMk/>
            <pc:sldMk cId="538502743" sldId="427"/>
            <ac:spMk id="4" creationId="{806E9683-898B-4CFB-96BE-2D10854F8D0D}"/>
          </ac:spMkLst>
        </pc:spChg>
        <pc:picChg chg="add mod">
          <ac:chgData name="Qian Lu" userId="0d3767f9-2f9d-42fa-a1a1-5f23242f0065" providerId="ADAL" clId="{AD94DB71-2B42-451A-8B5A-0CA6247FC22E}" dt="2023-01-10T15:36:48.355" v="4280" actId="1076"/>
          <ac:picMkLst>
            <pc:docMk/>
            <pc:sldMk cId="538502743" sldId="427"/>
            <ac:picMk id="5" creationId="{E15CED33-6E8C-4E17-9608-83C84A458DC1}"/>
          </ac:picMkLst>
        </pc:picChg>
      </pc:sldChg>
      <pc:sldChg chg="addSp modSp new mod">
        <pc:chgData name="Qian Lu" userId="0d3767f9-2f9d-42fa-a1a1-5f23242f0065" providerId="ADAL" clId="{AD94DB71-2B42-451A-8B5A-0CA6247FC22E}" dt="2023-01-10T15:38:06.450" v="4353" actId="1076"/>
        <pc:sldMkLst>
          <pc:docMk/>
          <pc:sldMk cId="153014142" sldId="428"/>
        </pc:sldMkLst>
        <pc:spChg chg="mod">
          <ac:chgData name="Qian Lu" userId="0d3767f9-2f9d-42fa-a1a1-5f23242f0065" providerId="ADAL" clId="{AD94DB71-2B42-451A-8B5A-0CA6247FC22E}" dt="2023-01-10T15:37:32.725" v="4286"/>
          <ac:spMkLst>
            <pc:docMk/>
            <pc:sldMk cId="153014142" sldId="428"/>
            <ac:spMk id="2" creationId="{8BA4B652-012A-4458-836E-D29EACFFFB83}"/>
          </ac:spMkLst>
        </pc:spChg>
        <pc:spChg chg="mod">
          <ac:chgData name="Qian Lu" userId="0d3767f9-2f9d-42fa-a1a1-5f23242f0065" providerId="ADAL" clId="{AD94DB71-2B42-451A-8B5A-0CA6247FC22E}" dt="2023-01-10T15:37:58.340" v="4350" actId="20577"/>
          <ac:spMkLst>
            <pc:docMk/>
            <pc:sldMk cId="153014142" sldId="428"/>
            <ac:spMk id="3" creationId="{BDA85C63-2EC8-4279-BC28-A76B37A1FDDD}"/>
          </ac:spMkLst>
        </pc:spChg>
        <pc:picChg chg="add mod">
          <ac:chgData name="Qian Lu" userId="0d3767f9-2f9d-42fa-a1a1-5f23242f0065" providerId="ADAL" clId="{AD94DB71-2B42-451A-8B5A-0CA6247FC22E}" dt="2023-01-10T15:38:06.450" v="4353" actId="1076"/>
          <ac:picMkLst>
            <pc:docMk/>
            <pc:sldMk cId="153014142" sldId="428"/>
            <ac:picMk id="4" creationId="{0316FFF1-4A00-45E4-A016-30AADB5BB373}"/>
          </ac:picMkLst>
        </pc:picChg>
      </pc:sldChg>
      <pc:sldChg chg="modSp new mod">
        <pc:chgData name="Qian Lu" userId="0d3767f9-2f9d-42fa-a1a1-5f23242f0065" providerId="ADAL" clId="{AD94DB71-2B42-451A-8B5A-0CA6247FC22E}" dt="2023-01-10T15:38:51.205" v="4424" actId="20577"/>
        <pc:sldMkLst>
          <pc:docMk/>
          <pc:sldMk cId="712145803" sldId="429"/>
        </pc:sldMkLst>
        <pc:spChg chg="mod">
          <ac:chgData name="Qian Lu" userId="0d3767f9-2f9d-42fa-a1a1-5f23242f0065" providerId="ADAL" clId="{AD94DB71-2B42-451A-8B5A-0CA6247FC22E}" dt="2023-01-10T15:38:46.452" v="4410" actId="20577"/>
          <ac:spMkLst>
            <pc:docMk/>
            <pc:sldMk cId="712145803" sldId="429"/>
            <ac:spMk id="2" creationId="{4EA55263-FE14-44F9-AB21-06E64345BA61}"/>
          </ac:spMkLst>
        </pc:spChg>
        <pc:spChg chg="mod">
          <ac:chgData name="Qian Lu" userId="0d3767f9-2f9d-42fa-a1a1-5f23242f0065" providerId="ADAL" clId="{AD94DB71-2B42-451A-8B5A-0CA6247FC22E}" dt="2023-01-10T15:38:51.205" v="4424" actId="20577"/>
          <ac:spMkLst>
            <pc:docMk/>
            <pc:sldMk cId="712145803" sldId="429"/>
            <ac:spMk id="3" creationId="{AE1FD4D5-8FE2-47F0-A77A-40226960C8CF}"/>
          </ac:spMkLst>
        </pc:spChg>
      </pc:sldChg>
      <pc:sldChg chg="modSp new mod">
        <pc:chgData name="Qian Lu" userId="0d3767f9-2f9d-42fa-a1a1-5f23242f0065" providerId="ADAL" clId="{AD94DB71-2B42-451A-8B5A-0CA6247FC22E}" dt="2023-01-10T15:56:50.075" v="5265" actId="20577"/>
        <pc:sldMkLst>
          <pc:docMk/>
          <pc:sldMk cId="2772409122" sldId="430"/>
        </pc:sldMkLst>
        <pc:spChg chg="mod">
          <ac:chgData name="Qian Lu" userId="0d3767f9-2f9d-42fa-a1a1-5f23242f0065" providerId="ADAL" clId="{AD94DB71-2B42-451A-8B5A-0CA6247FC22E}" dt="2023-01-10T15:40:12.725" v="4559" actId="20577"/>
          <ac:spMkLst>
            <pc:docMk/>
            <pc:sldMk cId="2772409122" sldId="430"/>
            <ac:spMk id="2" creationId="{716767FB-61B1-4A05-82E0-75809B35AC3C}"/>
          </ac:spMkLst>
        </pc:spChg>
        <pc:spChg chg="mod">
          <ac:chgData name="Qian Lu" userId="0d3767f9-2f9d-42fa-a1a1-5f23242f0065" providerId="ADAL" clId="{AD94DB71-2B42-451A-8B5A-0CA6247FC22E}" dt="2023-01-10T15:56:50.075" v="5265" actId="20577"/>
          <ac:spMkLst>
            <pc:docMk/>
            <pc:sldMk cId="2772409122" sldId="430"/>
            <ac:spMk id="3" creationId="{ABA3EE08-A23F-48A3-BC18-2126A5192E81}"/>
          </ac:spMkLst>
        </pc:spChg>
      </pc:sldChg>
      <pc:sldChg chg="addSp modSp new mod">
        <pc:chgData name="Qian Lu" userId="0d3767f9-2f9d-42fa-a1a1-5f23242f0065" providerId="ADAL" clId="{AD94DB71-2B42-451A-8B5A-0CA6247FC22E}" dt="2023-01-10T15:46:36.741" v="5125" actId="27636"/>
        <pc:sldMkLst>
          <pc:docMk/>
          <pc:sldMk cId="3605365527" sldId="431"/>
        </pc:sldMkLst>
        <pc:spChg chg="mod">
          <ac:chgData name="Qian Lu" userId="0d3767f9-2f9d-42fa-a1a1-5f23242f0065" providerId="ADAL" clId="{AD94DB71-2B42-451A-8B5A-0CA6247FC22E}" dt="2023-01-10T15:42:25.676" v="4800" actId="20577"/>
          <ac:spMkLst>
            <pc:docMk/>
            <pc:sldMk cId="3605365527" sldId="431"/>
            <ac:spMk id="2" creationId="{33129CE2-F50F-4408-AA69-CEF5EA7358C0}"/>
          </ac:spMkLst>
        </pc:spChg>
        <pc:spChg chg="mod">
          <ac:chgData name="Qian Lu" userId="0d3767f9-2f9d-42fa-a1a1-5f23242f0065" providerId="ADAL" clId="{AD94DB71-2B42-451A-8B5A-0CA6247FC22E}" dt="2023-01-10T15:46:36.741" v="5125" actId="27636"/>
          <ac:spMkLst>
            <pc:docMk/>
            <pc:sldMk cId="3605365527" sldId="431"/>
            <ac:spMk id="3" creationId="{65980F9A-5C75-4DFC-AE14-3E7901DB6569}"/>
          </ac:spMkLst>
        </pc:spChg>
        <pc:picChg chg="add mod">
          <ac:chgData name="Qian Lu" userId="0d3767f9-2f9d-42fa-a1a1-5f23242f0065" providerId="ADAL" clId="{AD94DB71-2B42-451A-8B5A-0CA6247FC22E}" dt="2023-01-10T15:44:25.019" v="4855" actId="1076"/>
          <ac:picMkLst>
            <pc:docMk/>
            <pc:sldMk cId="3605365527" sldId="431"/>
            <ac:picMk id="5" creationId="{EB5906F8-A97B-4A28-B42E-20D14F0D2B20}"/>
          </ac:picMkLst>
        </pc:picChg>
      </pc:sldChg>
    </pc:docChg>
  </pc:docChgLst>
  <pc:docChgLst>
    <pc:chgData name="Qian Lu" userId="0d3767f9-2f9d-42fa-a1a1-5f23242f0065" providerId="ADAL" clId="{2F049347-1156-4171-9527-6AFB5C2175C2}"/>
    <pc:docChg chg="undo custSel modSld">
      <pc:chgData name="Qian Lu" userId="0d3767f9-2f9d-42fa-a1a1-5f23242f0065" providerId="ADAL" clId="{2F049347-1156-4171-9527-6AFB5C2175C2}" dt="2023-02-08T16:12:31.351" v="37" actId="27636"/>
      <pc:docMkLst>
        <pc:docMk/>
      </pc:docMkLst>
      <pc:sldChg chg="modSp mod">
        <pc:chgData name="Qian Lu" userId="0d3767f9-2f9d-42fa-a1a1-5f23242f0065" providerId="ADAL" clId="{2F049347-1156-4171-9527-6AFB5C2175C2}" dt="2023-02-08T16:11:08.887" v="27" actId="20577"/>
        <pc:sldMkLst>
          <pc:docMk/>
          <pc:sldMk cId="3525078024" sldId="419"/>
        </pc:sldMkLst>
        <pc:spChg chg="mod">
          <ac:chgData name="Qian Lu" userId="0d3767f9-2f9d-42fa-a1a1-5f23242f0065" providerId="ADAL" clId="{2F049347-1156-4171-9527-6AFB5C2175C2}" dt="2023-02-08T16:11:08.887" v="27" actId="20577"/>
          <ac:spMkLst>
            <pc:docMk/>
            <pc:sldMk cId="3525078024" sldId="419"/>
            <ac:spMk id="3" creationId="{B5724644-1036-4826-A352-5661F0F59BC8}"/>
          </ac:spMkLst>
        </pc:spChg>
      </pc:sldChg>
      <pc:sldChg chg="modSp mod">
        <pc:chgData name="Qian Lu" userId="0d3767f9-2f9d-42fa-a1a1-5f23242f0065" providerId="ADAL" clId="{2F049347-1156-4171-9527-6AFB5C2175C2}" dt="2023-02-08T16:12:23.830" v="31" actId="20577"/>
        <pc:sldMkLst>
          <pc:docMk/>
          <pc:sldMk cId="1296376411" sldId="420"/>
        </pc:sldMkLst>
        <pc:spChg chg="mod">
          <ac:chgData name="Qian Lu" userId="0d3767f9-2f9d-42fa-a1a1-5f23242f0065" providerId="ADAL" clId="{2F049347-1156-4171-9527-6AFB5C2175C2}" dt="2023-02-08T16:12:23.830" v="31" actId="20577"/>
          <ac:spMkLst>
            <pc:docMk/>
            <pc:sldMk cId="1296376411" sldId="420"/>
            <ac:spMk id="3" creationId="{83FD2D9B-1D96-4D67-8DFC-0ED519260B5B}"/>
          </ac:spMkLst>
        </pc:spChg>
      </pc:sldChg>
      <pc:sldChg chg="modSp mod">
        <pc:chgData name="Qian Lu" userId="0d3767f9-2f9d-42fa-a1a1-5f23242f0065" providerId="ADAL" clId="{2F049347-1156-4171-9527-6AFB5C2175C2}" dt="2023-02-08T16:12:31.351" v="37" actId="27636"/>
        <pc:sldMkLst>
          <pc:docMk/>
          <pc:sldMk cId="2630699734" sldId="421"/>
        </pc:sldMkLst>
        <pc:spChg chg="mod">
          <ac:chgData name="Qian Lu" userId="0d3767f9-2f9d-42fa-a1a1-5f23242f0065" providerId="ADAL" clId="{2F049347-1156-4171-9527-6AFB5C2175C2}" dt="2023-02-08T16:12:31.351" v="37" actId="27636"/>
          <ac:spMkLst>
            <pc:docMk/>
            <pc:sldMk cId="2630699734" sldId="421"/>
            <ac:spMk id="3" creationId="{56C1A17B-2087-4E8C-A2A3-FF2AE8D877BC}"/>
          </ac:spMkLst>
        </pc:spChg>
        <pc:picChg chg="mod">
          <ac:chgData name="Qian Lu" userId="0d3767f9-2f9d-42fa-a1a1-5f23242f0065" providerId="ADAL" clId="{2F049347-1156-4171-9527-6AFB5C2175C2}" dt="2023-02-08T16:12:27.895" v="32" actId="1076"/>
          <ac:picMkLst>
            <pc:docMk/>
            <pc:sldMk cId="2630699734" sldId="421"/>
            <ac:picMk id="7" creationId="{F1BB35FA-1F84-4AE2-AD4D-40E66AAB9825}"/>
          </ac:picMkLst>
        </pc:picChg>
      </pc:sldChg>
      <pc:sldChg chg="modSp mod">
        <pc:chgData name="Qian Lu" userId="0d3767f9-2f9d-42fa-a1a1-5f23242f0065" providerId="ADAL" clId="{2F049347-1156-4171-9527-6AFB5C2175C2}" dt="2023-02-08T12:06:42.199" v="1" actId="20577"/>
        <pc:sldMkLst>
          <pc:docMk/>
          <pc:sldMk cId="2772409122" sldId="430"/>
        </pc:sldMkLst>
        <pc:spChg chg="mod">
          <ac:chgData name="Qian Lu" userId="0d3767f9-2f9d-42fa-a1a1-5f23242f0065" providerId="ADAL" clId="{2F049347-1156-4171-9527-6AFB5C2175C2}" dt="2023-02-08T12:06:42.199" v="1" actId="20577"/>
          <ac:spMkLst>
            <pc:docMk/>
            <pc:sldMk cId="2772409122" sldId="430"/>
            <ac:spMk id="3" creationId="{ABA3EE08-A23F-48A3-BC18-2126A5192E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DB949-2F28-4E5A-A30E-C237D6D5283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8A9E8-F96D-4D47-8B2F-547021A6F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46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8A9E8-F96D-4D47-8B2F-547021A6FFD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43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8A9E8-F96D-4D47-8B2F-547021A6FFD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7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372C267-1D3F-A642-9FD6-0192604797D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8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34" y="337689"/>
            <a:ext cx="7886700" cy="718937"/>
          </a:xfrm>
        </p:spPr>
        <p:txBody>
          <a:bodyPr anchor="t" anchorCtr="0">
            <a:normAutofit/>
          </a:bodyPr>
          <a:lstStyle>
            <a:lvl1pPr>
              <a:defRPr sz="2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95" y="1114496"/>
            <a:ext cx="7886700" cy="3263504"/>
          </a:xfrm>
        </p:spPr>
        <p:txBody>
          <a:bodyPr>
            <a:normAutofit/>
          </a:bodyPr>
          <a:lstStyle>
            <a:lvl1pPr marL="171450" indent="-1714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372C267-1D3F-A642-9FD6-0192604797D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372C267-1D3F-A642-9FD6-0192604797D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0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582" y="1369219"/>
            <a:ext cx="3886200" cy="3263504"/>
          </a:xfrm>
        </p:spPr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626" y="1369219"/>
            <a:ext cx="4358849" cy="3263504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372C267-1D3F-A642-9FD6-0192604797D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372C267-1D3F-A642-9FD6-0192604797D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372C267-1D3F-A642-9FD6-0192604797D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t">
            <a:no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5865"/>
            <a:ext cx="4629150" cy="3499923"/>
          </a:xfrm>
        </p:spPr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372C267-1D3F-A642-9FD6-0192604797D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t"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32935"/>
            <a:ext cx="4629150" cy="3462853"/>
          </a:xfrm>
        </p:spPr>
        <p:txBody>
          <a:bodyPr anchor="t"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372C267-1D3F-A642-9FD6-0192604797D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2593" y="1566610"/>
            <a:ext cx="3029517" cy="357688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936" y="1220941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582" y="5142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933" y="321400"/>
            <a:ext cx="1709022" cy="4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mpt3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pply-for-innovation-funding.service.gov.uk/competition/1408/overview/e8b03fe9-ca18-415a-852d-343f4231c4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coventryac-my.sharepoint.com/personal/ad5271_coventry_ac_uk/Documents/Work/Royal%20Society%20Industrial%20Fellowship/RSIF_DraftProjectPlan_Detailed.xlsx?web=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eeexplore.ieee.org/document/602714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02714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ieeexplore.ieee.org/document/602714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521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0164" y="346669"/>
            <a:ext cx="1753011" cy="4925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332514"/>
            <a:ext cx="9144000" cy="810986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2249410" y="1751681"/>
            <a:ext cx="4580138" cy="889918"/>
            <a:chOff x="2293360" y="1942569"/>
            <a:chExt cx="4580138" cy="976671"/>
          </a:xfrm>
        </p:grpSpPr>
        <p:sp>
          <p:nvSpPr>
            <p:cNvPr id="13" name="Rectangle 12"/>
            <p:cNvSpPr/>
            <p:nvPr/>
          </p:nvSpPr>
          <p:spPr>
            <a:xfrm>
              <a:off x="2293360" y="1942569"/>
              <a:ext cx="4580138" cy="900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329594" y="2079527"/>
              <a:ext cx="4449850" cy="83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Royal Society Short Industry Fellowship </a:t>
              </a: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 bwMode="auto">
          <a:xfrm>
            <a:off x="2249410" y="2709456"/>
            <a:ext cx="4522319" cy="51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 Qian 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094" y="4449152"/>
            <a:ext cx="4996070" cy="53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95C4-F533-4D48-A558-B612B2E8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42B34-9766-4315-8268-994B7AA83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695" y="1114495"/>
                <a:ext cx="3844581" cy="369131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MPC design</a:t>
                </a:r>
              </a:p>
              <a:p>
                <a:pPr lvl="1"/>
                <a:r>
                  <a:rPr lang="en-GB" dirty="0"/>
                  <a:t>MPC design parameters</a:t>
                </a:r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40, 400, 20</m:t>
                          </m:r>
                        </m:e>
                      </m:d>
                    </m:oMath>
                  </m:oMathPara>
                </a14:m>
                <a:endParaRPr lang="en-GB" sz="1400" b="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0.01, 0.1</m:t>
                          </m:r>
                        </m:e>
                      </m:d>
                    </m:oMath>
                  </m:oMathPara>
                </a14:m>
                <a:endParaRPr lang="en-GB" sz="1400" b="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40, 400, 10</m:t>
                          </m:r>
                        </m:e>
                      </m:d>
                    </m:oMath>
                  </m:oMathPara>
                </a14:m>
                <a:endParaRPr lang="en-GB" sz="1400" b="0" dirty="0"/>
              </a:p>
              <a:p>
                <a:pPr marL="342900" lvl="1" indent="0">
                  <a:buNone/>
                </a:pPr>
                <a:r>
                  <a:rPr lang="en-GB" b="0" dirty="0"/>
                  <a:t>Prediction horizon: Ns = 10</a:t>
                </a:r>
              </a:p>
              <a:p>
                <a:pPr marL="342900" lvl="1" indent="0">
                  <a:buNone/>
                </a:pPr>
                <a:r>
                  <a:rPr lang="en-GB" dirty="0"/>
                  <a:t>Control horizon: Nc = 3</a:t>
                </a:r>
              </a:p>
              <a:p>
                <a:pPr marL="342900" lvl="1" indent="0">
                  <a:buNone/>
                </a:pPr>
                <a:r>
                  <a:rPr lang="en-GB" b="0" dirty="0"/>
                  <a:t>Constrai</a:t>
                </a:r>
                <a:r>
                  <a:rPr lang="en-GB" dirty="0"/>
                  <a:t>nts: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GB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b="0" dirty="0"/>
              </a:p>
              <a:p>
                <a:pPr marL="342900" lvl="1" indent="0">
                  <a:buNone/>
                </a:pPr>
                <a:endParaRPr lang="en-GB" b="0" dirty="0"/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685800" lvl="2" indent="0">
                  <a:buNone/>
                </a:pPr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42B34-9766-4315-8268-994B7AA83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695" y="1114495"/>
                <a:ext cx="3844581" cy="3691315"/>
              </a:xfrm>
              <a:blipFill>
                <a:blip r:embed="rId2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0E6D18-1FDA-430F-8107-5082D3B88E43}"/>
              </a:ext>
            </a:extLst>
          </p:cNvPr>
          <p:cNvSpPr txBox="1">
            <a:spLocks/>
          </p:cNvSpPr>
          <p:nvPr/>
        </p:nvSpPr>
        <p:spPr>
          <a:xfrm>
            <a:off x="4461753" y="1056626"/>
            <a:ext cx="3844581" cy="3691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EMPC design</a:t>
            </a:r>
          </a:p>
          <a:p>
            <a:pPr lvl="1"/>
            <a:r>
              <a:rPr lang="en-GB" dirty="0"/>
              <a:t>To avoid solve optimisation at every time step, MPC problem can be recast as a multi-parametric quadratic program (</a:t>
            </a:r>
            <a:r>
              <a:rPr lang="en-GB" dirty="0" err="1"/>
              <a:t>mpQP</a:t>
            </a:r>
            <a:r>
              <a:rPr lang="en-GB" dirty="0"/>
              <a:t>). The control solution is a continuous piecewise affine function in terms of parameter x. The parameter space of x is a convex polyhedron partitioned in to N numbers of polyhedral regions</a:t>
            </a:r>
          </a:p>
          <a:p>
            <a:pPr marL="685800" lvl="2" indent="0">
              <a:buNone/>
            </a:pPr>
            <a:r>
              <a:rPr lang="en-GB" dirty="0"/>
              <a:t>  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en-GB" dirty="0"/>
          </a:p>
          <a:p>
            <a:pPr marL="685800" lvl="2" indent="0">
              <a:buFont typeface="Wingdings" panose="05000000000000000000" pitchFamily="2" charset="2"/>
              <a:buNone/>
            </a:pP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46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3606-B9EC-4184-9C8E-C4F888E7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6E9683-898B-4CFB-96BE-2D10854F8D0D}"/>
              </a:ext>
            </a:extLst>
          </p:cNvPr>
          <p:cNvSpPr txBox="1">
            <a:spLocks/>
          </p:cNvSpPr>
          <p:nvPr/>
        </p:nvSpPr>
        <p:spPr>
          <a:xfrm>
            <a:off x="419635" y="1056626"/>
            <a:ext cx="4756927" cy="3691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EMPC design</a:t>
            </a:r>
          </a:p>
          <a:p>
            <a:pPr lvl="1"/>
            <a:r>
              <a:rPr lang="en-GB" dirty="0"/>
              <a:t>To avoid solving optimisation at every time step, MPC problem can be recast as a multi-parametric quadratic program (</a:t>
            </a:r>
            <a:r>
              <a:rPr lang="en-GB" dirty="0" err="1"/>
              <a:t>mpQP</a:t>
            </a:r>
            <a:r>
              <a:rPr lang="en-GB" dirty="0"/>
              <a:t>). The control solution is a continuous piecewise affine function in terms of state </a:t>
            </a:r>
            <a:r>
              <a:rPr lang="en-GB" b="1" dirty="0"/>
              <a:t>e. </a:t>
            </a:r>
            <a:r>
              <a:rPr lang="en-GB" dirty="0"/>
              <a:t>The parameter space of </a:t>
            </a:r>
            <a:r>
              <a:rPr lang="en-GB" b="1" dirty="0"/>
              <a:t>e</a:t>
            </a:r>
            <a:r>
              <a:rPr lang="en-GB" dirty="0"/>
              <a:t> is a convex polyhedron partitioned into N numbers of polyhedral regions</a:t>
            </a:r>
          </a:p>
          <a:p>
            <a:pPr lvl="1"/>
            <a:r>
              <a:rPr lang="en-GB" dirty="0"/>
              <a:t>EMPC algorithm for calculating the solution has two steps</a:t>
            </a:r>
          </a:p>
          <a:p>
            <a:pPr lvl="2"/>
            <a:r>
              <a:rPr lang="en-GB" dirty="0"/>
              <a:t>Step 1: Identify the region which contains the current state  </a:t>
            </a:r>
          </a:p>
          <a:p>
            <a:pPr lvl="2"/>
            <a:r>
              <a:rPr lang="en-GB" dirty="0"/>
              <a:t>Step 2: compute the control input from the corresponding affine function</a:t>
            </a:r>
          </a:p>
          <a:p>
            <a:pPr lvl="1"/>
            <a:r>
              <a:rPr lang="en-GB" dirty="0"/>
              <a:t>We use MATLAB based Toolbox, MPT3 to solve the multi-parametric programming problem  </a:t>
            </a:r>
          </a:p>
          <a:p>
            <a:pPr lvl="2"/>
            <a:r>
              <a:rPr lang="en-GB" dirty="0">
                <a:hlinkClick r:id="rId2"/>
              </a:rPr>
              <a:t>https://www.mpt3.org/</a:t>
            </a:r>
            <a:endParaRPr lang="en-GB" dirty="0"/>
          </a:p>
          <a:p>
            <a:pPr lvl="2"/>
            <a:r>
              <a:rPr lang="en-GB" dirty="0"/>
              <a:t>The parameter space of e is partitioned into 155 regions (</a:t>
            </a:r>
            <a:r>
              <a:rPr lang="en-GB" dirty="0">
                <a:solidFill>
                  <a:srgbClr val="FF0000"/>
                </a:solidFill>
              </a:rPr>
              <a:t>need to be reduced</a:t>
            </a:r>
            <a:r>
              <a:rPr lang="en-GB" dirty="0"/>
              <a:t>)</a:t>
            </a:r>
          </a:p>
          <a:p>
            <a:pPr marL="685800" lvl="2" indent="0">
              <a:buFont typeface="Wingdings" panose="05000000000000000000" pitchFamily="2" charset="2"/>
              <a:buNone/>
            </a:pPr>
            <a:endParaRPr lang="en-GB" dirty="0"/>
          </a:p>
          <a:p>
            <a:pPr lvl="2"/>
            <a:endParaRPr lang="en-GB" dirty="0"/>
          </a:p>
        </p:txBody>
      </p:sp>
      <p:pic>
        <p:nvPicPr>
          <p:cNvPr id="5" name="Picture 2" descr="PDF] Managing time-storage complexity in point location problem:  Application to explicit model predictive control | Semantic Scholar">
            <a:extLst>
              <a:ext uri="{FF2B5EF4-FFF2-40B4-BE49-F238E27FC236}">
                <a16:creationId xmlns:a16="http://schemas.microsoft.com/office/drawing/2014/main" id="{E15CED33-6E8C-4E17-9608-83C84A458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405" y="1131420"/>
            <a:ext cx="2032878" cy="17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1F23E5-BDD9-4FEC-BDDB-164E22C6BA99}"/>
              </a:ext>
            </a:extLst>
          </p:cNvPr>
          <p:cNvSpPr txBox="1"/>
          <p:nvPr/>
        </p:nvSpPr>
        <p:spPr>
          <a:xfrm>
            <a:off x="5450682" y="3036095"/>
            <a:ext cx="36313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For illustration purposes, not the actually </a:t>
            </a:r>
            <a:r>
              <a:rPr lang="en-GB" dirty="0" err="1">
                <a:solidFill>
                  <a:srgbClr val="FF0000"/>
                </a:solidFill>
              </a:rPr>
              <a:t>partion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0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B652-012A-4458-836E-D29EACFF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5C63-2EC8-4279-BC28-A76B37A1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Overall control scheme implementation in Simulink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6FFF1-4A00-45E4-A016-30AADB5B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156"/>
            <a:ext cx="9144000" cy="3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F829-C4A1-44F9-9885-7D81566C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6349-3B9A-4455-AADF-6469D77F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MPC and EMP implementation in Simulink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63006-78C1-4B50-B528-E93405252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86" y="1565277"/>
            <a:ext cx="5745995" cy="32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5263-FE14-44F9-AB21-06E64345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D4D5-8FE2-47F0-A77A-40226960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(open loop control only)</a:t>
            </a:r>
          </a:p>
          <a:p>
            <a:pPr lvl="1"/>
            <a:r>
              <a:rPr lang="en-GB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81CF77-E5B7-49B5-AB37-5ACF3B81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05" y="1056626"/>
            <a:ext cx="54483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D05A63-5884-49E5-B2C8-2970D353326E}"/>
              </a:ext>
            </a:extLst>
          </p:cNvPr>
          <p:cNvSpPr txBox="1"/>
          <p:nvPr/>
        </p:nvSpPr>
        <p:spPr>
          <a:xfrm>
            <a:off x="1014412" y="1585890"/>
            <a:ext cx="28092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 state (e1 = 0, e2 = 0, e3 = 0.18) </a:t>
            </a:r>
          </a:p>
        </p:txBody>
      </p:sp>
    </p:spTree>
    <p:extLst>
      <p:ext uri="{BB962C8B-B14F-4D97-AF65-F5344CB8AC3E}">
        <p14:creationId xmlns:p14="http://schemas.microsoft.com/office/powerpoint/2010/main" val="71214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5263-FE14-44F9-AB21-06E64345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D4D5-8FE2-47F0-A77A-40226960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(online MPC using MATLAB </a:t>
            </a:r>
            <a:r>
              <a:rPr lang="en-GB" dirty="0" err="1"/>
              <a:t>mpc</a:t>
            </a:r>
            <a:r>
              <a:rPr lang="en-GB" dirty="0"/>
              <a:t> </a:t>
            </a:r>
            <a:r>
              <a:rPr lang="en-GB" dirty="0" err="1"/>
              <a:t>tollbox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05A63-5884-49E5-B2C8-2970D353326E}"/>
              </a:ext>
            </a:extLst>
          </p:cNvPr>
          <p:cNvSpPr txBox="1"/>
          <p:nvPr/>
        </p:nvSpPr>
        <p:spPr>
          <a:xfrm>
            <a:off x="1014412" y="1585890"/>
            <a:ext cx="28092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 state (e1 = 0, e2 = 0, e3 = 0.18)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BB6C1-305E-4AA4-8454-73B20850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25727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7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5263-FE14-44F9-AB21-06E64345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D4D5-8FE2-47F0-A77A-40226960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(EMPC designed using MPT3)</a:t>
            </a:r>
          </a:p>
          <a:p>
            <a:pPr lvl="1"/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05A63-5884-49E5-B2C8-2970D353326E}"/>
              </a:ext>
            </a:extLst>
          </p:cNvPr>
          <p:cNvSpPr txBox="1"/>
          <p:nvPr/>
        </p:nvSpPr>
        <p:spPr>
          <a:xfrm>
            <a:off x="1014412" y="1585890"/>
            <a:ext cx="28092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 state (e1 = 0, e2 = 0, e3 = 0.18)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44EBA-92FD-4464-8624-2781AACF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23" y="1885972"/>
            <a:ext cx="3902869" cy="2927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BD467-9016-499A-BAC7-361955268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05" y="1885972"/>
            <a:ext cx="3902869" cy="29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5263-FE14-44F9-AB21-06E64345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D4D5-8FE2-47F0-A77A-40226960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(</a:t>
            </a:r>
            <a:r>
              <a:rPr lang="en-GB" dirty="0" err="1"/>
              <a:t>onlineMPC</a:t>
            </a:r>
            <a:r>
              <a:rPr lang="en-GB" dirty="0"/>
              <a:t> designed using MPT3)</a:t>
            </a:r>
          </a:p>
          <a:p>
            <a:pPr lvl="1"/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05A63-5884-49E5-B2C8-2970D353326E}"/>
              </a:ext>
            </a:extLst>
          </p:cNvPr>
          <p:cNvSpPr txBox="1"/>
          <p:nvPr/>
        </p:nvSpPr>
        <p:spPr>
          <a:xfrm>
            <a:off x="1014412" y="1585890"/>
            <a:ext cx="28092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 state (e1 = 0, e2 = 0, e3 = 0.18)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44EBA-92FD-4464-8624-2781AACF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23" y="1885972"/>
            <a:ext cx="3902869" cy="2927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BD467-9016-499A-BAC7-361955268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05" y="1885972"/>
            <a:ext cx="3902869" cy="29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6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67FB-61B1-4A05-82E0-75809B35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EE08-A23F-48A3-BC18-2126A519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testing and validation of MPT3 based design</a:t>
            </a:r>
          </a:p>
          <a:p>
            <a:r>
              <a:rPr lang="en-GB" dirty="0"/>
              <a:t>Investigate the visualisation of polyhedral region</a:t>
            </a:r>
          </a:p>
          <a:p>
            <a:r>
              <a:rPr lang="en-GB" dirty="0"/>
              <a:t>Consider how to define the control law when boundaries if violated.</a:t>
            </a:r>
          </a:p>
          <a:p>
            <a:r>
              <a:rPr lang="en-GB" dirty="0"/>
              <a:t>Reduce the number of regions</a:t>
            </a:r>
          </a:p>
          <a:p>
            <a:r>
              <a:rPr lang="en-GB" dirty="0"/>
              <a:t>Design a lateral motion control</a:t>
            </a:r>
          </a:p>
          <a:p>
            <a:r>
              <a:rPr lang="en-GB" dirty="0"/>
              <a:t>Design a gain-scheduling control scheme to deal with varying </a:t>
            </a:r>
            <a:r>
              <a:rPr lang="en-GB" dirty="0" err="1"/>
              <a:t>wr</a:t>
            </a:r>
            <a:r>
              <a:rPr lang="en-GB" dirty="0"/>
              <a:t> and </a:t>
            </a:r>
            <a:r>
              <a:rPr lang="en-GB" dirty="0" err="1"/>
              <a:t>vr</a:t>
            </a:r>
            <a:endParaRPr lang="en-GB" dirty="0"/>
          </a:p>
          <a:p>
            <a:r>
              <a:rPr lang="en-GB" dirty="0"/>
              <a:t>MPC &amp; EMPC implementation in ASLAN(open)</a:t>
            </a:r>
          </a:p>
        </p:txBody>
      </p:sp>
    </p:spTree>
    <p:extLst>
      <p:ext uri="{BB962C8B-B14F-4D97-AF65-F5344CB8AC3E}">
        <p14:creationId xmlns:p14="http://schemas.microsoft.com/office/powerpoint/2010/main" val="277240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9CE2-F50F-4408-AA69-CEF5EA73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0F9A-5C75-4DFC-AE14-3E7901DB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95" y="1114496"/>
            <a:ext cx="7873639" cy="35860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coming call </a:t>
            </a:r>
          </a:p>
          <a:p>
            <a:pPr lvl="1"/>
            <a:r>
              <a:rPr lang="en-GB" dirty="0">
                <a:hlinkClick r:id="rId2"/>
              </a:rPr>
              <a:t>https://apply-for-innovation-funding.service.gov.uk/competition/1408/overview/e8b03fe9-ca18-415a-852d-343f4231c442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Topics</a:t>
            </a:r>
          </a:p>
          <a:p>
            <a:pPr lvl="2"/>
            <a:r>
              <a:rPr lang="en-GB" dirty="0"/>
              <a:t>Safely deploy reinforcement learning in CAV decision-making and control</a:t>
            </a:r>
          </a:p>
          <a:p>
            <a:pPr lvl="2"/>
            <a:r>
              <a:rPr lang="en-GB" dirty="0"/>
              <a:t>Robust object detection and classification in poor weather conditions.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906F8-A97B-4A28-B42E-20D14F0D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6" y="1926268"/>
            <a:ext cx="5379244" cy="20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6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34" y="1405808"/>
            <a:ext cx="7886700" cy="253119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GB" dirty="0"/>
              <a:t>Progress Update From 01/12/22-14/01/23: Controller design and initial validation in MATLAB</a:t>
            </a:r>
          </a:p>
          <a:p>
            <a:pPr>
              <a:spcBef>
                <a:spcPts val="400"/>
              </a:spcBef>
            </a:pPr>
            <a:r>
              <a:rPr lang="en-GB" dirty="0"/>
              <a:t>Next Steps</a:t>
            </a:r>
          </a:p>
          <a:p>
            <a:pPr>
              <a:spcBef>
                <a:spcPts val="400"/>
              </a:spcBef>
            </a:pPr>
            <a:r>
              <a:rPr lang="en-GB" dirty="0"/>
              <a:t>Other activities</a:t>
            </a:r>
          </a:p>
        </p:txBody>
      </p:sp>
    </p:spTree>
    <p:extLst>
      <p:ext uri="{BB962C8B-B14F-4D97-AF65-F5344CB8AC3E}">
        <p14:creationId xmlns:p14="http://schemas.microsoft.com/office/powerpoint/2010/main" val="103228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177295"/>
            <a:ext cx="9144000" cy="966205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55659" y="4441371"/>
            <a:ext cx="6172200" cy="70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0164" y="346669"/>
            <a:ext cx="1753011" cy="4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8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EA7F-B0BC-4FCB-A62B-0449C2D6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84" y="32889"/>
            <a:ext cx="7886700" cy="718937"/>
          </a:xfrm>
        </p:spPr>
        <p:txBody>
          <a:bodyPr/>
          <a:lstStyle/>
          <a:p>
            <a:r>
              <a:rPr lang="en-GB" dirty="0"/>
              <a:t>A summary of the research</a:t>
            </a:r>
            <a:br>
              <a:rPr lang="en-GB" dirty="0"/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Project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56C4B-2821-4561-9275-40F7653FF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95" y="667130"/>
            <a:ext cx="6617729" cy="43556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D5119E-C8C6-483E-BD1D-7F7D89853078}"/>
              </a:ext>
            </a:extLst>
          </p:cNvPr>
          <p:cNvSpPr txBox="1"/>
          <p:nvPr/>
        </p:nvSpPr>
        <p:spPr>
          <a:xfrm>
            <a:off x="7766050" y="1996090"/>
            <a:ext cx="1168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Link to the project plan document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7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9351-F2B4-42CA-80E8-7E7F661C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D0161-B5B6-4980-AEE7-48529B0E8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696" y="1114496"/>
                <a:ext cx="4872336" cy="326350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GB" sz="1400" dirty="0"/>
                  <a:t>EMPC Controller Design</a:t>
                </a:r>
              </a:p>
              <a:p>
                <a:pPr lvl="1"/>
                <a:endParaRPr lang="en-GB" sz="1400" dirty="0"/>
              </a:p>
              <a:p>
                <a:pPr lvl="2"/>
                <a:r>
                  <a:rPr lang="en-GB" sz="1200" dirty="0"/>
                  <a:t>Vehicle kinematical model </a:t>
                </a:r>
              </a:p>
              <a:p>
                <a:pPr marL="685800" lvl="2" indent="0">
                  <a:buNone/>
                </a:pPr>
                <a:endParaRPr lang="en-GB" sz="1400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685800" lvl="2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is the linear velocity and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1400" dirty="0"/>
                  <a:t> </a:t>
                </a:r>
                <a:r>
                  <a:rPr lang="en-GB" dirty="0"/>
                  <a:t>is the angular velocity.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is the wheel steering angle and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dirty="0"/>
                  <a:t> is the vehicle base length.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D0161-B5B6-4980-AEE7-48529B0E8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696" y="1114496"/>
                <a:ext cx="4872336" cy="3263504"/>
              </a:xfrm>
              <a:blipFill>
                <a:blip r:embed="rId2"/>
                <a:stretch>
                  <a:fillRect t="-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C6719C-4D9D-4EE1-BB9F-9852FB7B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57" y="1297407"/>
            <a:ext cx="3351347" cy="2269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61D71-6D87-49AB-B6F0-3BC78139B653}"/>
              </a:ext>
            </a:extLst>
          </p:cNvPr>
          <p:cNvSpPr txBox="1"/>
          <p:nvPr/>
        </p:nvSpPr>
        <p:spPr>
          <a:xfrm>
            <a:off x="5546855" y="3656924"/>
            <a:ext cx="3226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Fig. World frame and local coordinate system of the vehicle</a:t>
            </a:r>
          </a:p>
        </p:txBody>
      </p:sp>
    </p:spTree>
    <p:extLst>
      <p:ext uri="{BB962C8B-B14F-4D97-AF65-F5344CB8AC3E}">
        <p14:creationId xmlns:p14="http://schemas.microsoft.com/office/powerpoint/2010/main" val="88370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879D-4ED9-41CF-A01E-55F6F1E9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24644-1036-4826-A352-5661F0F59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1600" dirty="0"/>
                  <a:t>EMPC Controller Design (</a:t>
                </a:r>
                <a:r>
                  <a:rPr lang="en-GB" sz="1600" dirty="0" err="1">
                    <a:hlinkClick r:id="rId2"/>
                  </a:rPr>
                  <a:t>Maurovic</a:t>
                </a:r>
                <a:r>
                  <a:rPr lang="en-GB" sz="1600" dirty="0">
                    <a:hlinkClick r:id="rId2"/>
                  </a:rPr>
                  <a:t> 2011</a:t>
                </a:r>
                <a:r>
                  <a:rPr lang="en-GB" sz="1600" dirty="0"/>
                  <a:t>)</a:t>
                </a:r>
              </a:p>
              <a:p>
                <a:pPr lvl="1"/>
                <a:r>
                  <a:rPr lang="en-GB" dirty="0"/>
                  <a:t>Reference trajectory module calculates the time-varying reference values for positions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 ), orientation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), angular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) and linear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GB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) . The reference trajectory model should generate the signals that are coupled through the same kinematic model of the vehicle.</a:t>
                </a:r>
              </a:p>
              <a:p>
                <a:pPr marL="342900" lvl="1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The difference between the reference and current states in the local coordinate system is called tracking error, which can be derived as </a:t>
                </a:r>
              </a:p>
              <a:p>
                <a:pPr marL="3429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24644-1036-4826-A352-5661F0F59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B621F-1757-4C05-A7B4-BFA11F2102D4}"/>
                  </a:ext>
                </a:extLst>
              </p:cNvPr>
              <p:cNvSpPr txBox="1"/>
              <p:nvPr/>
            </p:nvSpPr>
            <p:spPr>
              <a:xfrm>
                <a:off x="2361570" y="2237724"/>
                <a:ext cx="4572000" cy="874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B621F-1757-4C05-A7B4-BFA11F21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0" y="2237724"/>
                <a:ext cx="4572000" cy="874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23EFA7-57F5-4D36-81FA-A422D2AF00A5}"/>
                  </a:ext>
                </a:extLst>
              </p:cNvPr>
              <p:cNvSpPr txBox="1"/>
              <p:nvPr/>
            </p:nvSpPr>
            <p:spPr>
              <a:xfrm>
                <a:off x="2361570" y="3703683"/>
                <a:ext cx="3892412" cy="87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        (3)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23EFA7-57F5-4D36-81FA-A422D2AF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0" y="3703683"/>
                <a:ext cx="3892412" cy="874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7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F8C9-B64A-40C6-85FA-28FB7537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D2D9B-1D96-4D67-8DFC-0ED519260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695" y="1125828"/>
                <a:ext cx="7886700" cy="3263504"/>
              </a:xfrm>
            </p:spPr>
            <p:txBody>
              <a:bodyPr/>
              <a:lstStyle/>
              <a:p>
                <a:r>
                  <a:rPr lang="en-GB" sz="1600" dirty="0"/>
                  <a:t>EMPC Controller Design (</a:t>
                </a:r>
                <a:r>
                  <a:rPr lang="en-GB" sz="1600" dirty="0" err="1">
                    <a:hlinkClick r:id="rId3"/>
                  </a:rPr>
                  <a:t>Maurovic</a:t>
                </a:r>
                <a:r>
                  <a:rPr lang="en-GB" sz="1600" dirty="0">
                    <a:hlinkClick r:id="rId3"/>
                  </a:rPr>
                  <a:t> 2011</a:t>
                </a:r>
                <a:r>
                  <a:rPr lang="en-GB" sz="1600" dirty="0"/>
                  <a:t>)</a:t>
                </a:r>
              </a:p>
              <a:p>
                <a:pPr lvl="1"/>
                <a:r>
                  <a:rPr lang="en-GB" dirty="0"/>
                  <a:t>By introducing the controller outputs as the following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and linearising (3) around the equilibrium point (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), obtained linear tracking error model of the vehicle </a:t>
                </a:r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685800" lvl="2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D2D9B-1D96-4D67-8DFC-0ED519260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695" y="1125828"/>
                <a:ext cx="7886700" cy="3263504"/>
              </a:xfrm>
              <a:blipFill>
                <a:blip r:embed="rId4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B0E36-A5BB-45C8-AFBE-678FF10F51E0}"/>
                  </a:ext>
                </a:extLst>
              </p:cNvPr>
              <p:cNvSpPr txBox="1"/>
              <p:nvPr/>
            </p:nvSpPr>
            <p:spPr>
              <a:xfrm>
                <a:off x="2554274" y="2013264"/>
                <a:ext cx="2700868" cy="558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B0E36-A5BB-45C8-AFBE-678FF10F5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274" y="2013264"/>
                <a:ext cx="2700868" cy="558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393F5-AF77-427D-A699-04FCF8B8D357}"/>
                  </a:ext>
                </a:extLst>
              </p:cNvPr>
              <p:cNvSpPr txBox="1"/>
              <p:nvPr/>
            </p:nvSpPr>
            <p:spPr>
              <a:xfrm>
                <a:off x="2554274" y="3385547"/>
                <a:ext cx="3454279" cy="77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393F5-AF77-427D-A699-04FCF8B8D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274" y="3385547"/>
                <a:ext cx="3454279" cy="777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37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47E4-8341-4F85-94C6-00F8B479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34" y="330132"/>
            <a:ext cx="7886700" cy="718937"/>
          </a:xfrm>
        </p:spPr>
        <p:txBody>
          <a:bodyPr/>
          <a:lstStyle/>
          <a:p>
            <a:r>
              <a:rPr lang="en-GB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A17B-2087-4E8C-A2A3-FF2AE8D8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84" y="1056626"/>
            <a:ext cx="7886700" cy="3263504"/>
          </a:xfrm>
        </p:spPr>
        <p:txBody>
          <a:bodyPr>
            <a:normAutofit/>
          </a:bodyPr>
          <a:lstStyle/>
          <a:p>
            <a:r>
              <a:rPr lang="en-GB" sz="1600" dirty="0"/>
              <a:t>EMPC Controller Design(</a:t>
            </a:r>
            <a:r>
              <a:rPr lang="en-GB" sz="1600" dirty="0" err="1">
                <a:hlinkClick r:id="rId2"/>
              </a:rPr>
              <a:t>Maurovic</a:t>
            </a:r>
            <a:r>
              <a:rPr lang="en-GB" sz="1600" dirty="0">
                <a:hlinkClick r:id="rId2"/>
              </a:rPr>
              <a:t> 2011</a:t>
            </a:r>
            <a:r>
              <a:rPr lang="en-GB" sz="1600" dirty="0"/>
              <a:t>)</a:t>
            </a:r>
          </a:p>
          <a:p>
            <a:pPr lvl="1"/>
            <a:r>
              <a:rPr lang="en-GB" dirty="0"/>
              <a:t>Overall control scheme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The actual control inputs to the vehicle are</a:t>
            </a:r>
          </a:p>
          <a:p>
            <a:pPr marL="6858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3429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B35FA-1F84-4AE2-AD4D-40E66AAB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50" y="1586601"/>
            <a:ext cx="6503927" cy="2500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79BA22-1981-4AA4-8EA6-77B2E4B29596}"/>
                  </a:ext>
                </a:extLst>
              </p:cNvPr>
              <p:cNvSpPr txBox="1"/>
              <p:nvPr/>
            </p:nvSpPr>
            <p:spPr>
              <a:xfrm>
                <a:off x="3503591" y="4194843"/>
                <a:ext cx="2405723" cy="549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79BA22-1981-4AA4-8EA6-77B2E4B2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1" y="4194843"/>
                <a:ext cx="2405723" cy="549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69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2C4D-B0FE-4C89-ADE7-6911AA02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0964-FBBF-418F-BBF3-2E132B60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67" y="1056626"/>
            <a:ext cx="4660740" cy="3263504"/>
          </a:xfrm>
        </p:spPr>
        <p:txBody>
          <a:bodyPr/>
          <a:lstStyle/>
          <a:p>
            <a:r>
              <a:rPr lang="en-GB" dirty="0"/>
              <a:t>Testing it with a simple example in MATLAB</a:t>
            </a:r>
          </a:p>
          <a:p>
            <a:pPr lvl="1"/>
            <a:r>
              <a:rPr lang="en-GB" sz="1600" dirty="0"/>
              <a:t>8 – shaped trajectory</a:t>
            </a:r>
          </a:p>
          <a:p>
            <a:pPr marL="685800" lvl="2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104D95-3282-4DB4-9DF8-3E652C9BC981}"/>
                  </a:ext>
                </a:extLst>
              </p:cNvPr>
              <p:cNvSpPr txBox="1"/>
              <p:nvPr/>
            </p:nvSpPr>
            <p:spPr>
              <a:xfrm>
                <a:off x="639148" y="2127073"/>
                <a:ext cx="1890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1600" b="0" dirty="0"/>
              </a:p>
              <a:p>
                <a:r>
                  <a:rPr lang="en-GB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104D95-3282-4DB4-9DF8-3E652C9B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48" y="2127073"/>
                <a:ext cx="1890389" cy="584775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ADAC4F0-BF12-4C5C-AD26-167EED68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37" y="1592222"/>
            <a:ext cx="3450565" cy="258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16C284-207C-480E-8D7D-073993920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727" y="1534657"/>
            <a:ext cx="3604071" cy="2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2F94-9385-4FB4-A685-92B070DD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51630C-787A-4E0D-869E-EDC6A27F4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MPC design</a:t>
                </a:r>
              </a:p>
              <a:p>
                <a:pPr lvl="1"/>
                <a:r>
                  <a:rPr lang="en-GB" dirty="0"/>
                  <a:t>Tracking error model is a linear parameter varying (LPV) model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For the simplicity, we 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=0.55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=0.15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and used ZOH discretization and sampling time of 50 </a:t>
                </a:r>
                <a:r>
                  <a:rPr lang="en-GB" dirty="0" err="1"/>
                  <a:t>ms</a:t>
                </a:r>
                <a:r>
                  <a:rPr lang="en-GB" dirty="0"/>
                  <a:t> to obtain a linear discrete-time model </a:t>
                </a:r>
              </a:p>
              <a:p>
                <a:pPr marL="342900" lvl="1" indent="0">
                  <a:buNone/>
                </a:pPr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51630C-787A-4E0D-869E-EDC6A27F4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D02D01-06CC-47E9-A746-347EF02EA32E}"/>
                  </a:ext>
                </a:extLst>
              </p:cNvPr>
              <p:cNvSpPr txBox="1"/>
              <p:nvPr/>
            </p:nvSpPr>
            <p:spPr>
              <a:xfrm>
                <a:off x="1775901" y="1878492"/>
                <a:ext cx="3348544" cy="77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D02D01-06CC-47E9-A746-347EF02E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901" y="1878492"/>
                <a:ext cx="3348544" cy="777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ACB216-D23E-4F43-B935-63855588E8CB}"/>
                  </a:ext>
                </a:extLst>
              </p:cNvPr>
              <p:cNvSpPr txBox="1"/>
              <p:nvPr/>
            </p:nvSpPr>
            <p:spPr>
              <a:xfrm>
                <a:off x="1594532" y="3589587"/>
                <a:ext cx="5788764" cy="66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0.0075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1.03∗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−0.0075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0.0275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1.72∗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−1.88∗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6.88∗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ACB216-D23E-4F43-B935-63855588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32" y="3589587"/>
                <a:ext cx="5788764" cy="667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6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45a54956-5542-43d9-ac47-a995b3238053">General</category>
    <Description0 xmlns="45a54956-5542-43d9-ac47-a995b3238053">Corporate PowerPoint Novembr 2018</Description0>
    <PublishingExpirationDate xmlns="http://schemas.microsoft.com/sharepoint/v3" xsi:nil="true"/>
    <PublishingStartDate xmlns="http://schemas.microsoft.com/sharepoint/v3" xsi:nil="true"/>
    <Section xmlns="45a54956-5542-43d9-ac47-a995b3238053">Communications</Sec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AB61D547102A40B3DCD8DF810C7541" ma:contentTypeVersion="5" ma:contentTypeDescription="Create a new document." ma:contentTypeScope="" ma:versionID="d90759d418bb5d41bc7e25eea1805fee">
  <xsd:schema xmlns:xsd="http://www.w3.org/2001/XMLSchema" xmlns:xs="http://www.w3.org/2001/XMLSchema" xmlns:p="http://schemas.microsoft.com/office/2006/metadata/properties" xmlns:ns1="http://schemas.microsoft.com/sharepoint/v3" xmlns:ns2="45a54956-5542-43d9-ac47-a995b3238053" targetNamespace="http://schemas.microsoft.com/office/2006/metadata/properties" ma:root="true" ma:fieldsID="29706e5d2b474fa6293d013d0fa9f0a5" ns1:_="" ns2:_="">
    <xsd:import namespace="http://schemas.microsoft.com/sharepoint/v3"/>
    <xsd:import namespace="45a54956-5542-43d9-ac47-a995b323805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  <xsd:element ref="ns2:Description0" minOccurs="0"/>
                <xsd:element ref="ns2:Se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a54956-5542-43d9-ac47-a995b3238053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General" ma:format="Dropdown" ma:internalName="category">
      <xsd:simpleType>
        <xsd:restriction base="dms:Choice">
          <xsd:enumeration value="General"/>
          <xsd:enumeration value="Polopoly user guides"/>
          <xsd:enumeration value="Guidelines"/>
          <xsd:enumeration value="Forms"/>
          <xsd:enumeration value="Catch Up"/>
        </xsd:restriction>
      </xsd:simpleType>
    </xsd:element>
    <xsd:element name="Description0" ma:index="11" nillable="true" ma:displayName="Description" ma:internalName="Description0">
      <xsd:simpleType>
        <xsd:restriction base="dms:Note">
          <xsd:maxLength value="255"/>
        </xsd:restriction>
      </xsd:simpleType>
    </xsd:element>
    <xsd:element name="Section" ma:index="12" nillable="true" ma:displayName="Section" ma:default="Communications" ma:format="Dropdown" ma:internalName="Section">
      <xsd:simpleType>
        <xsd:restriction base="dms:Choice">
          <xsd:enumeration value="Communications"/>
          <xsd:enumeration value="Design Team"/>
          <xsd:enumeration value="Development Office"/>
          <xsd:enumeration value="Director's Office"/>
          <xsd:enumeration value="Marketing Services"/>
          <xsd:enumeration value="Multimedia"/>
          <xsd:enumeration value="Reception"/>
          <xsd:enumeration value="Web Team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C4351-F6CB-47B8-A919-3B862909DA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842DC-3503-4CF7-B471-4C0193FE82C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45a54956-5542-43d9-ac47-a995b323805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FF345A-1ADC-45B2-82A4-FB46926E9D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5a54956-5542-43d9-ac47-a995b32380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3675</TotalTime>
  <Words>833</Words>
  <Application>Microsoft Office PowerPoint</Application>
  <PresentationFormat>On-screen Show (16:9)</PresentationFormat>
  <Paragraphs>150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Office Theme</vt:lpstr>
      <vt:lpstr>PowerPoint Presentation</vt:lpstr>
      <vt:lpstr>Content</vt:lpstr>
      <vt:lpstr>A summary of the research Project Plan</vt:lpstr>
      <vt:lpstr>Progress Update</vt:lpstr>
      <vt:lpstr>Progress Update</vt:lpstr>
      <vt:lpstr>Progress Update</vt:lpstr>
      <vt:lpstr>Progress Update</vt:lpstr>
      <vt:lpstr>Progress Update</vt:lpstr>
      <vt:lpstr>Progress Update</vt:lpstr>
      <vt:lpstr>Progress Update</vt:lpstr>
      <vt:lpstr>Progress Update</vt:lpstr>
      <vt:lpstr>Progress Update</vt:lpstr>
      <vt:lpstr>Progress Update</vt:lpstr>
      <vt:lpstr>Progress Update</vt:lpstr>
      <vt:lpstr>Progress Update</vt:lpstr>
      <vt:lpstr>Progress Update</vt:lpstr>
      <vt:lpstr>Progress Update</vt:lpstr>
      <vt:lpstr>Next Steps</vt:lpstr>
      <vt:lpstr>Other Activities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Hearne</dc:creator>
  <cp:lastModifiedBy>Qian Lu</cp:lastModifiedBy>
  <cp:revision>213</cp:revision>
  <cp:lastPrinted>2018-11-09T08:58:28Z</cp:lastPrinted>
  <dcterms:created xsi:type="dcterms:W3CDTF">2016-12-06T13:06:50Z</dcterms:created>
  <dcterms:modified xsi:type="dcterms:W3CDTF">2023-02-08T16:12:35Z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0x0101006AAB61D547102A40B3DCD8DF810C7541</vt:lpwstr>
  </property>
</Properties>
</file>