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405" r:id="rId5"/>
    <p:sldId id="300" r:id="rId6"/>
    <p:sldId id="412" r:id="rId7"/>
    <p:sldId id="440" r:id="rId8"/>
    <p:sldId id="451" r:id="rId9"/>
    <p:sldId id="452" r:id="rId10"/>
    <p:sldId id="453" r:id="rId11"/>
    <p:sldId id="455" r:id="rId12"/>
    <p:sldId id="441" r:id="rId13"/>
    <p:sldId id="437" r:id="rId14"/>
    <p:sldId id="438" r:id="rId15"/>
    <p:sldId id="450" r:id="rId16"/>
    <p:sldId id="442" r:id="rId17"/>
    <p:sldId id="443" r:id="rId18"/>
    <p:sldId id="444" r:id="rId19"/>
    <p:sldId id="445" r:id="rId20"/>
    <p:sldId id="446" r:id="rId21"/>
    <p:sldId id="448" r:id="rId22"/>
    <p:sldId id="449" r:id="rId23"/>
    <p:sldId id="456" r:id="rId24"/>
    <p:sldId id="457" r:id="rId25"/>
    <p:sldId id="430" r:id="rId26"/>
    <p:sldId id="431" r:id="rId27"/>
    <p:sldId id="398" r:id="rId2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99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3A3CD-C90E-4C17-B8CB-2DF2875C7CA0}" v="79" dt="2023-02-08T15:06:55.5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1" autoAdjust="0"/>
    <p:restoredTop sz="89307" autoAdjust="0"/>
  </p:normalViewPr>
  <p:slideViewPr>
    <p:cSldViewPr snapToGrid="0" snapToObjects="1">
      <p:cViewPr varScale="1">
        <p:scale>
          <a:sx n="101" d="100"/>
          <a:sy n="101" d="100"/>
        </p:scale>
        <p:origin x="12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an Lu" userId="0d3767f9-2f9d-42fa-a1a1-5f23242f0065" providerId="ADAL" clId="{56F3A3CD-C90E-4C17-B8CB-2DF2875C7CA0}"/>
    <pc:docChg chg="undo custSel addSld delSld modSld sldOrd">
      <pc:chgData name="Qian Lu" userId="0d3767f9-2f9d-42fa-a1a1-5f23242f0065" providerId="ADAL" clId="{56F3A3CD-C90E-4C17-B8CB-2DF2875C7CA0}" dt="2023-02-08T15:06:55.719" v="6559" actId="27636"/>
      <pc:docMkLst>
        <pc:docMk/>
      </pc:docMkLst>
      <pc:sldChg chg="modSp mod">
        <pc:chgData name="Qian Lu" userId="0d3767f9-2f9d-42fa-a1a1-5f23242f0065" providerId="ADAL" clId="{56F3A3CD-C90E-4C17-B8CB-2DF2875C7CA0}" dt="2023-02-02T14:22:03.039" v="5516" actId="20577"/>
        <pc:sldMkLst>
          <pc:docMk/>
          <pc:sldMk cId="103228778" sldId="300"/>
        </pc:sldMkLst>
        <pc:spChg chg="mod">
          <ac:chgData name="Qian Lu" userId="0d3767f9-2f9d-42fa-a1a1-5f23242f0065" providerId="ADAL" clId="{56F3A3CD-C90E-4C17-B8CB-2DF2875C7CA0}" dt="2023-02-02T14:22:03.039" v="5516" actId="20577"/>
          <ac:spMkLst>
            <pc:docMk/>
            <pc:sldMk cId="103228778" sldId="300"/>
            <ac:spMk id="3" creationId="{00000000-0000-0000-0000-000000000000}"/>
          </ac:spMkLst>
        </pc:spChg>
      </pc:sldChg>
      <pc:sldChg chg="del">
        <pc:chgData name="Qian Lu" userId="0d3767f9-2f9d-42fa-a1a1-5f23242f0065" providerId="ADAL" clId="{56F3A3CD-C90E-4C17-B8CB-2DF2875C7CA0}" dt="2023-01-19T16:01:02.428" v="721" actId="47"/>
        <pc:sldMkLst>
          <pc:docMk/>
          <pc:sldMk cId="883701825" sldId="418"/>
        </pc:sldMkLst>
      </pc:sldChg>
      <pc:sldChg chg="del">
        <pc:chgData name="Qian Lu" userId="0d3767f9-2f9d-42fa-a1a1-5f23242f0065" providerId="ADAL" clId="{56F3A3CD-C90E-4C17-B8CB-2DF2875C7CA0}" dt="2023-01-19T16:01:02.428" v="721" actId="47"/>
        <pc:sldMkLst>
          <pc:docMk/>
          <pc:sldMk cId="3525078024" sldId="419"/>
        </pc:sldMkLst>
      </pc:sldChg>
      <pc:sldChg chg="del">
        <pc:chgData name="Qian Lu" userId="0d3767f9-2f9d-42fa-a1a1-5f23242f0065" providerId="ADAL" clId="{56F3A3CD-C90E-4C17-B8CB-2DF2875C7CA0}" dt="2023-01-19T16:01:02.428" v="721" actId="47"/>
        <pc:sldMkLst>
          <pc:docMk/>
          <pc:sldMk cId="1296376411" sldId="420"/>
        </pc:sldMkLst>
      </pc:sldChg>
      <pc:sldChg chg="del">
        <pc:chgData name="Qian Lu" userId="0d3767f9-2f9d-42fa-a1a1-5f23242f0065" providerId="ADAL" clId="{56F3A3CD-C90E-4C17-B8CB-2DF2875C7CA0}" dt="2023-01-19T16:01:02.428" v="721" actId="47"/>
        <pc:sldMkLst>
          <pc:docMk/>
          <pc:sldMk cId="2630699734" sldId="421"/>
        </pc:sldMkLst>
      </pc:sldChg>
      <pc:sldChg chg="del">
        <pc:chgData name="Qian Lu" userId="0d3767f9-2f9d-42fa-a1a1-5f23242f0065" providerId="ADAL" clId="{56F3A3CD-C90E-4C17-B8CB-2DF2875C7CA0}" dt="2023-01-19T16:01:02.428" v="721" actId="47"/>
        <pc:sldMkLst>
          <pc:docMk/>
          <pc:sldMk cId="14182664" sldId="422"/>
        </pc:sldMkLst>
      </pc:sldChg>
      <pc:sldChg chg="del">
        <pc:chgData name="Qian Lu" userId="0d3767f9-2f9d-42fa-a1a1-5f23242f0065" providerId="ADAL" clId="{56F3A3CD-C90E-4C17-B8CB-2DF2875C7CA0}" dt="2023-01-19T16:01:02.428" v="721" actId="47"/>
        <pc:sldMkLst>
          <pc:docMk/>
          <pc:sldMk cId="65863866" sldId="424"/>
        </pc:sldMkLst>
      </pc:sldChg>
      <pc:sldChg chg="del">
        <pc:chgData name="Qian Lu" userId="0d3767f9-2f9d-42fa-a1a1-5f23242f0065" providerId="ADAL" clId="{56F3A3CD-C90E-4C17-B8CB-2DF2875C7CA0}" dt="2023-01-19T16:01:02.428" v="721" actId="47"/>
        <pc:sldMkLst>
          <pc:docMk/>
          <pc:sldMk cId="193453226" sldId="425"/>
        </pc:sldMkLst>
      </pc:sldChg>
      <pc:sldChg chg="del">
        <pc:chgData name="Qian Lu" userId="0d3767f9-2f9d-42fa-a1a1-5f23242f0065" providerId="ADAL" clId="{56F3A3CD-C90E-4C17-B8CB-2DF2875C7CA0}" dt="2023-01-19T16:01:02.428" v="721" actId="47"/>
        <pc:sldMkLst>
          <pc:docMk/>
          <pc:sldMk cId="552467325" sldId="426"/>
        </pc:sldMkLst>
      </pc:sldChg>
      <pc:sldChg chg="del">
        <pc:chgData name="Qian Lu" userId="0d3767f9-2f9d-42fa-a1a1-5f23242f0065" providerId="ADAL" clId="{56F3A3CD-C90E-4C17-B8CB-2DF2875C7CA0}" dt="2023-01-19T16:01:02.428" v="721" actId="47"/>
        <pc:sldMkLst>
          <pc:docMk/>
          <pc:sldMk cId="538502743" sldId="427"/>
        </pc:sldMkLst>
      </pc:sldChg>
      <pc:sldChg chg="del">
        <pc:chgData name="Qian Lu" userId="0d3767f9-2f9d-42fa-a1a1-5f23242f0065" providerId="ADAL" clId="{56F3A3CD-C90E-4C17-B8CB-2DF2875C7CA0}" dt="2023-01-19T16:01:02.428" v="721" actId="47"/>
        <pc:sldMkLst>
          <pc:docMk/>
          <pc:sldMk cId="153014142" sldId="428"/>
        </pc:sldMkLst>
      </pc:sldChg>
      <pc:sldChg chg="del">
        <pc:chgData name="Qian Lu" userId="0d3767f9-2f9d-42fa-a1a1-5f23242f0065" providerId="ADAL" clId="{56F3A3CD-C90E-4C17-B8CB-2DF2875C7CA0}" dt="2023-01-19T16:01:02.428" v="721" actId="47"/>
        <pc:sldMkLst>
          <pc:docMk/>
          <pc:sldMk cId="712145803" sldId="429"/>
        </pc:sldMkLst>
      </pc:sldChg>
      <pc:sldChg chg="modSp mod">
        <pc:chgData name="Qian Lu" userId="0d3767f9-2f9d-42fa-a1a1-5f23242f0065" providerId="ADAL" clId="{56F3A3CD-C90E-4C17-B8CB-2DF2875C7CA0}" dt="2023-02-08T14:58:10.963" v="6522" actId="20577"/>
        <pc:sldMkLst>
          <pc:docMk/>
          <pc:sldMk cId="2772409122" sldId="430"/>
        </pc:sldMkLst>
        <pc:spChg chg="mod">
          <ac:chgData name="Qian Lu" userId="0d3767f9-2f9d-42fa-a1a1-5f23242f0065" providerId="ADAL" clId="{56F3A3CD-C90E-4C17-B8CB-2DF2875C7CA0}" dt="2023-02-08T14:58:10.963" v="6522" actId="20577"/>
          <ac:spMkLst>
            <pc:docMk/>
            <pc:sldMk cId="2772409122" sldId="430"/>
            <ac:spMk id="3" creationId="{ABA3EE08-A23F-48A3-BC18-2126A5192E81}"/>
          </ac:spMkLst>
        </pc:spChg>
      </pc:sldChg>
      <pc:sldChg chg="addSp delSp modSp mod">
        <pc:chgData name="Qian Lu" userId="0d3767f9-2f9d-42fa-a1a1-5f23242f0065" providerId="ADAL" clId="{56F3A3CD-C90E-4C17-B8CB-2DF2875C7CA0}" dt="2023-01-20T11:25:47.402" v="2541" actId="478"/>
        <pc:sldMkLst>
          <pc:docMk/>
          <pc:sldMk cId="3605365527" sldId="431"/>
        </pc:sldMkLst>
        <pc:spChg chg="del">
          <ac:chgData name="Qian Lu" userId="0d3767f9-2f9d-42fa-a1a1-5f23242f0065" providerId="ADAL" clId="{56F3A3CD-C90E-4C17-B8CB-2DF2875C7CA0}" dt="2023-01-20T11:25:42.257" v="2539" actId="478"/>
          <ac:spMkLst>
            <pc:docMk/>
            <pc:sldMk cId="3605365527" sldId="431"/>
            <ac:spMk id="3" creationId="{65980F9A-5C75-4DFC-AE14-3E7901DB6569}"/>
          </ac:spMkLst>
        </pc:spChg>
        <pc:spChg chg="add del mod">
          <ac:chgData name="Qian Lu" userId="0d3767f9-2f9d-42fa-a1a1-5f23242f0065" providerId="ADAL" clId="{56F3A3CD-C90E-4C17-B8CB-2DF2875C7CA0}" dt="2023-01-20T11:25:45.088" v="2540" actId="478"/>
          <ac:spMkLst>
            <pc:docMk/>
            <pc:sldMk cId="3605365527" sldId="431"/>
            <ac:spMk id="6" creationId="{E272F7A5-5260-4977-8043-5D64B4C31FA8}"/>
          </ac:spMkLst>
        </pc:spChg>
        <pc:picChg chg="del">
          <ac:chgData name="Qian Lu" userId="0d3767f9-2f9d-42fa-a1a1-5f23242f0065" providerId="ADAL" clId="{56F3A3CD-C90E-4C17-B8CB-2DF2875C7CA0}" dt="2023-01-20T11:25:47.402" v="2541" actId="478"/>
          <ac:picMkLst>
            <pc:docMk/>
            <pc:sldMk cId="3605365527" sldId="431"/>
            <ac:picMk id="5" creationId="{EB5906F8-A97B-4A28-B42E-20D14F0D2B20}"/>
          </ac:picMkLst>
        </pc:picChg>
      </pc:sldChg>
      <pc:sldChg chg="del">
        <pc:chgData name="Qian Lu" userId="0d3767f9-2f9d-42fa-a1a1-5f23242f0065" providerId="ADAL" clId="{56F3A3CD-C90E-4C17-B8CB-2DF2875C7CA0}" dt="2023-01-19T16:01:02.428" v="721" actId="47"/>
        <pc:sldMkLst>
          <pc:docMk/>
          <pc:sldMk cId="4062303329" sldId="432"/>
        </pc:sldMkLst>
      </pc:sldChg>
      <pc:sldChg chg="del">
        <pc:chgData name="Qian Lu" userId="0d3767f9-2f9d-42fa-a1a1-5f23242f0065" providerId="ADAL" clId="{56F3A3CD-C90E-4C17-B8CB-2DF2875C7CA0}" dt="2023-01-19T16:01:02.428" v="721" actId="47"/>
        <pc:sldMkLst>
          <pc:docMk/>
          <pc:sldMk cId="2205061708" sldId="433"/>
        </pc:sldMkLst>
      </pc:sldChg>
      <pc:sldChg chg="del">
        <pc:chgData name="Qian Lu" userId="0d3767f9-2f9d-42fa-a1a1-5f23242f0065" providerId="ADAL" clId="{56F3A3CD-C90E-4C17-B8CB-2DF2875C7CA0}" dt="2023-01-19T16:01:02.428" v="721" actId="47"/>
        <pc:sldMkLst>
          <pc:docMk/>
          <pc:sldMk cId="832372888" sldId="436"/>
        </pc:sldMkLst>
      </pc:sldChg>
      <pc:sldChg chg="modSp new mod">
        <pc:chgData name="Qian Lu" userId="0d3767f9-2f9d-42fa-a1a1-5f23242f0065" providerId="ADAL" clId="{56F3A3CD-C90E-4C17-B8CB-2DF2875C7CA0}" dt="2023-02-02T14:15:11.874" v="5402" actId="27636"/>
        <pc:sldMkLst>
          <pc:docMk/>
          <pc:sldMk cId="229857696" sldId="437"/>
        </pc:sldMkLst>
        <pc:spChg chg="mod">
          <ac:chgData name="Qian Lu" userId="0d3767f9-2f9d-42fa-a1a1-5f23242f0065" providerId="ADAL" clId="{56F3A3CD-C90E-4C17-B8CB-2DF2875C7CA0}" dt="2023-01-16T15:49:53.118" v="36" actId="20577"/>
          <ac:spMkLst>
            <pc:docMk/>
            <pc:sldMk cId="229857696" sldId="437"/>
            <ac:spMk id="2" creationId="{A91CB7B6-2DAF-4E86-A802-1080CBDF5E83}"/>
          </ac:spMkLst>
        </pc:spChg>
        <pc:spChg chg="mod">
          <ac:chgData name="Qian Lu" userId="0d3767f9-2f9d-42fa-a1a1-5f23242f0065" providerId="ADAL" clId="{56F3A3CD-C90E-4C17-B8CB-2DF2875C7CA0}" dt="2023-02-02T14:15:11.874" v="5402" actId="27636"/>
          <ac:spMkLst>
            <pc:docMk/>
            <pc:sldMk cId="229857696" sldId="437"/>
            <ac:spMk id="3" creationId="{F6416A2E-EB76-4AE7-BA8C-416EA4CFA7F6}"/>
          </ac:spMkLst>
        </pc:spChg>
      </pc:sldChg>
      <pc:sldChg chg="modSp new mod">
        <pc:chgData name="Qian Lu" userId="0d3767f9-2f9d-42fa-a1a1-5f23242f0065" providerId="ADAL" clId="{56F3A3CD-C90E-4C17-B8CB-2DF2875C7CA0}" dt="2023-02-02T14:14:53.812" v="5398" actId="5793"/>
        <pc:sldMkLst>
          <pc:docMk/>
          <pc:sldMk cId="774990498" sldId="438"/>
        </pc:sldMkLst>
        <pc:spChg chg="mod">
          <ac:chgData name="Qian Lu" userId="0d3767f9-2f9d-42fa-a1a1-5f23242f0065" providerId="ADAL" clId="{56F3A3CD-C90E-4C17-B8CB-2DF2875C7CA0}" dt="2023-01-16T15:52:39.812" v="326" actId="20577"/>
          <ac:spMkLst>
            <pc:docMk/>
            <pc:sldMk cId="774990498" sldId="438"/>
            <ac:spMk id="2" creationId="{AD1582A5-EDDA-4B90-B373-4B7BAA92BE96}"/>
          </ac:spMkLst>
        </pc:spChg>
        <pc:spChg chg="mod">
          <ac:chgData name="Qian Lu" userId="0d3767f9-2f9d-42fa-a1a1-5f23242f0065" providerId="ADAL" clId="{56F3A3CD-C90E-4C17-B8CB-2DF2875C7CA0}" dt="2023-02-02T14:14:53.812" v="5398" actId="5793"/>
          <ac:spMkLst>
            <pc:docMk/>
            <pc:sldMk cId="774990498" sldId="438"/>
            <ac:spMk id="3" creationId="{D907F517-A998-4487-9F0E-793BD3ECFD63}"/>
          </ac:spMkLst>
        </pc:spChg>
      </pc:sldChg>
      <pc:sldChg chg="modSp new del mod">
        <pc:chgData name="Qian Lu" userId="0d3767f9-2f9d-42fa-a1a1-5f23242f0065" providerId="ADAL" clId="{56F3A3CD-C90E-4C17-B8CB-2DF2875C7CA0}" dt="2023-01-20T17:01:28.413" v="2701" actId="47"/>
        <pc:sldMkLst>
          <pc:docMk/>
          <pc:sldMk cId="3620837953" sldId="439"/>
        </pc:sldMkLst>
        <pc:spChg chg="mod">
          <ac:chgData name="Qian Lu" userId="0d3767f9-2f9d-42fa-a1a1-5f23242f0065" providerId="ADAL" clId="{56F3A3CD-C90E-4C17-B8CB-2DF2875C7CA0}" dt="2023-01-16T16:04:36.708" v="539" actId="20577"/>
          <ac:spMkLst>
            <pc:docMk/>
            <pc:sldMk cId="3620837953" sldId="439"/>
            <ac:spMk id="2" creationId="{6A00D7FA-A2C5-4057-B434-F0160546D6BF}"/>
          </ac:spMkLst>
        </pc:spChg>
      </pc:sldChg>
      <pc:sldChg chg="modSp new mod ord">
        <pc:chgData name="Qian Lu" userId="0d3767f9-2f9d-42fa-a1a1-5f23242f0065" providerId="ADAL" clId="{56F3A3CD-C90E-4C17-B8CB-2DF2875C7CA0}" dt="2023-01-30T10:34:51.830" v="3698" actId="20577"/>
        <pc:sldMkLst>
          <pc:docMk/>
          <pc:sldMk cId="4230643081" sldId="440"/>
        </pc:sldMkLst>
        <pc:spChg chg="mod">
          <ac:chgData name="Qian Lu" userId="0d3767f9-2f9d-42fa-a1a1-5f23242f0065" providerId="ADAL" clId="{56F3A3CD-C90E-4C17-B8CB-2DF2875C7CA0}" dt="2023-01-30T10:32:12.494" v="3695" actId="20577"/>
          <ac:spMkLst>
            <pc:docMk/>
            <pc:sldMk cId="4230643081" sldId="440"/>
            <ac:spMk id="2" creationId="{BE95D6A5-12DC-499E-B05A-FDAFE0B4AB4E}"/>
          </ac:spMkLst>
        </pc:spChg>
        <pc:spChg chg="mod">
          <ac:chgData name="Qian Lu" userId="0d3767f9-2f9d-42fa-a1a1-5f23242f0065" providerId="ADAL" clId="{56F3A3CD-C90E-4C17-B8CB-2DF2875C7CA0}" dt="2023-01-30T10:34:51.830" v="3698" actId="20577"/>
          <ac:spMkLst>
            <pc:docMk/>
            <pc:sldMk cId="4230643081" sldId="440"/>
            <ac:spMk id="3" creationId="{E59C66AE-5DD8-400E-83F8-3EDA2F6DE65D}"/>
          </ac:spMkLst>
        </pc:spChg>
      </pc:sldChg>
      <pc:sldChg chg="modSp new mod ord">
        <pc:chgData name="Qian Lu" userId="0d3767f9-2f9d-42fa-a1a1-5f23242f0065" providerId="ADAL" clId="{56F3A3CD-C90E-4C17-B8CB-2DF2875C7CA0}" dt="2023-01-30T10:42:34.562" v="4013" actId="20577"/>
        <pc:sldMkLst>
          <pc:docMk/>
          <pc:sldMk cId="3546156755" sldId="441"/>
        </pc:sldMkLst>
        <pc:spChg chg="mod">
          <ac:chgData name="Qian Lu" userId="0d3767f9-2f9d-42fa-a1a1-5f23242f0065" providerId="ADAL" clId="{56F3A3CD-C90E-4C17-B8CB-2DF2875C7CA0}" dt="2023-01-30T10:42:34.562" v="4013" actId="20577"/>
          <ac:spMkLst>
            <pc:docMk/>
            <pc:sldMk cId="3546156755" sldId="441"/>
            <ac:spMk id="2" creationId="{B1D3568D-3440-40E7-94CC-19F3EF0232C3}"/>
          </ac:spMkLst>
        </pc:spChg>
        <pc:spChg chg="mod">
          <ac:chgData name="Qian Lu" userId="0d3767f9-2f9d-42fa-a1a1-5f23242f0065" providerId="ADAL" clId="{56F3A3CD-C90E-4C17-B8CB-2DF2875C7CA0}" dt="2023-01-19T13:41:23.985" v="720" actId="15"/>
          <ac:spMkLst>
            <pc:docMk/>
            <pc:sldMk cId="3546156755" sldId="441"/>
            <ac:spMk id="3" creationId="{BEAB76F9-CB94-4F9B-ABA3-43941A56EDF3}"/>
          </ac:spMkLst>
        </pc:spChg>
      </pc:sldChg>
      <pc:sldChg chg="modSp new mod">
        <pc:chgData name="Qian Lu" userId="0d3767f9-2f9d-42fa-a1a1-5f23242f0065" providerId="ADAL" clId="{56F3A3CD-C90E-4C17-B8CB-2DF2875C7CA0}" dt="2023-01-30T10:43:25.345" v="4017" actId="12"/>
        <pc:sldMkLst>
          <pc:docMk/>
          <pc:sldMk cId="3119286198" sldId="442"/>
        </pc:sldMkLst>
        <pc:spChg chg="mod">
          <ac:chgData name="Qian Lu" userId="0d3767f9-2f9d-42fa-a1a1-5f23242f0065" providerId="ADAL" clId="{56F3A3CD-C90E-4C17-B8CB-2DF2875C7CA0}" dt="2023-01-19T16:03:15.644" v="1036" actId="20577"/>
          <ac:spMkLst>
            <pc:docMk/>
            <pc:sldMk cId="3119286198" sldId="442"/>
            <ac:spMk id="2" creationId="{CFB8521C-89E0-4903-8B5B-CB23B594DF33}"/>
          </ac:spMkLst>
        </pc:spChg>
        <pc:spChg chg="mod">
          <ac:chgData name="Qian Lu" userId="0d3767f9-2f9d-42fa-a1a1-5f23242f0065" providerId="ADAL" clId="{56F3A3CD-C90E-4C17-B8CB-2DF2875C7CA0}" dt="2023-01-30T10:43:25.345" v="4017" actId="12"/>
          <ac:spMkLst>
            <pc:docMk/>
            <pc:sldMk cId="3119286198" sldId="442"/>
            <ac:spMk id="3" creationId="{CC424488-4E3A-4E48-B756-6D7842B81FEC}"/>
          </ac:spMkLst>
        </pc:spChg>
      </pc:sldChg>
      <pc:sldChg chg="addSp delSp modSp new mod">
        <pc:chgData name="Qian Lu" userId="0d3767f9-2f9d-42fa-a1a1-5f23242f0065" providerId="ADAL" clId="{56F3A3CD-C90E-4C17-B8CB-2DF2875C7CA0}" dt="2023-01-30T10:43:56.809" v="4019" actId="1076"/>
        <pc:sldMkLst>
          <pc:docMk/>
          <pc:sldMk cId="2006909982" sldId="443"/>
        </pc:sldMkLst>
        <pc:spChg chg="mod">
          <ac:chgData name="Qian Lu" userId="0d3767f9-2f9d-42fa-a1a1-5f23242f0065" providerId="ADAL" clId="{56F3A3CD-C90E-4C17-B8CB-2DF2875C7CA0}" dt="2023-01-20T11:17:40.860" v="2347"/>
          <ac:spMkLst>
            <pc:docMk/>
            <pc:sldMk cId="2006909982" sldId="443"/>
            <ac:spMk id="2" creationId="{FD5C2FF4-8B1E-4A69-928D-537367899180}"/>
          </ac:spMkLst>
        </pc:spChg>
        <pc:spChg chg="mod">
          <ac:chgData name="Qian Lu" userId="0d3767f9-2f9d-42fa-a1a1-5f23242f0065" providerId="ADAL" clId="{56F3A3CD-C90E-4C17-B8CB-2DF2875C7CA0}" dt="2023-01-20T16:42:49.209" v="2596" actId="27636"/>
          <ac:spMkLst>
            <pc:docMk/>
            <pc:sldMk cId="2006909982" sldId="443"/>
            <ac:spMk id="3" creationId="{2B2331CF-C881-4E51-92D4-4BD93F8C88A2}"/>
          </ac:spMkLst>
        </pc:spChg>
        <pc:spChg chg="add mod">
          <ac:chgData name="Qian Lu" userId="0d3767f9-2f9d-42fa-a1a1-5f23242f0065" providerId="ADAL" clId="{56F3A3CD-C90E-4C17-B8CB-2DF2875C7CA0}" dt="2023-01-30T10:43:56.809" v="4019" actId="1076"/>
          <ac:spMkLst>
            <pc:docMk/>
            <pc:sldMk cId="2006909982" sldId="443"/>
            <ac:spMk id="5" creationId="{29868727-08E5-4776-918A-CB6899B59B74}"/>
          </ac:spMkLst>
        </pc:spChg>
        <pc:spChg chg="add del mod">
          <ac:chgData name="Qian Lu" userId="0d3767f9-2f9d-42fa-a1a1-5f23242f0065" providerId="ADAL" clId="{56F3A3CD-C90E-4C17-B8CB-2DF2875C7CA0}" dt="2023-01-20T17:02:55.844" v="2811"/>
          <ac:spMkLst>
            <pc:docMk/>
            <pc:sldMk cId="2006909982" sldId="443"/>
            <ac:spMk id="6" creationId="{20B434C3-543C-463B-9956-E7B582ABCDB8}"/>
          </ac:spMkLst>
        </pc:spChg>
        <pc:spChg chg="add mod">
          <ac:chgData name="Qian Lu" userId="0d3767f9-2f9d-42fa-a1a1-5f23242f0065" providerId="ADAL" clId="{56F3A3CD-C90E-4C17-B8CB-2DF2875C7CA0}" dt="2023-01-20T17:06:56.969" v="3227"/>
          <ac:spMkLst>
            <pc:docMk/>
            <pc:sldMk cId="2006909982" sldId="443"/>
            <ac:spMk id="7" creationId="{15DD38B7-4829-456C-AD6A-441DC24CE368}"/>
          </ac:spMkLst>
        </pc:spChg>
      </pc:sldChg>
      <pc:sldChg chg="addSp modSp add mod">
        <pc:chgData name="Qian Lu" userId="0d3767f9-2f9d-42fa-a1a1-5f23242f0065" providerId="ADAL" clId="{56F3A3CD-C90E-4C17-B8CB-2DF2875C7CA0}" dt="2023-02-08T15:06:55.719" v="6559" actId="27636"/>
        <pc:sldMkLst>
          <pc:docMk/>
          <pc:sldMk cId="4293770502" sldId="444"/>
        </pc:sldMkLst>
        <pc:spChg chg="mod">
          <ac:chgData name="Qian Lu" userId="0d3767f9-2f9d-42fa-a1a1-5f23242f0065" providerId="ADAL" clId="{56F3A3CD-C90E-4C17-B8CB-2DF2875C7CA0}" dt="2023-01-20T11:17:48.929" v="2350"/>
          <ac:spMkLst>
            <pc:docMk/>
            <pc:sldMk cId="4293770502" sldId="444"/>
            <ac:spMk id="2" creationId="{FD5C2FF4-8B1E-4A69-928D-537367899180}"/>
          </ac:spMkLst>
        </pc:spChg>
        <pc:spChg chg="mod">
          <ac:chgData name="Qian Lu" userId="0d3767f9-2f9d-42fa-a1a1-5f23242f0065" providerId="ADAL" clId="{56F3A3CD-C90E-4C17-B8CB-2DF2875C7CA0}" dt="2023-02-08T15:06:55.719" v="6559" actId="27636"/>
          <ac:spMkLst>
            <pc:docMk/>
            <pc:sldMk cId="4293770502" sldId="444"/>
            <ac:spMk id="3" creationId="{2B2331CF-C881-4E51-92D4-4BD93F8C88A2}"/>
          </ac:spMkLst>
        </pc:spChg>
        <pc:spChg chg="add mod">
          <ac:chgData name="Qian Lu" userId="0d3767f9-2f9d-42fa-a1a1-5f23242f0065" providerId="ADAL" clId="{56F3A3CD-C90E-4C17-B8CB-2DF2875C7CA0}" dt="2023-01-20T17:05:13.084" v="2995" actId="20577"/>
          <ac:spMkLst>
            <pc:docMk/>
            <pc:sldMk cId="4293770502" sldId="444"/>
            <ac:spMk id="4" creationId="{BDEE1C8A-6EDD-410A-AC61-1E41FF27F5AB}"/>
          </ac:spMkLst>
        </pc:spChg>
      </pc:sldChg>
      <pc:sldChg chg="addSp delSp modSp add mod">
        <pc:chgData name="Qian Lu" userId="0d3767f9-2f9d-42fa-a1a1-5f23242f0065" providerId="ADAL" clId="{56F3A3CD-C90E-4C17-B8CB-2DF2875C7CA0}" dt="2023-01-20T17:05:00.771" v="2993"/>
        <pc:sldMkLst>
          <pc:docMk/>
          <pc:sldMk cId="920287357" sldId="445"/>
        </pc:sldMkLst>
        <pc:spChg chg="mod">
          <ac:chgData name="Qian Lu" userId="0d3767f9-2f9d-42fa-a1a1-5f23242f0065" providerId="ADAL" clId="{56F3A3CD-C90E-4C17-B8CB-2DF2875C7CA0}" dt="2023-01-20T11:26:01.496" v="2542" actId="20577"/>
          <ac:spMkLst>
            <pc:docMk/>
            <pc:sldMk cId="920287357" sldId="445"/>
            <ac:spMk id="2" creationId="{FD5C2FF4-8B1E-4A69-928D-537367899180}"/>
          </ac:spMkLst>
        </pc:spChg>
        <pc:spChg chg="mod">
          <ac:chgData name="Qian Lu" userId="0d3767f9-2f9d-42fa-a1a1-5f23242f0065" providerId="ADAL" clId="{56F3A3CD-C90E-4C17-B8CB-2DF2875C7CA0}" dt="2023-01-20T16:59:58.737" v="2645" actId="27636"/>
          <ac:spMkLst>
            <pc:docMk/>
            <pc:sldMk cId="920287357" sldId="445"/>
            <ac:spMk id="3" creationId="{2B2331CF-C881-4E51-92D4-4BD93F8C88A2}"/>
          </ac:spMkLst>
        </pc:spChg>
        <pc:spChg chg="add del">
          <ac:chgData name="Qian Lu" userId="0d3767f9-2f9d-42fa-a1a1-5f23242f0065" providerId="ADAL" clId="{56F3A3CD-C90E-4C17-B8CB-2DF2875C7CA0}" dt="2023-01-20T11:36:31.480" v="2556"/>
          <ac:spMkLst>
            <pc:docMk/>
            <pc:sldMk cId="920287357" sldId="445"/>
            <ac:spMk id="4" creationId="{389F6D2F-91FB-4FAC-9FDA-59EAB40F2A85}"/>
          </ac:spMkLst>
        </pc:spChg>
        <pc:spChg chg="add del mod">
          <ac:chgData name="Qian Lu" userId="0d3767f9-2f9d-42fa-a1a1-5f23242f0065" providerId="ADAL" clId="{56F3A3CD-C90E-4C17-B8CB-2DF2875C7CA0}" dt="2023-01-20T17:05:00.771" v="2993"/>
          <ac:spMkLst>
            <pc:docMk/>
            <pc:sldMk cId="920287357" sldId="445"/>
            <ac:spMk id="4" creationId="{FB8176F5-C6FA-4F17-AD77-D02802AD913F}"/>
          </ac:spMkLst>
        </pc:spChg>
        <pc:spChg chg="add mod">
          <ac:chgData name="Qian Lu" userId="0d3767f9-2f9d-42fa-a1a1-5f23242f0065" providerId="ADAL" clId="{56F3A3CD-C90E-4C17-B8CB-2DF2875C7CA0}" dt="2023-01-20T17:04:58.316" v="2991" actId="5793"/>
          <ac:spMkLst>
            <pc:docMk/>
            <pc:sldMk cId="920287357" sldId="445"/>
            <ac:spMk id="5" creationId="{6C2D432C-636C-4649-A1CD-5121648A28B9}"/>
          </ac:spMkLst>
        </pc:spChg>
        <pc:spChg chg="add del mod">
          <ac:chgData name="Qian Lu" userId="0d3767f9-2f9d-42fa-a1a1-5f23242f0065" providerId="ADAL" clId="{56F3A3CD-C90E-4C17-B8CB-2DF2875C7CA0}" dt="2023-01-20T11:36:44.751" v="2562"/>
          <ac:spMkLst>
            <pc:docMk/>
            <pc:sldMk cId="920287357" sldId="445"/>
            <ac:spMk id="5" creationId="{BCE2491A-6EB5-4F1C-A305-E585EFF59319}"/>
          </ac:spMkLst>
        </pc:spChg>
      </pc:sldChg>
      <pc:sldChg chg="modSp new mod">
        <pc:chgData name="Qian Lu" userId="0d3767f9-2f9d-42fa-a1a1-5f23242f0065" providerId="ADAL" clId="{56F3A3CD-C90E-4C17-B8CB-2DF2875C7CA0}" dt="2023-02-02T14:11:39.994" v="5113" actId="20577"/>
        <pc:sldMkLst>
          <pc:docMk/>
          <pc:sldMk cId="1723264803" sldId="446"/>
        </pc:sldMkLst>
        <pc:spChg chg="mod">
          <ac:chgData name="Qian Lu" userId="0d3767f9-2f9d-42fa-a1a1-5f23242f0065" providerId="ADAL" clId="{56F3A3CD-C90E-4C17-B8CB-2DF2875C7CA0}" dt="2023-01-20T11:18:07.944" v="2366" actId="20577"/>
          <ac:spMkLst>
            <pc:docMk/>
            <pc:sldMk cId="1723264803" sldId="446"/>
            <ac:spMk id="2" creationId="{7E3D4CE9-D780-4C02-A74A-2403A84B34B4}"/>
          </ac:spMkLst>
        </pc:spChg>
        <pc:spChg chg="mod">
          <ac:chgData name="Qian Lu" userId="0d3767f9-2f9d-42fa-a1a1-5f23242f0065" providerId="ADAL" clId="{56F3A3CD-C90E-4C17-B8CB-2DF2875C7CA0}" dt="2023-02-02T14:11:39.994" v="5113" actId="20577"/>
          <ac:spMkLst>
            <pc:docMk/>
            <pc:sldMk cId="1723264803" sldId="446"/>
            <ac:spMk id="3" creationId="{24C61907-8CE5-4CA3-ADEA-5BF83329FE44}"/>
          </ac:spMkLst>
        </pc:spChg>
      </pc:sldChg>
      <pc:sldChg chg="new del">
        <pc:chgData name="Qian Lu" userId="0d3767f9-2f9d-42fa-a1a1-5f23242f0065" providerId="ADAL" clId="{56F3A3CD-C90E-4C17-B8CB-2DF2875C7CA0}" dt="2023-01-20T11:25:08.877" v="2534" actId="47"/>
        <pc:sldMkLst>
          <pc:docMk/>
          <pc:sldMk cId="4255804099" sldId="447"/>
        </pc:sldMkLst>
      </pc:sldChg>
      <pc:sldChg chg="modSp add mod">
        <pc:chgData name="Qian Lu" userId="0d3767f9-2f9d-42fa-a1a1-5f23242f0065" providerId="ADAL" clId="{56F3A3CD-C90E-4C17-B8CB-2DF2875C7CA0}" dt="2023-01-30T11:32:59.206" v="4255"/>
        <pc:sldMkLst>
          <pc:docMk/>
          <pc:sldMk cId="16389205" sldId="448"/>
        </pc:sldMkLst>
        <pc:spChg chg="mod">
          <ac:chgData name="Qian Lu" userId="0d3767f9-2f9d-42fa-a1a1-5f23242f0065" providerId="ADAL" clId="{56F3A3CD-C90E-4C17-B8CB-2DF2875C7CA0}" dt="2023-01-20T11:24:09.134" v="2475" actId="20577"/>
          <ac:spMkLst>
            <pc:docMk/>
            <pc:sldMk cId="16389205" sldId="448"/>
            <ac:spMk id="2" creationId="{7E3D4CE9-D780-4C02-A74A-2403A84B34B4}"/>
          </ac:spMkLst>
        </pc:spChg>
        <pc:spChg chg="mod">
          <ac:chgData name="Qian Lu" userId="0d3767f9-2f9d-42fa-a1a1-5f23242f0065" providerId="ADAL" clId="{56F3A3CD-C90E-4C17-B8CB-2DF2875C7CA0}" dt="2023-01-30T11:32:59.206" v="4255"/>
          <ac:spMkLst>
            <pc:docMk/>
            <pc:sldMk cId="16389205" sldId="448"/>
            <ac:spMk id="3" creationId="{24C61907-8CE5-4CA3-ADEA-5BF83329FE44}"/>
          </ac:spMkLst>
        </pc:spChg>
      </pc:sldChg>
      <pc:sldChg chg="addSp delSp modSp new mod modNotesTx">
        <pc:chgData name="Qian Lu" userId="0d3767f9-2f9d-42fa-a1a1-5f23242f0065" providerId="ADAL" clId="{56F3A3CD-C90E-4C17-B8CB-2DF2875C7CA0}" dt="2023-02-08T12:57:58.687" v="6413" actId="20577"/>
        <pc:sldMkLst>
          <pc:docMk/>
          <pc:sldMk cId="3098981270" sldId="449"/>
        </pc:sldMkLst>
        <pc:spChg chg="mod">
          <ac:chgData name="Qian Lu" userId="0d3767f9-2f9d-42fa-a1a1-5f23242f0065" providerId="ADAL" clId="{56F3A3CD-C90E-4C17-B8CB-2DF2875C7CA0}" dt="2023-02-08T12:09:42.968" v="6187" actId="20577"/>
          <ac:spMkLst>
            <pc:docMk/>
            <pc:sldMk cId="3098981270" sldId="449"/>
            <ac:spMk id="2" creationId="{FA943804-38FE-44AE-B965-C709ABF4279A}"/>
          </ac:spMkLst>
        </pc:spChg>
        <pc:spChg chg="mod">
          <ac:chgData name="Qian Lu" userId="0d3767f9-2f9d-42fa-a1a1-5f23242f0065" providerId="ADAL" clId="{56F3A3CD-C90E-4C17-B8CB-2DF2875C7CA0}" dt="2023-02-08T12:57:58.687" v="6413" actId="20577"/>
          <ac:spMkLst>
            <pc:docMk/>
            <pc:sldMk cId="3098981270" sldId="449"/>
            <ac:spMk id="3" creationId="{CFB2378F-E739-4548-B05A-BD2286469F41}"/>
          </ac:spMkLst>
        </pc:spChg>
        <pc:graphicFrameChg chg="add del mod modGraphic">
          <ac:chgData name="Qian Lu" userId="0d3767f9-2f9d-42fa-a1a1-5f23242f0065" providerId="ADAL" clId="{56F3A3CD-C90E-4C17-B8CB-2DF2875C7CA0}" dt="2023-02-02T13:41:45.380" v="4325" actId="478"/>
          <ac:graphicFrameMkLst>
            <pc:docMk/>
            <pc:sldMk cId="3098981270" sldId="449"/>
            <ac:graphicFrameMk id="4" creationId="{BEAE66A7-D37D-4939-6B2C-6DAEDB053819}"/>
          </ac:graphicFrameMkLst>
        </pc:graphicFrameChg>
      </pc:sldChg>
      <pc:sldChg chg="modSp new mod ord">
        <pc:chgData name="Qian Lu" userId="0d3767f9-2f9d-42fa-a1a1-5f23242f0065" providerId="ADAL" clId="{56F3A3CD-C90E-4C17-B8CB-2DF2875C7CA0}" dt="2023-02-08T12:08:01.963" v="6128" actId="20577"/>
        <pc:sldMkLst>
          <pc:docMk/>
          <pc:sldMk cId="4245793187" sldId="450"/>
        </pc:sldMkLst>
        <pc:spChg chg="mod">
          <ac:chgData name="Qian Lu" userId="0d3767f9-2f9d-42fa-a1a1-5f23242f0065" providerId="ADAL" clId="{56F3A3CD-C90E-4C17-B8CB-2DF2875C7CA0}" dt="2023-02-08T12:08:01.963" v="6128" actId="20577"/>
          <ac:spMkLst>
            <pc:docMk/>
            <pc:sldMk cId="4245793187" sldId="450"/>
            <ac:spMk id="2" creationId="{4D6D77BA-0F10-465D-A99D-2564C93FB18B}"/>
          </ac:spMkLst>
        </pc:spChg>
        <pc:spChg chg="mod">
          <ac:chgData name="Qian Lu" userId="0d3767f9-2f9d-42fa-a1a1-5f23242f0065" providerId="ADAL" clId="{56F3A3CD-C90E-4C17-B8CB-2DF2875C7CA0}" dt="2023-01-20T17:09:00.801" v="3499" actId="20577"/>
          <ac:spMkLst>
            <pc:docMk/>
            <pc:sldMk cId="4245793187" sldId="450"/>
            <ac:spMk id="3" creationId="{BE80CB73-E5EE-4692-9808-44CA96BD3CBA}"/>
          </ac:spMkLst>
        </pc:spChg>
      </pc:sldChg>
      <pc:sldChg chg="modSp add mod">
        <pc:chgData name="Qian Lu" userId="0d3767f9-2f9d-42fa-a1a1-5f23242f0065" providerId="ADAL" clId="{56F3A3CD-C90E-4C17-B8CB-2DF2875C7CA0}" dt="2023-01-30T10:36:39.617" v="3705" actId="20577"/>
        <pc:sldMkLst>
          <pc:docMk/>
          <pc:sldMk cId="3127226826" sldId="451"/>
        </pc:sldMkLst>
        <pc:spChg chg="mod">
          <ac:chgData name="Qian Lu" userId="0d3767f9-2f9d-42fa-a1a1-5f23242f0065" providerId="ADAL" clId="{56F3A3CD-C90E-4C17-B8CB-2DF2875C7CA0}" dt="2023-01-30T10:36:39.617" v="3705" actId="20577"/>
          <ac:spMkLst>
            <pc:docMk/>
            <pc:sldMk cId="3127226826" sldId="451"/>
            <ac:spMk id="3" creationId="{E59C66AE-5DD8-400E-83F8-3EDA2F6DE65D}"/>
          </ac:spMkLst>
        </pc:spChg>
      </pc:sldChg>
      <pc:sldChg chg="modSp new mod">
        <pc:chgData name="Qian Lu" userId="0d3767f9-2f9d-42fa-a1a1-5f23242f0065" providerId="ADAL" clId="{56F3A3CD-C90E-4C17-B8CB-2DF2875C7CA0}" dt="2023-01-30T10:42:10.860" v="3987" actId="20577"/>
        <pc:sldMkLst>
          <pc:docMk/>
          <pc:sldMk cId="919319104" sldId="452"/>
        </pc:sldMkLst>
        <pc:spChg chg="mod">
          <ac:chgData name="Qian Lu" userId="0d3767f9-2f9d-42fa-a1a1-5f23242f0065" providerId="ADAL" clId="{56F3A3CD-C90E-4C17-B8CB-2DF2875C7CA0}" dt="2023-01-30T10:40:25.195" v="3911" actId="20577"/>
          <ac:spMkLst>
            <pc:docMk/>
            <pc:sldMk cId="919319104" sldId="452"/>
            <ac:spMk id="2" creationId="{A586596A-EE35-BA58-2AFC-9FDE90D54525}"/>
          </ac:spMkLst>
        </pc:spChg>
        <pc:spChg chg="mod">
          <ac:chgData name="Qian Lu" userId="0d3767f9-2f9d-42fa-a1a1-5f23242f0065" providerId="ADAL" clId="{56F3A3CD-C90E-4C17-B8CB-2DF2875C7CA0}" dt="2023-01-30T10:42:10.860" v="3987" actId="20577"/>
          <ac:spMkLst>
            <pc:docMk/>
            <pc:sldMk cId="919319104" sldId="452"/>
            <ac:spMk id="3" creationId="{899288D9-7944-57E5-C8D6-3B60A5E02FE3}"/>
          </ac:spMkLst>
        </pc:spChg>
      </pc:sldChg>
      <pc:sldChg chg="add del">
        <pc:chgData name="Qian Lu" userId="0d3767f9-2f9d-42fa-a1a1-5f23242f0065" providerId="ADAL" clId="{56F3A3CD-C90E-4C17-B8CB-2DF2875C7CA0}" dt="2023-01-30T10:35:03.399" v="3701"/>
        <pc:sldMkLst>
          <pc:docMk/>
          <pc:sldMk cId="1730350549" sldId="452"/>
        </pc:sldMkLst>
      </pc:sldChg>
      <pc:sldChg chg="modSp new mod">
        <pc:chgData name="Qian Lu" userId="0d3767f9-2f9d-42fa-a1a1-5f23242f0065" providerId="ADAL" clId="{56F3A3CD-C90E-4C17-B8CB-2DF2875C7CA0}" dt="2023-02-02T14:17:48.725" v="5501" actId="113"/>
        <pc:sldMkLst>
          <pc:docMk/>
          <pc:sldMk cId="3889870681" sldId="453"/>
        </pc:sldMkLst>
        <pc:spChg chg="mod">
          <ac:chgData name="Qian Lu" userId="0d3767f9-2f9d-42fa-a1a1-5f23242f0065" providerId="ADAL" clId="{56F3A3CD-C90E-4C17-B8CB-2DF2875C7CA0}" dt="2023-02-02T14:17:31.273" v="5499" actId="20577"/>
          <ac:spMkLst>
            <pc:docMk/>
            <pc:sldMk cId="3889870681" sldId="453"/>
            <ac:spMk id="2" creationId="{49C07F8F-FAB4-DB2A-19A0-4A8963E27B72}"/>
          </ac:spMkLst>
        </pc:spChg>
        <pc:spChg chg="mod">
          <ac:chgData name="Qian Lu" userId="0d3767f9-2f9d-42fa-a1a1-5f23242f0065" providerId="ADAL" clId="{56F3A3CD-C90E-4C17-B8CB-2DF2875C7CA0}" dt="2023-02-02T14:17:48.725" v="5501" actId="113"/>
          <ac:spMkLst>
            <pc:docMk/>
            <pc:sldMk cId="3889870681" sldId="453"/>
            <ac:spMk id="3" creationId="{08F4ED65-DCFC-7FFD-FF98-62E3B149532D}"/>
          </ac:spMkLst>
        </pc:spChg>
      </pc:sldChg>
      <pc:sldChg chg="add del">
        <pc:chgData name="Qian Lu" userId="0d3767f9-2f9d-42fa-a1a1-5f23242f0065" providerId="ADAL" clId="{56F3A3CD-C90E-4C17-B8CB-2DF2875C7CA0}" dt="2023-02-02T14:17:41.885" v="5500" actId="47"/>
        <pc:sldMkLst>
          <pc:docMk/>
          <pc:sldMk cId="4241984042" sldId="454"/>
        </pc:sldMkLst>
      </pc:sldChg>
      <pc:sldChg chg="modSp new mod">
        <pc:chgData name="Qian Lu" userId="0d3767f9-2f9d-42fa-a1a1-5f23242f0065" providerId="ADAL" clId="{56F3A3CD-C90E-4C17-B8CB-2DF2875C7CA0}" dt="2023-02-02T14:23:38.654" v="5595" actId="20577"/>
        <pc:sldMkLst>
          <pc:docMk/>
          <pc:sldMk cId="1543660139" sldId="455"/>
        </pc:sldMkLst>
        <pc:spChg chg="mod">
          <ac:chgData name="Qian Lu" userId="0d3767f9-2f9d-42fa-a1a1-5f23242f0065" providerId="ADAL" clId="{56F3A3CD-C90E-4C17-B8CB-2DF2875C7CA0}" dt="2023-02-02T14:23:38.654" v="5595" actId="20577"/>
          <ac:spMkLst>
            <pc:docMk/>
            <pc:sldMk cId="1543660139" sldId="455"/>
            <ac:spMk id="2" creationId="{C6C085DB-54F8-2A26-928D-2F8FA6FFCD97}"/>
          </ac:spMkLst>
        </pc:spChg>
        <pc:spChg chg="mod">
          <ac:chgData name="Qian Lu" userId="0d3767f9-2f9d-42fa-a1a1-5f23242f0065" providerId="ADAL" clId="{56F3A3CD-C90E-4C17-B8CB-2DF2875C7CA0}" dt="2023-01-30T10:41:17.685" v="3942" actId="27636"/>
          <ac:spMkLst>
            <pc:docMk/>
            <pc:sldMk cId="1543660139" sldId="455"/>
            <ac:spMk id="3" creationId="{D2A49DA5-2D7C-CDF5-276A-4AE2B3566E44}"/>
          </ac:spMkLst>
        </pc:spChg>
      </pc:sldChg>
      <pc:sldChg chg="addSp modSp new mod">
        <pc:chgData name="Qian Lu" userId="0d3767f9-2f9d-42fa-a1a1-5f23242f0065" providerId="ADAL" clId="{56F3A3CD-C90E-4C17-B8CB-2DF2875C7CA0}" dt="2023-02-08T12:49:02.305" v="6395" actId="1076"/>
        <pc:sldMkLst>
          <pc:docMk/>
          <pc:sldMk cId="735845385" sldId="456"/>
        </pc:sldMkLst>
        <pc:spChg chg="mod">
          <ac:chgData name="Qian Lu" userId="0d3767f9-2f9d-42fa-a1a1-5f23242f0065" providerId="ADAL" clId="{56F3A3CD-C90E-4C17-B8CB-2DF2875C7CA0}" dt="2023-02-08T12:14:16.387" v="6226"/>
          <ac:spMkLst>
            <pc:docMk/>
            <pc:sldMk cId="735845385" sldId="456"/>
            <ac:spMk id="2" creationId="{66E2BF6D-D2EF-9254-4682-FD251CB28319}"/>
          </ac:spMkLst>
        </pc:spChg>
        <pc:spChg chg="mod">
          <ac:chgData name="Qian Lu" userId="0d3767f9-2f9d-42fa-a1a1-5f23242f0065" providerId="ADAL" clId="{56F3A3CD-C90E-4C17-B8CB-2DF2875C7CA0}" dt="2023-02-08T12:48:42.086" v="6387" actId="21"/>
          <ac:spMkLst>
            <pc:docMk/>
            <pc:sldMk cId="735845385" sldId="456"/>
            <ac:spMk id="3" creationId="{44E1244F-EB1F-D322-6D15-327803C98603}"/>
          </ac:spMkLst>
        </pc:spChg>
        <pc:picChg chg="add mod">
          <ac:chgData name="Qian Lu" userId="0d3767f9-2f9d-42fa-a1a1-5f23242f0065" providerId="ADAL" clId="{56F3A3CD-C90E-4C17-B8CB-2DF2875C7CA0}" dt="2023-02-08T12:49:02.305" v="6395" actId="1076"/>
          <ac:picMkLst>
            <pc:docMk/>
            <pc:sldMk cId="735845385" sldId="456"/>
            <ac:picMk id="5" creationId="{CD0DBD9A-7EBE-2CED-E35D-1EB9439C809A}"/>
          </ac:picMkLst>
        </pc:picChg>
        <pc:picChg chg="add mod">
          <ac:chgData name="Qian Lu" userId="0d3767f9-2f9d-42fa-a1a1-5f23242f0065" providerId="ADAL" clId="{56F3A3CD-C90E-4C17-B8CB-2DF2875C7CA0}" dt="2023-02-08T12:48:59.671" v="6394" actId="14100"/>
          <ac:picMkLst>
            <pc:docMk/>
            <pc:sldMk cId="735845385" sldId="456"/>
            <ac:picMk id="7" creationId="{39F25982-215C-9452-EFEC-64843340F0E2}"/>
          </ac:picMkLst>
        </pc:picChg>
      </pc:sldChg>
      <pc:sldChg chg="modSp new del mod">
        <pc:chgData name="Qian Lu" userId="0d3767f9-2f9d-42fa-a1a1-5f23242f0065" providerId="ADAL" clId="{56F3A3CD-C90E-4C17-B8CB-2DF2875C7CA0}" dt="2023-02-08T12:50:14.900" v="6410" actId="47"/>
        <pc:sldMkLst>
          <pc:docMk/>
          <pc:sldMk cId="1717091632" sldId="457"/>
        </pc:sldMkLst>
        <pc:spChg chg="mod">
          <ac:chgData name="Qian Lu" userId="0d3767f9-2f9d-42fa-a1a1-5f23242f0065" providerId="ADAL" clId="{56F3A3CD-C90E-4C17-B8CB-2DF2875C7CA0}" dt="2023-02-08T12:48:46.008" v="6389"/>
          <ac:spMkLst>
            <pc:docMk/>
            <pc:sldMk cId="1717091632" sldId="457"/>
            <ac:spMk id="3" creationId="{A27D24E6-B9FE-3808-F7E9-6376FC9F183D}"/>
          </ac:spMkLst>
        </pc:spChg>
      </pc:sldChg>
      <pc:sldChg chg="addSp modSp new mod">
        <pc:chgData name="Qian Lu" userId="0d3767f9-2f9d-42fa-a1a1-5f23242f0065" providerId="ADAL" clId="{56F3A3CD-C90E-4C17-B8CB-2DF2875C7CA0}" dt="2023-02-08T14:56:55.132" v="6515" actId="5793"/>
        <pc:sldMkLst>
          <pc:docMk/>
          <pc:sldMk cId="3194486427" sldId="457"/>
        </pc:sldMkLst>
        <pc:spChg chg="mod">
          <ac:chgData name="Qian Lu" userId="0d3767f9-2f9d-42fa-a1a1-5f23242f0065" providerId="ADAL" clId="{56F3A3CD-C90E-4C17-B8CB-2DF2875C7CA0}" dt="2023-02-08T14:52:57.959" v="6423" actId="20577"/>
          <ac:spMkLst>
            <pc:docMk/>
            <pc:sldMk cId="3194486427" sldId="457"/>
            <ac:spMk id="2" creationId="{4C4DE0BF-DBA8-9FD2-19F8-19113865E320}"/>
          </ac:spMkLst>
        </pc:spChg>
        <pc:spChg chg="mod">
          <ac:chgData name="Qian Lu" userId="0d3767f9-2f9d-42fa-a1a1-5f23242f0065" providerId="ADAL" clId="{56F3A3CD-C90E-4C17-B8CB-2DF2875C7CA0}" dt="2023-02-08T14:56:55.132" v="6515" actId="5793"/>
          <ac:spMkLst>
            <pc:docMk/>
            <pc:sldMk cId="3194486427" sldId="457"/>
            <ac:spMk id="3" creationId="{6E6D5725-631A-D717-9B98-E56BA27831F6}"/>
          </ac:spMkLst>
        </pc:spChg>
        <pc:picChg chg="add">
          <ac:chgData name="Qian Lu" userId="0d3767f9-2f9d-42fa-a1a1-5f23242f0065" providerId="ADAL" clId="{56F3A3CD-C90E-4C17-B8CB-2DF2875C7CA0}" dt="2023-02-08T14:56:44.969" v="6498" actId="22"/>
          <ac:picMkLst>
            <pc:docMk/>
            <pc:sldMk cId="3194486427" sldId="457"/>
            <ac:picMk id="5" creationId="{B123BCFA-6F70-E994-3927-9CF494E95A6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DB949-2F28-4E5A-A30E-C237D6D5283E}" type="datetimeFigureOut">
              <a:rPr lang="en-GB" smtClean="0"/>
              <a:t>08/02/2023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48A9E8-F96D-4D47-8B2F-547021A6FFDB}" type="slidenum">
              <a:rPr lang="en-GB" smtClean="0"/>
              <a:t>‹#›</a:t>
            </a:fld>
            <a:endParaRPr lang="en-GB"/>
          </a:p>
        </p:txBody>
      </p:sp>
    </p:spTree>
    <p:extLst>
      <p:ext uri="{BB962C8B-B14F-4D97-AF65-F5344CB8AC3E}">
        <p14:creationId xmlns:p14="http://schemas.microsoft.com/office/powerpoint/2010/main" val="4038460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48A9E8-F96D-4D47-8B2F-547021A6FFDB}" type="slidenum">
              <a:rPr lang="en-GB" smtClean="0"/>
              <a:t>1</a:t>
            </a:fld>
            <a:endParaRPr lang="en-GB" dirty="0"/>
          </a:p>
        </p:txBody>
      </p:sp>
    </p:spTree>
    <p:extLst>
      <p:ext uri="{BB962C8B-B14F-4D97-AF65-F5344CB8AC3E}">
        <p14:creationId xmlns:p14="http://schemas.microsoft.com/office/powerpoint/2010/main" val="1392430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048A9E8-F96D-4D47-8B2F-547021A6FFDB}" type="slidenum">
              <a:rPr lang="en-GB" smtClean="0"/>
              <a:t>19</a:t>
            </a:fld>
            <a:endParaRPr lang="en-GB"/>
          </a:p>
        </p:txBody>
      </p:sp>
    </p:spTree>
    <p:extLst>
      <p:ext uri="{BB962C8B-B14F-4D97-AF65-F5344CB8AC3E}">
        <p14:creationId xmlns:p14="http://schemas.microsoft.com/office/powerpoint/2010/main" val="866175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normAutofit/>
          </a:bodyPr>
          <a:lstStyle>
            <a:lvl1pPr algn="ctr">
              <a:defRPr sz="28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20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8372C267-1D3F-A642-9FD6-0192604797DF}" type="datetimeFigureOut">
              <a:rPr lang="en-US" smtClean="0"/>
              <a:t>2/8/2023</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8C17AFF1-1D8A-394A-898D-E0FE52356337}" type="slidenum">
              <a:rPr lang="en-US" smtClean="0"/>
              <a:t>‹#›</a:t>
            </a:fld>
            <a:endParaRPr lang="en-US"/>
          </a:p>
        </p:txBody>
      </p:sp>
    </p:spTree>
    <p:extLst>
      <p:ext uri="{BB962C8B-B14F-4D97-AF65-F5344CB8AC3E}">
        <p14:creationId xmlns:p14="http://schemas.microsoft.com/office/powerpoint/2010/main" val="84918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634" y="337689"/>
            <a:ext cx="7886700" cy="718937"/>
          </a:xfrm>
        </p:spPr>
        <p:txBody>
          <a:bodyPr anchor="t" anchorCtr="0">
            <a:normAutofit/>
          </a:bodyPr>
          <a:lstStyle>
            <a:lvl1pPr>
              <a:defRPr sz="2200" b="1">
                <a:solidFill>
                  <a:schemeClr val="tx1">
                    <a:lumMod val="85000"/>
                    <a:lumOff val="1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32695" y="1114496"/>
            <a:ext cx="7886700" cy="3263504"/>
          </a:xfrm>
        </p:spPr>
        <p:txBody>
          <a:bodyPr>
            <a:normAutofit/>
          </a:bodyPr>
          <a:lstStyle>
            <a:lvl1pPr marL="171450" indent="-171450">
              <a:lnSpc>
                <a:spcPct val="150000"/>
              </a:lnSpc>
              <a:buClr>
                <a:schemeClr val="tx1">
                  <a:lumMod val="85000"/>
                  <a:lumOff val="15000"/>
                </a:schemeClr>
              </a:buClr>
              <a:buSzPct val="90000"/>
              <a:buFont typeface="Wingdings" panose="05000000000000000000" pitchFamily="2" charset="2"/>
              <a:buChar char="§"/>
              <a:defRPr sz="1600">
                <a:solidFill>
                  <a:schemeClr val="tx1">
                    <a:lumMod val="85000"/>
                    <a:lumOff val="15000"/>
                  </a:schemeClr>
                </a:solidFill>
                <a:latin typeface="Arial" panose="020B0604020202020204" pitchFamily="34" charset="0"/>
                <a:cs typeface="Arial" panose="020B0604020202020204" pitchFamily="34" charset="0"/>
              </a:defRPr>
            </a:lvl1pPr>
            <a:lvl2pPr marL="514350" indent="-171450">
              <a:lnSpc>
                <a:spcPct val="100000"/>
              </a:lnSpc>
              <a:buClr>
                <a:schemeClr val="tx1">
                  <a:lumMod val="85000"/>
                  <a:lumOff val="15000"/>
                </a:schemeClr>
              </a:buClr>
              <a:buSzPct val="90000"/>
              <a:buFont typeface="Wingdings" panose="05000000000000000000" pitchFamily="2" charset="2"/>
              <a:buChar char="§"/>
              <a:defRPr sz="1200">
                <a:solidFill>
                  <a:schemeClr val="tx1">
                    <a:lumMod val="85000"/>
                    <a:lumOff val="15000"/>
                  </a:schemeClr>
                </a:solidFill>
                <a:latin typeface="Arial" panose="020B0604020202020204" pitchFamily="34" charset="0"/>
                <a:cs typeface="Arial" panose="020B0604020202020204" pitchFamily="34" charset="0"/>
              </a:defRPr>
            </a:lvl2pPr>
            <a:lvl3pPr marL="857250" indent="-171450">
              <a:lnSpc>
                <a:spcPct val="100000"/>
              </a:lnSpc>
              <a:buClr>
                <a:schemeClr val="tx1">
                  <a:lumMod val="85000"/>
                  <a:lumOff val="15000"/>
                </a:schemeClr>
              </a:buClr>
              <a:buSzPct val="90000"/>
              <a:buFont typeface="Wingdings" panose="05000000000000000000" pitchFamily="2" charset="2"/>
              <a:buChar char="§"/>
              <a:defRPr sz="1100">
                <a:solidFill>
                  <a:schemeClr val="tx1">
                    <a:lumMod val="85000"/>
                    <a:lumOff val="15000"/>
                  </a:schemeClr>
                </a:solidFill>
                <a:latin typeface="Arial" panose="020B0604020202020204" pitchFamily="34" charset="0"/>
                <a:cs typeface="Arial" panose="020B0604020202020204" pitchFamily="34" charset="0"/>
              </a:defRPr>
            </a:lvl3pPr>
            <a:lvl4pPr marL="1200150" indent="-171450">
              <a:lnSpc>
                <a:spcPct val="100000"/>
              </a:lnSpc>
              <a:buClr>
                <a:schemeClr val="tx1">
                  <a:lumMod val="85000"/>
                  <a:lumOff val="15000"/>
                </a:schemeClr>
              </a:buClr>
              <a:buSzPct val="90000"/>
              <a:buFont typeface="Wingdings" panose="05000000000000000000" pitchFamily="2" charset="2"/>
              <a:buChar char="§"/>
              <a:defRPr sz="1050">
                <a:solidFill>
                  <a:schemeClr val="tx1">
                    <a:lumMod val="85000"/>
                    <a:lumOff val="15000"/>
                  </a:schemeClr>
                </a:solidFill>
                <a:latin typeface="Arial" panose="020B0604020202020204" pitchFamily="34" charset="0"/>
                <a:cs typeface="Arial" panose="020B0604020202020204" pitchFamily="34" charset="0"/>
              </a:defRPr>
            </a:lvl4pPr>
            <a:lvl5pPr marL="1543050" indent="-171450">
              <a:lnSpc>
                <a:spcPct val="100000"/>
              </a:lnSpc>
              <a:buClr>
                <a:schemeClr val="tx1">
                  <a:lumMod val="85000"/>
                  <a:lumOff val="15000"/>
                </a:schemeClr>
              </a:buClr>
              <a:buSzPct val="90000"/>
              <a:buFont typeface="Wingdings" panose="05000000000000000000" pitchFamily="2" charset="2"/>
              <a:buChar char="§"/>
              <a:defRPr sz="1050">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8372C267-1D3F-A642-9FD6-0192604797DF}" type="datetimeFigureOut">
              <a:rPr lang="en-US" smtClean="0"/>
              <a:t>2/8/2023</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8C17AFF1-1D8A-394A-898D-E0FE52356337}" type="slidenum">
              <a:rPr lang="en-US" smtClean="0"/>
              <a:t>‹#›</a:t>
            </a:fld>
            <a:endParaRPr lang="en-US"/>
          </a:p>
        </p:txBody>
      </p:sp>
    </p:spTree>
    <p:extLst>
      <p:ext uri="{BB962C8B-B14F-4D97-AF65-F5344CB8AC3E}">
        <p14:creationId xmlns:p14="http://schemas.microsoft.com/office/powerpoint/2010/main" val="5730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normAutofit/>
          </a:bodyPr>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8372C267-1D3F-A642-9FD6-0192604797DF}" type="datetimeFigureOut">
              <a:rPr lang="en-US" smtClean="0"/>
              <a:t>2/8/2023</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8C17AFF1-1D8A-394A-898D-E0FE52356337}" type="slidenum">
              <a:rPr lang="en-US" smtClean="0"/>
              <a:t>‹#›</a:t>
            </a:fld>
            <a:endParaRPr lang="en-US"/>
          </a:p>
        </p:txBody>
      </p:sp>
    </p:spTree>
    <p:extLst>
      <p:ext uri="{BB962C8B-B14F-4D97-AF65-F5344CB8AC3E}">
        <p14:creationId xmlns:p14="http://schemas.microsoft.com/office/powerpoint/2010/main" val="1043402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418582" y="1369219"/>
            <a:ext cx="3886200" cy="3263504"/>
          </a:xfrm>
        </p:spPr>
        <p:txBody>
          <a:bodyPr>
            <a:normAutofit/>
          </a:bodyPr>
          <a:lstStyle>
            <a:lvl1pPr marL="171450" indent="-171450">
              <a:buFont typeface="Wingdings" panose="05000000000000000000" pitchFamily="2" charset="2"/>
              <a:buChar char="§"/>
              <a:defRPr sz="1600">
                <a:latin typeface="Arial" panose="020B0604020202020204" pitchFamily="34" charset="0"/>
                <a:cs typeface="Arial" panose="020B0604020202020204" pitchFamily="34" charset="0"/>
              </a:defRPr>
            </a:lvl1pPr>
            <a:lvl2pPr marL="514350" indent="-171450">
              <a:buFont typeface="Wingdings" panose="05000000000000000000" pitchFamily="2" charset="2"/>
              <a:buChar char="§"/>
              <a:defRPr sz="1200">
                <a:latin typeface="Arial" panose="020B0604020202020204" pitchFamily="34" charset="0"/>
                <a:cs typeface="Arial" panose="020B0604020202020204" pitchFamily="34" charset="0"/>
              </a:defRPr>
            </a:lvl2pPr>
            <a:lvl3pPr marL="857250" indent="-171450">
              <a:buFont typeface="Wingdings" panose="05000000000000000000" pitchFamily="2" charset="2"/>
              <a:buChar char="§"/>
              <a:defRPr sz="1100">
                <a:latin typeface="Arial" panose="020B0604020202020204" pitchFamily="34" charset="0"/>
                <a:cs typeface="Arial" panose="020B0604020202020204" pitchFamily="34" charset="0"/>
              </a:defRPr>
            </a:lvl3pPr>
            <a:lvl4pPr marL="1200150" indent="-171450">
              <a:buFont typeface="Wingdings" panose="05000000000000000000" pitchFamily="2" charset="2"/>
              <a:buChar char="§"/>
              <a:defRPr sz="1050">
                <a:latin typeface="Arial" panose="020B0604020202020204" pitchFamily="34" charset="0"/>
                <a:cs typeface="Arial" panose="020B0604020202020204" pitchFamily="34" charset="0"/>
              </a:defRPr>
            </a:lvl4pPr>
            <a:lvl5pPr marL="1543050" indent="-171450">
              <a:buFont typeface="Wingdings" panose="05000000000000000000" pitchFamily="2" charset="2"/>
              <a:buChar cha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420626" y="1369219"/>
            <a:ext cx="4358849" cy="3263504"/>
          </a:xfrm>
        </p:spPr>
        <p:txBody>
          <a:bodyPr>
            <a:normAutofit/>
          </a:bodyPr>
          <a:lstStyle>
            <a:lvl1pPr marL="285750" indent="-285750">
              <a:buFont typeface="Wingdings" panose="05000000000000000000" pitchFamily="2" charset="2"/>
              <a:buChar char="§"/>
              <a:defRPr sz="1600">
                <a:latin typeface="Arial" panose="020B0604020202020204" pitchFamily="34" charset="0"/>
                <a:cs typeface="Arial" panose="020B0604020202020204" pitchFamily="34" charset="0"/>
              </a:defRPr>
            </a:lvl1pPr>
            <a:lvl2pPr marL="514350" indent="-171450">
              <a:buFont typeface="Wingdings" panose="05000000000000000000" pitchFamily="2" charset="2"/>
              <a:buChar char="§"/>
              <a:defRPr sz="1200">
                <a:latin typeface="Arial" panose="020B0604020202020204" pitchFamily="34" charset="0"/>
                <a:cs typeface="Arial" panose="020B0604020202020204" pitchFamily="34" charset="0"/>
              </a:defRPr>
            </a:lvl2pPr>
            <a:lvl3pPr marL="857250" indent="-171450">
              <a:buFont typeface="Wingdings" panose="05000000000000000000" pitchFamily="2" charset="2"/>
              <a:buChar char="§"/>
              <a:defRPr sz="1100">
                <a:latin typeface="Arial" panose="020B0604020202020204" pitchFamily="34" charset="0"/>
                <a:cs typeface="Arial" panose="020B0604020202020204" pitchFamily="34" charset="0"/>
              </a:defRPr>
            </a:lvl3pPr>
            <a:lvl4pPr marL="1200150" indent="-171450">
              <a:buFont typeface="Wingdings" panose="05000000000000000000" pitchFamily="2" charset="2"/>
              <a:buChar char="§"/>
              <a:defRPr sz="1050">
                <a:latin typeface="Arial" panose="020B0604020202020204" pitchFamily="34" charset="0"/>
                <a:cs typeface="Arial" panose="020B0604020202020204" pitchFamily="34" charset="0"/>
              </a:defRPr>
            </a:lvl4pPr>
            <a:lvl5pPr marL="1543050" indent="-171450">
              <a:buFont typeface="Wingdings" panose="05000000000000000000" pitchFamily="2" charset="2"/>
              <a:buChar cha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8372C267-1D3F-A642-9FD6-0192604797DF}" type="datetimeFigureOut">
              <a:rPr lang="en-US" smtClean="0"/>
              <a:t>2/8/2023</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8C17AFF1-1D8A-394A-898D-E0FE52356337}" type="slidenum">
              <a:rPr lang="en-US" smtClean="0"/>
              <a:t>‹#›</a:t>
            </a:fld>
            <a:endParaRPr lang="en-US"/>
          </a:p>
        </p:txBody>
      </p:sp>
    </p:spTree>
    <p:extLst>
      <p:ext uri="{BB962C8B-B14F-4D97-AF65-F5344CB8AC3E}">
        <p14:creationId xmlns:p14="http://schemas.microsoft.com/office/powerpoint/2010/main" val="10882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8372C267-1D3F-A642-9FD6-0192604797DF}" type="datetimeFigureOut">
              <a:rPr lang="en-US" smtClean="0"/>
              <a:t>2/8/2023</a:t>
            </a:fld>
            <a:endParaRPr lang="en-US"/>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8C17AFF1-1D8A-394A-898D-E0FE52356337}" type="slidenum">
              <a:rPr lang="en-US" smtClean="0"/>
              <a:t>‹#›</a:t>
            </a:fld>
            <a:endParaRPr lang="en-US"/>
          </a:p>
        </p:txBody>
      </p:sp>
    </p:spTree>
    <p:extLst>
      <p:ext uri="{BB962C8B-B14F-4D97-AF65-F5344CB8AC3E}">
        <p14:creationId xmlns:p14="http://schemas.microsoft.com/office/powerpoint/2010/main" val="128301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8372C267-1D3F-A642-9FD6-0192604797DF}" type="datetimeFigureOut">
              <a:rPr lang="en-US" smtClean="0"/>
              <a:t>2/8/2023</a:t>
            </a:fld>
            <a:endParaRPr 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8C17AFF1-1D8A-394A-898D-E0FE52356337}" type="slidenum">
              <a:rPr lang="en-US" smtClean="0"/>
              <a:t>‹#›</a:t>
            </a:fld>
            <a:endParaRPr lang="en-US"/>
          </a:p>
        </p:txBody>
      </p:sp>
    </p:spTree>
    <p:extLst>
      <p:ext uri="{BB962C8B-B14F-4D97-AF65-F5344CB8AC3E}">
        <p14:creationId xmlns:p14="http://schemas.microsoft.com/office/powerpoint/2010/main" val="812529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t">
            <a:noAutofit/>
          </a:bodyPr>
          <a:lstStyle>
            <a:lvl1pPr>
              <a:defRPr sz="28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3887391" y="895865"/>
            <a:ext cx="4629150" cy="3499923"/>
          </a:xfrm>
        </p:spPr>
        <p:txBody>
          <a:bodyPr>
            <a:normAutofit/>
          </a:bodyPr>
          <a:lstStyle>
            <a:lvl1pPr marL="171450" indent="-171450">
              <a:buFont typeface="Wingdings" panose="05000000000000000000" pitchFamily="2" charset="2"/>
              <a:buChar char="§"/>
              <a:defRPr sz="1600">
                <a:latin typeface="Arial" panose="020B0604020202020204" pitchFamily="34" charset="0"/>
                <a:cs typeface="Arial" panose="020B0604020202020204" pitchFamily="34" charset="0"/>
              </a:defRPr>
            </a:lvl1pPr>
            <a:lvl2pPr marL="514350" indent="-171450">
              <a:buFont typeface="Wingdings" panose="05000000000000000000" pitchFamily="2" charset="2"/>
              <a:buChar char="§"/>
              <a:defRPr sz="1600">
                <a:latin typeface="Arial" panose="020B0604020202020204" pitchFamily="34" charset="0"/>
                <a:cs typeface="Arial" panose="020B0604020202020204" pitchFamily="34" charset="0"/>
              </a:defRPr>
            </a:lvl2pPr>
            <a:lvl3pPr marL="857250" indent="-171450">
              <a:buFont typeface="Wingdings" panose="05000000000000000000" pitchFamily="2" charset="2"/>
              <a:buChar char="§"/>
              <a:defRPr sz="1200">
                <a:latin typeface="Arial" panose="020B0604020202020204" pitchFamily="34" charset="0"/>
                <a:cs typeface="Arial" panose="020B0604020202020204" pitchFamily="34" charset="0"/>
              </a:defRPr>
            </a:lvl3pPr>
            <a:lvl4pPr marL="1200150" indent="-171450">
              <a:buFont typeface="Wingdings" panose="05000000000000000000" pitchFamily="2" charset="2"/>
              <a:buChar char="§"/>
              <a:defRPr sz="1100">
                <a:latin typeface="Arial" panose="020B0604020202020204" pitchFamily="34" charset="0"/>
                <a:cs typeface="Arial" panose="020B0604020202020204" pitchFamily="34" charset="0"/>
              </a:defRPr>
            </a:lvl4pPr>
            <a:lvl5pPr marL="1543050" indent="-171450">
              <a:buFont typeface="Wingdings" panose="05000000000000000000" pitchFamily="2" charset="2"/>
              <a:buChar char="§"/>
              <a:defRPr sz="1100">
                <a:latin typeface="Arial" panose="020B0604020202020204" pitchFamily="34" charset="0"/>
                <a:cs typeface="Arial" panose="020B0604020202020204" pitchFamily="34" charset="0"/>
              </a:defRPr>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normAutofit/>
          </a:bodyPr>
          <a:lstStyle>
            <a:lvl1pPr marL="0" indent="0">
              <a:buNone/>
              <a:defRPr sz="2000">
                <a:latin typeface="Arial" panose="020B0604020202020204" pitchFamily="34" charset="0"/>
                <a:cs typeface="Arial" panose="020B060402020202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8372C267-1D3F-A642-9FD6-0192604797DF}" type="datetimeFigureOut">
              <a:rPr lang="en-US" smtClean="0"/>
              <a:t>2/8/2023</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8C17AFF1-1D8A-394A-898D-E0FE52356337}" type="slidenum">
              <a:rPr lang="en-US" smtClean="0"/>
              <a:t>‹#›</a:t>
            </a:fld>
            <a:endParaRPr lang="en-US"/>
          </a:p>
        </p:txBody>
      </p:sp>
    </p:spTree>
    <p:extLst>
      <p:ext uri="{BB962C8B-B14F-4D97-AF65-F5344CB8AC3E}">
        <p14:creationId xmlns:p14="http://schemas.microsoft.com/office/powerpoint/2010/main" val="329702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t">
            <a:normAutofit/>
          </a:bodyPr>
          <a:lstStyle>
            <a:lvl1pPr>
              <a:defRPr sz="28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Picture Placeholder 2"/>
          <p:cNvSpPr>
            <a:spLocks noGrp="1" noChangeAspect="1"/>
          </p:cNvSpPr>
          <p:nvPr>
            <p:ph type="pic" idx="1"/>
          </p:nvPr>
        </p:nvSpPr>
        <p:spPr>
          <a:xfrm>
            <a:off x="3887391" y="932935"/>
            <a:ext cx="4629150" cy="3462853"/>
          </a:xfrm>
        </p:spPr>
        <p:txBody>
          <a:bodyPr anchor="t"/>
          <a:lstStyle>
            <a:lvl1pPr marL="0" indent="0">
              <a:buNone/>
              <a:defRPr sz="2400">
                <a:latin typeface="Arial" panose="020B0604020202020204" pitchFamily="34" charset="0"/>
                <a:cs typeface="Arial" panose="020B060402020202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Drag picture to placeholder or click icon to add</a:t>
            </a:r>
          </a:p>
        </p:txBody>
      </p:sp>
      <p:sp>
        <p:nvSpPr>
          <p:cNvPr id="4" name="Text Placeholder 3"/>
          <p:cNvSpPr>
            <a:spLocks noGrp="1"/>
          </p:cNvSpPr>
          <p:nvPr>
            <p:ph type="body" sz="half" idx="2"/>
          </p:nvPr>
        </p:nvSpPr>
        <p:spPr>
          <a:xfrm>
            <a:off x="629841" y="1543050"/>
            <a:ext cx="2949178" cy="2858691"/>
          </a:xfrm>
        </p:spPr>
        <p:txBody>
          <a:bodyPr>
            <a:normAutofit/>
          </a:bodyPr>
          <a:lstStyle>
            <a:lvl1pPr marL="0" indent="0">
              <a:buNone/>
              <a:defRPr sz="2000">
                <a:latin typeface="Arial" panose="020B0604020202020204" pitchFamily="34" charset="0"/>
                <a:cs typeface="Arial" panose="020B060402020202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8372C267-1D3F-A642-9FD6-0192604797DF}" type="datetimeFigureOut">
              <a:rPr lang="en-US" smtClean="0"/>
              <a:t>2/8/2023</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8C17AFF1-1D8A-394A-898D-E0FE52356337}" type="slidenum">
              <a:rPr lang="en-US" smtClean="0"/>
              <a:t>‹#›</a:t>
            </a:fld>
            <a:endParaRPr lang="en-US"/>
          </a:p>
        </p:txBody>
      </p:sp>
    </p:spTree>
    <p:extLst>
      <p:ext uri="{BB962C8B-B14F-4D97-AF65-F5344CB8AC3E}">
        <p14:creationId xmlns:p14="http://schemas.microsoft.com/office/powerpoint/2010/main" val="80557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5702593" y="1566610"/>
            <a:ext cx="3029517" cy="3576889"/>
          </a:xfrm>
          <a:prstGeom prst="rect">
            <a:avLst/>
          </a:prstGeom>
        </p:spPr>
      </p:pic>
      <p:sp>
        <p:nvSpPr>
          <p:cNvPr id="3" name="Text Placeholder 2"/>
          <p:cNvSpPr>
            <a:spLocks noGrp="1"/>
          </p:cNvSpPr>
          <p:nvPr>
            <p:ph type="body" idx="1"/>
          </p:nvPr>
        </p:nvSpPr>
        <p:spPr>
          <a:xfrm>
            <a:off x="430936" y="1220941"/>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418582" y="51427"/>
            <a:ext cx="7886700" cy="994172"/>
          </a:xfrm>
          <a:prstGeom prst="rect">
            <a:avLst/>
          </a:prstGeom>
        </p:spPr>
        <p:txBody>
          <a:bodyPr vert="horz" lIns="91440" tIns="45720" rIns="91440" bIns="45720" rtlCol="0" anchor="ctr">
            <a:normAutofit/>
          </a:bodyPr>
          <a:lstStyle/>
          <a:p>
            <a:r>
              <a:rPr lang="en-US" dirty="0"/>
              <a:t>Click to edit Master title style</a:t>
            </a:r>
          </a:p>
        </p:txBody>
      </p:sp>
      <p:pic>
        <p:nvPicPr>
          <p:cNvPr id="7" name="Picture 6"/>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7128933" y="321400"/>
            <a:ext cx="1709022" cy="480235"/>
          </a:xfrm>
          <a:prstGeom prst="rect">
            <a:avLst/>
          </a:prstGeom>
        </p:spPr>
      </p:pic>
    </p:spTree>
    <p:extLst>
      <p:ext uri="{BB962C8B-B14F-4D97-AF65-F5344CB8AC3E}">
        <p14:creationId xmlns:p14="http://schemas.microsoft.com/office/powerpoint/2010/main" val="609911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Lst>
  <p:txStyles>
    <p:titleStyle>
      <a:lvl1pPr algn="l" defTabSz="685800" rtl="0" eaLnBrk="1" latinLnBrk="0" hangingPunct="1">
        <a:lnSpc>
          <a:spcPct val="90000"/>
        </a:lnSpc>
        <a:spcBef>
          <a:spcPct val="0"/>
        </a:spcBef>
        <a:buNone/>
        <a:defRPr sz="22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Wingdings" panose="05000000000000000000" pitchFamily="2" charset="2"/>
        <a:buChar char="§"/>
        <a:defRPr sz="11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5.tiff"/><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ri.cmu.edu/pub_files/2009/2/Automatic_Steering_Methods_for_Autonomous_Automobile_Path_Tracking.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osqp.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livecoventryac-my.sharepoint.com/personal/ad5271_coventry_ac_uk/Documents/Work/Royal%20Society%20Industrial%20Fellowship/RSIF_DraftProjectPlan_Detailed.xlsx?web=1"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521" y="0"/>
            <a:ext cx="9144000" cy="5143500"/>
          </a:xfrm>
          <a:prstGeom prst="rect">
            <a:avLst/>
          </a:prstGeom>
        </p:spPr>
      </p:pic>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060164" y="346669"/>
            <a:ext cx="1753011" cy="492595"/>
          </a:xfrm>
          <a:prstGeom prst="rect">
            <a:avLst/>
          </a:prstGeom>
        </p:spPr>
      </p:pic>
      <p:sp>
        <p:nvSpPr>
          <p:cNvPr id="11" name="Rectangle 10"/>
          <p:cNvSpPr/>
          <p:nvPr/>
        </p:nvSpPr>
        <p:spPr>
          <a:xfrm>
            <a:off x="0" y="4332514"/>
            <a:ext cx="9144000" cy="810986"/>
          </a:xfrm>
          <a:prstGeom prst="rect">
            <a:avLst/>
          </a:prstGeom>
          <a:solidFill>
            <a:schemeClr val="tx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2249410" y="1751681"/>
            <a:ext cx="4580138" cy="889918"/>
            <a:chOff x="2293360" y="1942569"/>
            <a:chExt cx="4580138" cy="976671"/>
          </a:xfrm>
        </p:grpSpPr>
        <p:sp>
          <p:nvSpPr>
            <p:cNvPr id="13" name="Rectangle 12"/>
            <p:cNvSpPr/>
            <p:nvPr/>
          </p:nvSpPr>
          <p:spPr>
            <a:xfrm>
              <a:off x="2293360" y="1942569"/>
              <a:ext cx="4580138" cy="900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itle 1"/>
            <p:cNvSpPr txBox="1">
              <a:spLocks/>
            </p:cNvSpPr>
            <p:nvPr/>
          </p:nvSpPr>
          <p:spPr bwMode="auto">
            <a:xfrm>
              <a:off x="2329594" y="2079527"/>
              <a:ext cx="4449850" cy="8397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GB" altLang="en-US" sz="2000" b="1" dirty="0">
                  <a:latin typeface="Arial" panose="020B0604020202020204" pitchFamily="34" charset="0"/>
                  <a:cs typeface="Arial" panose="020B0604020202020204" pitchFamily="34" charset="0"/>
                </a:rPr>
                <a:t>Royal Society Short Industry Fellowship </a:t>
              </a:r>
            </a:p>
          </p:txBody>
        </p:sp>
      </p:grpSp>
      <p:sp>
        <p:nvSpPr>
          <p:cNvPr id="15" name="Title 1"/>
          <p:cNvSpPr txBox="1">
            <a:spLocks/>
          </p:cNvSpPr>
          <p:nvPr/>
        </p:nvSpPr>
        <p:spPr bwMode="auto">
          <a:xfrm>
            <a:off x="2249410" y="2709456"/>
            <a:ext cx="4522319" cy="5173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GB" alt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Dr Qian Lu</a:t>
            </a:r>
          </a:p>
        </p:txBody>
      </p:sp>
      <p:pic>
        <p:nvPicPr>
          <p:cNvPr id="4" name="Picture 3"/>
          <p:cNvPicPr>
            <a:picLocks noChangeAspect="1"/>
          </p:cNvPicPr>
          <p:nvPr/>
        </p:nvPicPr>
        <p:blipFill>
          <a:blip r:embed="rId5"/>
          <a:stretch>
            <a:fillRect/>
          </a:stretch>
        </p:blipFill>
        <p:spPr>
          <a:xfrm>
            <a:off x="2064094" y="4449152"/>
            <a:ext cx="4996070" cy="538369"/>
          </a:xfrm>
          <a:prstGeom prst="rect">
            <a:avLst/>
          </a:prstGeom>
        </p:spPr>
      </p:pic>
    </p:spTree>
    <p:extLst>
      <p:ext uri="{BB962C8B-B14F-4D97-AF65-F5344CB8AC3E}">
        <p14:creationId xmlns:p14="http://schemas.microsoft.com/office/powerpoint/2010/main" val="1473996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B7B6-2DAF-4E86-A802-1080CBDF5E83}"/>
              </a:ext>
            </a:extLst>
          </p:cNvPr>
          <p:cNvSpPr>
            <a:spLocks noGrp="1"/>
          </p:cNvSpPr>
          <p:nvPr>
            <p:ph type="title"/>
          </p:nvPr>
        </p:nvSpPr>
        <p:spPr/>
        <p:txBody>
          <a:bodyPr/>
          <a:lstStyle/>
          <a:p>
            <a:r>
              <a:rPr lang="en-GB" dirty="0"/>
              <a:t>Runtime evaluation</a:t>
            </a:r>
          </a:p>
        </p:txBody>
      </p:sp>
      <p:sp>
        <p:nvSpPr>
          <p:cNvPr id="3" name="Content Placeholder 2">
            <a:extLst>
              <a:ext uri="{FF2B5EF4-FFF2-40B4-BE49-F238E27FC236}">
                <a16:creationId xmlns:a16="http://schemas.microsoft.com/office/drawing/2014/main" id="{F6416A2E-EB76-4AE7-BA8C-416EA4CFA7F6}"/>
              </a:ext>
            </a:extLst>
          </p:cNvPr>
          <p:cNvSpPr>
            <a:spLocks noGrp="1"/>
          </p:cNvSpPr>
          <p:nvPr>
            <p:ph idx="1"/>
          </p:nvPr>
        </p:nvSpPr>
        <p:spPr/>
        <p:txBody>
          <a:bodyPr>
            <a:normAutofit fontScale="85000" lnSpcReduction="10000"/>
          </a:bodyPr>
          <a:lstStyle/>
          <a:p>
            <a:r>
              <a:rPr lang="en-GB" dirty="0"/>
              <a:t>Method 1: </a:t>
            </a:r>
          </a:p>
          <a:p>
            <a:pPr marL="0" indent="0">
              <a:buNone/>
            </a:pPr>
            <a:r>
              <a:rPr lang="en-GB" b="0" i="0" dirty="0" err="1">
                <a:effectLst/>
                <a:latin typeface="Roboto" panose="02000000000000000000" pitchFamily="2" charset="0"/>
              </a:rPr>
              <a:t>start_time</a:t>
            </a:r>
            <a:r>
              <a:rPr lang="en-GB" b="0" i="0" dirty="0">
                <a:effectLst/>
                <a:latin typeface="Roboto" panose="02000000000000000000" pitchFamily="2" charset="0"/>
              </a:rPr>
              <a:t> = clock; </a:t>
            </a:r>
          </a:p>
          <a:p>
            <a:pPr marL="0" indent="0">
              <a:buNone/>
            </a:pPr>
            <a:r>
              <a:rPr lang="en-GB" b="0" i="0" dirty="0" err="1">
                <a:effectLst/>
                <a:latin typeface="Roboto" panose="02000000000000000000" pitchFamily="2" charset="0"/>
              </a:rPr>
              <a:t>my_computation</a:t>
            </a:r>
            <a:r>
              <a:rPr lang="en-GB" b="0" i="0" dirty="0">
                <a:effectLst/>
                <a:latin typeface="Roboto" panose="02000000000000000000" pitchFamily="2" charset="0"/>
              </a:rPr>
              <a:t>; </a:t>
            </a:r>
          </a:p>
          <a:p>
            <a:pPr marL="0" indent="0">
              <a:buNone/>
            </a:pPr>
            <a:r>
              <a:rPr lang="en-GB" b="0" i="0" dirty="0">
                <a:effectLst/>
                <a:latin typeface="Roboto" panose="02000000000000000000" pitchFamily="2" charset="0"/>
              </a:rPr>
              <a:t>runtime = </a:t>
            </a:r>
            <a:r>
              <a:rPr lang="en-GB" b="0" i="0" dirty="0" err="1">
                <a:effectLst/>
                <a:latin typeface="Roboto" panose="02000000000000000000" pitchFamily="2" charset="0"/>
              </a:rPr>
              <a:t>etime</a:t>
            </a:r>
            <a:r>
              <a:rPr lang="en-GB" b="0" i="0" dirty="0">
                <a:effectLst/>
                <a:latin typeface="Roboto" panose="02000000000000000000" pitchFamily="2" charset="0"/>
              </a:rPr>
              <a:t>(clock, </a:t>
            </a:r>
            <a:r>
              <a:rPr lang="en-GB" b="0" i="0" dirty="0" err="1">
                <a:effectLst/>
                <a:latin typeface="Roboto" panose="02000000000000000000" pitchFamily="2" charset="0"/>
              </a:rPr>
              <a:t>start_time</a:t>
            </a:r>
            <a:r>
              <a:rPr lang="en-GB" b="0" i="0" dirty="0">
                <a:effectLst/>
                <a:latin typeface="Roboto" panose="02000000000000000000" pitchFamily="2" charset="0"/>
              </a:rPr>
              <a:t>)</a:t>
            </a:r>
          </a:p>
          <a:p>
            <a:pPr marL="0" indent="0">
              <a:buNone/>
            </a:pPr>
            <a:r>
              <a:rPr lang="en-GB" dirty="0">
                <a:solidFill>
                  <a:srgbClr val="FF0000"/>
                </a:solidFill>
                <a:latin typeface="Roboto" panose="02000000000000000000" pitchFamily="2" charset="0"/>
              </a:rPr>
              <a:t>The time is different every time, sometime online is higher than explicit, sometime not. Need to evaluate based on fixed allocated resources.</a:t>
            </a:r>
          </a:p>
          <a:p>
            <a:r>
              <a:rPr lang="en-GB" dirty="0">
                <a:solidFill>
                  <a:srgbClr val="FF0000"/>
                </a:solidFill>
                <a:latin typeface="Roboto" panose="02000000000000000000" pitchFamily="2" charset="0"/>
              </a:rPr>
              <a:t>Method 2:</a:t>
            </a:r>
          </a:p>
          <a:p>
            <a:pPr marL="0" indent="0">
              <a:buNone/>
            </a:pPr>
            <a:r>
              <a:rPr lang="en-GB" dirty="0">
                <a:solidFill>
                  <a:srgbClr val="FF0000"/>
                </a:solidFill>
                <a:latin typeface="Roboto" panose="02000000000000000000" pitchFamily="2" charset="0"/>
              </a:rPr>
              <a:t>https://uk.mathworks.com/matlabcentral/answers/1796810-mpc-toolbox-computation-time</a:t>
            </a:r>
          </a:p>
          <a:p>
            <a:endParaRPr lang="en-GB" dirty="0">
              <a:solidFill>
                <a:srgbClr val="FF0000"/>
              </a:solidFill>
            </a:endParaRPr>
          </a:p>
        </p:txBody>
      </p:sp>
    </p:spTree>
    <p:extLst>
      <p:ext uri="{BB962C8B-B14F-4D97-AF65-F5344CB8AC3E}">
        <p14:creationId xmlns:p14="http://schemas.microsoft.com/office/powerpoint/2010/main" val="229857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82A5-EDDA-4B90-B373-4B7BAA92BE96}"/>
              </a:ext>
            </a:extLst>
          </p:cNvPr>
          <p:cNvSpPr>
            <a:spLocks noGrp="1"/>
          </p:cNvSpPr>
          <p:nvPr>
            <p:ph type="title"/>
          </p:nvPr>
        </p:nvSpPr>
        <p:spPr/>
        <p:txBody>
          <a:bodyPr/>
          <a:lstStyle/>
          <a:p>
            <a:r>
              <a:rPr lang="en-GB" dirty="0"/>
              <a:t>Reduce number of regions</a:t>
            </a:r>
          </a:p>
        </p:txBody>
      </p:sp>
      <p:sp>
        <p:nvSpPr>
          <p:cNvPr id="3" name="Content Placeholder 2">
            <a:extLst>
              <a:ext uri="{FF2B5EF4-FFF2-40B4-BE49-F238E27FC236}">
                <a16:creationId xmlns:a16="http://schemas.microsoft.com/office/drawing/2014/main" id="{D907F517-A998-4487-9F0E-793BD3ECFD63}"/>
              </a:ext>
            </a:extLst>
          </p:cNvPr>
          <p:cNvSpPr>
            <a:spLocks noGrp="1"/>
          </p:cNvSpPr>
          <p:nvPr>
            <p:ph idx="1"/>
          </p:nvPr>
        </p:nvSpPr>
        <p:spPr/>
        <p:txBody>
          <a:bodyPr/>
          <a:lstStyle/>
          <a:p>
            <a:r>
              <a:rPr lang="en-GB" dirty="0"/>
              <a:t>A number of factors influence the number of regions</a:t>
            </a:r>
          </a:p>
          <a:p>
            <a:pPr lvl="1"/>
            <a:r>
              <a:rPr lang="en-GB" dirty="0"/>
              <a:t>Increasing the sampling time can reduce the regions</a:t>
            </a:r>
          </a:p>
          <a:p>
            <a:pPr lvl="1"/>
            <a:r>
              <a:rPr lang="en-GB" dirty="0"/>
              <a:t>Reduce the prediction horizon can reduce the regions</a:t>
            </a:r>
          </a:p>
          <a:p>
            <a:pPr lvl="1"/>
            <a:r>
              <a:rPr lang="en-GB" dirty="0"/>
              <a:t>Low number of constraints results in low number of regions</a:t>
            </a:r>
          </a:p>
          <a:p>
            <a:pPr lvl="1"/>
            <a:r>
              <a:rPr lang="en-GB" dirty="0"/>
              <a:t>…</a:t>
            </a:r>
          </a:p>
        </p:txBody>
      </p:sp>
    </p:spTree>
    <p:extLst>
      <p:ext uri="{BB962C8B-B14F-4D97-AF65-F5344CB8AC3E}">
        <p14:creationId xmlns:p14="http://schemas.microsoft.com/office/powerpoint/2010/main" val="77499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77BA-0F10-465D-A99D-2564C93FB18B}"/>
              </a:ext>
            </a:extLst>
          </p:cNvPr>
          <p:cNvSpPr>
            <a:spLocks noGrp="1"/>
          </p:cNvSpPr>
          <p:nvPr>
            <p:ph type="title"/>
          </p:nvPr>
        </p:nvSpPr>
        <p:spPr/>
        <p:txBody>
          <a:bodyPr/>
          <a:lstStyle/>
          <a:p>
            <a:r>
              <a:rPr lang="en-GB" dirty="0"/>
              <a:t>Start with a lateral control</a:t>
            </a:r>
          </a:p>
        </p:txBody>
      </p:sp>
      <p:sp>
        <p:nvSpPr>
          <p:cNvPr id="3" name="Content Placeholder 2">
            <a:extLst>
              <a:ext uri="{FF2B5EF4-FFF2-40B4-BE49-F238E27FC236}">
                <a16:creationId xmlns:a16="http://schemas.microsoft.com/office/drawing/2014/main" id="{BE80CB73-E5EE-4692-9808-44CA96BD3CBA}"/>
              </a:ext>
            </a:extLst>
          </p:cNvPr>
          <p:cNvSpPr>
            <a:spLocks noGrp="1"/>
          </p:cNvSpPr>
          <p:nvPr>
            <p:ph idx="1"/>
          </p:nvPr>
        </p:nvSpPr>
        <p:spPr/>
        <p:txBody>
          <a:bodyPr/>
          <a:lstStyle/>
          <a:p>
            <a:r>
              <a:rPr lang="en-GB" dirty="0"/>
              <a:t>Lateral control only generates steering angle command to regulate y and psi </a:t>
            </a:r>
          </a:p>
          <a:p>
            <a:r>
              <a:rPr lang="en-GB" dirty="0"/>
              <a:t>Explore </a:t>
            </a:r>
            <a:r>
              <a:rPr lang="en-GB" dirty="0" err="1"/>
              <a:t>Autoware.auto</a:t>
            </a:r>
            <a:r>
              <a:rPr lang="en-GB" dirty="0"/>
              <a:t> implementation of this</a:t>
            </a:r>
          </a:p>
        </p:txBody>
      </p:sp>
    </p:spTree>
    <p:extLst>
      <p:ext uri="{BB962C8B-B14F-4D97-AF65-F5344CB8AC3E}">
        <p14:creationId xmlns:p14="http://schemas.microsoft.com/office/powerpoint/2010/main" val="4245793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521C-89E0-4903-8B5B-CB23B594DF33}"/>
              </a:ext>
            </a:extLst>
          </p:cNvPr>
          <p:cNvSpPr>
            <a:spLocks noGrp="1"/>
          </p:cNvSpPr>
          <p:nvPr>
            <p:ph type="title"/>
          </p:nvPr>
        </p:nvSpPr>
        <p:spPr/>
        <p:txBody>
          <a:bodyPr/>
          <a:lstStyle/>
          <a:p>
            <a:r>
              <a:rPr lang="en-GB" dirty="0" err="1"/>
              <a:t>Autoware.Auto</a:t>
            </a:r>
            <a:r>
              <a:rPr lang="en-GB" dirty="0"/>
              <a:t> MPC implementation for lateral control</a:t>
            </a:r>
          </a:p>
        </p:txBody>
      </p:sp>
      <p:sp>
        <p:nvSpPr>
          <p:cNvPr id="3" name="Content Placeholder 2">
            <a:extLst>
              <a:ext uri="{FF2B5EF4-FFF2-40B4-BE49-F238E27FC236}">
                <a16:creationId xmlns:a16="http://schemas.microsoft.com/office/drawing/2014/main" id="{CC424488-4E3A-4E48-B756-6D7842B81FEC}"/>
              </a:ext>
            </a:extLst>
          </p:cNvPr>
          <p:cNvSpPr>
            <a:spLocks noGrp="1"/>
          </p:cNvSpPr>
          <p:nvPr>
            <p:ph idx="1"/>
          </p:nvPr>
        </p:nvSpPr>
        <p:spPr/>
        <p:txBody>
          <a:bodyPr>
            <a:normAutofit/>
          </a:bodyPr>
          <a:lstStyle/>
          <a:p>
            <a:r>
              <a:rPr lang="en-GB" dirty="0"/>
              <a:t>Three different models</a:t>
            </a:r>
          </a:p>
          <a:p>
            <a:pPr lvl="1"/>
            <a:r>
              <a:rPr lang="en-GB" dirty="0"/>
              <a:t>Kinematic with no delay</a:t>
            </a:r>
          </a:p>
          <a:p>
            <a:pPr lvl="1"/>
            <a:r>
              <a:rPr lang="en-GB" dirty="0"/>
              <a:t>Kinematic model with 1-st order delay</a:t>
            </a:r>
          </a:p>
          <a:p>
            <a:pPr lvl="1"/>
            <a:r>
              <a:rPr lang="en-GB" dirty="0"/>
              <a:t>Dynamics model</a:t>
            </a:r>
          </a:p>
          <a:p>
            <a:pPr lvl="1"/>
            <a:r>
              <a:rPr lang="en-GB" dirty="0"/>
              <a:t>Reference for the models</a:t>
            </a:r>
          </a:p>
          <a:p>
            <a:pPr marL="342900" lvl="1" indent="0">
              <a:buNone/>
            </a:pPr>
            <a:r>
              <a:rPr lang="en-GB" dirty="0">
                <a:hlinkClick r:id="rId2"/>
              </a:rPr>
              <a:t>https://www.ri.cmu.edu/pub_files/2009/2/Automatic_Steering_Methods_for_Autonomous_Automobile_Path_Tracking.pdf</a:t>
            </a:r>
            <a:endParaRPr lang="en-GB" dirty="0"/>
          </a:p>
          <a:p>
            <a:pPr marL="0" indent="0">
              <a:buNone/>
            </a:pPr>
            <a:endParaRPr lang="en-GB" sz="1900" dirty="0"/>
          </a:p>
          <a:p>
            <a:pPr marL="342900" lvl="1" indent="0">
              <a:buNone/>
            </a:pPr>
            <a:endParaRPr lang="en-GB" dirty="0"/>
          </a:p>
        </p:txBody>
      </p:sp>
    </p:spTree>
    <p:extLst>
      <p:ext uri="{BB962C8B-B14F-4D97-AF65-F5344CB8AC3E}">
        <p14:creationId xmlns:p14="http://schemas.microsoft.com/office/powerpoint/2010/main" val="3119286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2FF4-8B1E-4A69-928D-537367899180}"/>
              </a:ext>
            </a:extLst>
          </p:cNvPr>
          <p:cNvSpPr>
            <a:spLocks noGrp="1"/>
          </p:cNvSpPr>
          <p:nvPr>
            <p:ph type="title"/>
          </p:nvPr>
        </p:nvSpPr>
        <p:spPr/>
        <p:txBody>
          <a:bodyPr>
            <a:normAutofit fontScale="90000"/>
          </a:bodyPr>
          <a:lstStyle/>
          <a:p>
            <a:r>
              <a:rPr lang="en-GB" dirty="0" err="1"/>
              <a:t>Autoware.Auto</a:t>
            </a:r>
            <a:r>
              <a:rPr lang="en-GB" dirty="0"/>
              <a:t> MPC implementation for lateral control</a:t>
            </a:r>
            <a:br>
              <a:rPr lang="en-GB" dirty="0"/>
            </a:br>
            <a:r>
              <a:rPr lang="en-GB" dirty="0"/>
              <a:t>Kinematic with no delay</a:t>
            </a:r>
            <a:br>
              <a:rPr lang="en-GB" dirty="0"/>
            </a:b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2331CF-C881-4E51-92D4-4BD93F8C88A2}"/>
                  </a:ext>
                </a:extLst>
              </p:cNvPr>
              <p:cNvSpPr>
                <a:spLocks noGrp="1"/>
              </p:cNvSpPr>
              <p:nvPr>
                <p:ph idx="1"/>
              </p:nvPr>
            </p:nvSpPr>
            <p:spPr>
              <a:xfrm>
                <a:off x="432695" y="1114496"/>
                <a:ext cx="4017861" cy="3263504"/>
              </a:xfrm>
            </p:spPr>
            <p:txBody>
              <a:bodyPr>
                <a:normAutofit fontScale="92500" lnSpcReduction="20000"/>
              </a:bodyPr>
              <a:lstStyle/>
              <a:p>
                <a:pPr>
                  <a:lnSpc>
                    <a:spcPct val="107000"/>
                  </a:lnSpc>
                  <a:spcAft>
                    <a:spcPts val="800"/>
                  </a:spcAft>
                </a:pPr>
                <a:r>
                  <a:rPr lang="en-GB" sz="1800" dirty="0">
                    <a:effectLst/>
                    <a:latin typeface="Calibri" panose="020F0502020204030204" pitchFamily="34" charset="0"/>
                    <a:ea typeface="DengXian" panose="02010600030101010101" pitchFamily="2" charset="-122"/>
                    <a:cs typeface="Times New Roman" panose="02020603050405020304" pitchFamily="18" charset="0"/>
                  </a:rPr>
                  <a:t>Kinematic model with no delay (linearised around </a:t>
                </a:r>
                <a14:m>
                  <m:oMath xmlns:m="http://schemas.openxmlformats.org/officeDocument/2006/math">
                    <m:r>
                      <a:rPr lang="en-GB" sz="1800" i="1">
                        <a:effectLst/>
                        <a:latin typeface="Cambria Math" panose="02040503050406030204" pitchFamily="18" charset="0"/>
                        <a:ea typeface="DengXian" panose="02010600030101010101" pitchFamily="2" charset="-122"/>
                        <a:cs typeface="Times New Roman" panose="02020603050405020304" pitchFamily="18" charset="0"/>
                      </a:rPr>
                      <m:t>𝛿</m:t>
                    </m:r>
                    <m:r>
                      <a:rPr lang="en-GB" sz="1800" i="1">
                        <a:effectLst/>
                        <a:latin typeface="Cambria Math" panose="02040503050406030204" pitchFamily="18" charset="0"/>
                        <a:ea typeface="DengXian" panose="02010600030101010101" pitchFamily="2" charset="-122"/>
                        <a:cs typeface="Times New Roman" panose="02020603050405020304" pitchFamily="18" charset="0"/>
                      </a:rPr>
                      <m:t>𝑟</m:t>
                    </m:r>
                  </m:oMath>
                </a14:m>
                <a:r>
                  <a:rPr lang="en-GB" sz="1800" dirty="0">
                    <a:effectLst/>
                    <a:latin typeface="Calibri" panose="020F0502020204030204" pitchFamily="34" charset="0"/>
                    <a:ea typeface="DengXian" panose="02010600030101010101" pitchFamily="2" charset="-122"/>
                    <a:cs typeface="Times New Roman" panose="02020603050405020304" pitchFamily="18" charset="0"/>
                  </a:rPr>
                  <a:t>)</a:t>
                </a:r>
              </a:p>
              <a:p>
                <a:pPr lvl="1">
                  <a:lnSpc>
                    <a:spcPct val="107000"/>
                  </a:lnSpc>
                  <a:spcAft>
                    <a:spcPts val="800"/>
                  </a:spcAft>
                </a:pPr>
                <a:r>
                  <a:rPr lang="en-GB" sz="1400" dirty="0">
                    <a:effectLst/>
                    <a:latin typeface="Calibri" panose="020F0502020204030204" pitchFamily="34" charset="0"/>
                    <a:ea typeface="DengXian" panose="02010600030101010101" pitchFamily="2" charset="-122"/>
                    <a:cs typeface="Times New Roman" panose="02020603050405020304" pitchFamily="18" charset="0"/>
                  </a:rPr>
                  <a:t>States: </a:t>
                </a:r>
                <a14:m>
                  <m:oMath xmlns:m="http://schemas.openxmlformats.org/officeDocument/2006/math">
                    <m:r>
                      <a:rPr lang="en-GB" sz="1400" i="1">
                        <a:effectLst/>
                        <a:latin typeface="Cambria Math" panose="02040503050406030204" pitchFamily="18" charset="0"/>
                        <a:ea typeface="DengXian" panose="02010600030101010101" pitchFamily="2" charset="-122"/>
                        <a:cs typeface="Times New Roman" panose="02020603050405020304" pitchFamily="18" charset="0"/>
                      </a:rPr>
                      <m:t>𝑒𝑦</m:t>
                    </m:r>
                  </m:oMath>
                </a14:m>
                <a:r>
                  <a:rPr lang="en-GB" sz="1400" dirty="0">
                    <a:effectLst/>
                    <a:latin typeface="Calibri" panose="020F0502020204030204" pitchFamily="34" charset="0"/>
                    <a:ea typeface="DengXian" panose="02010600030101010101" pitchFamily="2" charset="-122"/>
                    <a:cs typeface="Times New Roman" panose="02020603050405020304" pitchFamily="18" charset="0"/>
                  </a:rPr>
                  <a:t>, </a:t>
                </a:r>
                <a14:m>
                  <m:oMath xmlns:m="http://schemas.openxmlformats.org/officeDocument/2006/math">
                    <m:r>
                      <a:rPr lang="en-GB" sz="1400" i="1">
                        <a:effectLst/>
                        <a:latin typeface="Cambria Math" panose="02040503050406030204" pitchFamily="18" charset="0"/>
                        <a:ea typeface="DengXian" panose="02010600030101010101" pitchFamily="2" charset="-122"/>
                        <a:cs typeface="Times New Roman" panose="02020603050405020304" pitchFamily="18" charset="0"/>
                      </a:rPr>
                      <m:t>𝑒</m:t>
                    </m:r>
                    <m:r>
                      <a:rPr lang="en-GB" sz="1400" i="1">
                        <a:effectLst/>
                        <a:latin typeface="Cambria Math" panose="02040503050406030204" pitchFamily="18" charset="0"/>
                        <a:ea typeface="DengXian" panose="02010600030101010101" pitchFamily="2" charset="-122"/>
                        <a:cs typeface="Times New Roman" panose="02020603050405020304" pitchFamily="18" charset="0"/>
                      </a:rPr>
                      <m:t>𝜃</m:t>
                    </m:r>
                  </m:oMath>
                </a14:m>
                <a:r>
                  <a:rPr lang="en-GB" sz="1400" dirty="0">
                    <a:effectLst/>
                    <a:latin typeface="Calibri" panose="020F0502020204030204" pitchFamily="34" charset="0"/>
                    <a:ea typeface="DengXian" panose="02010600030101010101" pitchFamily="2" charset="-122"/>
                    <a:cs typeface="Times New Roman" panose="02020603050405020304" pitchFamily="18" charset="0"/>
                  </a:rPr>
                  <a:t>, input: </a:t>
                </a:r>
                <a14:m>
                  <m:oMath xmlns:m="http://schemas.openxmlformats.org/officeDocument/2006/math">
                    <m:r>
                      <a:rPr lang="en-GB" sz="1400" i="1">
                        <a:effectLst/>
                        <a:latin typeface="Cambria Math" panose="02040503050406030204" pitchFamily="18" charset="0"/>
                        <a:ea typeface="DengXian" panose="02010600030101010101" pitchFamily="2" charset="-122"/>
                        <a:cs typeface="Times New Roman" panose="02020603050405020304" pitchFamily="18" charset="0"/>
                      </a:rPr>
                      <m:t>𝛿</m:t>
                    </m:r>
                  </m:oMath>
                </a14:m>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14:m>
                  <m:oMath xmlns:m="http://schemas.openxmlformats.org/officeDocument/2006/math">
                    <m:r>
                      <a:rPr lang="en-GB" sz="1400" i="1">
                        <a:effectLst/>
                        <a:latin typeface="Cambria Math" panose="02040503050406030204" pitchFamily="18" charset="0"/>
                        <a:ea typeface="DengXian" panose="02010600030101010101" pitchFamily="2" charset="-122"/>
                        <a:cs typeface="Times New Roman" panose="02020603050405020304" pitchFamily="18" charset="0"/>
                      </a:rPr>
                      <m:t>𝐴</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dPr>
                      <m:e>
                        <m:m>
                          <m:mPr>
                            <m:mcs>
                              <m:mc>
                                <m:mcPr>
                                  <m:count m:val="2"/>
                                  <m:mcJc m:val="center"/>
                                </m:mcPr>
                              </m:mc>
                            </m:mcs>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mP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e>
                              <m:r>
                                <a:rPr lang="en-GB" sz="1400" i="1">
                                  <a:effectLst/>
                                  <a:latin typeface="Cambria Math" panose="02040503050406030204" pitchFamily="18" charset="0"/>
                                  <a:ea typeface="DengXian" panose="02010600030101010101" pitchFamily="2" charset="-122"/>
                                  <a:cs typeface="Times New Roman" panose="02020603050405020304" pitchFamily="18" charset="0"/>
                                </a:rPr>
                                <m:t>𝑣</m:t>
                              </m:r>
                            </m:e>
                          </m:m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mr>
                        </m:m>
                      </m:e>
                    </m:d>
                  </m:oMath>
                </a14:m>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14:m>
                  <m:oMath xmlns:m="http://schemas.openxmlformats.org/officeDocument/2006/math">
                    <m:r>
                      <a:rPr lang="en-GB" sz="1400" i="1">
                        <a:effectLst/>
                        <a:latin typeface="Cambria Math" panose="02040503050406030204" pitchFamily="18" charset="0"/>
                        <a:ea typeface="DengXian" panose="02010600030101010101" pitchFamily="2" charset="-122"/>
                        <a:cs typeface="Times New Roman" panose="02020603050405020304" pitchFamily="18" charset="0"/>
                      </a:rPr>
                      <m:t>𝐵</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dPr>
                      <m:e>
                        <m:m>
                          <m:mPr>
                            <m:mcs>
                              <m:mc>
                                <m:mcPr>
                                  <m:count m:val="1"/>
                                  <m:mcJc m:val="center"/>
                                </m:mcPr>
                              </m:mc>
                            </m:mcs>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mP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mr>
                          <m:mr>
                            <m:e>
                              <m:f>
                                <m:f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GB" sz="1400" i="1">
                                      <a:effectLst/>
                                      <a:latin typeface="Cambria Math" panose="02040503050406030204" pitchFamily="18" charset="0"/>
                                      <a:ea typeface="DengXian" panose="02010600030101010101" pitchFamily="2" charset="-122"/>
                                      <a:cs typeface="Times New Roman" panose="02020603050405020304" pitchFamily="18" charset="0"/>
                                    </a:rPr>
                                    <m:t>𝑣</m:t>
                                  </m:r>
                                </m:num>
                                <m:den>
                                  <m:r>
                                    <a:rPr lang="en-GB" sz="1400" i="1">
                                      <a:effectLst/>
                                      <a:latin typeface="Cambria Math" panose="02040503050406030204" pitchFamily="18" charset="0"/>
                                      <a:ea typeface="DengXian" panose="02010600030101010101" pitchFamily="2" charset="-122"/>
                                      <a:cs typeface="Times New Roman" panose="02020603050405020304" pitchFamily="18" charset="0"/>
                                    </a:rPr>
                                    <m:t>𝑙</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sSupPr>
                                    <m:e>
                                      <m:func>
                                        <m:func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funcPr>
                                        <m:fName>
                                          <m:sSup>
                                            <m:sSup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sSupPr>
                                            <m:e>
                                              <m:r>
                                                <m:rPr>
                                                  <m:sty m:val="p"/>
                                                </m:rPr>
                                                <a:rPr lang="en-GB" sz="1400">
                                                  <a:effectLst/>
                                                  <a:latin typeface="Cambria Math" panose="02040503050406030204" pitchFamily="18" charset="0"/>
                                                  <a:ea typeface="DengXian" panose="02010600030101010101" pitchFamily="2" charset="-122"/>
                                                  <a:cs typeface="Times New Roman" panose="02020603050405020304" pitchFamily="18" charset="0"/>
                                                </a:rPr>
                                                <m:t>cos</m:t>
                                              </m:r>
                                            </m:e>
                                            <m:sup>
                                              <m:r>
                                                <a:rPr lang="en-GB" sz="1400" i="1">
                                                  <a:effectLst/>
                                                  <a:latin typeface="Cambria Math" panose="02040503050406030204" pitchFamily="18" charset="0"/>
                                                  <a:ea typeface="DengXian" panose="02010600030101010101" pitchFamily="2" charset="-122"/>
                                                  <a:cs typeface="Times New Roman" panose="02020603050405020304" pitchFamily="18" charset="0"/>
                                                </a:rPr>
                                                <m:t>2</m:t>
                                              </m:r>
                                            </m:sup>
                                          </m:sSup>
                                        </m:fName>
                                        <m:e>
                                          <m:d>
                                            <m:d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GB" sz="1400" i="1">
                                                  <a:effectLst/>
                                                  <a:latin typeface="Cambria Math" panose="02040503050406030204" pitchFamily="18" charset="0"/>
                                                  <a:ea typeface="DengXian" panose="02010600030101010101" pitchFamily="2" charset="-122"/>
                                                  <a:cs typeface="Times New Roman" panose="02020603050405020304" pitchFamily="18" charset="0"/>
                                                </a:rPr>
                                                <m:t>𝛿</m:t>
                                              </m:r>
                                              <m:r>
                                                <a:rPr lang="en-GB" sz="1400" i="1">
                                                  <a:effectLst/>
                                                  <a:latin typeface="Cambria Math" panose="02040503050406030204" pitchFamily="18" charset="0"/>
                                                  <a:ea typeface="DengXian" panose="02010600030101010101" pitchFamily="2" charset="-122"/>
                                                  <a:cs typeface="Times New Roman" panose="02020603050405020304" pitchFamily="18" charset="0"/>
                                                </a:rPr>
                                                <m:t>𝑟</m:t>
                                              </m:r>
                                            </m:e>
                                          </m:d>
                                        </m:e>
                                      </m:func>
                                    </m:e>
                                    <m:sup/>
                                  </m:sSup>
                                </m:den>
                              </m:f>
                            </m:e>
                          </m:mr>
                        </m:m>
                      </m:e>
                    </m:d>
                  </m:oMath>
                </a14:m>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14:m>
                  <m:oMath xmlns:m="http://schemas.openxmlformats.org/officeDocument/2006/math">
                    <m:r>
                      <a:rPr lang="en-GB" sz="1400" i="1">
                        <a:effectLst/>
                        <a:latin typeface="Cambria Math" panose="02040503050406030204" pitchFamily="18" charset="0"/>
                        <a:ea typeface="DengXian" panose="02010600030101010101" pitchFamily="2" charset="-122"/>
                        <a:cs typeface="Times New Roman" panose="02020603050405020304" pitchFamily="18" charset="0"/>
                      </a:rPr>
                      <m:t>𝐶</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dPr>
                      <m:e>
                        <m:m>
                          <m:mPr>
                            <m:mcs>
                              <m:mc>
                                <m:mcPr>
                                  <m:count m:val="2"/>
                                  <m:mcJc m:val="center"/>
                                </m:mcPr>
                              </m:mc>
                            </m:mcs>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mP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1</m:t>
                              </m:r>
                            </m:e>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m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e>
                              <m:r>
                                <a:rPr lang="en-GB" sz="1400" i="1">
                                  <a:effectLst/>
                                  <a:latin typeface="Cambria Math" panose="02040503050406030204" pitchFamily="18" charset="0"/>
                                  <a:ea typeface="DengXian" panose="02010600030101010101" pitchFamily="2" charset="-122"/>
                                  <a:cs typeface="Times New Roman" panose="02020603050405020304" pitchFamily="18" charset="0"/>
                                </a:rPr>
                                <m:t>1</m:t>
                              </m:r>
                            </m:e>
                          </m:mr>
                        </m:m>
                      </m:e>
                    </m:d>
                  </m:oMath>
                </a14:m>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14:m>
                  <m:oMath xmlns:m="http://schemas.openxmlformats.org/officeDocument/2006/math">
                    <m:r>
                      <a:rPr lang="en-GB" sz="1400" i="1">
                        <a:effectLst/>
                        <a:latin typeface="Cambria Math" panose="02040503050406030204" pitchFamily="18" charset="0"/>
                        <a:ea typeface="DengXian" panose="02010600030101010101" pitchFamily="2" charset="-122"/>
                        <a:cs typeface="Times New Roman" panose="02020603050405020304" pitchFamily="18" charset="0"/>
                      </a:rPr>
                      <m:t>𝑊</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dPr>
                      <m:e>
                        <m:m>
                          <m:mPr>
                            <m:mcs>
                              <m:mc>
                                <m:mcPr>
                                  <m:count m:val="1"/>
                                  <m:mcJc m:val="center"/>
                                </m:mcPr>
                              </m:mc>
                            </m:mcs>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mP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m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GB" sz="1400" i="1">
                                      <a:effectLst/>
                                      <a:latin typeface="Cambria Math" panose="02040503050406030204" pitchFamily="18" charset="0"/>
                                      <a:ea typeface="DengXian" panose="02010600030101010101" pitchFamily="2" charset="-122"/>
                                      <a:cs typeface="Times New Roman" panose="02020603050405020304" pitchFamily="18" charset="0"/>
                                    </a:rPr>
                                    <m:t>𝑣</m:t>
                                  </m:r>
                                </m:num>
                                <m:den>
                                  <m:r>
                                    <a:rPr lang="en-GB" sz="1400" i="1">
                                      <a:effectLst/>
                                      <a:latin typeface="Cambria Math" panose="02040503050406030204" pitchFamily="18" charset="0"/>
                                      <a:ea typeface="DengXian" panose="02010600030101010101" pitchFamily="2" charset="-122"/>
                                      <a:cs typeface="Times New Roman" panose="02020603050405020304" pitchFamily="18" charset="0"/>
                                    </a:rPr>
                                    <m:t>𝑙</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sSupPr>
                                    <m:e>
                                      <m:func>
                                        <m:func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funcPr>
                                        <m:fName>
                                          <m:sSup>
                                            <m:sSup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sSupPr>
                                            <m:e>
                                              <m:r>
                                                <m:rPr>
                                                  <m:sty m:val="p"/>
                                                </m:rPr>
                                                <a:rPr lang="en-GB" sz="1400">
                                                  <a:effectLst/>
                                                  <a:latin typeface="Cambria Math" panose="02040503050406030204" pitchFamily="18" charset="0"/>
                                                  <a:ea typeface="DengXian" panose="02010600030101010101" pitchFamily="2" charset="-122"/>
                                                  <a:cs typeface="Times New Roman" panose="02020603050405020304" pitchFamily="18" charset="0"/>
                                                </a:rPr>
                                                <m:t>cos</m:t>
                                              </m:r>
                                            </m:e>
                                            <m:sup>
                                              <m:r>
                                                <a:rPr lang="en-GB" sz="1400" i="1">
                                                  <a:effectLst/>
                                                  <a:latin typeface="Cambria Math" panose="02040503050406030204" pitchFamily="18" charset="0"/>
                                                  <a:ea typeface="DengXian" panose="02010600030101010101" pitchFamily="2" charset="-122"/>
                                                  <a:cs typeface="Times New Roman" panose="02020603050405020304" pitchFamily="18" charset="0"/>
                                                </a:rPr>
                                                <m:t>2</m:t>
                                              </m:r>
                                            </m:sup>
                                          </m:sSup>
                                        </m:fName>
                                        <m:e>
                                          <m:d>
                                            <m:d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GB" sz="1400" i="1">
                                                  <a:effectLst/>
                                                  <a:latin typeface="Cambria Math" panose="02040503050406030204" pitchFamily="18" charset="0"/>
                                                  <a:ea typeface="DengXian" panose="02010600030101010101" pitchFamily="2" charset="-122"/>
                                                  <a:cs typeface="Times New Roman" panose="02020603050405020304" pitchFamily="18" charset="0"/>
                                                </a:rPr>
                                                <m:t>𝛿</m:t>
                                              </m:r>
                                              <m:r>
                                                <a:rPr lang="en-GB" sz="1400" i="1">
                                                  <a:effectLst/>
                                                  <a:latin typeface="Cambria Math" panose="02040503050406030204" pitchFamily="18" charset="0"/>
                                                  <a:ea typeface="DengXian" panose="02010600030101010101" pitchFamily="2" charset="-122"/>
                                                  <a:cs typeface="Times New Roman" panose="02020603050405020304" pitchFamily="18" charset="0"/>
                                                </a:rPr>
                                                <m:t>𝑟</m:t>
                                              </m:r>
                                            </m:e>
                                          </m:d>
                                        </m:e>
                                      </m:func>
                                    </m:e>
                                    <m:sup/>
                                  </m:sSup>
                                </m:den>
                              </m:f>
                              <m:r>
                                <a:rPr lang="en-GB" sz="1400" i="1">
                                  <a:effectLst/>
                                  <a:latin typeface="Cambria Math" panose="02040503050406030204" pitchFamily="18" charset="0"/>
                                  <a:ea typeface="DengXian" panose="02010600030101010101" pitchFamily="2" charset="-122"/>
                                  <a:cs typeface="Times New Roman" panose="02020603050405020304" pitchFamily="18" charset="0"/>
                                </a:rPr>
                                <m:t>𝛿</m:t>
                              </m:r>
                              <m:r>
                                <a:rPr lang="en-GB" sz="1400" i="1">
                                  <a:effectLst/>
                                  <a:latin typeface="Cambria Math" panose="02040503050406030204" pitchFamily="18" charset="0"/>
                                  <a:ea typeface="DengXian" panose="02010600030101010101" pitchFamily="2" charset="-122"/>
                                  <a:cs typeface="Times New Roman" panose="02020603050405020304" pitchFamily="18" charset="0"/>
                                </a:rPr>
                                <m:t>𝑟</m:t>
                              </m:r>
                            </m:e>
                          </m:mr>
                        </m:m>
                      </m:e>
                    </m:d>
                  </m:oMath>
                </a14:m>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GB" dirty="0"/>
              </a:p>
            </p:txBody>
          </p:sp>
        </mc:Choice>
        <mc:Fallback xmlns="">
          <p:sp>
            <p:nvSpPr>
              <p:cNvPr id="3" name="Content Placeholder 2">
                <a:extLst>
                  <a:ext uri="{FF2B5EF4-FFF2-40B4-BE49-F238E27FC236}">
                    <a16:creationId xmlns:a16="http://schemas.microsoft.com/office/drawing/2014/main" id="{2B2331CF-C881-4E51-92D4-4BD93F8C88A2}"/>
                  </a:ext>
                </a:extLst>
              </p:cNvPr>
              <p:cNvSpPr>
                <a:spLocks noGrp="1" noRot="1" noChangeAspect="1" noMove="1" noResize="1" noEditPoints="1" noAdjustHandles="1" noChangeArrowheads="1" noChangeShapeType="1" noTextEdit="1"/>
              </p:cNvSpPr>
              <p:nvPr>
                <p:ph idx="1"/>
              </p:nvPr>
            </p:nvSpPr>
            <p:spPr>
              <a:xfrm>
                <a:off x="432695" y="1114496"/>
                <a:ext cx="4017861" cy="3263504"/>
              </a:xfrm>
              <a:blipFill>
                <a:blip r:embed="rId2"/>
                <a:stretch>
                  <a:fillRect l="-607" t="-16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9868727-08E5-4776-918A-CB6899B59B74}"/>
                  </a:ext>
                </a:extLst>
              </p:cNvPr>
              <p:cNvSpPr txBox="1"/>
              <p:nvPr/>
            </p:nvSpPr>
            <p:spPr>
              <a:xfrm>
                <a:off x="4519771" y="1315444"/>
                <a:ext cx="4572000" cy="1256306"/>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GB" sz="1400" dirty="0">
                    <a:effectLst/>
                    <a:latin typeface="Calibri" panose="020F0502020204030204" pitchFamily="34" charset="0"/>
                    <a:ea typeface="DengXian" panose="02010600030101010101" pitchFamily="2" charset="-122"/>
                    <a:cs typeface="Times New Roman" panose="02020603050405020304" pitchFamily="18" charset="0"/>
                  </a:rPr>
                  <a:t>The original nonlinear model in vehicle coordinate</a:t>
                </a:r>
              </a:p>
              <a:p>
                <a:pPr algn="just">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accPr>
                        <m:e>
                          <m:r>
                            <a:rPr lang="en-GB" sz="1400" i="1">
                              <a:effectLst/>
                              <a:latin typeface="Cambria Math" panose="02040503050406030204" pitchFamily="18" charset="0"/>
                              <a:ea typeface="DengXian" panose="02010600030101010101" pitchFamily="2" charset="-122"/>
                              <a:cs typeface="Times New Roman" panose="02020603050405020304" pitchFamily="18" charset="0"/>
                            </a:rPr>
                            <m:t>𝑦</m:t>
                          </m:r>
                        </m:e>
                      </m:acc>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r>
                        <a:rPr lang="en-GB" sz="1400" i="1">
                          <a:effectLst/>
                          <a:latin typeface="Cambria Math" panose="02040503050406030204" pitchFamily="18" charset="0"/>
                          <a:ea typeface="DengXian" panose="02010600030101010101" pitchFamily="2" charset="-122"/>
                          <a:cs typeface="Times New Roman" panose="02020603050405020304" pitchFamily="18" charset="0"/>
                        </a:rPr>
                        <m:t>𝑣</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GB" sz="1400">
                          <a:effectLst/>
                          <a:latin typeface="Cambria Math" panose="02040503050406030204" pitchFamily="18" charset="0"/>
                          <a:ea typeface="DengXian" panose="02010600030101010101" pitchFamily="2" charset="-122"/>
                          <a:cs typeface="Times New Roman" panose="02020603050405020304" pitchFamily="18" charset="0"/>
                        </a:rPr>
                        <m:t>sin</m:t>
                      </m:r>
                      <m:r>
                        <a:rPr lang="en-GB" sz="1400">
                          <a:effectLst/>
                          <a:latin typeface="Cambria Math" panose="02040503050406030204" pitchFamily="18" charset="0"/>
                          <a:ea typeface="DengXian" panose="02010600030101010101" pitchFamily="2" charset="-122"/>
                          <a:cs typeface="Times New Roman" panose="02020603050405020304" pitchFamily="18" charset="0"/>
                        </a:rPr>
                        <m:t>⁡</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r>
                        <a:rPr lang="en-GB" sz="1400" i="1">
                          <a:effectLst/>
                          <a:latin typeface="Cambria Math" panose="02040503050406030204" pitchFamily="18" charset="0"/>
                          <a:ea typeface="DengXian" panose="02010600030101010101" pitchFamily="2" charset="-122"/>
                          <a:cs typeface="Times New Roman" panose="02020603050405020304" pitchFamily="18" charset="0"/>
                        </a:rPr>
                        <m:t>𝜃</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accPr>
                        <m:e>
                          <m:r>
                            <a:rPr lang="en-GB" sz="1400" i="1">
                              <a:effectLst/>
                              <a:latin typeface="Cambria Math" panose="02040503050406030204" pitchFamily="18" charset="0"/>
                              <a:ea typeface="DengXian" panose="02010600030101010101" pitchFamily="2" charset="-122"/>
                              <a:cs typeface="Times New Roman" panose="02020603050405020304" pitchFamily="18" charset="0"/>
                            </a:rPr>
                            <m:t>𝜃</m:t>
                          </m:r>
                        </m:e>
                      </m:acc>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GB" sz="1400" i="1">
                              <a:effectLst/>
                              <a:latin typeface="Cambria Math" panose="02040503050406030204" pitchFamily="18" charset="0"/>
                              <a:ea typeface="DengXian" panose="02010600030101010101" pitchFamily="2" charset="-122"/>
                              <a:cs typeface="Times New Roman" panose="02020603050405020304" pitchFamily="18" charset="0"/>
                            </a:rPr>
                            <m:t>𝑣</m:t>
                          </m:r>
                        </m:num>
                        <m:den>
                          <m:r>
                            <a:rPr lang="en-GB" sz="1400" i="1">
                              <a:effectLst/>
                              <a:latin typeface="Cambria Math" panose="02040503050406030204" pitchFamily="18" charset="0"/>
                              <a:ea typeface="DengXian" panose="02010600030101010101" pitchFamily="2" charset="-122"/>
                              <a:cs typeface="Times New Roman" panose="02020603050405020304" pitchFamily="18" charset="0"/>
                            </a:rPr>
                            <m:t>𝑙</m:t>
                          </m:r>
                        </m:den>
                      </m:f>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GB" sz="1400">
                          <a:effectLst/>
                          <a:latin typeface="Cambria Math" panose="02040503050406030204" pitchFamily="18" charset="0"/>
                          <a:ea typeface="DengXian" panose="02010600030101010101" pitchFamily="2" charset="-122"/>
                          <a:cs typeface="Times New Roman" panose="02020603050405020304" pitchFamily="18" charset="0"/>
                        </a:rPr>
                        <m:t>tan</m:t>
                      </m:r>
                      <m:r>
                        <a:rPr lang="en-GB" sz="1400">
                          <a:effectLst/>
                          <a:latin typeface="Cambria Math" panose="02040503050406030204" pitchFamily="18" charset="0"/>
                          <a:ea typeface="DengXian" panose="02010600030101010101" pitchFamily="2" charset="-122"/>
                          <a:cs typeface="Times New Roman" panose="02020603050405020304" pitchFamily="18" charset="0"/>
                        </a:rPr>
                        <m:t>⁡</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r>
                        <a:rPr lang="en-GB" sz="1400" i="1">
                          <a:effectLst/>
                          <a:latin typeface="Cambria Math" panose="02040503050406030204" pitchFamily="18" charset="0"/>
                          <a:ea typeface="DengXian" panose="02010600030101010101" pitchFamily="2" charset="-122"/>
                          <a:cs typeface="Times New Roman" panose="02020603050405020304" pitchFamily="18" charset="0"/>
                        </a:rPr>
                        <m:t>𝛿</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9868727-08E5-4776-918A-CB6899B59B74}"/>
                  </a:ext>
                </a:extLst>
              </p:cNvPr>
              <p:cNvSpPr txBox="1">
                <a:spLocks noRot="1" noChangeAspect="1" noMove="1" noResize="1" noEditPoints="1" noAdjustHandles="1" noChangeArrowheads="1" noChangeShapeType="1" noTextEdit="1"/>
              </p:cNvSpPr>
              <p:nvPr/>
            </p:nvSpPr>
            <p:spPr>
              <a:xfrm>
                <a:off x="4519771" y="1315444"/>
                <a:ext cx="4572000" cy="1256306"/>
              </a:xfrm>
              <a:prstGeom prst="rect">
                <a:avLst/>
              </a:prstGeom>
              <a:blipFill>
                <a:blip r:embed="rId3"/>
                <a:stretch>
                  <a:fillRect l="-133" t="-48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5DD38B7-4829-456C-AD6A-441DC24CE368}"/>
                  </a:ext>
                </a:extLst>
              </p:cNvPr>
              <p:cNvSpPr txBox="1"/>
              <p:nvPr/>
            </p:nvSpPr>
            <p:spPr>
              <a:xfrm>
                <a:off x="4519771" y="3025645"/>
                <a:ext cx="4191534" cy="1338828"/>
              </a:xfrm>
              <a:prstGeom prst="rect">
                <a:avLst/>
              </a:prstGeom>
              <a:noFill/>
            </p:spPr>
            <p:txBody>
              <a:bodyPr wrap="square" rtlCol="0">
                <a:spAutoFit/>
              </a:bodyPr>
              <a:lstStyle/>
              <a:p>
                <a:pPr marL="285750" indent="-285750">
                  <a:buFont typeface="Arial" panose="020B0604020202020204" pitchFamily="34" charset="0"/>
                  <a:buChar char="•"/>
                </a:pPr>
                <a:r>
                  <a:rPr lang="en-GB" dirty="0"/>
                  <a:t>Uses </a:t>
                </a:r>
                <a:r>
                  <a:rPr lang="en-GB" dirty="0" err="1"/>
                  <a:t>Eular</a:t>
                </a:r>
                <a:r>
                  <a:rPr lang="en-GB" dirty="0"/>
                  <a:t> forward discretisation method to convert it into discrete model</a:t>
                </a:r>
              </a:p>
              <a:p>
                <a:pPr marL="285750" indent="-285750">
                  <a:buFont typeface="Arial" panose="020B0604020202020204" pitchFamily="34" charset="0"/>
                  <a:buChar char="•"/>
                </a:pPr>
                <a:r>
                  <a:rPr lang="en-GB" dirty="0">
                    <a:solidFill>
                      <a:srgbClr val="FF0000"/>
                    </a:solidFill>
                  </a:rPr>
                  <a:t>Different from the model in </a:t>
                </a:r>
                <a:r>
                  <a:rPr lang="en-GB" dirty="0" err="1">
                    <a:solidFill>
                      <a:srgbClr val="FF0000"/>
                    </a:solidFill>
                  </a:rPr>
                  <a:t>Maurovic</a:t>
                </a:r>
                <a:r>
                  <a:rPr lang="en-GB" dirty="0">
                    <a:solidFill>
                      <a:srgbClr val="FF0000"/>
                    </a:solidFill>
                  </a:rPr>
                  <a:t> 2011 which controlling both longitudinal and lateral and linearisation is conducted around </a:t>
                </a:r>
                <a:r>
                  <a:rPr lang="en-GB" dirty="0" err="1">
                    <a:solidFill>
                      <a:srgbClr val="FF0000"/>
                    </a:solidFill>
                  </a:rPr>
                  <a:t>wr</a:t>
                </a:r>
                <a:r>
                  <a:rPr lang="en-GB" dirty="0">
                    <a:solidFill>
                      <a:srgbClr val="FF0000"/>
                    </a:solidFill>
                  </a:rPr>
                  <a:t> instead of </a:t>
                </a:r>
                <a14:m>
                  <m:oMath xmlns:m="http://schemas.openxmlformats.org/officeDocument/2006/math">
                    <m:r>
                      <a:rPr lang="en-GB" sz="1400" i="1" smtClean="0">
                        <a:effectLst/>
                        <a:latin typeface="Cambria Math" panose="02040503050406030204" pitchFamily="18" charset="0"/>
                        <a:ea typeface="DengXian" panose="02010600030101010101" pitchFamily="2" charset="-122"/>
                        <a:cs typeface="Times New Roman" panose="02020603050405020304" pitchFamily="18" charset="0"/>
                      </a:rPr>
                      <m:t>𝛿</m:t>
                    </m:r>
                    <m:r>
                      <a:rPr lang="en-GB" sz="1400" i="1" smtClean="0">
                        <a:effectLst/>
                        <a:latin typeface="Cambria Math" panose="02040503050406030204" pitchFamily="18" charset="0"/>
                        <a:ea typeface="DengXian" panose="02010600030101010101" pitchFamily="2" charset="-122"/>
                        <a:cs typeface="Times New Roman" panose="02020603050405020304" pitchFamily="18" charset="0"/>
                      </a:rPr>
                      <m:t>𝑟</m:t>
                    </m:r>
                  </m:oMath>
                </a14:m>
                <a:endParaRPr lang="en-GB" dirty="0">
                  <a:solidFill>
                    <a:srgbClr val="FF0000"/>
                  </a:solidFill>
                </a:endParaRPr>
              </a:p>
              <a:p>
                <a:endParaRPr lang="en-GB" dirty="0"/>
              </a:p>
            </p:txBody>
          </p:sp>
        </mc:Choice>
        <mc:Fallback xmlns="">
          <p:sp>
            <p:nvSpPr>
              <p:cNvPr id="7" name="TextBox 6">
                <a:extLst>
                  <a:ext uri="{FF2B5EF4-FFF2-40B4-BE49-F238E27FC236}">
                    <a16:creationId xmlns:a16="http://schemas.microsoft.com/office/drawing/2014/main" id="{15DD38B7-4829-456C-AD6A-441DC24CE368}"/>
                  </a:ext>
                </a:extLst>
              </p:cNvPr>
              <p:cNvSpPr txBox="1">
                <a:spLocks noRot="1" noChangeAspect="1" noMove="1" noResize="1" noEditPoints="1" noAdjustHandles="1" noChangeArrowheads="1" noChangeShapeType="1" noTextEdit="1"/>
              </p:cNvSpPr>
              <p:nvPr/>
            </p:nvSpPr>
            <p:spPr>
              <a:xfrm>
                <a:off x="4519771" y="3025645"/>
                <a:ext cx="4191534" cy="1338828"/>
              </a:xfrm>
              <a:prstGeom prst="rect">
                <a:avLst/>
              </a:prstGeom>
              <a:blipFill>
                <a:blip r:embed="rId4"/>
                <a:stretch>
                  <a:fillRect l="-145" t="-455"/>
                </a:stretch>
              </a:blipFill>
            </p:spPr>
            <p:txBody>
              <a:bodyPr/>
              <a:lstStyle/>
              <a:p>
                <a:r>
                  <a:rPr lang="en-GB">
                    <a:noFill/>
                  </a:rPr>
                  <a:t> </a:t>
                </a:r>
              </a:p>
            </p:txBody>
          </p:sp>
        </mc:Fallback>
      </mc:AlternateContent>
    </p:spTree>
    <p:extLst>
      <p:ext uri="{BB962C8B-B14F-4D97-AF65-F5344CB8AC3E}">
        <p14:creationId xmlns:p14="http://schemas.microsoft.com/office/powerpoint/2010/main" val="200690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2FF4-8B1E-4A69-928D-537367899180}"/>
              </a:ext>
            </a:extLst>
          </p:cNvPr>
          <p:cNvSpPr>
            <a:spLocks noGrp="1"/>
          </p:cNvSpPr>
          <p:nvPr>
            <p:ph type="title"/>
          </p:nvPr>
        </p:nvSpPr>
        <p:spPr/>
        <p:txBody>
          <a:bodyPr>
            <a:normAutofit fontScale="90000"/>
          </a:bodyPr>
          <a:lstStyle/>
          <a:p>
            <a:r>
              <a:rPr lang="en-GB" dirty="0" err="1"/>
              <a:t>Autoware.Auto</a:t>
            </a:r>
            <a:r>
              <a:rPr lang="en-GB" dirty="0"/>
              <a:t> MPC implementation for lateral control</a:t>
            </a:r>
            <a:br>
              <a:rPr lang="en-GB" dirty="0"/>
            </a:br>
            <a:r>
              <a:rPr lang="en-GB" dirty="0"/>
              <a:t>Kinematic with </a:t>
            </a:r>
            <a:r>
              <a:rPr lang="en-GB" dirty="0" err="1"/>
              <a:t>with</a:t>
            </a:r>
            <a:r>
              <a:rPr lang="en-GB" dirty="0"/>
              <a:t> 1</a:t>
            </a:r>
            <a:r>
              <a:rPr lang="en-GB" baseline="30000" dirty="0"/>
              <a:t>st</a:t>
            </a:r>
            <a:r>
              <a:rPr lang="en-GB" dirty="0"/>
              <a:t> order delay</a:t>
            </a:r>
            <a:br>
              <a:rPr lang="en-GB" dirty="0"/>
            </a:b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2331CF-C881-4E51-92D4-4BD93F8C88A2}"/>
                  </a:ext>
                </a:extLst>
              </p:cNvPr>
              <p:cNvSpPr>
                <a:spLocks noGrp="1"/>
              </p:cNvSpPr>
              <p:nvPr>
                <p:ph idx="1"/>
              </p:nvPr>
            </p:nvSpPr>
            <p:spPr>
              <a:xfrm>
                <a:off x="314247" y="1007109"/>
                <a:ext cx="6115127" cy="3798701"/>
              </a:xfrm>
            </p:spPr>
            <p:txBody>
              <a:bodyPr>
                <a:normAutofit fontScale="77500" lnSpcReduction="20000"/>
              </a:bodyPr>
              <a:lstStyle/>
              <a:p>
                <a:pPr>
                  <a:lnSpc>
                    <a:spcPct val="107000"/>
                  </a:lnSpc>
                  <a:spcAft>
                    <a:spcPts val="800"/>
                  </a:spcAft>
                </a:pPr>
                <a:r>
                  <a:rPr lang="en-GB" sz="2200" dirty="0">
                    <a:effectLst/>
                    <a:latin typeface="Calibri" panose="020F0502020204030204" pitchFamily="34" charset="0"/>
                    <a:ea typeface="DengXian" panose="02010600030101010101" pitchFamily="2" charset="-122"/>
                    <a:cs typeface="Times New Roman" panose="02020603050405020304" pitchFamily="18" charset="0"/>
                  </a:rPr>
                  <a:t>Kinematic model with </a:t>
                </a:r>
                <a:r>
                  <a:rPr lang="en-GB" sz="2200" dirty="0">
                    <a:latin typeface="Calibri" panose="020F0502020204030204" pitchFamily="34" charset="0"/>
                    <a:ea typeface="DengXian" panose="02010600030101010101" pitchFamily="2" charset="-122"/>
                    <a:cs typeface="Times New Roman" panose="02020603050405020304" pitchFamily="18" charset="0"/>
                  </a:rPr>
                  <a:t>1</a:t>
                </a:r>
                <a:r>
                  <a:rPr lang="en-GB" sz="2200" baseline="30000" dirty="0">
                    <a:latin typeface="Calibri" panose="020F0502020204030204" pitchFamily="34" charset="0"/>
                    <a:ea typeface="DengXian" panose="02010600030101010101" pitchFamily="2" charset="-122"/>
                    <a:cs typeface="Times New Roman" panose="02020603050405020304" pitchFamily="18" charset="0"/>
                  </a:rPr>
                  <a:t>st</a:t>
                </a:r>
                <a:r>
                  <a:rPr lang="en-GB" sz="2200" dirty="0">
                    <a:latin typeface="Calibri" panose="020F0502020204030204" pitchFamily="34" charset="0"/>
                    <a:ea typeface="DengXian" panose="02010600030101010101" pitchFamily="2" charset="-122"/>
                    <a:cs typeface="Times New Roman" panose="02020603050405020304" pitchFamily="18" charset="0"/>
                  </a:rPr>
                  <a:t> order delay</a:t>
                </a:r>
                <a:r>
                  <a:rPr lang="en-GB" sz="2200" dirty="0">
                    <a:effectLst/>
                    <a:latin typeface="Calibri" panose="020F0502020204030204" pitchFamily="34" charset="0"/>
                    <a:ea typeface="DengXian" panose="02010600030101010101" pitchFamily="2" charset="-122"/>
                    <a:cs typeface="Times New Roman" panose="02020603050405020304" pitchFamily="18" charset="0"/>
                  </a:rPr>
                  <a:t> (linearised around </a:t>
                </a:r>
                <a14:m>
                  <m:oMath xmlns:m="http://schemas.openxmlformats.org/officeDocument/2006/math">
                    <m:r>
                      <a:rPr lang="en-GB" sz="2200" i="1">
                        <a:effectLst/>
                        <a:latin typeface="Cambria Math" panose="02040503050406030204" pitchFamily="18" charset="0"/>
                        <a:ea typeface="DengXian" panose="02010600030101010101" pitchFamily="2" charset="-122"/>
                        <a:cs typeface="Times New Roman" panose="02020603050405020304" pitchFamily="18" charset="0"/>
                      </a:rPr>
                      <m:t>𝛿</m:t>
                    </m:r>
                    <m:r>
                      <a:rPr lang="en-GB" sz="2200" i="1">
                        <a:effectLst/>
                        <a:latin typeface="Cambria Math" panose="02040503050406030204" pitchFamily="18" charset="0"/>
                        <a:ea typeface="DengXian" panose="02010600030101010101" pitchFamily="2" charset="-122"/>
                        <a:cs typeface="Times New Roman" panose="02020603050405020304" pitchFamily="18" charset="0"/>
                      </a:rPr>
                      <m:t>𝑟</m:t>
                    </m:r>
                  </m:oMath>
                </a14:m>
                <a:r>
                  <a:rPr lang="en-GB" sz="2200" dirty="0">
                    <a:effectLst/>
                    <a:latin typeface="Calibri" panose="020F0502020204030204" pitchFamily="34" charset="0"/>
                    <a:ea typeface="DengXian" panose="02010600030101010101" pitchFamily="2" charset="-122"/>
                    <a:cs typeface="Times New Roman" panose="02020603050405020304" pitchFamily="18" charset="0"/>
                  </a:rPr>
                  <a:t>)</a:t>
                </a:r>
              </a:p>
              <a:p>
                <a:pPr lvl="1">
                  <a:lnSpc>
                    <a:spcPct val="107000"/>
                  </a:lnSpc>
                  <a:spcAft>
                    <a:spcPts val="800"/>
                  </a:spcAft>
                </a:pPr>
                <a:r>
                  <a:rPr lang="en-GB" sz="1400" dirty="0">
                    <a:effectLst/>
                    <a:latin typeface="Calibri" panose="020F0502020204030204" pitchFamily="34" charset="0"/>
                    <a:ea typeface="DengXian" panose="02010600030101010101" pitchFamily="2" charset="-122"/>
                    <a:cs typeface="Times New Roman" panose="02020603050405020304" pitchFamily="18" charset="0"/>
                  </a:rPr>
                  <a:t>States: </a:t>
                </a:r>
                <a14:m>
                  <m:oMath xmlns:m="http://schemas.openxmlformats.org/officeDocument/2006/math">
                    <m:r>
                      <a:rPr lang="en-GB" sz="1400" i="1">
                        <a:effectLst/>
                        <a:latin typeface="Cambria Math" panose="02040503050406030204" pitchFamily="18" charset="0"/>
                        <a:ea typeface="DengXian" panose="02010600030101010101" pitchFamily="2" charset="-122"/>
                        <a:cs typeface="Times New Roman" panose="02020603050405020304" pitchFamily="18" charset="0"/>
                      </a:rPr>
                      <m:t>𝑒𝑦</m:t>
                    </m:r>
                  </m:oMath>
                </a14:m>
                <a:r>
                  <a:rPr lang="en-GB" sz="1400" dirty="0">
                    <a:effectLst/>
                    <a:latin typeface="Calibri" panose="020F0502020204030204" pitchFamily="34" charset="0"/>
                    <a:ea typeface="DengXian" panose="02010600030101010101" pitchFamily="2" charset="-122"/>
                    <a:cs typeface="Times New Roman" panose="02020603050405020304" pitchFamily="18" charset="0"/>
                  </a:rPr>
                  <a:t>, </a:t>
                </a:r>
                <a14:m>
                  <m:oMath xmlns:m="http://schemas.openxmlformats.org/officeDocument/2006/math">
                    <m:r>
                      <a:rPr lang="en-GB" sz="1400" i="1">
                        <a:effectLst/>
                        <a:latin typeface="Cambria Math" panose="02040503050406030204" pitchFamily="18" charset="0"/>
                        <a:ea typeface="DengXian" panose="02010600030101010101" pitchFamily="2" charset="-122"/>
                        <a:cs typeface="Times New Roman" panose="02020603050405020304" pitchFamily="18" charset="0"/>
                      </a:rPr>
                      <m:t>𝑒</m:t>
                    </m:r>
                    <m:r>
                      <a:rPr lang="en-GB" sz="1400" i="1">
                        <a:effectLst/>
                        <a:latin typeface="Cambria Math" panose="02040503050406030204" pitchFamily="18" charset="0"/>
                        <a:ea typeface="DengXian" panose="02010600030101010101" pitchFamily="2" charset="-122"/>
                        <a:cs typeface="Times New Roman" panose="02020603050405020304" pitchFamily="18" charset="0"/>
                      </a:rPr>
                      <m:t>𝜃</m:t>
                    </m:r>
                  </m:oMath>
                </a14:m>
                <a:r>
                  <a:rPr lang="en-GB" sz="1400" dirty="0">
                    <a:effectLst/>
                    <a:latin typeface="Calibri" panose="020F0502020204030204" pitchFamily="34" charset="0"/>
                    <a:ea typeface="DengXian" panose="02010600030101010101" pitchFamily="2" charset="-122"/>
                    <a:cs typeface="Times New Roman" panose="02020603050405020304" pitchFamily="18" charset="0"/>
                  </a:rPr>
                  <a:t>, </a:t>
                </a:r>
                <a14:m>
                  <m:oMath xmlns:m="http://schemas.openxmlformats.org/officeDocument/2006/math">
                    <m:acc>
                      <m:accPr>
                        <m:chr m:val="̇"/>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accPr>
                      <m:e>
                        <m:r>
                          <a:rPr lang="en-GB" sz="1400" i="1">
                            <a:effectLst/>
                            <a:latin typeface="Cambria Math" panose="02040503050406030204" pitchFamily="18" charset="0"/>
                            <a:ea typeface="DengXian" panose="02010600030101010101" pitchFamily="2" charset="-122"/>
                            <a:cs typeface="Times New Roman" panose="02020603050405020304" pitchFamily="18" charset="0"/>
                          </a:rPr>
                          <m:t>𝑒</m:t>
                        </m:r>
                        <m:r>
                          <a:rPr lang="en-GB" sz="1400" i="1">
                            <a:effectLst/>
                            <a:latin typeface="Cambria Math" panose="02040503050406030204" pitchFamily="18" charset="0"/>
                            <a:ea typeface="DengXian" panose="02010600030101010101" pitchFamily="2" charset="-122"/>
                            <a:cs typeface="Times New Roman" panose="02020603050405020304" pitchFamily="18" charset="0"/>
                          </a:rPr>
                          <m:t>𝜃</m:t>
                        </m:r>
                      </m:e>
                    </m:acc>
                  </m:oMath>
                </a14:m>
                <a:r>
                  <a:rPr lang="en-GB" sz="1400" dirty="0">
                    <a:effectLst/>
                    <a:latin typeface="Calibri" panose="020F0502020204030204" pitchFamily="34" charset="0"/>
                    <a:ea typeface="DengXian" panose="02010600030101010101" pitchFamily="2" charset="-122"/>
                    <a:cs typeface="Times New Roman" panose="02020603050405020304" pitchFamily="18" charset="0"/>
                  </a:rPr>
                  <a:t>, input: </a:t>
                </a:r>
                <a14:m>
                  <m:oMath xmlns:m="http://schemas.openxmlformats.org/officeDocument/2006/math">
                    <m:r>
                      <a:rPr lang="en-GB" sz="1400" i="1">
                        <a:effectLst/>
                        <a:latin typeface="Cambria Math" panose="02040503050406030204" pitchFamily="18" charset="0"/>
                        <a:ea typeface="DengXian" panose="02010600030101010101" pitchFamily="2" charset="-122"/>
                        <a:cs typeface="Times New Roman" panose="02020603050405020304" pitchFamily="18" charset="0"/>
                      </a:rPr>
                      <m:t>𝛿</m:t>
                    </m:r>
                  </m:oMath>
                </a14:m>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14:m>
                  <m:oMath xmlns:m="http://schemas.openxmlformats.org/officeDocument/2006/math">
                    <m:r>
                      <a:rPr lang="en-GB" sz="1400" i="1">
                        <a:effectLst/>
                        <a:latin typeface="Cambria Math" panose="02040503050406030204" pitchFamily="18" charset="0"/>
                        <a:ea typeface="DengXian" panose="02010600030101010101" pitchFamily="2" charset="-122"/>
                        <a:cs typeface="Times New Roman" panose="02020603050405020304" pitchFamily="18" charset="0"/>
                      </a:rPr>
                      <m:t>𝐴</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dPr>
                      <m:e>
                        <m:m>
                          <m:mPr>
                            <m:mcs>
                              <m:mc>
                                <m:mcPr>
                                  <m:count m:val="3"/>
                                  <m:mcJc m:val="center"/>
                                </m:mcPr>
                              </m:mc>
                            </m:mcs>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mP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e>
                              <m:r>
                                <a:rPr lang="en-GB" sz="1400" i="1">
                                  <a:effectLst/>
                                  <a:latin typeface="Cambria Math" panose="02040503050406030204" pitchFamily="18" charset="0"/>
                                  <a:ea typeface="DengXian" panose="02010600030101010101" pitchFamily="2" charset="-122"/>
                                  <a:cs typeface="Times New Roman" panose="02020603050405020304" pitchFamily="18" charset="0"/>
                                </a:rPr>
                                <m:t>𝑣</m:t>
                              </m:r>
                            </m:e>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m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e>
                              <m:f>
                                <m:f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GB" sz="1400" i="1">
                                      <a:effectLst/>
                                      <a:latin typeface="Cambria Math" panose="02040503050406030204" pitchFamily="18" charset="0"/>
                                      <a:ea typeface="DengXian" panose="02010600030101010101" pitchFamily="2" charset="-122"/>
                                      <a:cs typeface="Times New Roman" panose="02020603050405020304" pitchFamily="18" charset="0"/>
                                    </a:rPr>
                                    <m:t>𝑣</m:t>
                                  </m:r>
                                </m:num>
                                <m:den>
                                  <m:r>
                                    <a:rPr lang="en-GB" sz="1400" i="1">
                                      <a:effectLst/>
                                      <a:latin typeface="Cambria Math" panose="02040503050406030204" pitchFamily="18" charset="0"/>
                                      <a:ea typeface="DengXian" panose="02010600030101010101" pitchFamily="2" charset="-122"/>
                                      <a:cs typeface="Times New Roman" panose="02020603050405020304" pitchFamily="18" charset="0"/>
                                    </a:rPr>
                                    <m:t>𝑙</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sSupPr>
                                    <m:e>
                                      <m:func>
                                        <m:func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funcPr>
                                        <m:fName>
                                          <m:sSup>
                                            <m:sSup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sSupPr>
                                            <m:e>
                                              <m:r>
                                                <m:rPr>
                                                  <m:sty m:val="p"/>
                                                </m:rPr>
                                                <a:rPr lang="en-GB" sz="1400">
                                                  <a:effectLst/>
                                                  <a:latin typeface="Cambria Math" panose="02040503050406030204" pitchFamily="18" charset="0"/>
                                                  <a:ea typeface="DengXian" panose="02010600030101010101" pitchFamily="2" charset="-122"/>
                                                  <a:cs typeface="Times New Roman" panose="02020603050405020304" pitchFamily="18" charset="0"/>
                                                </a:rPr>
                                                <m:t>cos</m:t>
                                              </m:r>
                                            </m:e>
                                            <m:sup>
                                              <m:r>
                                                <a:rPr lang="en-GB" sz="1400" i="1">
                                                  <a:effectLst/>
                                                  <a:latin typeface="Cambria Math" panose="02040503050406030204" pitchFamily="18" charset="0"/>
                                                  <a:ea typeface="DengXian" panose="02010600030101010101" pitchFamily="2" charset="-122"/>
                                                  <a:cs typeface="Times New Roman" panose="02020603050405020304" pitchFamily="18" charset="0"/>
                                                </a:rPr>
                                                <m:t>2</m:t>
                                              </m:r>
                                            </m:sup>
                                          </m:sSup>
                                        </m:fName>
                                        <m:e>
                                          <m:d>
                                            <m:d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GB" sz="1400" i="1">
                                                  <a:effectLst/>
                                                  <a:latin typeface="Cambria Math" panose="02040503050406030204" pitchFamily="18" charset="0"/>
                                                  <a:ea typeface="DengXian" panose="02010600030101010101" pitchFamily="2" charset="-122"/>
                                                  <a:cs typeface="Times New Roman" panose="02020603050405020304" pitchFamily="18" charset="0"/>
                                                </a:rPr>
                                                <m:t>𝛿</m:t>
                                              </m:r>
                                              <m:r>
                                                <a:rPr lang="en-GB" sz="1400" i="1">
                                                  <a:effectLst/>
                                                  <a:latin typeface="Cambria Math" panose="02040503050406030204" pitchFamily="18" charset="0"/>
                                                  <a:ea typeface="DengXian" panose="02010600030101010101" pitchFamily="2" charset="-122"/>
                                                  <a:cs typeface="Times New Roman" panose="02020603050405020304" pitchFamily="18" charset="0"/>
                                                </a:rPr>
                                                <m:t>𝑟</m:t>
                                              </m:r>
                                            </m:e>
                                          </m:d>
                                        </m:e>
                                      </m:func>
                                    </m:e>
                                    <m:sup/>
                                  </m:sSup>
                                </m:den>
                              </m:f>
                            </m:e>
                          </m:m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e>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GB" sz="1400" i="1">
                                      <a:effectLst/>
                                      <a:latin typeface="Cambria Math" panose="02040503050406030204" pitchFamily="18" charset="0"/>
                                      <a:ea typeface="DengXian" panose="02010600030101010101" pitchFamily="2" charset="-122"/>
                                      <a:cs typeface="Times New Roman" panose="02020603050405020304" pitchFamily="18" charset="0"/>
                                    </a:rPr>
                                    <m:t>1</m:t>
                                  </m:r>
                                </m:num>
                                <m:den>
                                  <m:r>
                                    <a:rPr lang="en-GB" sz="1400" i="1">
                                      <a:effectLst/>
                                      <a:latin typeface="Cambria Math" panose="02040503050406030204" pitchFamily="18" charset="0"/>
                                      <a:ea typeface="DengXian" panose="02010600030101010101" pitchFamily="2" charset="-122"/>
                                      <a:cs typeface="Times New Roman" panose="02020603050405020304" pitchFamily="18" charset="0"/>
                                    </a:rPr>
                                    <m:t>𝜏</m:t>
                                  </m:r>
                                </m:den>
                              </m:f>
                            </m:e>
                          </m:mr>
                        </m:m>
                      </m:e>
                    </m:d>
                  </m:oMath>
                </a14:m>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14:m>
                  <m:oMath xmlns:m="http://schemas.openxmlformats.org/officeDocument/2006/math">
                    <m:r>
                      <a:rPr lang="en-GB" sz="1400" i="1">
                        <a:effectLst/>
                        <a:latin typeface="Cambria Math" panose="02040503050406030204" pitchFamily="18" charset="0"/>
                        <a:ea typeface="DengXian" panose="02010600030101010101" pitchFamily="2" charset="-122"/>
                        <a:cs typeface="Times New Roman" panose="02020603050405020304" pitchFamily="18" charset="0"/>
                      </a:rPr>
                      <m:t>𝐵</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dPr>
                      <m:e>
                        <m:m>
                          <m:mPr>
                            <m:mcs>
                              <m:mc>
                                <m:mcPr>
                                  <m:count m:val="1"/>
                                  <m:mcJc m:val="center"/>
                                </m:mcPr>
                              </m:mc>
                            </m:mcs>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mP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m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mr>
                          <m:mr>
                            <m:e>
                              <m:f>
                                <m:f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GB" sz="1400" i="1">
                                      <a:effectLst/>
                                      <a:latin typeface="Cambria Math" panose="02040503050406030204" pitchFamily="18" charset="0"/>
                                      <a:ea typeface="DengXian" panose="02010600030101010101" pitchFamily="2" charset="-122"/>
                                      <a:cs typeface="Times New Roman" panose="02020603050405020304" pitchFamily="18" charset="0"/>
                                    </a:rPr>
                                    <m:t>1</m:t>
                                  </m:r>
                                </m:num>
                                <m:den>
                                  <m:r>
                                    <a:rPr lang="en-GB" sz="1400" i="1">
                                      <a:effectLst/>
                                      <a:latin typeface="Cambria Math" panose="02040503050406030204" pitchFamily="18" charset="0"/>
                                      <a:ea typeface="DengXian" panose="02010600030101010101" pitchFamily="2" charset="-122"/>
                                      <a:cs typeface="Times New Roman" panose="02020603050405020304" pitchFamily="18" charset="0"/>
                                    </a:rPr>
                                    <m:t>𝜏</m:t>
                                  </m:r>
                                </m:den>
                              </m:f>
                            </m:e>
                          </m:mr>
                        </m:m>
                      </m:e>
                    </m:d>
                  </m:oMath>
                </a14:m>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14:m>
                  <m:oMath xmlns:m="http://schemas.openxmlformats.org/officeDocument/2006/math">
                    <m:r>
                      <a:rPr lang="en-GB" sz="1400" i="1">
                        <a:effectLst/>
                        <a:latin typeface="Cambria Math" panose="02040503050406030204" pitchFamily="18" charset="0"/>
                        <a:ea typeface="DengXian" panose="02010600030101010101" pitchFamily="2" charset="-122"/>
                        <a:cs typeface="Times New Roman" panose="02020603050405020304" pitchFamily="18" charset="0"/>
                      </a:rPr>
                      <m:t>𝐶</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dPr>
                      <m:e>
                        <m:m>
                          <m:mPr>
                            <m:mcs>
                              <m:mc>
                                <m:mcPr>
                                  <m:count m:val="3"/>
                                  <m:mcJc m:val="center"/>
                                </m:mcPr>
                              </m:mc>
                            </m:mcs>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mP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1</m:t>
                              </m:r>
                            </m:e>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m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e>
                              <m:r>
                                <a:rPr lang="en-GB" sz="1400" i="1">
                                  <a:effectLst/>
                                  <a:latin typeface="Cambria Math" panose="02040503050406030204" pitchFamily="18" charset="0"/>
                                  <a:ea typeface="DengXian" panose="02010600030101010101" pitchFamily="2" charset="-122"/>
                                  <a:cs typeface="Times New Roman" panose="02020603050405020304" pitchFamily="18" charset="0"/>
                                </a:rPr>
                                <m:t>1</m:t>
                              </m:r>
                            </m:e>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mr>
                        </m:m>
                      </m:e>
                    </m:d>
                  </m:oMath>
                </a14:m>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14:m>
                  <m:oMath xmlns:m="http://schemas.openxmlformats.org/officeDocument/2006/math">
                    <m:r>
                      <a:rPr lang="en-GB" sz="1400" i="1">
                        <a:effectLst/>
                        <a:latin typeface="Cambria Math" panose="02040503050406030204" pitchFamily="18" charset="0"/>
                        <a:ea typeface="DengXian" panose="02010600030101010101" pitchFamily="2" charset="-122"/>
                        <a:cs typeface="Times New Roman" panose="02020603050405020304" pitchFamily="18" charset="0"/>
                      </a:rPr>
                      <m:t>𝑊</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dPr>
                      <m:e>
                        <m:m>
                          <m:mPr>
                            <m:mcs>
                              <m:mc>
                                <m:mcPr>
                                  <m:count m:val="1"/>
                                  <m:mcJc m:val="center"/>
                                </m:mcPr>
                              </m:mc>
                            </m:mcs>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mP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m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r>
                                <a:rPr lang="en-GB" sz="1400" i="1">
                                  <a:effectLst/>
                                  <a:latin typeface="Cambria Math" panose="02040503050406030204" pitchFamily="18" charset="0"/>
                                  <a:ea typeface="DengXian" panose="02010600030101010101" pitchFamily="2" charset="-122"/>
                                  <a:cs typeface="Times New Roman" panose="02020603050405020304" pitchFamily="18" charset="0"/>
                                </a:rPr>
                                <m:t>𝑣</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GB" sz="1400">
                                  <a:effectLst/>
                                  <a:latin typeface="Cambria Math" panose="02040503050406030204" pitchFamily="18" charset="0"/>
                                  <a:ea typeface="DengXian" panose="02010600030101010101" pitchFamily="2" charset="-122"/>
                                  <a:cs typeface="Times New Roman" panose="02020603050405020304" pitchFamily="18" charset="0"/>
                                </a:rPr>
                                <m:t>Κ</m:t>
                              </m:r>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GB" sz="1400" i="1">
                                      <a:effectLst/>
                                      <a:latin typeface="Cambria Math" panose="02040503050406030204" pitchFamily="18" charset="0"/>
                                      <a:ea typeface="DengXian" panose="02010600030101010101" pitchFamily="2" charset="-122"/>
                                      <a:cs typeface="Times New Roman" panose="02020603050405020304" pitchFamily="18" charset="0"/>
                                    </a:rPr>
                                    <m:t>𝑣</m:t>
                                  </m:r>
                                </m:num>
                                <m:den>
                                  <m:r>
                                    <a:rPr lang="en-GB" sz="1400" i="1">
                                      <a:effectLst/>
                                      <a:latin typeface="Cambria Math" panose="02040503050406030204" pitchFamily="18" charset="0"/>
                                      <a:ea typeface="DengXian" panose="02010600030101010101" pitchFamily="2" charset="-122"/>
                                      <a:cs typeface="Times New Roman" panose="02020603050405020304" pitchFamily="18" charset="0"/>
                                    </a:rPr>
                                    <m:t>𝑙</m:t>
                                  </m:r>
                                </m:den>
                              </m:f>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func>
                                <m:func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funcPr>
                                <m:fName>
                                  <m:r>
                                    <a:rPr lang="en-GB" sz="140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GB" sz="1400">
                                      <a:effectLst/>
                                      <a:latin typeface="Cambria Math" panose="02040503050406030204" pitchFamily="18" charset="0"/>
                                      <a:ea typeface="DengXian" panose="02010600030101010101" pitchFamily="2" charset="-122"/>
                                      <a:cs typeface="Times New Roman" panose="02020603050405020304" pitchFamily="18" charset="0"/>
                                    </a:rPr>
                                    <m:t>tan</m:t>
                                  </m:r>
                                </m:fName>
                                <m:e>
                                  <m:d>
                                    <m:d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GB" sz="1400" i="1">
                                          <a:effectLst/>
                                          <a:latin typeface="Cambria Math" panose="02040503050406030204" pitchFamily="18" charset="0"/>
                                          <a:ea typeface="DengXian" panose="02010600030101010101" pitchFamily="2" charset="-122"/>
                                          <a:cs typeface="Times New Roman" panose="02020603050405020304" pitchFamily="18" charset="0"/>
                                        </a:rPr>
                                        <m:t>𝛿</m:t>
                                      </m:r>
                                      <m:r>
                                        <a:rPr lang="en-GB" sz="1400" i="1">
                                          <a:effectLst/>
                                          <a:latin typeface="Cambria Math" panose="02040503050406030204" pitchFamily="18" charset="0"/>
                                          <a:ea typeface="DengXian" panose="02010600030101010101" pitchFamily="2" charset="-122"/>
                                          <a:cs typeface="Times New Roman" panose="02020603050405020304" pitchFamily="18" charset="0"/>
                                        </a:rPr>
                                        <m:t>𝑟</m:t>
                                      </m:r>
                                    </m:e>
                                  </m:d>
                                </m:e>
                              </m:func>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GB" sz="1400" i="1">
                                      <a:effectLst/>
                                      <a:latin typeface="Cambria Math" panose="02040503050406030204" pitchFamily="18" charset="0"/>
                                      <a:ea typeface="DengXian" panose="02010600030101010101" pitchFamily="2" charset="-122"/>
                                      <a:cs typeface="Times New Roman" panose="02020603050405020304" pitchFamily="18" charset="0"/>
                                    </a:rPr>
                                    <m:t>𝛿</m:t>
                                  </m:r>
                                  <m:r>
                                    <a:rPr lang="en-GB" sz="1400" i="1">
                                      <a:effectLst/>
                                      <a:latin typeface="Cambria Math" panose="02040503050406030204" pitchFamily="18" charset="0"/>
                                      <a:ea typeface="DengXian" panose="02010600030101010101" pitchFamily="2" charset="-122"/>
                                      <a:cs typeface="Times New Roman" panose="02020603050405020304" pitchFamily="18" charset="0"/>
                                    </a:rPr>
                                    <m:t>𝑟</m:t>
                                  </m:r>
                                </m:num>
                                <m:den>
                                  <m:func>
                                    <m:func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funcPr>
                                    <m:fName>
                                      <m:sSup>
                                        <m:sSup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sSupPr>
                                        <m:e>
                                          <m:r>
                                            <m:rPr>
                                              <m:sty m:val="p"/>
                                            </m:rPr>
                                            <a:rPr lang="en-GB" sz="1400">
                                              <a:effectLst/>
                                              <a:latin typeface="Cambria Math" panose="02040503050406030204" pitchFamily="18" charset="0"/>
                                              <a:ea typeface="DengXian" panose="02010600030101010101" pitchFamily="2" charset="-122"/>
                                              <a:cs typeface="Times New Roman" panose="02020603050405020304" pitchFamily="18" charset="0"/>
                                            </a:rPr>
                                            <m:t>cos</m:t>
                                          </m:r>
                                        </m:e>
                                        <m:sup>
                                          <m:r>
                                            <a:rPr lang="en-GB" sz="1400" i="1">
                                              <a:effectLst/>
                                              <a:latin typeface="Cambria Math" panose="02040503050406030204" pitchFamily="18" charset="0"/>
                                              <a:ea typeface="DengXian" panose="02010600030101010101" pitchFamily="2" charset="-122"/>
                                              <a:cs typeface="Times New Roman" panose="02020603050405020304" pitchFamily="18" charset="0"/>
                                            </a:rPr>
                                            <m:t>2</m:t>
                                          </m:r>
                                        </m:sup>
                                      </m:sSup>
                                    </m:fName>
                                    <m:e>
                                      <m:d>
                                        <m:dPr>
                                          <m:ctrlPr>
                                            <a:rPr lang="en-GB" sz="14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GB" sz="1400" i="1">
                                              <a:effectLst/>
                                              <a:latin typeface="Cambria Math" panose="02040503050406030204" pitchFamily="18" charset="0"/>
                                              <a:ea typeface="DengXian" panose="02010600030101010101" pitchFamily="2" charset="-122"/>
                                              <a:cs typeface="Times New Roman" panose="02020603050405020304" pitchFamily="18" charset="0"/>
                                            </a:rPr>
                                            <m:t>𝛿</m:t>
                                          </m:r>
                                          <m:r>
                                            <a:rPr lang="en-GB" sz="1400" i="1">
                                              <a:effectLst/>
                                              <a:latin typeface="Cambria Math" panose="02040503050406030204" pitchFamily="18" charset="0"/>
                                              <a:ea typeface="DengXian" panose="02010600030101010101" pitchFamily="2" charset="-122"/>
                                              <a:cs typeface="Times New Roman" panose="02020603050405020304" pitchFamily="18" charset="0"/>
                                            </a:rPr>
                                            <m:t>𝑟</m:t>
                                          </m:r>
                                        </m:e>
                                      </m:d>
                                    </m:e>
                                  </m:func>
                                </m:den>
                              </m:f>
                            </m:e>
                          </m:mr>
                          <m:mr>
                            <m:e>
                              <m:r>
                                <a:rPr lang="en-GB" sz="1400" i="1">
                                  <a:effectLst/>
                                  <a:latin typeface="Cambria Math" panose="02040503050406030204" pitchFamily="18" charset="0"/>
                                  <a:ea typeface="DengXian" panose="02010600030101010101" pitchFamily="2" charset="-122"/>
                                  <a:cs typeface="Times New Roman" panose="02020603050405020304" pitchFamily="18" charset="0"/>
                                </a:rPr>
                                <m:t>0</m:t>
                              </m:r>
                            </m:e>
                          </m:mr>
                        </m:m>
                        <m:r>
                          <a:rPr lang="en-GB" sz="1400" i="1">
                            <a:effectLst/>
                            <a:latin typeface="Cambria Math" panose="02040503050406030204" pitchFamily="18" charset="0"/>
                            <a:ea typeface="DengXian" panose="02010600030101010101" pitchFamily="2" charset="-122"/>
                            <a:cs typeface="Times New Roman" panose="02020603050405020304" pitchFamily="18" charset="0"/>
                          </a:rPr>
                          <m:t>)</m:t>
                        </m:r>
                      </m:e>
                    </m:d>
                  </m:oMath>
                </a14:m>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GB" dirty="0"/>
              </a:p>
            </p:txBody>
          </p:sp>
        </mc:Choice>
        <mc:Fallback>
          <p:sp>
            <p:nvSpPr>
              <p:cNvPr id="3" name="Content Placeholder 2">
                <a:extLst>
                  <a:ext uri="{FF2B5EF4-FFF2-40B4-BE49-F238E27FC236}">
                    <a16:creationId xmlns:a16="http://schemas.microsoft.com/office/drawing/2014/main" id="{2B2331CF-C881-4E51-92D4-4BD93F8C88A2}"/>
                  </a:ext>
                </a:extLst>
              </p:cNvPr>
              <p:cNvSpPr>
                <a:spLocks noGrp="1" noRot="1" noChangeAspect="1" noMove="1" noResize="1" noEditPoints="1" noAdjustHandles="1" noChangeArrowheads="1" noChangeShapeType="1" noTextEdit="1"/>
              </p:cNvSpPr>
              <p:nvPr>
                <p:ph idx="1"/>
              </p:nvPr>
            </p:nvSpPr>
            <p:spPr>
              <a:xfrm>
                <a:off x="314247" y="1007109"/>
                <a:ext cx="6115127" cy="3798701"/>
              </a:xfrm>
              <a:blipFill>
                <a:blip r:embed="rId2"/>
                <a:stretch>
                  <a:fillRect l="-399" t="-1284"/>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BDEE1C8A-6EDD-410A-AC61-1E41FF27F5AB}"/>
              </a:ext>
            </a:extLst>
          </p:cNvPr>
          <p:cNvSpPr txBox="1"/>
          <p:nvPr/>
        </p:nvSpPr>
        <p:spPr>
          <a:xfrm>
            <a:off x="4700588" y="1404014"/>
            <a:ext cx="4191534" cy="715581"/>
          </a:xfrm>
          <a:prstGeom prst="rect">
            <a:avLst/>
          </a:prstGeom>
          <a:noFill/>
        </p:spPr>
        <p:txBody>
          <a:bodyPr wrap="square" rtlCol="0">
            <a:spAutoFit/>
          </a:bodyPr>
          <a:lstStyle/>
          <a:p>
            <a:pPr marL="285750" indent="-285750">
              <a:buFont typeface="Arial" panose="020B0604020202020204" pitchFamily="34" charset="0"/>
              <a:buChar char="•"/>
            </a:pPr>
            <a:r>
              <a:rPr lang="en-GB" dirty="0"/>
              <a:t>Uses bilinear discretisation approach to convert it into a discrete model</a:t>
            </a:r>
          </a:p>
          <a:p>
            <a:endParaRPr lang="en-GB" dirty="0"/>
          </a:p>
        </p:txBody>
      </p:sp>
    </p:spTree>
    <p:extLst>
      <p:ext uri="{BB962C8B-B14F-4D97-AF65-F5344CB8AC3E}">
        <p14:creationId xmlns:p14="http://schemas.microsoft.com/office/powerpoint/2010/main" val="4293770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2FF4-8B1E-4A69-928D-537367899180}"/>
              </a:ext>
            </a:extLst>
          </p:cNvPr>
          <p:cNvSpPr>
            <a:spLocks noGrp="1"/>
          </p:cNvSpPr>
          <p:nvPr>
            <p:ph type="title"/>
          </p:nvPr>
        </p:nvSpPr>
        <p:spPr/>
        <p:txBody>
          <a:bodyPr>
            <a:normAutofit fontScale="90000"/>
          </a:bodyPr>
          <a:lstStyle/>
          <a:p>
            <a:r>
              <a:rPr lang="en-GB" dirty="0" err="1"/>
              <a:t>Autoware.Auto</a:t>
            </a:r>
            <a:r>
              <a:rPr lang="en-GB" dirty="0"/>
              <a:t> MPC implementation for lateral control</a:t>
            </a:r>
            <a:br>
              <a:rPr lang="en-GB" dirty="0"/>
            </a:br>
            <a:r>
              <a:rPr lang="en-GB" dirty="0"/>
              <a:t>Dynamic model</a:t>
            </a:r>
            <a:br>
              <a:rPr lang="en-GB" dirty="0"/>
            </a:b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2331CF-C881-4E51-92D4-4BD93F8C88A2}"/>
                  </a:ext>
                </a:extLst>
              </p:cNvPr>
              <p:cNvSpPr>
                <a:spLocks noGrp="1"/>
              </p:cNvSpPr>
              <p:nvPr>
                <p:ph idx="1"/>
              </p:nvPr>
            </p:nvSpPr>
            <p:spPr>
              <a:xfrm>
                <a:off x="432695" y="1114496"/>
                <a:ext cx="5089424" cy="4029004"/>
              </a:xfrm>
            </p:spPr>
            <p:txBody>
              <a:bodyPr>
                <a:normAutofit fontScale="47500" lnSpcReduction="20000"/>
              </a:bodyPr>
              <a:lstStyle/>
              <a:p>
                <a:pPr>
                  <a:lnSpc>
                    <a:spcPct val="107000"/>
                  </a:lnSpc>
                  <a:spcAft>
                    <a:spcPts val="800"/>
                  </a:spcAft>
                </a:pPr>
                <a:r>
                  <a:rPr lang="en-GB" sz="2800" dirty="0">
                    <a:effectLst/>
                    <a:latin typeface="Calibri" panose="020F0502020204030204" pitchFamily="34" charset="0"/>
                    <a:ea typeface="DengXian" panose="02010600030101010101" pitchFamily="2" charset="-122"/>
                    <a:cs typeface="Times New Roman" panose="02020603050405020304" pitchFamily="18" charset="0"/>
                  </a:rPr>
                  <a:t>States: </a:t>
                </a:r>
                <a14:m>
                  <m:oMath xmlns:m="http://schemas.openxmlformats.org/officeDocument/2006/math">
                    <m:r>
                      <a:rPr lang="en-GB" sz="2800" i="1">
                        <a:effectLst/>
                        <a:latin typeface="Cambria Math" panose="02040503050406030204" pitchFamily="18" charset="0"/>
                        <a:ea typeface="DengXian" panose="02010600030101010101" pitchFamily="2" charset="-122"/>
                        <a:cs typeface="Times New Roman" panose="02020603050405020304" pitchFamily="18" charset="0"/>
                      </a:rPr>
                      <m:t>𝑒𝑦</m:t>
                    </m:r>
                  </m:oMath>
                </a14:m>
                <a:r>
                  <a:rPr lang="en-GB" sz="2800" dirty="0">
                    <a:effectLst/>
                    <a:latin typeface="Calibri" panose="020F0502020204030204" pitchFamily="34" charset="0"/>
                    <a:ea typeface="DengXian" panose="02010600030101010101" pitchFamily="2" charset="-122"/>
                    <a:cs typeface="Times New Roman" panose="02020603050405020304" pitchFamily="18" charset="0"/>
                  </a:rPr>
                  <a:t>, </a:t>
                </a:r>
                <a14:m>
                  <m:oMath xmlns:m="http://schemas.openxmlformats.org/officeDocument/2006/math">
                    <m:acc>
                      <m:accPr>
                        <m:chr m:val="̇"/>
                        <m:ctrlPr>
                          <a:rPr lang="en-GB" sz="2800" i="1">
                            <a:effectLst/>
                            <a:latin typeface="Cambria Math" panose="02040503050406030204" pitchFamily="18" charset="0"/>
                            <a:ea typeface="DengXian" panose="02010600030101010101" pitchFamily="2" charset="-122"/>
                            <a:cs typeface="Times New Roman" panose="02020603050405020304" pitchFamily="18" charset="0"/>
                          </a:rPr>
                        </m:ctrlPr>
                      </m:accPr>
                      <m:e>
                        <m:r>
                          <a:rPr lang="en-GB" sz="2800" i="1">
                            <a:effectLst/>
                            <a:latin typeface="Cambria Math" panose="02040503050406030204" pitchFamily="18" charset="0"/>
                            <a:ea typeface="DengXian" panose="02010600030101010101" pitchFamily="2" charset="-122"/>
                            <a:cs typeface="Times New Roman" panose="02020603050405020304" pitchFamily="18" charset="0"/>
                          </a:rPr>
                          <m:t>𝑒𝑦</m:t>
                        </m:r>
                      </m:e>
                    </m:acc>
                  </m:oMath>
                </a14:m>
                <a:r>
                  <a:rPr lang="en-GB" sz="2800" dirty="0">
                    <a:effectLst/>
                    <a:latin typeface="Calibri" panose="020F0502020204030204" pitchFamily="34" charset="0"/>
                    <a:ea typeface="DengXian" panose="02010600030101010101" pitchFamily="2" charset="-122"/>
                    <a:cs typeface="Times New Roman" panose="02020603050405020304" pitchFamily="18" charset="0"/>
                  </a:rPr>
                  <a:t>, </a:t>
                </a:r>
                <a14:m>
                  <m:oMath xmlns:m="http://schemas.openxmlformats.org/officeDocument/2006/math">
                    <m:r>
                      <a:rPr lang="en-GB" sz="2800" i="1">
                        <a:effectLst/>
                        <a:latin typeface="Cambria Math" panose="02040503050406030204" pitchFamily="18" charset="0"/>
                        <a:ea typeface="DengXian" panose="02010600030101010101" pitchFamily="2" charset="-122"/>
                        <a:cs typeface="Times New Roman" panose="02020603050405020304" pitchFamily="18" charset="0"/>
                      </a:rPr>
                      <m:t>𝑒</m:t>
                    </m:r>
                    <m:r>
                      <a:rPr lang="en-GB" sz="2800" i="1">
                        <a:effectLst/>
                        <a:latin typeface="Cambria Math" panose="02040503050406030204" pitchFamily="18" charset="0"/>
                        <a:ea typeface="DengXian" panose="02010600030101010101" pitchFamily="2" charset="-122"/>
                        <a:cs typeface="Times New Roman" panose="02020603050405020304" pitchFamily="18" charset="0"/>
                      </a:rPr>
                      <m:t>𝜃</m:t>
                    </m:r>
                  </m:oMath>
                </a14:m>
                <a:r>
                  <a:rPr lang="en-GB" sz="2800" dirty="0">
                    <a:effectLst/>
                    <a:latin typeface="Calibri" panose="020F0502020204030204" pitchFamily="34" charset="0"/>
                    <a:ea typeface="DengXian" panose="02010600030101010101" pitchFamily="2" charset="-122"/>
                    <a:cs typeface="Times New Roman" panose="02020603050405020304" pitchFamily="18" charset="0"/>
                  </a:rPr>
                  <a:t>, </a:t>
                </a:r>
                <a14:m>
                  <m:oMath xmlns:m="http://schemas.openxmlformats.org/officeDocument/2006/math">
                    <m:acc>
                      <m:accPr>
                        <m:chr m:val="̇"/>
                        <m:ctrlPr>
                          <a:rPr lang="en-GB" sz="2800" i="1">
                            <a:effectLst/>
                            <a:latin typeface="Cambria Math" panose="02040503050406030204" pitchFamily="18" charset="0"/>
                            <a:ea typeface="DengXian" panose="02010600030101010101" pitchFamily="2" charset="-122"/>
                            <a:cs typeface="Times New Roman" panose="02020603050405020304" pitchFamily="18" charset="0"/>
                          </a:rPr>
                        </m:ctrlPr>
                      </m:accPr>
                      <m:e>
                        <m:r>
                          <a:rPr lang="en-GB" sz="2800" i="1">
                            <a:effectLst/>
                            <a:latin typeface="Cambria Math" panose="02040503050406030204" pitchFamily="18" charset="0"/>
                            <a:ea typeface="DengXian" panose="02010600030101010101" pitchFamily="2" charset="-122"/>
                            <a:cs typeface="Times New Roman" panose="02020603050405020304" pitchFamily="18" charset="0"/>
                          </a:rPr>
                          <m:t>𝑒</m:t>
                        </m:r>
                        <m:r>
                          <a:rPr lang="en-GB" sz="2800" i="1">
                            <a:effectLst/>
                            <a:latin typeface="Cambria Math" panose="02040503050406030204" pitchFamily="18" charset="0"/>
                            <a:ea typeface="DengXian" panose="02010600030101010101" pitchFamily="2" charset="-122"/>
                            <a:cs typeface="Times New Roman" panose="02020603050405020304" pitchFamily="18" charset="0"/>
                          </a:rPr>
                          <m:t>𝜃</m:t>
                        </m:r>
                      </m:e>
                    </m:acc>
                  </m:oMath>
                </a14:m>
                <a:r>
                  <a:rPr lang="en-GB" sz="2800" dirty="0">
                    <a:effectLst/>
                    <a:latin typeface="Calibri" panose="020F0502020204030204" pitchFamily="34" charset="0"/>
                    <a:ea typeface="DengXian" panose="02010600030101010101" pitchFamily="2" charset="-122"/>
                    <a:cs typeface="Times New Roman" panose="02020603050405020304" pitchFamily="18" charset="0"/>
                  </a:rPr>
                  <a:t>, input: </a:t>
                </a:r>
                <a14:m>
                  <m:oMath xmlns:m="http://schemas.openxmlformats.org/officeDocument/2006/math">
                    <m:r>
                      <a:rPr lang="en-GB" sz="2800" i="1">
                        <a:effectLst/>
                        <a:latin typeface="Cambria Math" panose="02040503050406030204" pitchFamily="18" charset="0"/>
                        <a:ea typeface="DengXian" panose="02010600030101010101" pitchFamily="2" charset="-122"/>
                        <a:cs typeface="Times New Roman" panose="02020603050405020304" pitchFamily="18" charset="0"/>
                      </a:rPr>
                      <m:t>𝛿</m:t>
                    </m:r>
                  </m:oMath>
                </a14:m>
                <a:endParaRPr lang="en-GB" sz="2800" dirty="0">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14:m>
                  <m:oMath xmlns:m="http://schemas.openxmlformats.org/officeDocument/2006/math">
                    <m:r>
                      <a:rPr lang="en-GB" sz="2400" i="1">
                        <a:effectLst/>
                        <a:latin typeface="Cambria Math" panose="02040503050406030204" pitchFamily="18" charset="0"/>
                        <a:ea typeface="DengXian" panose="02010600030101010101" pitchFamily="2" charset="-122"/>
                        <a:cs typeface="Times New Roman" panose="02020603050405020304" pitchFamily="18" charset="0"/>
                      </a:rPr>
                      <m:t>𝐴</m:t>
                    </m:r>
                    <m:r>
                      <a:rPr lang="en-GB" sz="2400" i="1">
                        <a:effectLst/>
                        <a:latin typeface="Cambria Math" panose="02040503050406030204" pitchFamily="18" charset="0"/>
                        <a:ea typeface="DengXian" panose="02010600030101010101" pitchFamily="2" charset="-122"/>
                        <a:cs typeface="Times New Roman" panose="02020603050405020304" pitchFamily="18" charset="0"/>
                      </a:rPr>
                      <m:t>= </m:t>
                    </m:r>
                    <m:d>
                      <m:dPr>
                        <m:begChr m:val="["/>
                        <m:endChr m:val="]"/>
                        <m:ctrlPr>
                          <a:rPr lang="en-GB" sz="2400" i="1">
                            <a:effectLst/>
                            <a:latin typeface="Cambria Math" panose="02040503050406030204" pitchFamily="18" charset="0"/>
                            <a:ea typeface="DengXian" panose="02010600030101010101" pitchFamily="2" charset="-122"/>
                            <a:cs typeface="Times New Roman" panose="02020603050405020304" pitchFamily="18" charset="0"/>
                          </a:rPr>
                        </m:ctrlPr>
                      </m:dPr>
                      <m:e>
                        <m:m>
                          <m:mPr>
                            <m:mcs>
                              <m:mc>
                                <m:mcPr>
                                  <m:count m:val="4"/>
                                  <m:mcJc m:val="center"/>
                                </m:mcPr>
                              </m:mc>
                            </m:mcs>
                            <m:ctrlPr>
                              <a:rPr lang="en-GB" sz="2400" i="1">
                                <a:effectLst/>
                                <a:latin typeface="Cambria Math" panose="02040503050406030204" pitchFamily="18" charset="0"/>
                                <a:ea typeface="DengXian" panose="02010600030101010101" pitchFamily="2" charset="-122"/>
                                <a:cs typeface="Times New Roman" panose="02020603050405020304" pitchFamily="18" charset="0"/>
                              </a:rPr>
                            </m:ctrlPr>
                          </m:mPr>
                          <m:mr>
                            <m:e>
                              <m:r>
                                <a:rPr lang="en-GB" sz="2400" i="1">
                                  <a:effectLst/>
                                  <a:latin typeface="Cambria Math" panose="02040503050406030204" pitchFamily="18" charset="0"/>
                                  <a:ea typeface="DengXian" panose="02010600030101010101" pitchFamily="2" charset="-122"/>
                                  <a:cs typeface="Times New Roman" panose="02020603050405020304" pitchFamily="18" charset="0"/>
                                </a:rPr>
                                <m:t>0</m:t>
                              </m:r>
                            </m:e>
                            <m:e>
                              <m:r>
                                <a:rPr lang="en-GB" sz="2400" i="1">
                                  <a:effectLst/>
                                  <a:latin typeface="Cambria Math" panose="02040503050406030204" pitchFamily="18" charset="0"/>
                                  <a:ea typeface="DengXian" panose="02010600030101010101" pitchFamily="2" charset="-122"/>
                                  <a:cs typeface="Times New Roman" panose="02020603050405020304" pitchFamily="18" charset="0"/>
                                </a:rPr>
                                <m:t>1</m:t>
                              </m:r>
                            </m:e>
                            <m:e>
                              <m:r>
                                <a:rPr lang="en-GB" sz="2400" i="1">
                                  <a:effectLst/>
                                  <a:latin typeface="Cambria Math" panose="02040503050406030204" pitchFamily="18" charset="0"/>
                                  <a:ea typeface="Cambria Math" panose="02040503050406030204" pitchFamily="18" charset="0"/>
                                  <a:cs typeface="Cambria Math" panose="02040503050406030204" pitchFamily="18" charset="0"/>
                                </a:rPr>
                                <m:t>0</m:t>
                              </m:r>
                            </m:e>
                            <m:e>
                              <m:r>
                                <a:rPr lang="en-GB" sz="2400" i="1">
                                  <a:effectLst/>
                                  <a:latin typeface="Cambria Math" panose="02040503050406030204" pitchFamily="18" charset="0"/>
                                  <a:ea typeface="DengXian" panose="02010600030101010101" pitchFamily="2" charset="-122"/>
                                  <a:cs typeface="Times New Roman" panose="02020603050405020304" pitchFamily="18" charset="0"/>
                                </a:rPr>
                                <m:t>0</m:t>
                              </m:r>
                            </m:e>
                          </m:mr>
                          <m:mr>
                            <m:e>
                              <m:r>
                                <a:rPr lang="en-GB" sz="2400" i="1">
                                  <a:effectLst/>
                                  <a:latin typeface="Cambria Math" panose="02040503050406030204" pitchFamily="18" charset="0"/>
                                  <a:ea typeface="Cambria Math" panose="02040503050406030204" pitchFamily="18" charset="0"/>
                                  <a:cs typeface="Cambria Math" panose="02040503050406030204" pitchFamily="18" charset="0"/>
                                </a:rPr>
                                <m:t>0</m:t>
                              </m:r>
                            </m:e>
                            <m:e>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f>
                                <m:fPr>
                                  <m:ctrlPr>
                                    <a:rPr lang="en-GB" sz="24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GB" sz="2400" i="1">
                                      <a:effectLst/>
                                      <a:latin typeface="Cambria Math" panose="02040503050406030204" pitchFamily="18" charset="0"/>
                                      <a:ea typeface="Cambria Math" panose="02040503050406030204" pitchFamily="18" charset="0"/>
                                      <a:cs typeface="Cambria Math" panose="02040503050406030204" pitchFamily="18" charset="0"/>
                                    </a:rPr>
                                    <m:t>𝑐𝑓</m:t>
                                  </m:r>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𝑐𝑟</m:t>
                                  </m:r>
                                </m:num>
                                <m:den>
                                  <m:r>
                                    <a:rPr lang="en-GB" sz="2400" i="1">
                                      <a:effectLst/>
                                      <a:latin typeface="Cambria Math" panose="02040503050406030204" pitchFamily="18" charset="0"/>
                                      <a:ea typeface="Cambria Math" panose="02040503050406030204" pitchFamily="18" charset="0"/>
                                      <a:cs typeface="Cambria Math" panose="02040503050406030204" pitchFamily="18" charset="0"/>
                                    </a:rPr>
                                    <m:t>𝑚</m:t>
                                  </m:r>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𝑣</m:t>
                                  </m:r>
                                </m:den>
                              </m:f>
                            </m:e>
                            <m:e>
                              <m:f>
                                <m:fPr>
                                  <m:ctrlPr>
                                    <a:rPr lang="en-GB" sz="24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GB" sz="2400" i="1">
                                      <a:effectLst/>
                                      <a:latin typeface="Cambria Math" panose="02040503050406030204" pitchFamily="18" charset="0"/>
                                      <a:ea typeface="Cambria Math" panose="02040503050406030204" pitchFamily="18" charset="0"/>
                                      <a:cs typeface="Cambria Math" panose="02040503050406030204" pitchFamily="18" charset="0"/>
                                    </a:rPr>
                                    <m:t>𝑐𝑓</m:t>
                                  </m:r>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𝑐𝑟</m:t>
                                  </m:r>
                                </m:num>
                                <m:den>
                                  <m:r>
                                    <a:rPr lang="en-GB" sz="2400" i="1">
                                      <a:effectLst/>
                                      <a:latin typeface="Cambria Math" panose="02040503050406030204" pitchFamily="18" charset="0"/>
                                      <a:ea typeface="Cambria Math" panose="02040503050406030204" pitchFamily="18" charset="0"/>
                                      <a:cs typeface="Cambria Math" panose="02040503050406030204" pitchFamily="18" charset="0"/>
                                    </a:rPr>
                                    <m:t>𝑚</m:t>
                                  </m:r>
                                </m:den>
                              </m:f>
                            </m:e>
                            <m:e>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f>
                                <m:fPr>
                                  <m:ctrlPr>
                                    <a:rPr lang="en-GB" sz="24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GB" sz="2400" i="1">
                                      <a:effectLst/>
                                      <a:latin typeface="Cambria Math" panose="02040503050406030204" pitchFamily="18" charset="0"/>
                                      <a:ea typeface="Cambria Math" panose="02040503050406030204" pitchFamily="18" charset="0"/>
                                      <a:cs typeface="Cambria Math" panose="02040503050406030204" pitchFamily="18" charset="0"/>
                                    </a:rPr>
                                    <m:t>𝑙𝑓</m:t>
                                  </m:r>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𝑐𝑓</m:t>
                                  </m:r>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𝑙𝑟</m:t>
                                  </m:r>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𝑐𝑟</m:t>
                                  </m:r>
                                </m:num>
                                <m:den>
                                  <m:r>
                                    <a:rPr lang="en-GB" sz="2400" i="1">
                                      <a:effectLst/>
                                      <a:latin typeface="Cambria Math" panose="02040503050406030204" pitchFamily="18" charset="0"/>
                                      <a:ea typeface="Cambria Math" panose="02040503050406030204" pitchFamily="18" charset="0"/>
                                      <a:cs typeface="Cambria Math" panose="02040503050406030204" pitchFamily="18" charset="0"/>
                                    </a:rPr>
                                    <m:t>𝑚</m:t>
                                  </m:r>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𝑣</m:t>
                                  </m:r>
                                </m:den>
                              </m:f>
                            </m:e>
                          </m:mr>
                          <m:mr>
                            <m:e>
                              <m:r>
                                <a:rPr lang="en-GB" sz="2400" i="1">
                                  <a:effectLst/>
                                  <a:latin typeface="Cambria Math" panose="02040503050406030204" pitchFamily="18" charset="0"/>
                                  <a:ea typeface="Cambria Math" panose="02040503050406030204" pitchFamily="18" charset="0"/>
                                  <a:cs typeface="Cambria Math" panose="02040503050406030204" pitchFamily="18" charset="0"/>
                                </a:rPr>
                                <m:t>0</m:t>
                              </m:r>
                            </m:e>
                            <m:e>
                              <m:r>
                                <a:rPr lang="en-GB" sz="2400" i="1">
                                  <a:effectLst/>
                                  <a:latin typeface="Cambria Math" panose="02040503050406030204" pitchFamily="18" charset="0"/>
                                  <a:ea typeface="Cambria Math" panose="02040503050406030204" pitchFamily="18" charset="0"/>
                                  <a:cs typeface="Cambria Math" panose="02040503050406030204" pitchFamily="18" charset="0"/>
                                </a:rPr>
                                <m:t>0</m:t>
                              </m:r>
                            </m:e>
                            <m:e>
                              <m:r>
                                <a:rPr lang="en-GB" sz="2400" i="1">
                                  <a:effectLst/>
                                  <a:latin typeface="Cambria Math" panose="02040503050406030204" pitchFamily="18" charset="0"/>
                                  <a:ea typeface="Cambria Math" panose="02040503050406030204" pitchFamily="18" charset="0"/>
                                  <a:cs typeface="Cambria Math" panose="02040503050406030204" pitchFamily="18" charset="0"/>
                                </a:rPr>
                                <m:t>0</m:t>
                              </m:r>
                            </m:e>
                            <m:e>
                              <m:r>
                                <a:rPr lang="en-GB" sz="2400" i="1">
                                  <a:effectLst/>
                                  <a:latin typeface="Cambria Math" panose="02040503050406030204" pitchFamily="18" charset="0"/>
                                  <a:ea typeface="Cambria Math" panose="02040503050406030204" pitchFamily="18" charset="0"/>
                                  <a:cs typeface="Cambria Math" panose="02040503050406030204" pitchFamily="18" charset="0"/>
                                </a:rPr>
                                <m:t>1</m:t>
                              </m:r>
                            </m:e>
                          </m:mr>
                          <m:mr>
                            <m:e>
                              <m:r>
                                <a:rPr lang="en-GB" sz="2400" i="1">
                                  <a:effectLst/>
                                  <a:latin typeface="Cambria Math" panose="02040503050406030204" pitchFamily="18" charset="0"/>
                                  <a:ea typeface="Cambria Math" panose="02040503050406030204" pitchFamily="18" charset="0"/>
                                  <a:cs typeface="Cambria Math" panose="02040503050406030204" pitchFamily="18" charset="0"/>
                                </a:rPr>
                                <m:t>0</m:t>
                              </m:r>
                            </m:e>
                            <m:e>
                              <m:r>
                                <a:rPr lang="en-GB" sz="2400" i="1">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GB" sz="240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GB" sz="2400" i="1">
                                      <a:effectLst/>
                                      <a:latin typeface="Cambria Math" panose="02040503050406030204" pitchFamily="18" charset="0"/>
                                      <a:ea typeface="DengXian" panose="02010600030101010101" pitchFamily="2" charset="-122"/>
                                      <a:cs typeface="Times New Roman" panose="02020603050405020304" pitchFamily="18" charset="0"/>
                                    </a:rPr>
                                    <m:t>𝑙𝑓</m:t>
                                  </m:r>
                                  <m:r>
                                    <a:rPr lang="en-GB" sz="2400" i="1">
                                      <a:effectLst/>
                                      <a:latin typeface="Cambria Math" panose="02040503050406030204" pitchFamily="18" charset="0"/>
                                      <a:ea typeface="DengXian" panose="02010600030101010101" pitchFamily="2" charset="-122"/>
                                      <a:cs typeface="Times New Roman" panose="02020603050405020304" pitchFamily="18" charset="0"/>
                                    </a:rPr>
                                    <m:t>∗</m:t>
                                  </m:r>
                                  <m:r>
                                    <a:rPr lang="en-GB" sz="2400" i="1">
                                      <a:effectLst/>
                                      <a:latin typeface="Cambria Math" panose="02040503050406030204" pitchFamily="18" charset="0"/>
                                      <a:ea typeface="DengXian" panose="02010600030101010101" pitchFamily="2" charset="-122"/>
                                      <a:cs typeface="Times New Roman" panose="02020603050405020304" pitchFamily="18" charset="0"/>
                                    </a:rPr>
                                    <m:t>𝑐𝑓</m:t>
                                  </m:r>
                                  <m:r>
                                    <a:rPr lang="en-GB" sz="2400" i="1">
                                      <a:effectLst/>
                                      <a:latin typeface="Cambria Math" panose="02040503050406030204" pitchFamily="18" charset="0"/>
                                      <a:ea typeface="DengXian" panose="02010600030101010101" pitchFamily="2" charset="-122"/>
                                      <a:cs typeface="Times New Roman" panose="02020603050405020304" pitchFamily="18" charset="0"/>
                                    </a:rPr>
                                    <m:t>−</m:t>
                                  </m:r>
                                  <m:r>
                                    <a:rPr lang="en-GB" sz="2400" i="1">
                                      <a:effectLst/>
                                      <a:latin typeface="Cambria Math" panose="02040503050406030204" pitchFamily="18" charset="0"/>
                                      <a:ea typeface="DengXian" panose="02010600030101010101" pitchFamily="2" charset="-122"/>
                                      <a:cs typeface="Times New Roman" panose="02020603050405020304" pitchFamily="18" charset="0"/>
                                    </a:rPr>
                                    <m:t>𝑙𝑟</m:t>
                                  </m:r>
                                  <m:r>
                                    <a:rPr lang="en-GB" sz="2400" i="1">
                                      <a:effectLst/>
                                      <a:latin typeface="Cambria Math" panose="02040503050406030204" pitchFamily="18" charset="0"/>
                                      <a:ea typeface="DengXian" panose="02010600030101010101" pitchFamily="2" charset="-122"/>
                                      <a:cs typeface="Times New Roman" panose="02020603050405020304" pitchFamily="18" charset="0"/>
                                    </a:rPr>
                                    <m:t>∗</m:t>
                                  </m:r>
                                  <m:r>
                                    <a:rPr lang="en-GB" sz="2400" i="1">
                                      <a:effectLst/>
                                      <a:latin typeface="Cambria Math" panose="02040503050406030204" pitchFamily="18" charset="0"/>
                                      <a:ea typeface="DengXian" panose="02010600030101010101" pitchFamily="2" charset="-122"/>
                                      <a:cs typeface="Times New Roman" panose="02020603050405020304" pitchFamily="18" charset="0"/>
                                    </a:rPr>
                                    <m:t>𝑐𝑟</m:t>
                                  </m:r>
                                </m:num>
                                <m:den>
                                  <m:r>
                                    <a:rPr lang="en-GB" sz="2400" i="1">
                                      <a:effectLst/>
                                      <a:latin typeface="Cambria Math" panose="02040503050406030204" pitchFamily="18" charset="0"/>
                                      <a:ea typeface="DengXian" panose="02010600030101010101" pitchFamily="2" charset="-122"/>
                                      <a:cs typeface="Times New Roman" panose="02020603050405020304" pitchFamily="18" charset="0"/>
                                    </a:rPr>
                                    <m:t>𝐼𝑧</m:t>
                                  </m:r>
                                  <m:r>
                                    <a:rPr lang="en-GB" sz="2400" i="1">
                                      <a:effectLst/>
                                      <a:latin typeface="Cambria Math" panose="02040503050406030204" pitchFamily="18" charset="0"/>
                                      <a:ea typeface="DengXian" panose="02010600030101010101" pitchFamily="2" charset="-122"/>
                                      <a:cs typeface="Times New Roman" panose="02020603050405020304" pitchFamily="18" charset="0"/>
                                    </a:rPr>
                                    <m:t>∗</m:t>
                                  </m:r>
                                  <m:r>
                                    <a:rPr lang="en-GB" sz="2400" i="1">
                                      <a:effectLst/>
                                      <a:latin typeface="Cambria Math" panose="02040503050406030204" pitchFamily="18" charset="0"/>
                                      <a:ea typeface="DengXian" panose="02010600030101010101" pitchFamily="2" charset="-122"/>
                                      <a:cs typeface="Times New Roman" panose="02020603050405020304" pitchFamily="18" charset="0"/>
                                    </a:rPr>
                                    <m:t>𝑣</m:t>
                                  </m:r>
                                </m:den>
                              </m:f>
                            </m:e>
                            <m:e>
                              <m:f>
                                <m:fPr>
                                  <m:ctrlPr>
                                    <a:rPr lang="en-GB" sz="24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GB" sz="2400" i="1">
                                      <a:effectLst/>
                                      <a:latin typeface="Cambria Math" panose="02040503050406030204" pitchFamily="18" charset="0"/>
                                      <a:ea typeface="Cambria Math" panose="02040503050406030204" pitchFamily="18" charset="0"/>
                                      <a:cs typeface="Cambria Math" panose="02040503050406030204" pitchFamily="18" charset="0"/>
                                    </a:rPr>
                                    <m:t>𝑙𝑓</m:t>
                                  </m:r>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𝑐𝑓</m:t>
                                  </m:r>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𝑙𝑟</m:t>
                                  </m:r>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𝑐𝑟</m:t>
                                  </m:r>
                                </m:num>
                                <m:den>
                                  <m:r>
                                    <a:rPr lang="en-GB" sz="2400" i="1">
                                      <a:effectLst/>
                                      <a:latin typeface="Cambria Math" panose="02040503050406030204" pitchFamily="18" charset="0"/>
                                      <a:ea typeface="Cambria Math" panose="02040503050406030204" pitchFamily="18" charset="0"/>
                                      <a:cs typeface="Cambria Math" panose="02040503050406030204" pitchFamily="18" charset="0"/>
                                    </a:rPr>
                                    <m:t>𝐼𝑧</m:t>
                                  </m:r>
                                </m:den>
                              </m:f>
                            </m:e>
                            <m:e>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f>
                                <m:fPr>
                                  <m:ctrlPr>
                                    <a:rPr lang="en-GB" sz="24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GB" sz="2400" i="1">
                                      <a:effectLst/>
                                      <a:latin typeface="Cambria Math" panose="02040503050406030204" pitchFamily="18" charset="0"/>
                                      <a:ea typeface="Cambria Math" panose="02040503050406030204" pitchFamily="18" charset="0"/>
                                      <a:cs typeface="Cambria Math" panose="02040503050406030204" pitchFamily="18" charset="0"/>
                                    </a:rPr>
                                    <m:t>𝑙</m:t>
                                  </m:r>
                                  <m:sSup>
                                    <m:sSupPr>
                                      <m:ctrlPr>
                                        <a:rPr lang="en-GB"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GB" sz="2400" i="1">
                                          <a:effectLst/>
                                          <a:latin typeface="Cambria Math" panose="02040503050406030204" pitchFamily="18" charset="0"/>
                                          <a:ea typeface="Cambria Math" panose="02040503050406030204" pitchFamily="18" charset="0"/>
                                          <a:cs typeface="Cambria Math" panose="02040503050406030204" pitchFamily="18" charset="0"/>
                                        </a:rPr>
                                        <m:t>𝑓</m:t>
                                      </m:r>
                                    </m:e>
                                    <m:sup>
                                      <m:r>
                                        <a:rPr lang="en-GB" sz="2400" i="1">
                                          <a:effectLst/>
                                          <a:latin typeface="Cambria Math" panose="02040503050406030204" pitchFamily="18" charset="0"/>
                                          <a:ea typeface="Cambria Math" panose="02040503050406030204" pitchFamily="18" charset="0"/>
                                          <a:cs typeface="Cambria Math" panose="02040503050406030204" pitchFamily="18" charset="0"/>
                                        </a:rPr>
                                        <m:t>2</m:t>
                                      </m:r>
                                    </m:sup>
                                  </m:sSup>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𝑐𝑓</m:t>
                                  </m:r>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𝑙</m:t>
                                  </m:r>
                                  <m:sSup>
                                    <m:sSupPr>
                                      <m:ctrlPr>
                                        <a:rPr lang="en-GB"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GB" sz="2400" i="1">
                                          <a:effectLst/>
                                          <a:latin typeface="Cambria Math" panose="02040503050406030204" pitchFamily="18" charset="0"/>
                                          <a:ea typeface="Cambria Math" panose="02040503050406030204" pitchFamily="18" charset="0"/>
                                          <a:cs typeface="Cambria Math" panose="02040503050406030204" pitchFamily="18" charset="0"/>
                                        </a:rPr>
                                        <m:t>𝑟</m:t>
                                      </m:r>
                                    </m:e>
                                    <m:sup>
                                      <m:r>
                                        <a:rPr lang="en-GB" sz="2400" i="1">
                                          <a:effectLst/>
                                          <a:latin typeface="Cambria Math" panose="02040503050406030204" pitchFamily="18" charset="0"/>
                                          <a:ea typeface="Cambria Math" panose="02040503050406030204" pitchFamily="18" charset="0"/>
                                          <a:cs typeface="Cambria Math" panose="02040503050406030204" pitchFamily="18" charset="0"/>
                                        </a:rPr>
                                        <m:t>2</m:t>
                                      </m:r>
                                    </m:sup>
                                  </m:sSup>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𝑐𝑟</m:t>
                                  </m:r>
                                </m:num>
                                <m:den>
                                  <m:r>
                                    <a:rPr lang="en-GB" sz="2400" i="1">
                                      <a:effectLst/>
                                      <a:latin typeface="Cambria Math" panose="02040503050406030204" pitchFamily="18" charset="0"/>
                                      <a:ea typeface="Cambria Math" panose="02040503050406030204" pitchFamily="18" charset="0"/>
                                      <a:cs typeface="Cambria Math" panose="02040503050406030204" pitchFamily="18" charset="0"/>
                                    </a:rPr>
                                    <m:t>𝐼𝑧</m:t>
                                  </m:r>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𝑣</m:t>
                                  </m:r>
                                </m:den>
                              </m:f>
                            </m:e>
                          </m:mr>
                        </m:m>
                      </m:e>
                    </m:d>
                  </m:oMath>
                </a14:m>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14:m>
                  <m:oMath xmlns:m="http://schemas.openxmlformats.org/officeDocument/2006/math">
                    <m:r>
                      <a:rPr lang="en-GB" sz="2400" i="1">
                        <a:effectLst/>
                        <a:latin typeface="Cambria Math" panose="02040503050406030204" pitchFamily="18" charset="0"/>
                        <a:ea typeface="DengXian" panose="02010600030101010101" pitchFamily="2" charset="-122"/>
                        <a:cs typeface="Times New Roman" panose="02020603050405020304" pitchFamily="18" charset="0"/>
                      </a:rPr>
                      <m:t>𝐵</m:t>
                    </m:r>
                    <m:r>
                      <a:rPr lang="en-GB" sz="2400" i="1">
                        <a:effectLst/>
                        <a:latin typeface="Cambria Math" panose="02040503050406030204" pitchFamily="18" charset="0"/>
                        <a:ea typeface="DengXian" panose="02010600030101010101" pitchFamily="2" charset="-122"/>
                        <a:cs typeface="Times New Roman" panose="02020603050405020304" pitchFamily="18" charset="0"/>
                      </a:rPr>
                      <m:t>= </m:t>
                    </m:r>
                    <m:d>
                      <m:dPr>
                        <m:begChr m:val="["/>
                        <m:endChr m:val="]"/>
                        <m:ctrlPr>
                          <a:rPr lang="en-GB" sz="2400" i="1">
                            <a:effectLst/>
                            <a:latin typeface="Cambria Math" panose="02040503050406030204" pitchFamily="18" charset="0"/>
                            <a:ea typeface="DengXian" panose="02010600030101010101" pitchFamily="2" charset="-122"/>
                            <a:cs typeface="Times New Roman" panose="02020603050405020304" pitchFamily="18" charset="0"/>
                          </a:rPr>
                        </m:ctrlPr>
                      </m:dPr>
                      <m:e>
                        <m:m>
                          <m:mPr>
                            <m:mcs>
                              <m:mc>
                                <m:mcPr>
                                  <m:count m:val="1"/>
                                  <m:mcJc m:val="center"/>
                                </m:mcPr>
                              </m:mc>
                            </m:mcs>
                            <m:ctrlPr>
                              <a:rPr lang="en-GB" sz="2400" i="1">
                                <a:effectLst/>
                                <a:latin typeface="Cambria Math" panose="02040503050406030204" pitchFamily="18" charset="0"/>
                                <a:ea typeface="DengXian" panose="02010600030101010101" pitchFamily="2" charset="-122"/>
                                <a:cs typeface="Times New Roman" panose="02020603050405020304" pitchFamily="18" charset="0"/>
                              </a:rPr>
                            </m:ctrlPr>
                          </m:mPr>
                          <m:mr>
                            <m:e>
                              <m:r>
                                <a:rPr lang="en-GB" sz="2400" i="1">
                                  <a:effectLst/>
                                  <a:latin typeface="Cambria Math" panose="02040503050406030204" pitchFamily="18" charset="0"/>
                                  <a:ea typeface="DengXian" panose="02010600030101010101" pitchFamily="2" charset="-122"/>
                                  <a:cs typeface="Times New Roman" panose="02020603050405020304" pitchFamily="18" charset="0"/>
                                </a:rPr>
                                <m:t>0</m:t>
                              </m:r>
                            </m:e>
                          </m:mr>
                          <m:mr>
                            <m:e>
                              <m:f>
                                <m:fPr>
                                  <m:ctrlPr>
                                    <a:rPr lang="en-GB" sz="240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GB" sz="2400" i="1">
                                      <a:effectLst/>
                                      <a:latin typeface="Cambria Math" panose="02040503050406030204" pitchFamily="18" charset="0"/>
                                      <a:ea typeface="DengXian" panose="02010600030101010101" pitchFamily="2" charset="-122"/>
                                      <a:cs typeface="Times New Roman" panose="02020603050405020304" pitchFamily="18" charset="0"/>
                                    </a:rPr>
                                    <m:t>𝑐𝑓</m:t>
                                  </m:r>
                                </m:num>
                                <m:den>
                                  <m:r>
                                    <a:rPr lang="en-GB" sz="2400" i="1">
                                      <a:effectLst/>
                                      <a:latin typeface="Cambria Math" panose="02040503050406030204" pitchFamily="18" charset="0"/>
                                      <a:ea typeface="DengXian" panose="02010600030101010101" pitchFamily="2" charset="-122"/>
                                      <a:cs typeface="Times New Roman" panose="02020603050405020304" pitchFamily="18" charset="0"/>
                                    </a:rPr>
                                    <m:t>𝑚</m:t>
                                  </m:r>
                                </m:den>
                              </m:f>
                            </m:e>
                          </m:mr>
                          <m:mr>
                            <m:e>
                              <m:r>
                                <a:rPr lang="en-GB" sz="2400" i="1">
                                  <a:effectLst/>
                                  <a:latin typeface="Cambria Math" panose="02040503050406030204" pitchFamily="18" charset="0"/>
                                  <a:ea typeface="DengXian" panose="02010600030101010101" pitchFamily="2" charset="-122"/>
                                  <a:cs typeface="Times New Roman" panose="02020603050405020304" pitchFamily="18" charset="0"/>
                                </a:rPr>
                                <m:t>0</m:t>
                              </m:r>
                            </m:e>
                          </m:mr>
                          <m:mr>
                            <m:e>
                              <m:f>
                                <m:fPr>
                                  <m:ctrlPr>
                                    <a:rPr lang="en-GB" sz="24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GB" sz="2400" i="1">
                                      <a:effectLst/>
                                      <a:latin typeface="Cambria Math" panose="02040503050406030204" pitchFamily="18" charset="0"/>
                                      <a:ea typeface="Cambria Math" panose="02040503050406030204" pitchFamily="18" charset="0"/>
                                      <a:cs typeface="Cambria Math" panose="02040503050406030204" pitchFamily="18" charset="0"/>
                                    </a:rPr>
                                    <m:t>𝑙𝑓</m:t>
                                  </m:r>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𝑐𝑓</m:t>
                                  </m:r>
                                </m:num>
                                <m:den>
                                  <m:r>
                                    <a:rPr lang="en-GB" sz="2400" i="1">
                                      <a:effectLst/>
                                      <a:latin typeface="Cambria Math" panose="02040503050406030204" pitchFamily="18" charset="0"/>
                                      <a:ea typeface="Cambria Math" panose="02040503050406030204" pitchFamily="18" charset="0"/>
                                      <a:cs typeface="Cambria Math" panose="02040503050406030204" pitchFamily="18" charset="0"/>
                                    </a:rPr>
                                    <m:t>𝐼𝑧</m:t>
                                  </m:r>
                                </m:den>
                              </m:f>
                            </m:e>
                          </m:mr>
                        </m:m>
                      </m:e>
                    </m:d>
                  </m:oMath>
                </a14:m>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14:m>
                  <m:oMath xmlns:m="http://schemas.openxmlformats.org/officeDocument/2006/math">
                    <m:r>
                      <a:rPr lang="en-GB" sz="2400" i="1">
                        <a:effectLst/>
                        <a:latin typeface="Cambria Math" panose="02040503050406030204" pitchFamily="18" charset="0"/>
                        <a:ea typeface="DengXian" panose="02010600030101010101" pitchFamily="2" charset="-122"/>
                        <a:cs typeface="Times New Roman" panose="02020603050405020304" pitchFamily="18" charset="0"/>
                      </a:rPr>
                      <m:t>𝐶</m:t>
                    </m:r>
                    <m:r>
                      <a:rPr lang="en-GB" sz="2400" i="1">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GB" sz="2400" i="1">
                            <a:effectLst/>
                            <a:latin typeface="Cambria Math" panose="02040503050406030204" pitchFamily="18" charset="0"/>
                            <a:ea typeface="DengXian" panose="02010600030101010101" pitchFamily="2" charset="-122"/>
                            <a:cs typeface="Times New Roman" panose="02020603050405020304" pitchFamily="18" charset="0"/>
                          </a:rPr>
                        </m:ctrlPr>
                      </m:dPr>
                      <m:e>
                        <m:m>
                          <m:mPr>
                            <m:mcs>
                              <m:mc>
                                <m:mcPr>
                                  <m:count m:val="4"/>
                                  <m:mcJc m:val="center"/>
                                </m:mcPr>
                              </m:mc>
                            </m:mcs>
                            <m:ctrlPr>
                              <a:rPr lang="en-GB" sz="2400" i="1">
                                <a:effectLst/>
                                <a:latin typeface="Cambria Math" panose="02040503050406030204" pitchFamily="18" charset="0"/>
                                <a:ea typeface="DengXian" panose="02010600030101010101" pitchFamily="2" charset="-122"/>
                                <a:cs typeface="Times New Roman" panose="02020603050405020304" pitchFamily="18" charset="0"/>
                              </a:rPr>
                            </m:ctrlPr>
                          </m:mPr>
                          <m:mr>
                            <m:e>
                              <m:r>
                                <a:rPr lang="en-GB" sz="2400" i="1">
                                  <a:effectLst/>
                                  <a:latin typeface="Cambria Math" panose="02040503050406030204" pitchFamily="18" charset="0"/>
                                  <a:ea typeface="DengXian" panose="02010600030101010101" pitchFamily="2" charset="-122"/>
                                  <a:cs typeface="Times New Roman" panose="02020603050405020304" pitchFamily="18" charset="0"/>
                                </a:rPr>
                                <m:t>1</m:t>
                              </m:r>
                            </m:e>
                            <m:e>
                              <m:r>
                                <a:rPr lang="en-GB" sz="2400" i="1">
                                  <a:effectLst/>
                                  <a:latin typeface="Cambria Math" panose="02040503050406030204" pitchFamily="18" charset="0"/>
                                  <a:ea typeface="DengXian" panose="02010600030101010101" pitchFamily="2" charset="-122"/>
                                  <a:cs typeface="Times New Roman" panose="02020603050405020304" pitchFamily="18" charset="0"/>
                                </a:rPr>
                                <m:t>0</m:t>
                              </m:r>
                            </m:e>
                            <m:e>
                              <m:r>
                                <a:rPr lang="en-GB" sz="2400" i="1">
                                  <a:effectLst/>
                                  <a:latin typeface="Cambria Math" panose="02040503050406030204" pitchFamily="18" charset="0"/>
                                  <a:ea typeface="DengXian" panose="02010600030101010101" pitchFamily="2" charset="-122"/>
                                  <a:cs typeface="Times New Roman" panose="02020603050405020304" pitchFamily="18" charset="0"/>
                                </a:rPr>
                                <m:t>0</m:t>
                              </m:r>
                            </m:e>
                            <m:e>
                              <m:r>
                                <a:rPr lang="en-GB" sz="2400" i="1">
                                  <a:effectLst/>
                                  <a:latin typeface="Cambria Math" panose="02040503050406030204" pitchFamily="18" charset="0"/>
                                  <a:ea typeface="DengXian" panose="02010600030101010101" pitchFamily="2" charset="-122"/>
                                  <a:cs typeface="Times New Roman" panose="02020603050405020304" pitchFamily="18" charset="0"/>
                                </a:rPr>
                                <m:t>0</m:t>
                              </m:r>
                            </m:e>
                          </m:mr>
                          <m:mr>
                            <m:e>
                              <m:r>
                                <a:rPr lang="en-GB" sz="2400" i="1">
                                  <a:effectLst/>
                                  <a:latin typeface="Cambria Math" panose="02040503050406030204" pitchFamily="18" charset="0"/>
                                  <a:ea typeface="DengXian" panose="02010600030101010101" pitchFamily="2" charset="-122"/>
                                  <a:cs typeface="Times New Roman" panose="02020603050405020304" pitchFamily="18" charset="0"/>
                                </a:rPr>
                                <m:t>0</m:t>
                              </m:r>
                            </m:e>
                            <m:e>
                              <m:r>
                                <a:rPr lang="en-GB" sz="2400" i="1">
                                  <a:effectLst/>
                                  <a:latin typeface="Cambria Math" panose="02040503050406030204" pitchFamily="18" charset="0"/>
                                  <a:ea typeface="DengXian" panose="02010600030101010101" pitchFamily="2" charset="-122"/>
                                  <a:cs typeface="Times New Roman" panose="02020603050405020304" pitchFamily="18" charset="0"/>
                                </a:rPr>
                                <m:t>0</m:t>
                              </m:r>
                            </m:e>
                            <m:e>
                              <m:r>
                                <a:rPr lang="en-GB" sz="2400" i="1">
                                  <a:effectLst/>
                                  <a:latin typeface="Cambria Math" panose="02040503050406030204" pitchFamily="18" charset="0"/>
                                  <a:ea typeface="Cambria Math" panose="02040503050406030204" pitchFamily="18" charset="0"/>
                                  <a:cs typeface="Cambria Math" panose="02040503050406030204" pitchFamily="18" charset="0"/>
                                </a:rPr>
                                <m:t>1</m:t>
                              </m:r>
                            </m:e>
                            <m:e>
                              <m:r>
                                <a:rPr lang="en-GB" sz="2400" i="1">
                                  <a:effectLst/>
                                  <a:latin typeface="Cambria Math" panose="02040503050406030204" pitchFamily="18" charset="0"/>
                                  <a:ea typeface="Cambria Math" panose="02040503050406030204" pitchFamily="18" charset="0"/>
                                  <a:cs typeface="Cambria Math" panose="02040503050406030204" pitchFamily="18" charset="0"/>
                                </a:rPr>
                                <m:t>0</m:t>
                              </m:r>
                            </m:e>
                          </m:mr>
                        </m:m>
                      </m:e>
                    </m:d>
                  </m:oMath>
                </a14:m>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800"/>
                  </a:spcAft>
                </a:pPr>
                <a14:m>
                  <m:oMath xmlns:m="http://schemas.openxmlformats.org/officeDocument/2006/math">
                    <m:r>
                      <a:rPr lang="en-GB" sz="2400" i="1">
                        <a:effectLst/>
                        <a:latin typeface="Cambria Math" panose="02040503050406030204" pitchFamily="18" charset="0"/>
                        <a:ea typeface="DengXian" panose="02010600030101010101" pitchFamily="2" charset="-122"/>
                        <a:cs typeface="Times New Roman" panose="02020603050405020304" pitchFamily="18" charset="0"/>
                      </a:rPr>
                      <m:t>𝑊</m:t>
                    </m:r>
                    <m:r>
                      <a:rPr lang="en-GB" sz="2400" i="1">
                        <a:effectLst/>
                        <a:latin typeface="Cambria Math" panose="02040503050406030204" pitchFamily="18" charset="0"/>
                        <a:ea typeface="DengXian" panose="02010600030101010101" pitchFamily="2" charset="-122"/>
                        <a:cs typeface="Times New Roman" panose="02020603050405020304" pitchFamily="18" charset="0"/>
                      </a:rPr>
                      <m:t>= </m:t>
                    </m:r>
                    <m:d>
                      <m:dPr>
                        <m:begChr m:val="["/>
                        <m:endChr m:val="]"/>
                        <m:ctrlPr>
                          <a:rPr lang="en-GB" sz="2400" i="1">
                            <a:effectLst/>
                            <a:latin typeface="Cambria Math" panose="02040503050406030204" pitchFamily="18" charset="0"/>
                            <a:ea typeface="DengXian" panose="02010600030101010101" pitchFamily="2" charset="-122"/>
                            <a:cs typeface="Times New Roman" panose="02020603050405020304" pitchFamily="18" charset="0"/>
                          </a:rPr>
                        </m:ctrlPr>
                      </m:dPr>
                      <m:e>
                        <m:m>
                          <m:mPr>
                            <m:mcs>
                              <m:mc>
                                <m:mcPr>
                                  <m:count m:val="1"/>
                                  <m:mcJc m:val="center"/>
                                </m:mcPr>
                              </m:mc>
                            </m:mcs>
                            <m:ctrlPr>
                              <a:rPr lang="en-GB" sz="2400" i="1">
                                <a:effectLst/>
                                <a:latin typeface="Cambria Math" panose="02040503050406030204" pitchFamily="18" charset="0"/>
                                <a:ea typeface="DengXian" panose="02010600030101010101" pitchFamily="2" charset="-122"/>
                                <a:cs typeface="Times New Roman" panose="02020603050405020304" pitchFamily="18" charset="0"/>
                              </a:rPr>
                            </m:ctrlPr>
                          </m:mPr>
                          <m:mr>
                            <m:e>
                              <m:r>
                                <a:rPr lang="en-GB" sz="2400" i="1">
                                  <a:effectLst/>
                                  <a:latin typeface="Cambria Math" panose="02040503050406030204" pitchFamily="18" charset="0"/>
                                  <a:ea typeface="DengXian" panose="02010600030101010101" pitchFamily="2" charset="-122"/>
                                  <a:cs typeface="Times New Roman" panose="02020603050405020304" pitchFamily="18" charset="0"/>
                                </a:rPr>
                                <m:t>0</m:t>
                              </m:r>
                            </m:e>
                          </m:mr>
                          <m:mr>
                            <m:e>
                              <m:r>
                                <a:rPr lang="en-GB" sz="2400" i="1">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GB" sz="240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GB" sz="2400" i="1">
                                      <a:effectLst/>
                                      <a:latin typeface="Cambria Math" panose="02040503050406030204" pitchFamily="18" charset="0"/>
                                      <a:ea typeface="DengXian" panose="02010600030101010101" pitchFamily="2" charset="-122"/>
                                      <a:cs typeface="Times New Roman" panose="02020603050405020304" pitchFamily="18" charset="0"/>
                                    </a:rPr>
                                    <m:t>𝑙𝑓</m:t>
                                  </m:r>
                                  <m:r>
                                    <a:rPr lang="en-GB" sz="2400" i="1">
                                      <a:effectLst/>
                                      <a:latin typeface="Cambria Math" panose="02040503050406030204" pitchFamily="18" charset="0"/>
                                      <a:ea typeface="DengXian" panose="02010600030101010101" pitchFamily="2" charset="-122"/>
                                      <a:cs typeface="Times New Roman" panose="02020603050405020304" pitchFamily="18" charset="0"/>
                                    </a:rPr>
                                    <m:t>∗</m:t>
                                  </m:r>
                                  <m:r>
                                    <a:rPr lang="en-GB" sz="2400" i="1">
                                      <a:effectLst/>
                                      <a:latin typeface="Cambria Math" panose="02040503050406030204" pitchFamily="18" charset="0"/>
                                      <a:ea typeface="DengXian" panose="02010600030101010101" pitchFamily="2" charset="-122"/>
                                      <a:cs typeface="Times New Roman" panose="02020603050405020304" pitchFamily="18" charset="0"/>
                                    </a:rPr>
                                    <m:t>𝑐𝑓</m:t>
                                  </m:r>
                                  <m:r>
                                    <a:rPr lang="en-GB" sz="2400" i="1">
                                      <a:effectLst/>
                                      <a:latin typeface="Cambria Math" panose="02040503050406030204" pitchFamily="18" charset="0"/>
                                      <a:ea typeface="DengXian" panose="02010600030101010101" pitchFamily="2" charset="-122"/>
                                      <a:cs typeface="Times New Roman" panose="02020603050405020304" pitchFamily="18" charset="0"/>
                                    </a:rPr>
                                    <m:t>−</m:t>
                                  </m:r>
                                  <m:r>
                                    <a:rPr lang="en-GB" sz="2400" i="1">
                                      <a:effectLst/>
                                      <a:latin typeface="Cambria Math" panose="02040503050406030204" pitchFamily="18" charset="0"/>
                                      <a:ea typeface="DengXian" panose="02010600030101010101" pitchFamily="2" charset="-122"/>
                                      <a:cs typeface="Times New Roman" panose="02020603050405020304" pitchFamily="18" charset="0"/>
                                    </a:rPr>
                                    <m:t>𝑙𝑟</m:t>
                                  </m:r>
                                  <m:r>
                                    <a:rPr lang="en-GB" sz="2400" i="1">
                                      <a:effectLst/>
                                      <a:latin typeface="Cambria Math" panose="02040503050406030204" pitchFamily="18" charset="0"/>
                                      <a:ea typeface="DengXian" panose="02010600030101010101" pitchFamily="2" charset="-122"/>
                                      <a:cs typeface="Times New Roman" panose="02020603050405020304" pitchFamily="18" charset="0"/>
                                    </a:rPr>
                                    <m:t>∗</m:t>
                                  </m:r>
                                  <m:r>
                                    <a:rPr lang="en-GB" sz="2400" i="1">
                                      <a:effectLst/>
                                      <a:latin typeface="Cambria Math" panose="02040503050406030204" pitchFamily="18" charset="0"/>
                                      <a:ea typeface="DengXian" panose="02010600030101010101" pitchFamily="2" charset="-122"/>
                                      <a:cs typeface="Times New Roman" panose="02020603050405020304" pitchFamily="18" charset="0"/>
                                    </a:rPr>
                                    <m:t>𝑐𝑟</m:t>
                                  </m:r>
                                </m:num>
                                <m:den>
                                  <m:r>
                                    <a:rPr lang="en-GB" sz="2400" i="1">
                                      <a:effectLst/>
                                      <a:latin typeface="Cambria Math" panose="02040503050406030204" pitchFamily="18" charset="0"/>
                                      <a:ea typeface="DengXian" panose="02010600030101010101" pitchFamily="2" charset="-122"/>
                                      <a:cs typeface="Times New Roman" panose="02020603050405020304" pitchFamily="18" charset="0"/>
                                    </a:rPr>
                                    <m:t>𝑚</m:t>
                                  </m:r>
                                  <m:r>
                                    <a:rPr lang="en-GB" sz="2400" i="1">
                                      <a:effectLst/>
                                      <a:latin typeface="Cambria Math" panose="02040503050406030204" pitchFamily="18" charset="0"/>
                                      <a:ea typeface="DengXian" panose="02010600030101010101" pitchFamily="2" charset="-122"/>
                                      <a:cs typeface="Times New Roman" panose="02020603050405020304" pitchFamily="18" charset="0"/>
                                    </a:rPr>
                                    <m:t>∗</m:t>
                                  </m:r>
                                  <m:r>
                                    <a:rPr lang="en-GB" sz="2400" i="1">
                                      <a:effectLst/>
                                      <a:latin typeface="Cambria Math" panose="02040503050406030204" pitchFamily="18" charset="0"/>
                                      <a:ea typeface="DengXian" panose="02010600030101010101" pitchFamily="2" charset="-122"/>
                                      <a:cs typeface="Times New Roman" panose="02020603050405020304" pitchFamily="18" charset="0"/>
                                    </a:rPr>
                                    <m:t>𝑣</m:t>
                                  </m:r>
                                </m:den>
                              </m:f>
                              <m:r>
                                <a:rPr lang="en-GB" sz="2400" i="1">
                                  <a:effectLst/>
                                  <a:latin typeface="Cambria Math" panose="02040503050406030204" pitchFamily="18" charset="0"/>
                                  <a:ea typeface="DengXian" panose="02010600030101010101" pitchFamily="2" charset="-122"/>
                                  <a:cs typeface="Times New Roman" panose="02020603050405020304" pitchFamily="18" charset="0"/>
                                </a:rPr>
                                <m:t>−</m:t>
                              </m:r>
                              <m:r>
                                <a:rPr lang="en-GB" sz="2400" i="1">
                                  <a:effectLst/>
                                  <a:latin typeface="Cambria Math" panose="02040503050406030204" pitchFamily="18" charset="0"/>
                                  <a:ea typeface="DengXian" panose="02010600030101010101" pitchFamily="2" charset="-122"/>
                                  <a:cs typeface="Times New Roman" panose="02020603050405020304" pitchFamily="18" charset="0"/>
                                </a:rPr>
                                <m:t>𝑣</m:t>
                              </m:r>
                            </m:e>
                          </m:mr>
                          <m:mr>
                            <m:e>
                              <m:r>
                                <a:rPr lang="en-GB" sz="2400" i="1">
                                  <a:effectLst/>
                                  <a:latin typeface="Cambria Math" panose="02040503050406030204" pitchFamily="18" charset="0"/>
                                  <a:ea typeface="DengXian" panose="02010600030101010101" pitchFamily="2" charset="-122"/>
                                  <a:cs typeface="Times New Roman" panose="02020603050405020304" pitchFamily="18" charset="0"/>
                                </a:rPr>
                                <m:t>0</m:t>
                              </m:r>
                            </m:e>
                          </m:mr>
                          <m:mr>
                            <m:e>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f>
                                <m:fPr>
                                  <m:ctrlPr>
                                    <a:rPr lang="en-GB" sz="24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GB" sz="2400" i="1">
                                      <a:effectLst/>
                                      <a:latin typeface="Cambria Math" panose="02040503050406030204" pitchFamily="18" charset="0"/>
                                      <a:ea typeface="Cambria Math" panose="02040503050406030204" pitchFamily="18" charset="0"/>
                                      <a:cs typeface="Cambria Math" panose="02040503050406030204" pitchFamily="18" charset="0"/>
                                    </a:rPr>
                                    <m:t>𝑙</m:t>
                                  </m:r>
                                  <m:sSup>
                                    <m:sSupPr>
                                      <m:ctrlPr>
                                        <a:rPr lang="en-GB"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GB" sz="2400" i="1">
                                          <a:effectLst/>
                                          <a:latin typeface="Cambria Math" panose="02040503050406030204" pitchFamily="18" charset="0"/>
                                          <a:ea typeface="Cambria Math" panose="02040503050406030204" pitchFamily="18" charset="0"/>
                                          <a:cs typeface="Cambria Math" panose="02040503050406030204" pitchFamily="18" charset="0"/>
                                        </a:rPr>
                                        <m:t>𝑓</m:t>
                                      </m:r>
                                    </m:e>
                                    <m:sup>
                                      <m:r>
                                        <a:rPr lang="en-GB" sz="2400" i="1">
                                          <a:effectLst/>
                                          <a:latin typeface="Cambria Math" panose="02040503050406030204" pitchFamily="18" charset="0"/>
                                          <a:ea typeface="Cambria Math" panose="02040503050406030204" pitchFamily="18" charset="0"/>
                                          <a:cs typeface="Cambria Math" panose="02040503050406030204" pitchFamily="18" charset="0"/>
                                        </a:rPr>
                                        <m:t>2</m:t>
                                      </m:r>
                                    </m:sup>
                                  </m:sSup>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𝑐𝑓</m:t>
                                  </m:r>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𝑙</m:t>
                                  </m:r>
                                  <m:sSup>
                                    <m:sSupPr>
                                      <m:ctrlPr>
                                        <a:rPr lang="en-GB"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GB" sz="2400" i="1">
                                          <a:effectLst/>
                                          <a:latin typeface="Cambria Math" panose="02040503050406030204" pitchFamily="18" charset="0"/>
                                          <a:ea typeface="Cambria Math" panose="02040503050406030204" pitchFamily="18" charset="0"/>
                                          <a:cs typeface="Cambria Math" panose="02040503050406030204" pitchFamily="18" charset="0"/>
                                        </a:rPr>
                                        <m:t>𝑟</m:t>
                                      </m:r>
                                    </m:e>
                                    <m:sup>
                                      <m:r>
                                        <a:rPr lang="en-GB" sz="2400" i="1">
                                          <a:effectLst/>
                                          <a:latin typeface="Cambria Math" panose="02040503050406030204" pitchFamily="18" charset="0"/>
                                          <a:ea typeface="Cambria Math" panose="02040503050406030204" pitchFamily="18" charset="0"/>
                                          <a:cs typeface="Cambria Math" panose="02040503050406030204" pitchFamily="18" charset="0"/>
                                        </a:rPr>
                                        <m:t>2</m:t>
                                      </m:r>
                                    </m:sup>
                                  </m:sSup>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𝑐𝑟</m:t>
                                  </m:r>
                                </m:num>
                                <m:den>
                                  <m:r>
                                    <a:rPr lang="en-GB" sz="2400" i="1">
                                      <a:effectLst/>
                                      <a:latin typeface="Cambria Math" panose="02040503050406030204" pitchFamily="18" charset="0"/>
                                      <a:ea typeface="Cambria Math" panose="02040503050406030204" pitchFamily="18" charset="0"/>
                                      <a:cs typeface="Cambria Math" panose="02040503050406030204" pitchFamily="18" charset="0"/>
                                    </a:rPr>
                                    <m:t>𝐼𝑧</m:t>
                                  </m:r>
                                  <m:r>
                                    <a:rPr lang="en-GB" sz="2400" i="1">
                                      <a:effectLst/>
                                      <a:latin typeface="Cambria Math" panose="02040503050406030204" pitchFamily="18" charset="0"/>
                                      <a:ea typeface="Cambria Math" panose="02040503050406030204" pitchFamily="18" charset="0"/>
                                      <a:cs typeface="Cambria Math" panose="02040503050406030204" pitchFamily="18" charset="0"/>
                                    </a:rPr>
                                    <m:t>∗</m:t>
                                  </m:r>
                                  <m:r>
                                    <a:rPr lang="en-GB" sz="2400" i="1">
                                      <a:effectLst/>
                                      <a:latin typeface="Cambria Math" panose="02040503050406030204" pitchFamily="18" charset="0"/>
                                      <a:ea typeface="Cambria Math" panose="02040503050406030204" pitchFamily="18" charset="0"/>
                                      <a:cs typeface="Cambria Math" panose="02040503050406030204" pitchFamily="18" charset="0"/>
                                    </a:rPr>
                                    <m:t>𝑣</m:t>
                                  </m:r>
                                </m:den>
                              </m:f>
                            </m:e>
                          </m:mr>
                        </m:m>
                      </m:e>
                    </m:d>
                    <m:r>
                      <a:rPr lang="en-GB" sz="2400" i="1">
                        <a:effectLst/>
                        <a:latin typeface="Cambria Math" panose="02040503050406030204" pitchFamily="18" charset="0"/>
                        <a:ea typeface="DengXian" panose="02010600030101010101" pitchFamily="2" charset="-122"/>
                        <a:cs typeface="Times New Roman" panose="02020603050405020304" pitchFamily="18" charset="0"/>
                      </a:rPr>
                      <m:t>∗</m:t>
                    </m:r>
                    <m:r>
                      <a:rPr lang="en-GB" sz="2400" i="1">
                        <a:effectLst/>
                        <a:latin typeface="Cambria Math" panose="02040503050406030204" pitchFamily="18" charset="0"/>
                        <a:ea typeface="DengXian" panose="02010600030101010101" pitchFamily="2" charset="-122"/>
                        <a:cs typeface="Times New Roman" panose="02020603050405020304" pitchFamily="18" charset="0"/>
                      </a:rPr>
                      <m:t>𝑣</m:t>
                    </m:r>
                    <m:r>
                      <a:rPr lang="en-GB" sz="2400" i="1">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GB" sz="2400">
                        <a:effectLst/>
                        <a:latin typeface="Cambria Math" panose="02040503050406030204" pitchFamily="18" charset="0"/>
                        <a:ea typeface="DengXian" panose="02010600030101010101" pitchFamily="2" charset="-122"/>
                        <a:cs typeface="Times New Roman" panose="02020603050405020304" pitchFamily="18" charset="0"/>
                      </a:rPr>
                      <m:t>Κ</m:t>
                    </m:r>
                  </m:oMath>
                </a14:m>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GB" dirty="0"/>
              </a:p>
            </p:txBody>
          </p:sp>
        </mc:Choice>
        <mc:Fallback xmlns="">
          <p:sp>
            <p:nvSpPr>
              <p:cNvPr id="3" name="Content Placeholder 2">
                <a:extLst>
                  <a:ext uri="{FF2B5EF4-FFF2-40B4-BE49-F238E27FC236}">
                    <a16:creationId xmlns:a16="http://schemas.microsoft.com/office/drawing/2014/main" id="{2B2331CF-C881-4E51-92D4-4BD93F8C88A2}"/>
                  </a:ext>
                </a:extLst>
              </p:cNvPr>
              <p:cNvSpPr>
                <a:spLocks noGrp="1" noRot="1" noChangeAspect="1" noMove="1" noResize="1" noEditPoints="1" noAdjustHandles="1" noChangeArrowheads="1" noChangeShapeType="1" noTextEdit="1"/>
              </p:cNvSpPr>
              <p:nvPr>
                <p:ph idx="1"/>
              </p:nvPr>
            </p:nvSpPr>
            <p:spPr>
              <a:xfrm>
                <a:off x="432695" y="1114496"/>
                <a:ext cx="5089424" cy="4029004"/>
              </a:xfrm>
              <a:blipFill>
                <a:blip r:embed="rId2"/>
                <a:stretch>
                  <a:fillRect t="-454"/>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6C2D432C-636C-4649-A1CD-5121648A28B9}"/>
              </a:ext>
            </a:extLst>
          </p:cNvPr>
          <p:cNvSpPr txBox="1"/>
          <p:nvPr/>
        </p:nvSpPr>
        <p:spPr>
          <a:xfrm>
            <a:off x="4700588" y="1404014"/>
            <a:ext cx="4191534" cy="923330"/>
          </a:xfrm>
          <a:prstGeom prst="rect">
            <a:avLst/>
          </a:prstGeom>
          <a:noFill/>
        </p:spPr>
        <p:txBody>
          <a:bodyPr wrap="square" rtlCol="0">
            <a:spAutoFit/>
          </a:bodyPr>
          <a:lstStyle/>
          <a:p>
            <a:pPr marL="285750" indent="-285750">
              <a:buFont typeface="Arial" panose="020B0604020202020204" pitchFamily="34" charset="0"/>
              <a:buChar char="•"/>
            </a:pPr>
            <a:r>
              <a:rPr lang="en-GB" dirty="0"/>
              <a:t>Uses bilinear discretisation approach to convert it into a discrete model</a:t>
            </a:r>
          </a:p>
          <a:p>
            <a:pPr marL="285750" indent="-285750">
              <a:buFont typeface="Arial" panose="020B0604020202020204" pitchFamily="34" charset="0"/>
              <a:buChar char="•"/>
            </a:pPr>
            <a:r>
              <a:rPr lang="en-GB" dirty="0">
                <a:solidFill>
                  <a:srgbClr val="FF0000"/>
                </a:solidFill>
              </a:rPr>
              <a:t>This model is same as paper Lee 2018</a:t>
            </a:r>
          </a:p>
          <a:p>
            <a:endParaRPr lang="en-GB" dirty="0"/>
          </a:p>
        </p:txBody>
      </p:sp>
    </p:spTree>
    <p:extLst>
      <p:ext uri="{BB962C8B-B14F-4D97-AF65-F5344CB8AC3E}">
        <p14:creationId xmlns:p14="http://schemas.microsoft.com/office/powerpoint/2010/main" val="920287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D4CE9-D780-4C02-A74A-2403A84B34B4}"/>
              </a:ext>
            </a:extLst>
          </p:cNvPr>
          <p:cNvSpPr>
            <a:spLocks noGrp="1"/>
          </p:cNvSpPr>
          <p:nvPr>
            <p:ph type="title"/>
          </p:nvPr>
        </p:nvSpPr>
        <p:spPr/>
        <p:txBody>
          <a:bodyPr/>
          <a:lstStyle/>
          <a:p>
            <a:r>
              <a:rPr lang="en-GB" dirty="0" err="1"/>
              <a:t>Autoware.Auto</a:t>
            </a:r>
            <a:r>
              <a:rPr lang="en-GB" dirty="0"/>
              <a:t> MPC implementation for lateral control</a:t>
            </a:r>
            <a:br>
              <a:rPr lang="en-GB" dirty="0"/>
            </a:br>
            <a:r>
              <a:rPr lang="en-GB" dirty="0"/>
              <a:t>Constraints</a:t>
            </a:r>
          </a:p>
        </p:txBody>
      </p:sp>
      <p:sp>
        <p:nvSpPr>
          <p:cNvPr id="3" name="Content Placeholder 2">
            <a:extLst>
              <a:ext uri="{FF2B5EF4-FFF2-40B4-BE49-F238E27FC236}">
                <a16:creationId xmlns:a16="http://schemas.microsoft.com/office/drawing/2014/main" id="{24C61907-8CE5-4CA3-ADEA-5BF83329FE44}"/>
              </a:ext>
            </a:extLst>
          </p:cNvPr>
          <p:cNvSpPr>
            <a:spLocks noGrp="1"/>
          </p:cNvSpPr>
          <p:nvPr>
            <p:ph idx="1"/>
          </p:nvPr>
        </p:nvSpPr>
        <p:spPr/>
        <p:txBody>
          <a:bodyPr/>
          <a:lstStyle/>
          <a:p>
            <a:r>
              <a:rPr lang="en-GB" dirty="0"/>
              <a:t>Option1: No constraints</a:t>
            </a:r>
          </a:p>
          <a:p>
            <a:r>
              <a:rPr lang="en-GB" dirty="0"/>
              <a:t>Option 2: Constraints on steering &lt;+/-35degree</a:t>
            </a:r>
          </a:p>
        </p:txBody>
      </p:sp>
    </p:spTree>
    <p:extLst>
      <p:ext uri="{BB962C8B-B14F-4D97-AF65-F5344CB8AC3E}">
        <p14:creationId xmlns:p14="http://schemas.microsoft.com/office/powerpoint/2010/main" val="1723264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D4CE9-D780-4C02-A74A-2403A84B34B4}"/>
              </a:ext>
            </a:extLst>
          </p:cNvPr>
          <p:cNvSpPr>
            <a:spLocks noGrp="1"/>
          </p:cNvSpPr>
          <p:nvPr>
            <p:ph type="title"/>
          </p:nvPr>
        </p:nvSpPr>
        <p:spPr/>
        <p:txBody>
          <a:bodyPr/>
          <a:lstStyle/>
          <a:p>
            <a:r>
              <a:rPr lang="en-GB" dirty="0" err="1"/>
              <a:t>Autoware.Auto</a:t>
            </a:r>
            <a:r>
              <a:rPr lang="en-GB" dirty="0"/>
              <a:t> MPC implementation for lateral control</a:t>
            </a:r>
            <a:br>
              <a:rPr lang="en-GB" dirty="0"/>
            </a:br>
            <a:r>
              <a:rPr lang="en-GB" dirty="0"/>
              <a:t>QP Solver</a:t>
            </a:r>
          </a:p>
        </p:txBody>
      </p:sp>
      <p:sp>
        <p:nvSpPr>
          <p:cNvPr id="3" name="Content Placeholder 2">
            <a:extLst>
              <a:ext uri="{FF2B5EF4-FFF2-40B4-BE49-F238E27FC236}">
                <a16:creationId xmlns:a16="http://schemas.microsoft.com/office/drawing/2014/main" id="{24C61907-8CE5-4CA3-ADEA-5BF83329FE44}"/>
              </a:ext>
            </a:extLst>
          </p:cNvPr>
          <p:cNvSpPr>
            <a:spLocks noGrp="1"/>
          </p:cNvSpPr>
          <p:nvPr>
            <p:ph idx="1"/>
          </p:nvPr>
        </p:nvSpPr>
        <p:spPr/>
        <p:txBody>
          <a:bodyPr/>
          <a:lstStyle/>
          <a:p>
            <a:r>
              <a:rPr lang="en-GB" dirty="0"/>
              <a:t>Unconstraint-fast</a:t>
            </a:r>
          </a:p>
          <a:p>
            <a:endParaRPr lang="en-GB" dirty="0"/>
          </a:p>
          <a:p>
            <a:r>
              <a:rPr lang="en-GB" dirty="0"/>
              <a:t>QSQP for constraints</a:t>
            </a:r>
          </a:p>
          <a:p>
            <a:pPr lvl="1"/>
            <a:r>
              <a:rPr lang="en-GB" dirty="0"/>
              <a:t>Link for QSQP library</a:t>
            </a:r>
            <a:r>
              <a:rPr lang="en-GB"/>
              <a:t>; </a:t>
            </a:r>
            <a:r>
              <a:rPr lang="en-GB" b="0" i="0" u="sng">
                <a:effectLst/>
                <a:latin typeface="Söhne"/>
                <a:hlinkClick r:id="rId2"/>
              </a:rPr>
              <a:t>https://osqp.org/</a:t>
            </a:r>
            <a:endParaRPr lang="en-GB" dirty="0"/>
          </a:p>
          <a:p>
            <a:pPr lvl="1"/>
            <a:endParaRPr lang="en-GB" dirty="0"/>
          </a:p>
        </p:txBody>
      </p:sp>
    </p:spTree>
    <p:extLst>
      <p:ext uri="{BB962C8B-B14F-4D97-AF65-F5344CB8AC3E}">
        <p14:creationId xmlns:p14="http://schemas.microsoft.com/office/powerpoint/2010/main" val="16389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3804-38FE-44AE-B965-C709ABF4279A}"/>
              </a:ext>
            </a:extLst>
          </p:cNvPr>
          <p:cNvSpPr>
            <a:spLocks noGrp="1"/>
          </p:cNvSpPr>
          <p:nvPr>
            <p:ph type="title"/>
          </p:nvPr>
        </p:nvSpPr>
        <p:spPr/>
        <p:txBody>
          <a:bodyPr/>
          <a:lstStyle/>
          <a:p>
            <a:r>
              <a:rPr lang="en-GB" dirty="0"/>
              <a:t>Validate Dynamic Model-Based Control in MATLAB/Simulink</a:t>
            </a:r>
          </a:p>
        </p:txBody>
      </p:sp>
      <p:sp>
        <p:nvSpPr>
          <p:cNvPr id="3" name="Content Placeholder 2">
            <a:extLst>
              <a:ext uri="{FF2B5EF4-FFF2-40B4-BE49-F238E27FC236}">
                <a16:creationId xmlns:a16="http://schemas.microsoft.com/office/drawing/2014/main" id="{CFB2378F-E739-4548-B05A-BD2286469F41}"/>
              </a:ext>
            </a:extLst>
          </p:cNvPr>
          <p:cNvSpPr>
            <a:spLocks noGrp="1"/>
          </p:cNvSpPr>
          <p:nvPr>
            <p:ph idx="1"/>
          </p:nvPr>
        </p:nvSpPr>
        <p:spPr/>
        <p:txBody>
          <a:bodyPr>
            <a:normAutofit/>
          </a:bodyPr>
          <a:lstStyle/>
          <a:p>
            <a:r>
              <a:rPr lang="en-GB" dirty="0"/>
              <a:t>Three controllers implemented in MATLAB</a:t>
            </a:r>
          </a:p>
          <a:p>
            <a:pPr lvl="1"/>
            <a:r>
              <a:rPr lang="en-GB" sz="1600" dirty="0"/>
              <a:t>For</a:t>
            </a:r>
            <a:r>
              <a:rPr lang="zh-CN" altLang="en-US" sz="1600" dirty="0"/>
              <a:t> </a:t>
            </a:r>
            <a:r>
              <a:rPr lang="en-GB" altLang="zh-CN" sz="1600" dirty="0"/>
              <a:t>speed</a:t>
            </a:r>
            <a:r>
              <a:rPr lang="zh-CN" altLang="en-US" sz="1600" dirty="0"/>
              <a:t> </a:t>
            </a:r>
            <a:r>
              <a:rPr lang="en-GB" altLang="zh-CN" sz="1600" dirty="0"/>
              <a:t>=</a:t>
            </a:r>
            <a:r>
              <a:rPr lang="zh-CN" altLang="en-US" sz="1600" dirty="0"/>
              <a:t> </a:t>
            </a:r>
            <a:r>
              <a:rPr lang="en-GB" altLang="zh-CN" sz="1600" dirty="0"/>
              <a:t>10m/s, Ts = 0.05s, Prediction Horizon = 4.</a:t>
            </a:r>
            <a:endParaRPr lang="en-GB" sz="1600" dirty="0"/>
          </a:p>
          <a:p>
            <a:pPr lvl="2"/>
            <a:r>
              <a:rPr lang="en-GB" sz="1400" dirty="0"/>
              <a:t>Controller 1: An Online MPC using QSPQ solver</a:t>
            </a:r>
          </a:p>
          <a:p>
            <a:pPr lvl="2"/>
            <a:r>
              <a:rPr lang="en-GB" sz="1400" dirty="0"/>
              <a:t>Controller 2: An Explicit MPC solved using MPT3 toolbox</a:t>
            </a:r>
          </a:p>
          <a:p>
            <a:pPr lvl="2"/>
            <a:r>
              <a:rPr lang="en-GB" sz="1400" dirty="0"/>
              <a:t>Controller 3: An LQR controller designed using MATLAB</a:t>
            </a:r>
          </a:p>
          <a:p>
            <a:pPr lvl="1"/>
            <a:r>
              <a:rPr lang="en-GB" altLang="zh-CN" sz="1600" dirty="0"/>
              <a:t>Number of regions of Explicit MPC</a:t>
            </a:r>
          </a:p>
          <a:p>
            <a:pPr lvl="2"/>
            <a:r>
              <a:rPr lang="en-GB" altLang="zh-CN" sz="1400" dirty="0"/>
              <a:t>Constraints in all states:</a:t>
            </a:r>
            <a:r>
              <a:rPr lang="zh-CN" altLang="en-US" sz="1400" dirty="0"/>
              <a:t> </a:t>
            </a:r>
            <a:r>
              <a:rPr lang="en-GB" altLang="zh-CN" sz="1400" dirty="0"/>
              <a:t>441</a:t>
            </a:r>
          </a:p>
          <a:p>
            <a:pPr lvl="2"/>
            <a:r>
              <a:rPr lang="en-GB" altLang="zh-CN" sz="1400" dirty="0"/>
              <a:t>Constraints on lateral error and heading error only: 283</a:t>
            </a:r>
          </a:p>
          <a:p>
            <a:pPr lvl="1"/>
            <a:r>
              <a:rPr lang="en-GB" altLang="zh-CN" sz="1600" dirty="0"/>
              <a:t>Runtime (for 441 regions)</a:t>
            </a:r>
          </a:p>
          <a:p>
            <a:pPr lvl="3"/>
            <a:r>
              <a:rPr lang="en-GB" altLang="zh-CN" sz="1400" dirty="0"/>
              <a:t>Online MPC: average 0.15s for 100 iterations simulation</a:t>
            </a:r>
          </a:p>
          <a:p>
            <a:pPr lvl="3"/>
            <a:r>
              <a:rPr lang="en-GB" altLang="zh-CN" sz="1400" dirty="0"/>
              <a:t>Explicit MPC: average 0.07s for 100 iteration simulation</a:t>
            </a:r>
          </a:p>
          <a:p>
            <a:pPr lvl="1"/>
            <a:endParaRPr lang="en-GB" altLang="zh-CN" sz="1500" dirty="0"/>
          </a:p>
          <a:p>
            <a:pPr lvl="1"/>
            <a:endParaRPr lang="en-GB" dirty="0"/>
          </a:p>
          <a:p>
            <a:pPr lvl="1"/>
            <a:endParaRPr lang="en-GB" dirty="0"/>
          </a:p>
        </p:txBody>
      </p:sp>
    </p:spTree>
    <p:extLst>
      <p:ext uri="{BB962C8B-B14F-4D97-AF65-F5344CB8AC3E}">
        <p14:creationId xmlns:p14="http://schemas.microsoft.com/office/powerpoint/2010/main" val="3098981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a:t>
            </a:r>
          </a:p>
        </p:txBody>
      </p:sp>
      <p:sp>
        <p:nvSpPr>
          <p:cNvPr id="3" name="Content Placeholder 2"/>
          <p:cNvSpPr>
            <a:spLocks noGrp="1"/>
          </p:cNvSpPr>
          <p:nvPr>
            <p:ph idx="1"/>
          </p:nvPr>
        </p:nvSpPr>
        <p:spPr>
          <a:xfrm>
            <a:off x="343434" y="1405808"/>
            <a:ext cx="7886700" cy="2531192"/>
          </a:xfrm>
        </p:spPr>
        <p:txBody>
          <a:bodyPr>
            <a:normAutofit/>
          </a:bodyPr>
          <a:lstStyle/>
          <a:p>
            <a:pPr>
              <a:spcBef>
                <a:spcPts val="400"/>
              </a:spcBef>
            </a:pPr>
            <a:r>
              <a:rPr lang="en-GB" dirty="0"/>
              <a:t>Progress Update From 14/01/23 to: 03/02/23</a:t>
            </a:r>
          </a:p>
          <a:p>
            <a:pPr>
              <a:spcBef>
                <a:spcPts val="400"/>
              </a:spcBef>
            </a:pPr>
            <a:r>
              <a:rPr lang="en-GB" dirty="0"/>
              <a:t>Next Steps</a:t>
            </a:r>
          </a:p>
          <a:p>
            <a:pPr>
              <a:spcBef>
                <a:spcPts val="400"/>
              </a:spcBef>
            </a:pPr>
            <a:r>
              <a:rPr lang="en-GB" dirty="0"/>
              <a:t>Other activities</a:t>
            </a:r>
          </a:p>
        </p:txBody>
      </p:sp>
    </p:spTree>
    <p:extLst>
      <p:ext uri="{BB962C8B-B14F-4D97-AF65-F5344CB8AC3E}">
        <p14:creationId xmlns:p14="http://schemas.microsoft.com/office/powerpoint/2010/main" val="103228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BF6D-D2EF-9254-4682-FD251CB28319}"/>
              </a:ext>
            </a:extLst>
          </p:cNvPr>
          <p:cNvSpPr>
            <a:spLocks noGrp="1"/>
          </p:cNvSpPr>
          <p:nvPr>
            <p:ph type="title"/>
          </p:nvPr>
        </p:nvSpPr>
        <p:spPr/>
        <p:txBody>
          <a:bodyPr/>
          <a:lstStyle/>
          <a:p>
            <a:r>
              <a:rPr lang="en-GB" dirty="0"/>
              <a:t>Validate Dynamic Model-Based Control in MATLAB/Simulink</a:t>
            </a:r>
          </a:p>
        </p:txBody>
      </p:sp>
      <p:sp>
        <p:nvSpPr>
          <p:cNvPr id="3" name="Content Placeholder 2">
            <a:extLst>
              <a:ext uri="{FF2B5EF4-FFF2-40B4-BE49-F238E27FC236}">
                <a16:creationId xmlns:a16="http://schemas.microsoft.com/office/drawing/2014/main" id="{44E1244F-EB1F-D322-6D15-327803C98603}"/>
              </a:ext>
            </a:extLst>
          </p:cNvPr>
          <p:cNvSpPr>
            <a:spLocks noGrp="1"/>
          </p:cNvSpPr>
          <p:nvPr>
            <p:ph idx="1"/>
          </p:nvPr>
        </p:nvSpPr>
        <p:spPr>
          <a:xfrm>
            <a:off x="432695" y="1114496"/>
            <a:ext cx="7886700" cy="3956268"/>
          </a:xfrm>
        </p:spPr>
        <p:txBody>
          <a:bodyPr>
            <a:normAutofit/>
          </a:bodyPr>
          <a:lstStyle/>
          <a:p>
            <a:r>
              <a:rPr lang="en-GB" dirty="0"/>
              <a:t>Identical Performance between Online and Explicit MPC</a:t>
            </a:r>
            <a:r>
              <a:rPr lang="zh-CN" altLang="en-US" dirty="0"/>
              <a:t>， </a:t>
            </a:r>
            <a:r>
              <a:rPr lang="en-GB" altLang="zh-CN" dirty="0"/>
              <a:t>very similar between LQR and Online MPC.</a:t>
            </a:r>
          </a:p>
          <a:p>
            <a:endParaRPr lang="en-GB" altLang="zh-CN" dirty="0"/>
          </a:p>
          <a:p>
            <a:endParaRPr lang="en-GB" altLang="zh-CN" dirty="0"/>
          </a:p>
          <a:p>
            <a:endParaRPr lang="en-GB" altLang="zh-CN" dirty="0"/>
          </a:p>
          <a:p>
            <a:endParaRPr lang="en-GB" altLang="zh-CN" dirty="0"/>
          </a:p>
          <a:p>
            <a:endParaRPr lang="en-GB" altLang="zh-CN" dirty="0"/>
          </a:p>
          <a:p>
            <a:endParaRPr lang="en-GB" dirty="0"/>
          </a:p>
        </p:txBody>
      </p:sp>
      <p:pic>
        <p:nvPicPr>
          <p:cNvPr id="5" name="Picture 4">
            <a:extLst>
              <a:ext uri="{FF2B5EF4-FFF2-40B4-BE49-F238E27FC236}">
                <a16:creationId xmlns:a16="http://schemas.microsoft.com/office/drawing/2014/main" id="{CD0DBD9A-7EBE-2CED-E35D-1EB9439C809A}"/>
              </a:ext>
            </a:extLst>
          </p:cNvPr>
          <p:cNvPicPr>
            <a:picLocks noChangeAspect="1"/>
          </p:cNvPicPr>
          <p:nvPr/>
        </p:nvPicPr>
        <p:blipFill>
          <a:blip r:embed="rId2"/>
          <a:stretch>
            <a:fillRect/>
          </a:stretch>
        </p:blipFill>
        <p:spPr>
          <a:xfrm>
            <a:off x="432695" y="2170771"/>
            <a:ext cx="3513387" cy="2635040"/>
          </a:xfrm>
          <a:prstGeom prst="rect">
            <a:avLst/>
          </a:prstGeom>
        </p:spPr>
      </p:pic>
      <p:pic>
        <p:nvPicPr>
          <p:cNvPr id="7" name="Picture 6">
            <a:extLst>
              <a:ext uri="{FF2B5EF4-FFF2-40B4-BE49-F238E27FC236}">
                <a16:creationId xmlns:a16="http://schemas.microsoft.com/office/drawing/2014/main" id="{39F25982-215C-9452-EFEC-64843340F0E2}"/>
              </a:ext>
            </a:extLst>
          </p:cNvPr>
          <p:cNvPicPr>
            <a:picLocks noChangeAspect="1"/>
          </p:cNvPicPr>
          <p:nvPr/>
        </p:nvPicPr>
        <p:blipFill>
          <a:blip r:embed="rId3"/>
          <a:stretch>
            <a:fillRect/>
          </a:stretch>
        </p:blipFill>
        <p:spPr>
          <a:xfrm>
            <a:off x="3793626" y="2058982"/>
            <a:ext cx="4015709" cy="3011782"/>
          </a:xfrm>
          <a:prstGeom prst="rect">
            <a:avLst/>
          </a:prstGeom>
        </p:spPr>
      </p:pic>
    </p:spTree>
    <p:extLst>
      <p:ext uri="{BB962C8B-B14F-4D97-AF65-F5344CB8AC3E}">
        <p14:creationId xmlns:p14="http://schemas.microsoft.com/office/powerpoint/2010/main" val="735845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E0BF-DBA8-9FD2-19F8-19113865E320}"/>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6E6D5725-631A-D717-9B98-E56BA27831F6}"/>
              </a:ext>
            </a:extLst>
          </p:cNvPr>
          <p:cNvSpPr>
            <a:spLocks noGrp="1"/>
          </p:cNvSpPr>
          <p:nvPr>
            <p:ph idx="1"/>
          </p:nvPr>
        </p:nvSpPr>
        <p:spPr/>
        <p:txBody>
          <a:bodyPr/>
          <a:lstStyle/>
          <a:p>
            <a:r>
              <a:rPr lang="en-GB" dirty="0"/>
              <a:t>Is there some way we can know the model parameters of </a:t>
            </a:r>
            <a:r>
              <a:rPr lang="en-GB" dirty="0" err="1"/>
              <a:t>streetdrone</a:t>
            </a:r>
            <a:r>
              <a:rPr lang="en-GB" dirty="0"/>
              <a:t> vehicle?</a:t>
            </a:r>
          </a:p>
          <a:p>
            <a:pPr marL="0" indent="0">
              <a:buNone/>
            </a:pPr>
            <a:endParaRPr lang="en-GB" dirty="0"/>
          </a:p>
        </p:txBody>
      </p:sp>
      <p:pic>
        <p:nvPicPr>
          <p:cNvPr id="5" name="Picture 4">
            <a:extLst>
              <a:ext uri="{FF2B5EF4-FFF2-40B4-BE49-F238E27FC236}">
                <a16:creationId xmlns:a16="http://schemas.microsoft.com/office/drawing/2014/main" id="{B123BCFA-6F70-E994-3927-9CF494E95A68}"/>
              </a:ext>
            </a:extLst>
          </p:cNvPr>
          <p:cNvPicPr>
            <a:picLocks noChangeAspect="1"/>
          </p:cNvPicPr>
          <p:nvPr/>
        </p:nvPicPr>
        <p:blipFill>
          <a:blip r:embed="rId2"/>
          <a:stretch>
            <a:fillRect/>
          </a:stretch>
        </p:blipFill>
        <p:spPr>
          <a:xfrm>
            <a:off x="1514475" y="1604962"/>
            <a:ext cx="6115050" cy="1933575"/>
          </a:xfrm>
          <a:prstGeom prst="rect">
            <a:avLst/>
          </a:prstGeom>
        </p:spPr>
      </p:pic>
    </p:spTree>
    <p:extLst>
      <p:ext uri="{BB962C8B-B14F-4D97-AF65-F5344CB8AC3E}">
        <p14:creationId xmlns:p14="http://schemas.microsoft.com/office/powerpoint/2010/main" val="3194486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767FB-61B1-4A05-82E0-75809B35AC3C}"/>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ABA3EE08-A23F-48A3-BC18-2126A5192E81}"/>
              </a:ext>
            </a:extLst>
          </p:cNvPr>
          <p:cNvSpPr>
            <a:spLocks noGrp="1"/>
          </p:cNvSpPr>
          <p:nvPr>
            <p:ph idx="1"/>
          </p:nvPr>
        </p:nvSpPr>
        <p:spPr/>
        <p:txBody>
          <a:bodyPr/>
          <a:lstStyle/>
          <a:p>
            <a:r>
              <a:rPr lang="en-GB" dirty="0"/>
              <a:t>MPC &amp; EMPC implementation in ASLAN(open)</a:t>
            </a:r>
          </a:p>
          <a:p>
            <a:r>
              <a:rPr lang="en-GB" dirty="0"/>
              <a:t>Evaluate the computing time and storage of EMPC and MPC after implementation in ASLAN</a:t>
            </a:r>
          </a:p>
          <a:p>
            <a:r>
              <a:rPr lang="en-GB" dirty="0"/>
              <a:t>Possibly explore methods to reduce the number of regions of EMPC (to reduce compute time and storage)</a:t>
            </a:r>
          </a:p>
          <a:p>
            <a:r>
              <a:rPr lang="en-GB" dirty="0"/>
              <a:t>Explore the approach for developing an EMPC for a range of vehicle speed</a:t>
            </a:r>
          </a:p>
          <a:p>
            <a:pPr lvl="1"/>
            <a:r>
              <a:rPr lang="en-GB" dirty="0"/>
              <a:t>EMPC for LPV system: https://yalmip.github.io/example/explicitlpvampc/</a:t>
            </a:r>
          </a:p>
        </p:txBody>
      </p:sp>
    </p:spTree>
    <p:extLst>
      <p:ext uri="{BB962C8B-B14F-4D97-AF65-F5344CB8AC3E}">
        <p14:creationId xmlns:p14="http://schemas.microsoft.com/office/powerpoint/2010/main" val="2772409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9CE2-F50F-4408-AA69-CEF5EA7358C0}"/>
              </a:ext>
            </a:extLst>
          </p:cNvPr>
          <p:cNvSpPr>
            <a:spLocks noGrp="1"/>
          </p:cNvSpPr>
          <p:nvPr>
            <p:ph type="title"/>
          </p:nvPr>
        </p:nvSpPr>
        <p:spPr/>
        <p:txBody>
          <a:bodyPr/>
          <a:lstStyle/>
          <a:p>
            <a:r>
              <a:rPr lang="en-GB" dirty="0"/>
              <a:t>Other Activities</a:t>
            </a:r>
          </a:p>
        </p:txBody>
      </p:sp>
    </p:spTree>
    <p:extLst>
      <p:ext uri="{BB962C8B-B14F-4D97-AF65-F5344CB8AC3E}">
        <p14:creationId xmlns:p14="http://schemas.microsoft.com/office/powerpoint/2010/main" val="3605365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6" name="Rectangle 5"/>
          <p:cNvSpPr/>
          <p:nvPr/>
        </p:nvSpPr>
        <p:spPr>
          <a:xfrm>
            <a:off x="0" y="4177295"/>
            <a:ext cx="9144000" cy="966205"/>
          </a:xfrm>
          <a:prstGeom prst="rect">
            <a:avLst/>
          </a:prstGeom>
          <a:solidFill>
            <a:schemeClr val="tx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p:cNvSpPr txBox="1">
            <a:spLocks/>
          </p:cNvSpPr>
          <p:nvPr/>
        </p:nvSpPr>
        <p:spPr bwMode="auto">
          <a:xfrm>
            <a:off x="155659" y="4441371"/>
            <a:ext cx="6172200" cy="702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n-US" sz="2800" b="1" dirty="0">
                <a:solidFill>
                  <a:schemeClr val="bg1"/>
                </a:solidFill>
                <a:latin typeface="Arial" panose="020B0604020202020204" pitchFamily="34" charset="0"/>
                <a:cs typeface="Arial" panose="020B0604020202020204" pitchFamily="34" charset="0"/>
              </a:rPr>
              <a:t>Thank you</a:t>
            </a:r>
            <a:endParaRPr lang="en-US" altLang="en-US" sz="1800" b="1" dirty="0">
              <a:solidFill>
                <a:schemeClr val="bg1"/>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60164" y="346669"/>
            <a:ext cx="1753011" cy="492595"/>
          </a:xfrm>
          <a:prstGeom prst="rect">
            <a:avLst/>
          </a:prstGeom>
        </p:spPr>
      </p:pic>
    </p:spTree>
    <p:extLst>
      <p:ext uri="{BB962C8B-B14F-4D97-AF65-F5344CB8AC3E}">
        <p14:creationId xmlns:p14="http://schemas.microsoft.com/office/powerpoint/2010/main" val="2327282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EA7F-B0BC-4FCB-A62B-0449C2D6CBF0}"/>
              </a:ext>
            </a:extLst>
          </p:cNvPr>
          <p:cNvSpPr>
            <a:spLocks noGrp="1"/>
          </p:cNvSpPr>
          <p:nvPr>
            <p:ph type="title"/>
          </p:nvPr>
        </p:nvSpPr>
        <p:spPr>
          <a:xfrm>
            <a:off x="286284" y="32889"/>
            <a:ext cx="7886700" cy="718937"/>
          </a:xfrm>
        </p:spPr>
        <p:txBody>
          <a:bodyPr/>
          <a:lstStyle/>
          <a:p>
            <a:r>
              <a:rPr lang="en-GB" dirty="0"/>
              <a:t>A summary of the research</a:t>
            </a:r>
            <a:br>
              <a:rPr lang="en-GB" dirty="0"/>
            </a:br>
            <a:r>
              <a:rPr lang="en-GB" dirty="0">
                <a:solidFill>
                  <a:schemeClr val="accent1">
                    <a:lumMod val="75000"/>
                  </a:schemeClr>
                </a:solidFill>
              </a:rPr>
              <a:t>Project Plan</a:t>
            </a:r>
          </a:p>
        </p:txBody>
      </p:sp>
      <p:pic>
        <p:nvPicPr>
          <p:cNvPr id="5" name="Content Placeholder 4">
            <a:extLst>
              <a:ext uri="{FF2B5EF4-FFF2-40B4-BE49-F238E27FC236}">
                <a16:creationId xmlns:a16="http://schemas.microsoft.com/office/drawing/2014/main" id="{50556C4B-2821-4561-9275-40F7653FF4FB}"/>
              </a:ext>
            </a:extLst>
          </p:cNvPr>
          <p:cNvPicPr>
            <a:picLocks noGrp="1" noChangeAspect="1"/>
          </p:cNvPicPr>
          <p:nvPr>
            <p:ph idx="1"/>
          </p:nvPr>
        </p:nvPicPr>
        <p:blipFill>
          <a:blip r:embed="rId2"/>
          <a:stretch>
            <a:fillRect/>
          </a:stretch>
        </p:blipFill>
        <p:spPr>
          <a:xfrm>
            <a:off x="652395" y="667130"/>
            <a:ext cx="6617729" cy="4355606"/>
          </a:xfrm>
        </p:spPr>
      </p:pic>
      <p:sp>
        <p:nvSpPr>
          <p:cNvPr id="7" name="TextBox 6">
            <a:extLst>
              <a:ext uri="{FF2B5EF4-FFF2-40B4-BE49-F238E27FC236}">
                <a16:creationId xmlns:a16="http://schemas.microsoft.com/office/drawing/2014/main" id="{5FD5119E-C8C6-483E-BD1D-7F7D89853078}"/>
              </a:ext>
            </a:extLst>
          </p:cNvPr>
          <p:cNvSpPr txBox="1"/>
          <p:nvPr/>
        </p:nvSpPr>
        <p:spPr>
          <a:xfrm>
            <a:off x="7766050" y="1996090"/>
            <a:ext cx="1168400" cy="715581"/>
          </a:xfrm>
          <a:prstGeom prst="rect">
            <a:avLst/>
          </a:prstGeom>
          <a:noFill/>
        </p:spPr>
        <p:txBody>
          <a:bodyPr wrap="square" rtlCol="0">
            <a:spAutoFit/>
          </a:bodyPr>
          <a:lstStyle/>
          <a:p>
            <a:r>
              <a:rPr lang="en-GB" dirty="0">
                <a:hlinkClick r:id="rId3"/>
              </a:rPr>
              <a:t>Link to the project plan document</a:t>
            </a:r>
            <a:endParaRPr lang="en-GB" dirty="0"/>
          </a:p>
        </p:txBody>
      </p:sp>
    </p:spTree>
    <p:extLst>
      <p:ext uri="{BB962C8B-B14F-4D97-AF65-F5344CB8AC3E}">
        <p14:creationId xmlns:p14="http://schemas.microsoft.com/office/powerpoint/2010/main" val="38377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D6A5-12DC-499E-B05A-FDAFE0B4AB4E}"/>
              </a:ext>
            </a:extLst>
          </p:cNvPr>
          <p:cNvSpPr>
            <a:spLocks noGrp="1"/>
          </p:cNvSpPr>
          <p:nvPr>
            <p:ph type="title"/>
          </p:nvPr>
        </p:nvSpPr>
        <p:spPr/>
        <p:txBody>
          <a:bodyPr/>
          <a:lstStyle/>
          <a:p>
            <a:r>
              <a:rPr lang="en-GB" dirty="0"/>
              <a:t>Advantages of using MPC for motion control of CAV</a:t>
            </a:r>
          </a:p>
        </p:txBody>
      </p:sp>
      <p:sp>
        <p:nvSpPr>
          <p:cNvPr id="3" name="Content Placeholder 2">
            <a:extLst>
              <a:ext uri="{FF2B5EF4-FFF2-40B4-BE49-F238E27FC236}">
                <a16:creationId xmlns:a16="http://schemas.microsoft.com/office/drawing/2014/main" id="{E59C66AE-5DD8-400E-83F8-3EDA2F6DE65D}"/>
              </a:ext>
            </a:extLst>
          </p:cNvPr>
          <p:cNvSpPr>
            <a:spLocks noGrp="1"/>
          </p:cNvSpPr>
          <p:nvPr>
            <p:ph idx="1"/>
          </p:nvPr>
        </p:nvSpPr>
        <p:spPr/>
        <p:txBody>
          <a:bodyPr/>
          <a:lstStyle/>
          <a:p>
            <a:r>
              <a:rPr lang="en-GB" b="0" i="0" dirty="0">
                <a:solidFill>
                  <a:srgbClr val="000000"/>
                </a:solidFill>
                <a:effectLst/>
                <a:latin typeface="Roboto" panose="02000000000000000000" pitchFamily="2" charset="0"/>
              </a:rPr>
              <a:t>Model predictive control (MPC) involves solving an optimization problem on demand and using the initial parts of the generated solution to plan or control the system for the next few time steps. </a:t>
            </a:r>
          </a:p>
          <a:p>
            <a:r>
              <a:rPr lang="en-GB" b="0" i="0" dirty="0">
                <a:solidFill>
                  <a:srgbClr val="000000"/>
                </a:solidFill>
                <a:effectLst/>
                <a:latin typeface="Roboto" panose="02000000000000000000" pitchFamily="2" charset="0"/>
              </a:rPr>
              <a:t>This technique is good for determining control inputs as it is aware of the dynamics of the modelled system, and thus can choose a control action that is optimal for not just the immediate state, but to also set up future states for success.</a:t>
            </a:r>
          </a:p>
          <a:p>
            <a:endParaRPr lang="en-GB" dirty="0">
              <a:solidFill>
                <a:srgbClr val="000000"/>
              </a:solidFill>
              <a:latin typeface="Roboto" panose="02000000000000000000" pitchFamily="2" charset="0"/>
            </a:endParaRPr>
          </a:p>
          <a:p>
            <a:endParaRPr lang="en-GB" dirty="0"/>
          </a:p>
        </p:txBody>
      </p:sp>
    </p:spTree>
    <p:extLst>
      <p:ext uri="{BB962C8B-B14F-4D97-AF65-F5344CB8AC3E}">
        <p14:creationId xmlns:p14="http://schemas.microsoft.com/office/powerpoint/2010/main" val="423064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D6A5-12DC-499E-B05A-FDAFE0B4AB4E}"/>
              </a:ext>
            </a:extLst>
          </p:cNvPr>
          <p:cNvSpPr>
            <a:spLocks noGrp="1"/>
          </p:cNvSpPr>
          <p:nvPr>
            <p:ph type="title"/>
          </p:nvPr>
        </p:nvSpPr>
        <p:spPr/>
        <p:txBody>
          <a:bodyPr/>
          <a:lstStyle/>
          <a:p>
            <a:r>
              <a:rPr lang="en-GB" dirty="0"/>
              <a:t>Advantages of using MPC for motion control of CAV</a:t>
            </a:r>
          </a:p>
        </p:txBody>
      </p:sp>
      <p:sp>
        <p:nvSpPr>
          <p:cNvPr id="3" name="Content Placeholder 2">
            <a:extLst>
              <a:ext uri="{FF2B5EF4-FFF2-40B4-BE49-F238E27FC236}">
                <a16:creationId xmlns:a16="http://schemas.microsoft.com/office/drawing/2014/main" id="{E59C66AE-5DD8-400E-83F8-3EDA2F6DE65D}"/>
              </a:ext>
            </a:extLst>
          </p:cNvPr>
          <p:cNvSpPr>
            <a:spLocks noGrp="1"/>
          </p:cNvSpPr>
          <p:nvPr>
            <p:ph idx="1"/>
          </p:nvPr>
        </p:nvSpPr>
        <p:spPr/>
        <p:txBody>
          <a:bodyPr>
            <a:normAutofit fontScale="62500" lnSpcReduction="20000"/>
          </a:bodyPr>
          <a:lstStyle/>
          <a:p>
            <a:pPr algn="l"/>
            <a:r>
              <a:rPr lang="en-GB" b="0" i="0" dirty="0">
                <a:solidFill>
                  <a:srgbClr val="374151"/>
                </a:solidFill>
                <a:effectLst/>
                <a:latin typeface="Söhne"/>
              </a:rPr>
              <a:t>Model Predictive Control (MPC) has several advantages over pure pursuit when it comes to controlling autonomous vehicles. These include:</a:t>
            </a:r>
          </a:p>
          <a:p>
            <a:pPr algn="l">
              <a:buFont typeface="+mj-lt"/>
              <a:buAutoNum type="arabicPeriod"/>
            </a:pPr>
            <a:r>
              <a:rPr lang="en-GB" b="0" i="0" dirty="0">
                <a:solidFill>
                  <a:srgbClr val="374151"/>
                </a:solidFill>
                <a:effectLst/>
                <a:latin typeface="Söhne"/>
              </a:rPr>
              <a:t>Handling of constraints: MPC can handle constraints on the vehicle's states, such as its speed and acceleration, as well as constraints on the control inputs, such as steering and throttle. Pure pursuit, on the other hand, does not have the ability to handle constraints.</a:t>
            </a:r>
          </a:p>
          <a:p>
            <a:pPr algn="l">
              <a:buFont typeface="+mj-lt"/>
              <a:buAutoNum type="arabicPeriod"/>
            </a:pPr>
            <a:r>
              <a:rPr lang="en-GB" b="0" i="0" dirty="0">
                <a:solidFill>
                  <a:srgbClr val="374151"/>
                </a:solidFill>
                <a:effectLst/>
                <a:latin typeface="Söhne"/>
              </a:rPr>
              <a:t>Handling of dynamic environments: MPC can handle dynamic environments, such as other vehicles or obstacles, by predicting their future states and adjusting the control inputs accordingly. Pure pursuit, on the other hand, assumes that the environment is static and does not account for potential changes in the future.</a:t>
            </a:r>
          </a:p>
          <a:p>
            <a:pPr algn="l">
              <a:buFont typeface="+mj-lt"/>
              <a:buAutoNum type="arabicPeriod"/>
            </a:pPr>
            <a:r>
              <a:rPr lang="en-GB" b="0" i="0" dirty="0">
                <a:solidFill>
                  <a:srgbClr val="374151"/>
                </a:solidFill>
                <a:effectLst/>
                <a:latin typeface="Söhne"/>
              </a:rPr>
              <a:t>Flexibility in choosing the reference trajectory: MPC allows for flexibility in choosing the reference trajectory for the vehicle to follow. Pure pursuit, on the other hand, requires that the reference trajectory be a point or a set of points.</a:t>
            </a:r>
          </a:p>
          <a:p>
            <a:pPr algn="l">
              <a:buFont typeface="+mj-lt"/>
              <a:buAutoNum type="arabicPeriod"/>
            </a:pPr>
            <a:r>
              <a:rPr lang="en-GB" b="0" i="0" dirty="0">
                <a:solidFill>
                  <a:srgbClr val="374151"/>
                </a:solidFill>
                <a:effectLst/>
                <a:latin typeface="Söhne"/>
              </a:rPr>
              <a:t>Handling of nonlinear systems: MPC can handle nonlinear systems, such as those that describe the dynamics of an autonomous vehicle, by using a linearized model of the system in the optimization problem. Pure pursuit is typically limited to linear systems.</a:t>
            </a:r>
          </a:p>
          <a:p>
            <a:pPr algn="l">
              <a:buFont typeface="+mj-lt"/>
              <a:buAutoNum type="arabicPeriod"/>
            </a:pPr>
            <a:r>
              <a:rPr lang="en-GB" b="0" i="0" dirty="0">
                <a:solidFill>
                  <a:srgbClr val="374151"/>
                </a:solidFill>
                <a:effectLst/>
                <a:latin typeface="Söhne"/>
              </a:rPr>
              <a:t>Handling of multi-objective: MPC can handle multiple objectives, such as minimizing fuel consumption while ensuring safety and comfort. Pure pursuit, on the other hand, typically has a single objective, such as minimizing the distance to a reference point.</a:t>
            </a:r>
          </a:p>
          <a:p>
            <a:endParaRPr lang="en-GB" dirty="0">
              <a:solidFill>
                <a:srgbClr val="000000"/>
              </a:solidFill>
              <a:latin typeface="Roboto" panose="02000000000000000000" pitchFamily="2" charset="0"/>
            </a:endParaRPr>
          </a:p>
          <a:p>
            <a:endParaRPr lang="en-GB" dirty="0">
              <a:solidFill>
                <a:srgbClr val="000000"/>
              </a:solidFill>
              <a:latin typeface="Roboto" panose="02000000000000000000" pitchFamily="2" charset="0"/>
            </a:endParaRPr>
          </a:p>
          <a:p>
            <a:endParaRPr lang="en-GB" dirty="0"/>
          </a:p>
        </p:txBody>
      </p:sp>
    </p:spTree>
    <p:extLst>
      <p:ext uri="{BB962C8B-B14F-4D97-AF65-F5344CB8AC3E}">
        <p14:creationId xmlns:p14="http://schemas.microsoft.com/office/powerpoint/2010/main" val="312722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6596A-EE35-BA58-2AFC-9FDE90D54525}"/>
              </a:ext>
            </a:extLst>
          </p:cNvPr>
          <p:cNvSpPr>
            <a:spLocks noGrp="1"/>
          </p:cNvSpPr>
          <p:nvPr>
            <p:ph type="title"/>
          </p:nvPr>
        </p:nvSpPr>
        <p:spPr/>
        <p:txBody>
          <a:bodyPr/>
          <a:lstStyle/>
          <a:p>
            <a:r>
              <a:rPr lang="en-GB" dirty="0"/>
              <a:t>Limitations of Online MPC</a:t>
            </a:r>
          </a:p>
        </p:txBody>
      </p:sp>
      <p:sp>
        <p:nvSpPr>
          <p:cNvPr id="3" name="Content Placeholder 2">
            <a:extLst>
              <a:ext uri="{FF2B5EF4-FFF2-40B4-BE49-F238E27FC236}">
                <a16:creationId xmlns:a16="http://schemas.microsoft.com/office/drawing/2014/main" id="{899288D9-7944-57E5-C8D6-3B60A5E02FE3}"/>
              </a:ext>
            </a:extLst>
          </p:cNvPr>
          <p:cNvSpPr>
            <a:spLocks noGrp="1"/>
          </p:cNvSpPr>
          <p:nvPr>
            <p:ph idx="1"/>
          </p:nvPr>
        </p:nvSpPr>
        <p:spPr/>
        <p:txBody>
          <a:bodyPr>
            <a:normAutofit/>
          </a:bodyPr>
          <a:lstStyle/>
          <a:p>
            <a:r>
              <a:rPr lang="en-GB" dirty="0">
                <a:solidFill>
                  <a:schemeClr val="tx1"/>
                </a:solidFill>
              </a:rPr>
              <a:t>Solving optimization problems in real-time</a:t>
            </a:r>
          </a:p>
          <a:p>
            <a:endParaRPr lang="en-GB" dirty="0">
              <a:solidFill>
                <a:schemeClr val="tx1"/>
              </a:solidFill>
            </a:endParaRPr>
          </a:p>
          <a:p>
            <a:r>
              <a:rPr lang="en-GB" dirty="0">
                <a:solidFill>
                  <a:schemeClr val="tx1"/>
                </a:solidFill>
              </a:rPr>
              <a:t>Lack of reliable real-time optimisation solvers meeting safety requirements of Level 4 autonomous vehicle.</a:t>
            </a:r>
          </a:p>
        </p:txBody>
      </p:sp>
    </p:spTree>
    <p:extLst>
      <p:ext uri="{BB962C8B-B14F-4D97-AF65-F5344CB8AC3E}">
        <p14:creationId xmlns:p14="http://schemas.microsoft.com/office/powerpoint/2010/main" val="91931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7F8F-FAB4-DB2A-19A0-4A8963E27B72}"/>
              </a:ext>
            </a:extLst>
          </p:cNvPr>
          <p:cNvSpPr>
            <a:spLocks noGrp="1"/>
          </p:cNvSpPr>
          <p:nvPr>
            <p:ph type="title"/>
          </p:nvPr>
        </p:nvSpPr>
        <p:spPr/>
        <p:txBody>
          <a:bodyPr/>
          <a:lstStyle/>
          <a:p>
            <a:r>
              <a:rPr lang="en-GB" dirty="0"/>
              <a:t>How to resolve reliable issue of online MPC</a:t>
            </a:r>
          </a:p>
        </p:txBody>
      </p:sp>
      <p:sp>
        <p:nvSpPr>
          <p:cNvPr id="3" name="Content Placeholder 2">
            <a:extLst>
              <a:ext uri="{FF2B5EF4-FFF2-40B4-BE49-F238E27FC236}">
                <a16:creationId xmlns:a16="http://schemas.microsoft.com/office/drawing/2014/main" id="{08F4ED65-DCFC-7FFD-FF98-62E3B149532D}"/>
              </a:ext>
            </a:extLst>
          </p:cNvPr>
          <p:cNvSpPr>
            <a:spLocks noGrp="1"/>
          </p:cNvSpPr>
          <p:nvPr>
            <p:ph idx="1"/>
          </p:nvPr>
        </p:nvSpPr>
        <p:spPr/>
        <p:txBody>
          <a:bodyPr>
            <a:normAutofit fontScale="62500" lnSpcReduction="20000"/>
          </a:bodyPr>
          <a:lstStyle/>
          <a:p>
            <a:pPr algn="l"/>
            <a:r>
              <a:rPr lang="en-GB" sz="1600" b="0" i="0" dirty="0">
                <a:solidFill>
                  <a:srgbClr val="374151"/>
                </a:solidFill>
                <a:effectLst/>
                <a:latin typeface="Söhne"/>
              </a:rPr>
              <a:t>The real-time issue in online MPC can be resolved in several ways:</a:t>
            </a:r>
          </a:p>
          <a:p>
            <a:pPr algn="l">
              <a:buFont typeface="+mj-lt"/>
              <a:buAutoNum type="arabicPeriod"/>
            </a:pPr>
            <a:r>
              <a:rPr lang="en-GB" sz="1600" b="0" i="0" dirty="0">
                <a:solidFill>
                  <a:srgbClr val="374151"/>
                </a:solidFill>
                <a:effectLst/>
                <a:latin typeface="Söhne"/>
              </a:rPr>
              <a:t>Using a fast optimization algorithm: Online MPC requires solving a optimization problem in real-time, which can be computationally demanding. To overcome this, companies may use fast optimization algorithms, such as Interior Point Method (IPM) or Sequential Quadratic Programming (SQP), which can solve the optimization problem quickly.</a:t>
            </a:r>
          </a:p>
          <a:p>
            <a:pPr algn="l">
              <a:buFont typeface="+mj-lt"/>
              <a:buAutoNum type="arabicPeriod"/>
            </a:pPr>
            <a:r>
              <a:rPr lang="en-GB" sz="1600" b="0" i="0" dirty="0">
                <a:solidFill>
                  <a:srgbClr val="374151"/>
                </a:solidFill>
                <a:effectLst/>
                <a:latin typeface="Söhne"/>
              </a:rPr>
              <a:t>Using a simplified model of the system: Online MPC requires a model of the system that describes its dynamics. To reduce the computational burden, companies may use a simplified model that captures the essential dynamics of the system but is computationally less demanding.</a:t>
            </a:r>
          </a:p>
          <a:p>
            <a:pPr algn="l">
              <a:buFont typeface="+mj-lt"/>
              <a:buAutoNum type="arabicPeriod"/>
            </a:pPr>
            <a:r>
              <a:rPr lang="en-GB" sz="1600" b="0" i="0" dirty="0">
                <a:solidFill>
                  <a:srgbClr val="374151"/>
                </a:solidFill>
                <a:effectLst/>
                <a:latin typeface="Söhne"/>
              </a:rPr>
              <a:t>Using parallel computation: To reduce the computation time, companies may use parallel computation, such as Graphic Processing Units (GPUs) or Field-Programmable Gate Array (FPGA) to speed up the computation process.</a:t>
            </a:r>
          </a:p>
          <a:p>
            <a:pPr algn="l">
              <a:buFont typeface="+mj-lt"/>
              <a:buAutoNum type="arabicPeriod"/>
            </a:pPr>
            <a:r>
              <a:rPr lang="en-GB" sz="1600" b="0" i="0" dirty="0">
                <a:solidFill>
                  <a:srgbClr val="374151"/>
                </a:solidFill>
                <a:effectLst/>
                <a:latin typeface="Söhne"/>
              </a:rPr>
              <a:t>Model Predictive Control with receding horizon: Using receding horizon MPC, it allows the optimization problem to be solved over a shorter time horizon, which reduces the computation time and makes the control system more responsive.</a:t>
            </a:r>
          </a:p>
          <a:p>
            <a:pPr algn="l">
              <a:buFont typeface="+mj-lt"/>
              <a:buAutoNum type="arabicPeriod"/>
            </a:pPr>
            <a:r>
              <a:rPr lang="en-GB" sz="1600" b="1" i="0" dirty="0">
                <a:solidFill>
                  <a:srgbClr val="374151"/>
                </a:solidFill>
                <a:effectLst/>
                <a:latin typeface="Söhne"/>
              </a:rPr>
              <a:t>Pre-computing and storing the solutions of the optimization problem</a:t>
            </a:r>
            <a:r>
              <a:rPr lang="en-GB" sz="1600" b="0" i="0" dirty="0">
                <a:solidFill>
                  <a:srgbClr val="374151"/>
                </a:solidFill>
                <a:effectLst/>
                <a:latin typeface="Söhne"/>
              </a:rPr>
              <a:t>: A company could pre-compute the solutions of the optimization problem for a range of possible initial conditions, and store them in a lookup table. This allows the control system to quickly look up the solution for the current initial condition, rather than having to solve the optimization problem in real-time.</a:t>
            </a:r>
          </a:p>
          <a:p>
            <a:endParaRPr lang="en-GB" dirty="0"/>
          </a:p>
        </p:txBody>
      </p:sp>
    </p:spTree>
    <p:extLst>
      <p:ext uri="{BB962C8B-B14F-4D97-AF65-F5344CB8AC3E}">
        <p14:creationId xmlns:p14="http://schemas.microsoft.com/office/powerpoint/2010/main" val="3889870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85DB-54F8-2A26-928D-2F8FA6FFCD97}"/>
              </a:ext>
            </a:extLst>
          </p:cNvPr>
          <p:cNvSpPr>
            <a:spLocks noGrp="1"/>
          </p:cNvSpPr>
          <p:nvPr>
            <p:ph type="title"/>
          </p:nvPr>
        </p:nvSpPr>
        <p:spPr/>
        <p:txBody>
          <a:bodyPr/>
          <a:lstStyle/>
          <a:p>
            <a:r>
              <a:rPr lang="en-GB" dirty="0"/>
              <a:t>Other potential solutions for resolving the reliability issue of online MPC</a:t>
            </a:r>
          </a:p>
        </p:txBody>
      </p:sp>
      <p:sp>
        <p:nvSpPr>
          <p:cNvPr id="3" name="Content Placeholder 2">
            <a:extLst>
              <a:ext uri="{FF2B5EF4-FFF2-40B4-BE49-F238E27FC236}">
                <a16:creationId xmlns:a16="http://schemas.microsoft.com/office/drawing/2014/main" id="{D2A49DA5-2D7C-CDF5-276A-4AE2B3566E44}"/>
              </a:ext>
            </a:extLst>
          </p:cNvPr>
          <p:cNvSpPr>
            <a:spLocks noGrp="1"/>
          </p:cNvSpPr>
          <p:nvPr>
            <p:ph idx="1"/>
          </p:nvPr>
        </p:nvSpPr>
        <p:spPr/>
        <p:txBody>
          <a:bodyPr>
            <a:normAutofit fontScale="77500" lnSpcReduction="20000"/>
          </a:bodyPr>
          <a:lstStyle/>
          <a:p>
            <a:pPr algn="l"/>
            <a:r>
              <a:rPr lang="en-GB" b="0" i="0" dirty="0">
                <a:solidFill>
                  <a:srgbClr val="374151"/>
                </a:solidFill>
                <a:effectLst/>
                <a:latin typeface="Söhne"/>
              </a:rPr>
              <a:t>There are several optimization solvers that are capable of solving the Model Predictive Control (MPC) problem in real-time and can meet the safety requirements of level 4 autonomous vehicles. These solvers are based on different optimization algorithms and can be divided into three main categories:</a:t>
            </a:r>
          </a:p>
          <a:p>
            <a:pPr algn="l">
              <a:buFont typeface="+mj-lt"/>
              <a:buAutoNum type="arabicPeriod"/>
            </a:pPr>
            <a:r>
              <a:rPr lang="en-GB" b="0" i="0" dirty="0">
                <a:solidFill>
                  <a:srgbClr val="374151"/>
                </a:solidFill>
                <a:effectLst/>
                <a:latin typeface="Söhne"/>
              </a:rPr>
              <a:t>Interior Point Methods (IPM): these are optimization algorithms that are based on the theory of convex optimization and are known for their fast convergence and robustness to ill-conditioned problems. Interior Point Methods are suitable for problems with a large number of variables and constraints and are widely used in MPC for autonomous vehicles.</a:t>
            </a:r>
          </a:p>
          <a:p>
            <a:pPr algn="l">
              <a:buFont typeface="+mj-lt"/>
              <a:buAutoNum type="arabicPeriod"/>
            </a:pPr>
            <a:r>
              <a:rPr lang="en-GB" b="0" i="0" dirty="0">
                <a:solidFill>
                  <a:srgbClr val="374151"/>
                </a:solidFill>
                <a:effectLst/>
                <a:latin typeface="Söhne"/>
              </a:rPr>
              <a:t>Sequential Quadratic Programming (SQP): these are optimization algorithms that are based on the theory of nonlinear optimization and are known for their ability to handle nonlinear constraints and objectives. SQP methods are suitable for problems with a moderate number of variables and constraints and are widely used in MPC for autonomous vehicles.</a:t>
            </a:r>
          </a:p>
          <a:p>
            <a:pPr algn="l">
              <a:buFont typeface="+mj-lt"/>
              <a:buAutoNum type="arabicPeriod"/>
            </a:pPr>
            <a:r>
              <a:rPr lang="en-GB" b="0" i="0" dirty="0">
                <a:solidFill>
                  <a:srgbClr val="374151"/>
                </a:solidFill>
                <a:effectLst/>
                <a:latin typeface="Söhne"/>
              </a:rPr>
              <a:t>Real-time Iterative Linear Quadratic Regulator (</a:t>
            </a:r>
            <a:r>
              <a:rPr lang="en-GB" b="0" i="0" dirty="0" err="1">
                <a:solidFill>
                  <a:srgbClr val="374151"/>
                </a:solidFill>
                <a:effectLst/>
                <a:latin typeface="Söhne"/>
              </a:rPr>
              <a:t>iLQR</a:t>
            </a:r>
            <a:r>
              <a:rPr lang="en-GB" b="0" i="0" dirty="0">
                <a:solidFill>
                  <a:srgbClr val="374151"/>
                </a:solidFill>
                <a:effectLst/>
                <a:latin typeface="Söhne"/>
              </a:rPr>
              <a:t>): these are optimization algorithms that are based on the theory of optimal control and are known for their ability to handle nonlinear dynamics and constraints. </a:t>
            </a:r>
            <a:r>
              <a:rPr lang="en-GB" b="0" i="0" dirty="0" err="1">
                <a:solidFill>
                  <a:srgbClr val="374151"/>
                </a:solidFill>
                <a:effectLst/>
                <a:latin typeface="Söhne"/>
              </a:rPr>
              <a:t>iLQR</a:t>
            </a:r>
            <a:r>
              <a:rPr lang="en-GB" b="0" i="0" dirty="0">
                <a:solidFill>
                  <a:srgbClr val="374151"/>
                </a:solidFill>
                <a:effectLst/>
                <a:latin typeface="Söhne"/>
              </a:rPr>
              <a:t> methods are suitable for problems with a moderate number of variables and constraints and are widely used in MPC for autonomous vehicles.</a:t>
            </a:r>
          </a:p>
          <a:p>
            <a:endParaRPr lang="en-GB" dirty="0"/>
          </a:p>
        </p:txBody>
      </p:sp>
    </p:spTree>
    <p:extLst>
      <p:ext uri="{BB962C8B-B14F-4D97-AF65-F5344CB8AC3E}">
        <p14:creationId xmlns:p14="http://schemas.microsoft.com/office/powerpoint/2010/main" val="154366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568D-3440-40E7-94CC-19F3EF0232C3}"/>
              </a:ext>
            </a:extLst>
          </p:cNvPr>
          <p:cNvSpPr>
            <a:spLocks noGrp="1"/>
          </p:cNvSpPr>
          <p:nvPr>
            <p:ph type="title"/>
          </p:nvPr>
        </p:nvSpPr>
        <p:spPr/>
        <p:txBody>
          <a:bodyPr/>
          <a:lstStyle/>
          <a:p>
            <a:r>
              <a:rPr lang="en-GB" dirty="0"/>
              <a:t>Requirements of vehicle motion control</a:t>
            </a:r>
          </a:p>
        </p:txBody>
      </p:sp>
      <p:sp>
        <p:nvSpPr>
          <p:cNvPr id="3" name="Content Placeholder 2">
            <a:extLst>
              <a:ext uri="{FF2B5EF4-FFF2-40B4-BE49-F238E27FC236}">
                <a16:creationId xmlns:a16="http://schemas.microsoft.com/office/drawing/2014/main" id="{BEAB76F9-CB94-4F9B-ABA3-43941A56EDF3}"/>
              </a:ext>
            </a:extLst>
          </p:cNvPr>
          <p:cNvSpPr>
            <a:spLocks noGrp="1"/>
          </p:cNvSpPr>
          <p:nvPr>
            <p:ph idx="1"/>
          </p:nvPr>
        </p:nvSpPr>
        <p:spPr/>
        <p:txBody>
          <a:bodyPr/>
          <a:lstStyle/>
          <a:p>
            <a:r>
              <a:rPr lang="en-GB" dirty="0"/>
              <a:t>Requirement relating to safe navigation at low speed (&lt;=30mph) and high speed(&gt;30mph) </a:t>
            </a:r>
          </a:p>
          <a:p>
            <a:pPr lvl="1"/>
            <a:r>
              <a:rPr lang="en-GB" b="0" dirty="0">
                <a:solidFill>
                  <a:srgbClr val="000000"/>
                </a:solidFill>
                <a:effectLst/>
                <a:latin typeface="Roboto" panose="02000000000000000000" pitchFamily="2" charset="0"/>
              </a:rPr>
              <a:t>The controller's responsibility for safe </a:t>
            </a:r>
            <a:r>
              <a:rPr lang="en-GB" b="0" dirty="0" err="1">
                <a:solidFill>
                  <a:srgbClr val="000000"/>
                </a:solidFill>
                <a:effectLst/>
                <a:latin typeface="Roboto" panose="02000000000000000000" pitchFamily="2" charset="0"/>
              </a:rPr>
              <a:t>maneuvering</a:t>
            </a:r>
            <a:r>
              <a:rPr lang="en-GB" b="0" dirty="0">
                <a:solidFill>
                  <a:srgbClr val="000000"/>
                </a:solidFill>
                <a:effectLst/>
                <a:latin typeface="Roboto" panose="02000000000000000000" pitchFamily="2" charset="0"/>
              </a:rPr>
              <a:t> then boils down to the following use case: </a:t>
            </a:r>
          </a:p>
          <a:p>
            <a:pPr lvl="2"/>
            <a:r>
              <a:rPr lang="en-GB" b="0" i="0" dirty="0">
                <a:solidFill>
                  <a:srgbClr val="000000"/>
                </a:solidFill>
                <a:effectLst/>
                <a:latin typeface="Roboto" panose="02000000000000000000" pitchFamily="2" charset="0"/>
              </a:rPr>
              <a:t>Given a set of inputs, the controller must be able to achieve the specified sequence of dynamic states with a bounded level of error</a:t>
            </a:r>
          </a:p>
          <a:p>
            <a:pPr lvl="2"/>
            <a:r>
              <a:rPr lang="en-GB" b="0" i="0" dirty="0">
                <a:solidFill>
                  <a:srgbClr val="000000"/>
                </a:solidFill>
                <a:effectLst/>
                <a:latin typeface="Roboto" panose="02000000000000000000" pitchFamily="2" charset="0"/>
              </a:rPr>
              <a:t>More specifically, given that a reference trajectory is a sequence of time-indexed dynamic states (e.g. poses, velocities, accelerations), the controller must be able to generate a series of actuation commands such that at each time step, the vehicle's actual dynamic state is within some error bound with respect to the reference dynamic state.</a:t>
            </a:r>
            <a:endParaRPr lang="en-GB" dirty="0">
              <a:solidFill>
                <a:srgbClr val="000000"/>
              </a:solidFill>
              <a:latin typeface="Roboto" panose="02000000000000000000" pitchFamily="2" charset="0"/>
            </a:endParaRPr>
          </a:p>
          <a:p>
            <a:pPr lvl="2"/>
            <a:r>
              <a:rPr lang="en-GB" b="0" i="0" dirty="0">
                <a:solidFill>
                  <a:srgbClr val="000000"/>
                </a:solidFill>
                <a:effectLst/>
                <a:latin typeface="Roboto" panose="02000000000000000000" pitchFamily="2" charset="0"/>
              </a:rPr>
              <a:t>The dynamic state is assumed to have at least the following properties:</a:t>
            </a:r>
          </a:p>
          <a:p>
            <a:pPr marL="1428750" lvl="3" indent="-285750">
              <a:buFont typeface="Arial" panose="020B0604020202020204" pitchFamily="34" charset="0"/>
              <a:buChar char="•"/>
            </a:pPr>
            <a:r>
              <a:rPr lang="en-GB" b="0" i="0" dirty="0">
                <a:solidFill>
                  <a:srgbClr val="000000"/>
                </a:solidFill>
                <a:effectLst/>
                <a:latin typeface="Roboto" panose="02000000000000000000" pitchFamily="2" charset="0"/>
              </a:rPr>
              <a:t>Position (at least x, y)</a:t>
            </a:r>
          </a:p>
          <a:p>
            <a:pPr marL="1428750" lvl="3" indent="-285750">
              <a:buFont typeface="Arial" panose="020B0604020202020204" pitchFamily="34" charset="0"/>
              <a:buChar char="•"/>
            </a:pPr>
            <a:r>
              <a:rPr lang="en-GB" b="0" i="0" dirty="0">
                <a:solidFill>
                  <a:srgbClr val="000000"/>
                </a:solidFill>
                <a:effectLst/>
                <a:latin typeface="Roboto" panose="02000000000000000000" pitchFamily="2" charset="0"/>
              </a:rPr>
              <a:t>Velocity (at least longitudinal and lateral)</a:t>
            </a:r>
          </a:p>
          <a:p>
            <a:pPr lvl="2"/>
            <a:endParaRPr lang="en-GB"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35461567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45a54956-5542-43d9-ac47-a995b3238053">General</category>
    <Description0 xmlns="45a54956-5542-43d9-ac47-a995b3238053">Corporate PowerPoint Novembr 2018</Description0>
    <PublishingExpirationDate xmlns="http://schemas.microsoft.com/sharepoint/v3" xsi:nil="true"/>
    <PublishingStartDate xmlns="http://schemas.microsoft.com/sharepoint/v3" xsi:nil="true"/>
    <Section xmlns="45a54956-5542-43d9-ac47-a995b3238053">Communications</Section>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AAB61D547102A40B3DCD8DF810C7541" ma:contentTypeVersion="5" ma:contentTypeDescription="Create a new document." ma:contentTypeScope="" ma:versionID="d90759d418bb5d41bc7e25eea1805fee">
  <xsd:schema xmlns:xsd="http://www.w3.org/2001/XMLSchema" xmlns:xs="http://www.w3.org/2001/XMLSchema" xmlns:p="http://schemas.microsoft.com/office/2006/metadata/properties" xmlns:ns1="http://schemas.microsoft.com/sharepoint/v3" xmlns:ns2="45a54956-5542-43d9-ac47-a995b3238053" targetNamespace="http://schemas.microsoft.com/office/2006/metadata/properties" ma:root="true" ma:fieldsID="29706e5d2b474fa6293d013d0fa9f0a5" ns1:_="" ns2:_="">
    <xsd:import namespace="http://schemas.microsoft.com/sharepoint/v3"/>
    <xsd:import namespace="45a54956-5542-43d9-ac47-a995b3238053"/>
    <xsd:element name="properties">
      <xsd:complexType>
        <xsd:sequence>
          <xsd:element name="documentManagement">
            <xsd:complexType>
              <xsd:all>
                <xsd:element ref="ns1:PublishingStartDate" minOccurs="0"/>
                <xsd:element ref="ns1:PublishingExpirationDate" minOccurs="0"/>
                <xsd:element ref="ns2:category" minOccurs="0"/>
                <xsd:element ref="ns2:Description0" minOccurs="0"/>
                <xsd:element ref="ns2:Se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5a54956-5542-43d9-ac47-a995b3238053" elementFormDefault="qualified">
    <xsd:import namespace="http://schemas.microsoft.com/office/2006/documentManagement/types"/>
    <xsd:import namespace="http://schemas.microsoft.com/office/infopath/2007/PartnerControls"/>
    <xsd:element name="category" ma:index="10" nillable="true" ma:displayName="category" ma:default="General" ma:format="Dropdown" ma:internalName="category">
      <xsd:simpleType>
        <xsd:restriction base="dms:Choice">
          <xsd:enumeration value="General"/>
          <xsd:enumeration value="Polopoly user guides"/>
          <xsd:enumeration value="Guidelines"/>
          <xsd:enumeration value="Forms"/>
          <xsd:enumeration value="Catch Up"/>
        </xsd:restriction>
      </xsd:simpleType>
    </xsd:element>
    <xsd:element name="Description0" ma:index="11" nillable="true" ma:displayName="Description" ma:internalName="Description0">
      <xsd:simpleType>
        <xsd:restriction base="dms:Note">
          <xsd:maxLength value="255"/>
        </xsd:restriction>
      </xsd:simpleType>
    </xsd:element>
    <xsd:element name="Section" ma:index="12" nillable="true" ma:displayName="Section" ma:default="Communications" ma:format="Dropdown" ma:internalName="Section">
      <xsd:simpleType>
        <xsd:restriction base="dms:Choice">
          <xsd:enumeration value="Communications"/>
          <xsd:enumeration value="Design Team"/>
          <xsd:enumeration value="Development Office"/>
          <xsd:enumeration value="Director's Office"/>
          <xsd:enumeration value="Marketing Services"/>
          <xsd:enumeration value="Multimedia"/>
          <xsd:enumeration value="Reception"/>
          <xsd:enumeration value="Web Team"/>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842DC-3503-4CF7-B471-4C0193FE82C3}">
  <ds:schemaRefs>
    <ds:schemaRef ds:uri="http://purl.org/dc/dcmitype/"/>
    <ds:schemaRef ds:uri="45a54956-5542-43d9-ac47-a995b3238053"/>
    <ds:schemaRef ds:uri="http://purl.org/dc/terms/"/>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http://schemas.microsoft.com/sharepoint/v3"/>
    <ds:schemaRef ds:uri="http://purl.org/dc/elements/1.1/"/>
  </ds:schemaRefs>
</ds:datastoreItem>
</file>

<file path=customXml/itemProps2.xml><?xml version="1.0" encoding="utf-8"?>
<ds:datastoreItem xmlns:ds="http://schemas.openxmlformats.org/officeDocument/2006/customXml" ds:itemID="{462C4351-F6CB-47B8-A919-3B862909DA17}">
  <ds:schemaRefs>
    <ds:schemaRef ds:uri="http://schemas.microsoft.com/sharepoint/v3/contenttype/forms"/>
  </ds:schemaRefs>
</ds:datastoreItem>
</file>

<file path=customXml/itemProps3.xml><?xml version="1.0" encoding="utf-8"?>
<ds:datastoreItem xmlns:ds="http://schemas.openxmlformats.org/officeDocument/2006/customXml" ds:itemID="{CEFF345A-1ADC-45B2-82A4-FB46926E9D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5a54956-5542-43d9-ac47-a995b32380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7146</TotalTime>
  <Words>1757</Words>
  <Application>Microsoft Office PowerPoint</Application>
  <PresentationFormat>On-screen Show (16:9)</PresentationFormat>
  <Paragraphs>134</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Söhne</vt:lpstr>
      <vt:lpstr>Arial</vt:lpstr>
      <vt:lpstr>Calibri</vt:lpstr>
      <vt:lpstr>Cambria Math</vt:lpstr>
      <vt:lpstr>Roboto</vt:lpstr>
      <vt:lpstr>Wingdings</vt:lpstr>
      <vt:lpstr>Office Theme</vt:lpstr>
      <vt:lpstr>PowerPoint Presentation</vt:lpstr>
      <vt:lpstr>Content</vt:lpstr>
      <vt:lpstr>A summary of the research Project Plan</vt:lpstr>
      <vt:lpstr>Advantages of using MPC for motion control of CAV</vt:lpstr>
      <vt:lpstr>Advantages of using MPC for motion control of CAV</vt:lpstr>
      <vt:lpstr>Limitations of Online MPC</vt:lpstr>
      <vt:lpstr>How to resolve reliable issue of online MPC</vt:lpstr>
      <vt:lpstr>Other potential solutions for resolving the reliability issue of online MPC</vt:lpstr>
      <vt:lpstr>Requirements of vehicle motion control</vt:lpstr>
      <vt:lpstr>Runtime evaluation</vt:lpstr>
      <vt:lpstr>Reduce number of regions</vt:lpstr>
      <vt:lpstr>Start with a lateral control</vt:lpstr>
      <vt:lpstr>Autoware.Auto MPC implementation for lateral control</vt:lpstr>
      <vt:lpstr>Autoware.Auto MPC implementation for lateral control Kinematic with no delay </vt:lpstr>
      <vt:lpstr>Autoware.Auto MPC implementation for lateral control Kinematic with with 1st order delay </vt:lpstr>
      <vt:lpstr>Autoware.Auto MPC implementation for lateral control Dynamic model </vt:lpstr>
      <vt:lpstr>Autoware.Auto MPC implementation for lateral control Constraints</vt:lpstr>
      <vt:lpstr>Autoware.Auto MPC implementation for lateral control QP Solver</vt:lpstr>
      <vt:lpstr>Validate Dynamic Model-Based Control in MATLAB/Simulink</vt:lpstr>
      <vt:lpstr>Validate Dynamic Model-Based Control in MATLAB/Simulink</vt:lpstr>
      <vt:lpstr>Questions</vt:lpstr>
      <vt:lpstr>Next Steps</vt:lpstr>
      <vt:lpstr>Other Activities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Hearne</dc:creator>
  <cp:lastModifiedBy>Qian Lu</cp:lastModifiedBy>
  <cp:revision>214</cp:revision>
  <cp:lastPrinted>2018-11-09T08:58:28Z</cp:lastPrinted>
  <dcterms:created xsi:type="dcterms:W3CDTF">2016-12-06T13:06:50Z</dcterms:created>
  <dcterms:modified xsi:type="dcterms:W3CDTF">2023-02-08T15:07:05Z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0x0101006AAB61D547102A40B3DCD8DF810C7541</vt:lpwstr>
  </property>
</Properties>
</file>