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397" r:id="rId3"/>
    <p:sldId id="405" r:id="rId4"/>
    <p:sldId id="399" r:id="rId5"/>
    <p:sldId id="400" r:id="rId6"/>
    <p:sldId id="403" r:id="rId7"/>
    <p:sldId id="402" r:id="rId8"/>
    <p:sldId id="401" r:id="rId9"/>
    <p:sldId id="4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23488-DE6D-42B0-83B7-7CEEB4C73986}" v="435" dt="2019-11-30T11:02:43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364" autoAdjust="0"/>
  </p:normalViewPr>
  <p:slideViewPr>
    <p:cSldViewPr snapToGrid="0">
      <p:cViewPr varScale="1">
        <p:scale>
          <a:sx n="77" d="100"/>
          <a:sy n="77" d="100"/>
        </p:scale>
        <p:origin x="878" y="67"/>
      </p:cViewPr>
      <p:guideLst/>
    </p:cSldViewPr>
  </p:slideViewPr>
  <p:outlineViewPr>
    <p:cViewPr>
      <p:scale>
        <a:sx n="33" d="100"/>
        <a:sy n="33" d="100"/>
      </p:scale>
      <p:origin x="0" y="-9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Dwivedi" userId="05ec053e-319d-48b8-b61f-b62769dae723" providerId="ADAL" clId="{38123488-DE6D-42B0-83B7-7CEEB4C73986}"/>
    <pc:docChg chg="undo custSel addSld delSld modSld">
      <pc:chgData name="Ayush Dwivedi" userId="05ec053e-319d-48b8-b61f-b62769dae723" providerId="ADAL" clId="{38123488-DE6D-42B0-83B7-7CEEB4C73986}" dt="2019-11-30T12:29:25.325" v="2536" actId="20577"/>
      <pc:docMkLst>
        <pc:docMk/>
      </pc:docMkLst>
      <pc:sldChg chg="addSp delSp modSp">
        <pc:chgData name="Ayush Dwivedi" userId="05ec053e-319d-48b8-b61f-b62769dae723" providerId="ADAL" clId="{38123488-DE6D-42B0-83B7-7CEEB4C73986}" dt="2019-11-30T05:41:45.588" v="843" actId="207"/>
        <pc:sldMkLst>
          <pc:docMk/>
          <pc:sldMk cId="2227488672" sldId="256"/>
        </pc:sldMkLst>
        <pc:spChg chg="mod">
          <ac:chgData name="Ayush Dwivedi" userId="05ec053e-319d-48b8-b61f-b62769dae723" providerId="ADAL" clId="{38123488-DE6D-42B0-83B7-7CEEB4C73986}" dt="2019-11-30T00:49:30.161" v="199" actId="207"/>
          <ac:spMkLst>
            <pc:docMk/>
            <pc:sldMk cId="2227488672" sldId="256"/>
            <ac:spMk id="2" creationId="{00000000-0000-0000-0000-000000000000}"/>
          </ac:spMkLst>
        </pc:spChg>
        <pc:spChg chg="mod">
          <ac:chgData name="Ayush Dwivedi" userId="05ec053e-319d-48b8-b61f-b62769dae723" providerId="ADAL" clId="{38123488-DE6D-42B0-83B7-7CEEB4C73986}" dt="2019-11-30T05:41:45.588" v="843" actId="207"/>
          <ac:spMkLst>
            <pc:docMk/>
            <pc:sldMk cId="2227488672" sldId="256"/>
            <ac:spMk id="3" creationId="{00000000-0000-0000-0000-000000000000}"/>
          </ac:spMkLst>
        </pc:spChg>
        <pc:spChg chg="mod">
          <ac:chgData name="Ayush Dwivedi" userId="05ec053e-319d-48b8-b61f-b62769dae723" providerId="ADAL" clId="{38123488-DE6D-42B0-83B7-7CEEB4C73986}" dt="2019-11-30T00:45:04.787" v="99" actId="20577"/>
          <ac:spMkLst>
            <pc:docMk/>
            <pc:sldMk cId="2227488672" sldId="256"/>
            <ac:spMk id="5" creationId="{00000000-0000-0000-0000-000000000000}"/>
          </ac:spMkLst>
        </pc:spChg>
        <pc:picChg chg="add del mod">
          <ac:chgData name="Ayush Dwivedi" userId="05ec053e-319d-48b8-b61f-b62769dae723" providerId="ADAL" clId="{38123488-DE6D-42B0-83B7-7CEEB4C73986}" dt="2019-11-30T01:00:41.526" v="202"/>
          <ac:picMkLst>
            <pc:docMk/>
            <pc:sldMk cId="2227488672" sldId="256"/>
            <ac:picMk id="7" creationId="{04963C46-73F4-409F-AC0F-D76E1639AEF5}"/>
          </ac:picMkLst>
        </pc:picChg>
      </pc:sldChg>
      <pc:sldChg chg="del">
        <pc:chgData name="Ayush Dwivedi" userId="05ec053e-319d-48b8-b61f-b62769dae723" providerId="ADAL" clId="{38123488-DE6D-42B0-83B7-7CEEB4C73986}" dt="2019-11-30T00:43:40.308" v="0" actId="2696"/>
        <pc:sldMkLst>
          <pc:docMk/>
          <pc:sldMk cId="2392949263" sldId="325"/>
        </pc:sldMkLst>
      </pc:sldChg>
      <pc:sldChg chg="del">
        <pc:chgData name="Ayush Dwivedi" userId="05ec053e-319d-48b8-b61f-b62769dae723" providerId="ADAL" clId="{38123488-DE6D-42B0-83B7-7CEEB4C73986}" dt="2019-11-30T00:43:41.792" v="1" actId="2696"/>
        <pc:sldMkLst>
          <pc:docMk/>
          <pc:sldMk cId="3940239021" sldId="382"/>
        </pc:sldMkLst>
      </pc:sldChg>
      <pc:sldChg chg="del">
        <pc:chgData name="Ayush Dwivedi" userId="05ec053e-319d-48b8-b61f-b62769dae723" providerId="ADAL" clId="{38123488-DE6D-42B0-83B7-7CEEB4C73986}" dt="2019-11-30T00:43:44.307" v="6" actId="2696"/>
        <pc:sldMkLst>
          <pc:docMk/>
          <pc:sldMk cId="1116044456" sldId="383"/>
        </pc:sldMkLst>
      </pc:sldChg>
      <pc:sldChg chg="del">
        <pc:chgData name="Ayush Dwivedi" userId="05ec053e-319d-48b8-b61f-b62769dae723" providerId="ADAL" clId="{38123488-DE6D-42B0-83B7-7CEEB4C73986}" dt="2019-11-30T00:43:44.635" v="17" actId="2696"/>
        <pc:sldMkLst>
          <pc:docMk/>
          <pc:sldMk cId="2499511526" sldId="392"/>
        </pc:sldMkLst>
      </pc:sldChg>
      <pc:sldChg chg="addSp delSp modSp add del">
        <pc:chgData name="Ayush Dwivedi" userId="05ec053e-319d-48b8-b61f-b62769dae723" providerId="ADAL" clId="{38123488-DE6D-42B0-83B7-7CEEB4C73986}" dt="2019-11-30T05:35:54.559" v="842" actId="478"/>
        <pc:sldMkLst>
          <pc:docMk/>
          <pc:sldMk cId="917350781" sldId="397"/>
        </pc:sldMkLst>
        <pc:spChg chg="mod">
          <ac:chgData name="Ayush Dwivedi" userId="05ec053e-319d-48b8-b61f-b62769dae723" providerId="ADAL" clId="{38123488-DE6D-42B0-83B7-7CEEB4C73986}" dt="2019-11-30T00:49:22.945" v="198" actId="207"/>
          <ac:spMkLst>
            <pc:docMk/>
            <pc:sldMk cId="917350781" sldId="397"/>
            <ac:spMk id="2" creationId="{00000000-0000-0000-0000-000000000000}"/>
          </ac:spMkLst>
        </pc:spChg>
        <pc:spChg chg="del">
          <ac:chgData name="Ayush Dwivedi" userId="05ec053e-319d-48b8-b61f-b62769dae723" providerId="ADAL" clId="{38123488-DE6D-42B0-83B7-7CEEB4C73986}" dt="2019-11-30T05:35:54.559" v="842" actId="478"/>
          <ac:spMkLst>
            <pc:docMk/>
            <pc:sldMk cId="917350781" sldId="397"/>
            <ac:spMk id="5" creationId="{00000000-0000-0000-0000-000000000000}"/>
          </ac:spMkLst>
        </pc:spChg>
        <pc:spChg chg="mod">
          <ac:chgData name="Ayush Dwivedi" userId="05ec053e-319d-48b8-b61f-b62769dae723" providerId="ADAL" clId="{38123488-DE6D-42B0-83B7-7CEEB4C73986}" dt="2019-11-30T00:49:16.027" v="197" actId="207"/>
          <ac:spMkLst>
            <pc:docMk/>
            <pc:sldMk cId="917350781" sldId="397"/>
            <ac:spMk id="7" creationId="{00000000-0000-0000-0000-000000000000}"/>
          </ac:spMkLst>
        </pc:spChg>
        <pc:picChg chg="add del mod">
          <ac:chgData name="Ayush Dwivedi" userId="05ec053e-319d-48b8-b61f-b62769dae723" providerId="ADAL" clId="{38123488-DE6D-42B0-83B7-7CEEB4C73986}" dt="2019-11-30T04:59:08.688" v="220"/>
          <ac:picMkLst>
            <pc:docMk/>
            <pc:sldMk cId="917350781" sldId="397"/>
            <ac:picMk id="8" creationId="{EF36E3F1-B15E-4440-8A15-54DFD4C4D393}"/>
          </ac:picMkLst>
        </pc:picChg>
      </pc:sldChg>
      <pc:sldChg chg="del">
        <pc:chgData name="Ayush Dwivedi" userId="05ec053e-319d-48b8-b61f-b62769dae723" providerId="ADAL" clId="{38123488-DE6D-42B0-83B7-7CEEB4C73986}" dt="2019-11-30T00:43:43.682" v="4" actId="2696"/>
        <pc:sldMkLst>
          <pc:docMk/>
          <pc:sldMk cId="600848503" sldId="398"/>
        </pc:sldMkLst>
      </pc:sldChg>
      <pc:sldChg chg="addSp delSp modSp add del">
        <pc:chgData name="Ayush Dwivedi" userId="05ec053e-319d-48b8-b61f-b62769dae723" providerId="ADAL" clId="{38123488-DE6D-42B0-83B7-7CEEB4C73986}" dt="2019-11-30T05:34:39.491" v="827" actId="2696"/>
        <pc:sldMkLst>
          <pc:docMk/>
          <pc:sldMk cId="3929591249" sldId="398"/>
        </pc:sldMkLst>
        <pc:spChg chg="add del mod">
          <ac:chgData name="Ayush Dwivedi" userId="05ec053e-319d-48b8-b61f-b62769dae723" providerId="ADAL" clId="{38123488-DE6D-42B0-83B7-7CEEB4C73986}" dt="2019-11-30T01:16:10.582" v="218" actId="478"/>
          <ac:spMkLst>
            <pc:docMk/>
            <pc:sldMk cId="3929591249" sldId="398"/>
            <ac:spMk id="3" creationId="{D1F6B3E1-CF01-4321-A5CE-E6D68F0B8AF3}"/>
          </ac:spMkLst>
        </pc:spChg>
        <pc:spChg chg="add del mod">
          <ac:chgData name="Ayush Dwivedi" userId="05ec053e-319d-48b8-b61f-b62769dae723" providerId="ADAL" clId="{38123488-DE6D-42B0-83B7-7CEEB4C73986}" dt="2019-11-30T01:16:07.178" v="217" actId="478"/>
          <ac:spMkLst>
            <pc:docMk/>
            <pc:sldMk cId="3929591249" sldId="398"/>
            <ac:spMk id="4" creationId="{A311CFA4-D32C-46BA-B863-BC5C6B68702F}"/>
          </ac:spMkLst>
        </pc:spChg>
        <pc:spChg chg="mod">
          <ac:chgData name="Ayush Dwivedi" userId="05ec053e-319d-48b8-b61f-b62769dae723" providerId="ADAL" clId="{38123488-DE6D-42B0-83B7-7CEEB4C73986}" dt="2019-11-30T01:15:12.128" v="212" actId="20577"/>
          <ac:spMkLst>
            <pc:docMk/>
            <pc:sldMk cId="3929591249" sldId="398"/>
            <ac:spMk id="7" creationId="{00000000-0000-0000-0000-000000000000}"/>
          </ac:spMkLst>
        </pc:spChg>
      </pc:sldChg>
      <pc:sldChg chg="del">
        <pc:chgData name="Ayush Dwivedi" userId="05ec053e-319d-48b8-b61f-b62769dae723" providerId="ADAL" clId="{38123488-DE6D-42B0-83B7-7CEEB4C73986}" dt="2019-11-30T00:43:44.182" v="5" actId="2696"/>
        <pc:sldMkLst>
          <pc:docMk/>
          <pc:sldMk cId="754141121" sldId="399"/>
        </pc:sldMkLst>
      </pc:sldChg>
      <pc:sldChg chg="addSp delSp modSp add">
        <pc:chgData name="Ayush Dwivedi" userId="05ec053e-319d-48b8-b61f-b62769dae723" providerId="ADAL" clId="{38123488-DE6D-42B0-83B7-7CEEB4C73986}" dt="2019-11-30T10:06:06.640" v="1544" actId="20577"/>
        <pc:sldMkLst>
          <pc:docMk/>
          <pc:sldMk cId="1760942691" sldId="399"/>
        </pc:sldMkLst>
        <pc:spChg chg="del">
          <ac:chgData name="Ayush Dwivedi" userId="05ec053e-319d-48b8-b61f-b62769dae723" providerId="ADAL" clId="{38123488-DE6D-42B0-83B7-7CEEB4C73986}" dt="2019-11-30T05:00:27.712" v="226"/>
          <ac:spMkLst>
            <pc:docMk/>
            <pc:sldMk cId="1760942691" sldId="399"/>
            <ac:spMk id="2" creationId="{8E853105-81F0-4ED1-9BA0-A82679B0A5E3}"/>
          </ac:spMkLst>
        </pc:spChg>
        <pc:spChg chg="del">
          <ac:chgData name="Ayush Dwivedi" userId="05ec053e-319d-48b8-b61f-b62769dae723" providerId="ADAL" clId="{38123488-DE6D-42B0-83B7-7CEEB4C73986}" dt="2019-11-30T04:59:11.453" v="221"/>
          <ac:spMkLst>
            <pc:docMk/>
            <pc:sldMk cId="1760942691" sldId="399"/>
            <ac:spMk id="3" creationId="{DD17CD8F-CDA1-4C5B-AC28-9E6739AFB75E}"/>
          </ac:spMkLst>
        </pc:spChg>
        <pc:spChg chg="add mod">
          <ac:chgData name="Ayush Dwivedi" userId="05ec053e-319d-48b8-b61f-b62769dae723" providerId="ADAL" clId="{38123488-DE6D-42B0-83B7-7CEEB4C73986}" dt="2019-11-30T05:01:57.798" v="327" actId="20577"/>
          <ac:spMkLst>
            <pc:docMk/>
            <pc:sldMk cId="1760942691" sldId="399"/>
            <ac:spMk id="6" creationId="{E269E770-23DB-4E83-9F7B-7E49DB6994A7}"/>
          </ac:spMkLst>
        </pc:spChg>
        <pc:spChg chg="add mod">
          <ac:chgData name="Ayush Dwivedi" userId="05ec053e-319d-48b8-b61f-b62769dae723" providerId="ADAL" clId="{38123488-DE6D-42B0-83B7-7CEEB4C73986}" dt="2019-11-30T10:06:06.640" v="1544" actId="20577"/>
          <ac:spMkLst>
            <pc:docMk/>
            <pc:sldMk cId="1760942691" sldId="399"/>
            <ac:spMk id="7" creationId="{9BF1317D-8855-4FA7-9A58-47ABC1251CC1}"/>
          </ac:spMkLst>
        </pc:spChg>
        <pc:picChg chg="add mod">
          <ac:chgData name="Ayush Dwivedi" userId="05ec053e-319d-48b8-b61f-b62769dae723" providerId="ADAL" clId="{38123488-DE6D-42B0-83B7-7CEEB4C73986}" dt="2019-11-30T05:06:56.154" v="471" actId="1035"/>
          <ac:picMkLst>
            <pc:docMk/>
            <pc:sldMk cId="1760942691" sldId="399"/>
            <ac:picMk id="5" creationId="{7AE02E4A-C26B-4140-9D02-0AAD392DB4C1}"/>
          </ac:picMkLst>
        </pc:picChg>
      </pc:sldChg>
      <pc:sldChg chg="addSp delSp modSp add">
        <pc:chgData name="Ayush Dwivedi" userId="05ec053e-319d-48b8-b61f-b62769dae723" providerId="ADAL" clId="{38123488-DE6D-42B0-83B7-7CEEB4C73986}" dt="2019-11-30T10:44:17.554" v="1553" actId="20577"/>
        <pc:sldMkLst>
          <pc:docMk/>
          <pc:sldMk cId="3343526552" sldId="400"/>
        </pc:sldMkLst>
        <pc:spChg chg="add del mod">
          <ac:chgData name="Ayush Dwivedi" userId="05ec053e-319d-48b8-b61f-b62769dae723" providerId="ADAL" clId="{38123488-DE6D-42B0-83B7-7CEEB4C73986}" dt="2019-11-30T05:07:28.884" v="477"/>
          <ac:spMkLst>
            <pc:docMk/>
            <pc:sldMk cId="3343526552" sldId="400"/>
            <ac:spMk id="3" creationId="{A9F71AAB-4B10-430E-A8E3-3061063ED34D}"/>
          </ac:spMkLst>
        </pc:spChg>
        <pc:spChg chg="mod">
          <ac:chgData name="Ayush Dwivedi" userId="05ec053e-319d-48b8-b61f-b62769dae723" providerId="ADAL" clId="{38123488-DE6D-42B0-83B7-7CEEB4C73986}" dt="2019-11-30T05:07:11.689" v="473" actId="20577"/>
          <ac:spMkLst>
            <pc:docMk/>
            <pc:sldMk cId="3343526552" sldId="400"/>
            <ac:spMk id="6" creationId="{E269E770-23DB-4E83-9F7B-7E49DB6994A7}"/>
          </ac:spMkLst>
        </pc:spChg>
        <pc:spChg chg="mod">
          <ac:chgData name="Ayush Dwivedi" userId="05ec053e-319d-48b8-b61f-b62769dae723" providerId="ADAL" clId="{38123488-DE6D-42B0-83B7-7CEEB4C73986}" dt="2019-11-30T10:44:17.554" v="1553" actId="20577"/>
          <ac:spMkLst>
            <pc:docMk/>
            <pc:sldMk cId="3343526552" sldId="400"/>
            <ac:spMk id="7" creationId="{9BF1317D-8855-4FA7-9A58-47ABC1251CC1}"/>
          </ac:spMkLst>
        </pc:spChg>
        <pc:picChg chg="del">
          <ac:chgData name="Ayush Dwivedi" userId="05ec053e-319d-48b8-b61f-b62769dae723" providerId="ADAL" clId="{38123488-DE6D-42B0-83B7-7CEEB4C73986}" dt="2019-11-30T05:07:28.467" v="476" actId="478"/>
          <ac:picMkLst>
            <pc:docMk/>
            <pc:sldMk cId="3343526552" sldId="400"/>
            <ac:picMk id="5" creationId="{7AE02E4A-C26B-4140-9D02-0AAD392DB4C1}"/>
          </ac:picMkLst>
        </pc:picChg>
        <pc:picChg chg="add mod">
          <ac:chgData name="Ayush Dwivedi" userId="05ec053e-319d-48b8-b61f-b62769dae723" providerId="ADAL" clId="{38123488-DE6D-42B0-83B7-7CEEB4C73986}" dt="2019-11-30T10:44:10.050" v="1551" actId="1038"/>
          <ac:picMkLst>
            <pc:docMk/>
            <pc:sldMk cId="3343526552" sldId="400"/>
            <ac:picMk id="9" creationId="{69D30FE6-1CFC-4B62-8531-2E05C315E21B}"/>
          </ac:picMkLst>
        </pc:picChg>
      </pc:sldChg>
      <pc:sldChg chg="del">
        <pc:chgData name="Ayush Dwivedi" userId="05ec053e-319d-48b8-b61f-b62769dae723" providerId="ADAL" clId="{38123488-DE6D-42B0-83B7-7CEEB4C73986}" dt="2019-11-30T00:43:43.354" v="2" actId="2696"/>
        <pc:sldMkLst>
          <pc:docMk/>
          <pc:sldMk cId="3977744453" sldId="400"/>
        </pc:sldMkLst>
      </pc:sldChg>
      <pc:sldChg chg="addSp delSp modSp add">
        <pc:chgData name="Ayush Dwivedi" userId="05ec053e-319d-48b8-b61f-b62769dae723" providerId="ADAL" clId="{38123488-DE6D-42B0-83B7-7CEEB4C73986}" dt="2019-11-30T12:29:25.325" v="2536" actId="20577"/>
        <pc:sldMkLst>
          <pc:docMk/>
          <pc:sldMk cId="93408642" sldId="401"/>
        </pc:sldMkLst>
        <pc:spChg chg="add del mod">
          <ac:chgData name="Ayush Dwivedi" userId="05ec053e-319d-48b8-b61f-b62769dae723" providerId="ADAL" clId="{38123488-DE6D-42B0-83B7-7CEEB4C73986}" dt="2019-11-30T05:09:15.150" v="510"/>
          <ac:spMkLst>
            <pc:docMk/>
            <pc:sldMk cId="93408642" sldId="401"/>
            <ac:spMk id="3" creationId="{35B54C12-A173-4BFA-8FDA-298CDA45CC20}"/>
          </ac:spMkLst>
        </pc:spChg>
        <pc:spChg chg="mod">
          <ac:chgData name="Ayush Dwivedi" userId="05ec053e-319d-48b8-b61f-b62769dae723" providerId="ADAL" clId="{38123488-DE6D-42B0-83B7-7CEEB4C73986}" dt="2019-11-30T12:29:25.325" v="2536" actId="20577"/>
          <ac:spMkLst>
            <pc:docMk/>
            <pc:sldMk cId="93408642" sldId="401"/>
            <ac:spMk id="6" creationId="{E269E770-23DB-4E83-9F7B-7E49DB6994A7}"/>
          </ac:spMkLst>
        </pc:spChg>
        <pc:spChg chg="mod">
          <ac:chgData name="Ayush Dwivedi" userId="05ec053e-319d-48b8-b61f-b62769dae723" providerId="ADAL" clId="{38123488-DE6D-42B0-83B7-7CEEB4C73986}" dt="2019-11-30T10:53:44.990" v="2309" actId="20577"/>
          <ac:spMkLst>
            <pc:docMk/>
            <pc:sldMk cId="93408642" sldId="401"/>
            <ac:spMk id="7" creationId="{9BF1317D-8855-4FA7-9A58-47ABC1251CC1}"/>
          </ac:spMkLst>
        </pc:spChg>
        <pc:picChg chg="add mod">
          <ac:chgData name="Ayush Dwivedi" userId="05ec053e-319d-48b8-b61f-b62769dae723" providerId="ADAL" clId="{38123488-DE6D-42B0-83B7-7CEEB4C73986}" dt="2019-11-30T05:09:42.176" v="526" actId="1037"/>
          <ac:picMkLst>
            <pc:docMk/>
            <pc:sldMk cId="93408642" sldId="401"/>
            <ac:picMk id="8" creationId="{EFE905D7-126D-46F5-A210-FA7074EEFC26}"/>
          </ac:picMkLst>
        </pc:picChg>
        <pc:picChg chg="del">
          <ac:chgData name="Ayush Dwivedi" userId="05ec053e-319d-48b8-b61f-b62769dae723" providerId="ADAL" clId="{38123488-DE6D-42B0-83B7-7CEEB4C73986}" dt="2019-11-30T05:09:00.371" v="509" actId="478"/>
          <ac:picMkLst>
            <pc:docMk/>
            <pc:sldMk cId="93408642" sldId="401"/>
            <ac:picMk id="9" creationId="{69D30FE6-1CFC-4B62-8531-2E05C315E21B}"/>
          </ac:picMkLst>
        </pc:picChg>
      </pc:sldChg>
      <pc:sldChg chg="del">
        <pc:chgData name="Ayush Dwivedi" userId="05ec053e-319d-48b8-b61f-b62769dae723" providerId="ADAL" clId="{38123488-DE6D-42B0-83B7-7CEEB4C73986}" dt="2019-11-30T00:43:43.526" v="3" actId="2696"/>
        <pc:sldMkLst>
          <pc:docMk/>
          <pc:sldMk cId="1498472831" sldId="401"/>
        </pc:sldMkLst>
      </pc:sldChg>
      <pc:sldChg chg="del">
        <pc:chgData name="Ayush Dwivedi" userId="05ec053e-319d-48b8-b61f-b62769dae723" providerId="ADAL" clId="{38123488-DE6D-42B0-83B7-7CEEB4C73986}" dt="2019-11-30T00:43:44.322" v="7" actId="2696"/>
        <pc:sldMkLst>
          <pc:docMk/>
          <pc:sldMk cId="2649547885" sldId="402"/>
        </pc:sldMkLst>
      </pc:sldChg>
      <pc:sldChg chg="addSp delSp modSp add">
        <pc:chgData name="Ayush Dwivedi" userId="05ec053e-319d-48b8-b61f-b62769dae723" providerId="ADAL" clId="{38123488-DE6D-42B0-83B7-7CEEB4C73986}" dt="2019-11-30T12:29:20.102" v="2528" actId="20577"/>
        <pc:sldMkLst>
          <pc:docMk/>
          <pc:sldMk cId="3157649461" sldId="402"/>
        </pc:sldMkLst>
        <pc:spChg chg="add del mod">
          <ac:chgData name="Ayush Dwivedi" userId="05ec053e-319d-48b8-b61f-b62769dae723" providerId="ADAL" clId="{38123488-DE6D-42B0-83B7-7CEEB4C73986}" dt="2019-11-30T05:24:50.060" v="544"/>
          <ac:spMkLst>
            <pc:docMk/>
            <pc:sldMk cId="3157649461" sldId="402"/>
            <ac:spMk id="3" creationId="{BD0D5A6B-72C0-43FF-86E0-AF35C481FD53}"/>
          </ac:spMkLst>
        </pc:spChg>
        <pc:spChg chg="mod">
          <ac:chgData name="Ayush Dwivedi" userId="05ec053e-319d-48b8-b61f-b62769dae723" providerId="ADAL" clId="{38123488-DE6D-42B0-83B7-7CEEB4C73986}" dt="2019-11-30T12:29:20.102" v="2528" actId="20577"/>
          <ac:spMkLst>
            <pc:docMk/>
            <pc:sldMk cId="3157649461" sldId="402"/>
            <ac:spMk id="6" creationId="{E269E770-23DB-4E83-9F7B-7E49DB6994A7}"/>
          </ac:spMkLst>
        </pc:spChg>
        <pc:spChg chg="mod">
          <ac:chgData name="Ayush Dwivedi" userId="05ec053e-319d-48b8-b61f-b62769dae723" providerId="ADAL" clId="{38123488-DE6D-42B0-83B7-7CEEB4C73986}" dt="2019-11-30T10:48:29.306" v="1809" actId="20577"/>
          <ac:spMkLst>
            <pc:docMk/>
            <pc:sldMk cId="3157649461" sldId="402"/>
            <ac:spMk id="7" creationId="{9BF1317D-8855-4FA7-9A58-47ABC1251CC1}"/>
          </ac:spMkLst>
        </pc:spChg>
        <pc:spChg chg="add del mod">
          <ac:chgData name="Ayush Dwivedi" userId="05ec053e-319d-48b8-b61f-b62769dae723" providerId="ADAL" clId="{38123488-DE6D-42B0-83B7-7CEEB4C73986}" dt="2019-11-30T05:28:15.335" v="610"/>
          <ac:spMkLst>
            <pc:docMk/>
            <pc:sldMk cId="3157649461" sldId="402"/>
            <ac:spMk id="11" creationId="{236B28E0-DCC1-4BE2-BEF8-7A596B90CAAF}"/>
          </ac:spMkLst>
        </pc:spChg>
        <pc:spChg chg="add del mod">
          <ac:chgData name="Ayush Dwivedi" userId="05ec053e-319d-48b8-b61f-b62769dae723" providerId="ADAL" clId="{38123488-DE6D-42B0-83B7-7CEEB4C73986}" dt="2019-11-30T05:28:51.653" v="637"/>
          <ac:spMkLst>
            <pc:docMk/>
            <pc:sldMk cId="3157649461" sldId="402"/>
            <ac:spMk id="15" creationId="{6D1EE569-346C-40C2-B957-128850FF6586}"/>
          </ac:spMkLst>
        </pc:spChg>
        <pc:picChg chg="add del mod">
          <ac:chgData name="Ayush Dwivedi" userId="05ec053e-319d-48b8-b61f-b62769dae723" providerId="ADAL" clId="{38123488-DE6D-42B0-83B7-7CEEB4C73986}" dt="2019-11-30T05:28:14.222" v="609" actId="478"/>
          <ac:picMkLst>
            <pc:docMk/>
            <pc:sldMk cId="3157649461" sldId="402"/>
            <ac:picMk id="8" creationId="{FBC8AB12-E0C0-4CB0-8F9C-9714658E78DA}"/>
          </ac:picMkLst>
        </pc:picChg>
        <pc:picChg chg="del">
          <ac:chgData name="Ayush Dwivedi" userId="05ec053e-319d-48b8-b61f-b62769dae723" providerId="ADAL" clId="{38123488-DE6D-42B0-83B7-7CEEB4C73986}" dt="2019-11-30T05:24:48.820" v="543" actId="478"/>
          <ac:picMkLst>
            <pc:docMk/>
            <pc:sldMk cId="3157649461" sldId="402"/>
            <ac:picMk id="9" creationId="{69D30FE6-1CFC-4B62-8531-2E05C315E21B}"/>
          </ac:picMkLst>
        </pc:picChg>
        <pc:picChg chg="add del mod">
          <ac:chgData name="Ayush Dwivedi" userId="05ec053e-319d-48b8-b61f-b62769dae723" providerId="ADAL" clId="{38123488-DE6D-42B0-83B7-7CEEB4C73986}" dt="2019-11-30T05:28:50.594" v="636" actId="478"/>
          <ac:picMkLst>
            <pc:docMk/>
            <pc:sldMk cId="3157649461" sldId="402"/>
            <ac:picMk id="13" creationId="{8E90E69C-83CF-4F64-BA57-FAEE489A1F43}"/>
          </ac:picMkLst>
        </pc:picChg>
        <pc:picChg chg="add mod">
          <ac:chgData name="Ayush Dwivedi" userId="05ec053e-319d-48b8-b61f-b62769dae723" providerId="ADAL" clId="{38123488-DE6D-42B0-83B7-7CEEB4C73986}" dt="2019-11-30T05:29:20.556" v="688" actId="1037"/>
          <ac:picMkLst>
            <pc:docMk/>
            <pc:sldMk cId="3157649461" sldId="402"/>
            <ac:picMk id="17" creationId="{788B047A-677B-4C61-9A11-13EAFDCCCAE8}"/>
          </ac:picMkLst>
        </pc:picChg>
      </pc:sldChg>
      <pc:sldChg chg="addSp delSp modSp add">
        <pc:chgData name="Ayush Dwivedi" userId="05ec053e-319d-48b8-b61f-b62769dae723" providerId="ADAL" clId="{38123488-DE6D-42B0-83B7-7CEEB4C73986}" dt="2019-11-30T09:59:33.722" v="1486"/>
        <pc:sldMkLst>
          <pc:docMk/>
          <pc:sldMk cId="138965021" sldId="403"/>
        </pc:sldMkLst>
        <pc:spChg chg="del">
          <ac:chgData name="Ayush Dwivedi" userId="05ec053e-319d-48b8-b61f-b62769dae723" providerId="ADAL" clId="{38123488-DE6D-42B0-83B7-7CEEB4C73986}" dt="2019-11-30T05:30:20.022" v="690"/>
          <ac:spMkLst>
            <pc:docMk/>
            <pc:sldMk cId="138965021" sldId="403"/>
            <ac:spMk id="2" creationId="{BD753AD9-50F2-4375-B965-70E113189BF4}"/>
          </ac:spMkLst>
        </pc:spChg>
        <pc:spChg chg="del">
          <ac:chgData name="Ayush Dwivedi" userId="05ec053e-319d-48b8-b61f-b62769dae723" providerId="ADAL" clId="{38123488-DE6D-42B0-83B7-7CEEB4C73986}" dt="2019-11-30T05:30:20.022" v="690"/>
          <ac:spMkLst>
            <pc:docMk/>
            <pc:sldMk cId="138965021" sldId="403"/>
            <ac:spMk id="3" creationId="{81F23404-23A6-4105-BDA7-50BE2843F321}"/>
          </ac:spMkLst>
        </pc:spChg>
        <pc:spChg chg="del">
          <ac:chgData name="Ayush Dwivedi" userId="05ec053e-319d-48b8-b61f-b62769dae723" providerId="ADAL" clId="{38123488-DE6D-42B0-83B7-7CEEB4C73986}" dt="2019-11-30T05:30:20.022" v="690"/>
          <ac:spMkLst>
            <pc:docMk/>
            <pc:sldMk cId="138965021" sldId="403"/>
            <ac:spMk id="4" creationId="{8B11CB92-CC0F-423F-B744-3B7FE74919C3}"/>
          </ac:spMkLst>
        </pc:spChg>
        <pc:spChg chg="add mod">
          <ac:chgData name="Ayush Dwivedi" userId="05ec053e-319d-48b8-b61f-b62769dae723" providerId="ADAL" clId="{38123488-DE6D-42B0-83B7-7CEEB4C73986}" dt="2019-11-30T09:40:33.742" v="1316" actId="20577"/>
          <ac:spMkLst>
            <pc:docMk/>
            <pc:sldMk cId="138965021" sldId="403"/>
            <ac:spMk id="6" creationId="{2985C471-0C0B-4029-8341-45A6D9F85B16}"/>
          </ac:spMkLst>
        </pc:spChg>
        <pc:spChg chg="add mod">
          <ac:chgData name="Ayush Dwivedi" userId="05ec053e-319d-48b8-b61f-b62769dae723" providerId="ADAL" clId="{38123488-DE6D-42B0-83B7-7CEEB4C73986}" dt="2019-11-30T09:59:33.722" v="1486"/>
          <ac:spMkLst>
            <pc:docMk/>
            <pc:sldMk cId="138965021" sldId="403"/>
            <ac:spMk id="7" creationId="{B4BBD7B4-87AB-4DC9-96DE-C92C38ED1B70}"/>
          </ac:spMkLst>
        </pc:spChg>
        <pc:graphicFrameChg chg="add mod modGraphic">
          <ac:chgData name="Ayush Dwivedi" userId="05ec053e-319d-48b8-b61f-b62769dae723" providerId="ADAL" clId="{38123488-DE6D-42B0-83B7-7CEEB4C73986}" dt="2019-11-30T09:36:43.359" v="1274" actId="33524"/>
          <ac:graphicFrameMkLst>
            <pc:docMk/>
            <pc:sldMk cId="138965021" sldId="403"/>
            <ac:graphicFrameMk id="8" creationId="{5CF61F6C-C9E7-46A9-8086-D92E679424B5}"/>
          </ac:graphicFrameMkLst>
        </pc:graphicFrameChg>
      </pc:sldChg>
      <pc:sldChg chg="del">
        <pc:chgData name="Ayush Dwivedi" userId="05ec053e-319d-48b8-b61f-b62769dae723" providerId="ADAL" clId="{38123488-DE6D-42B0-83B7-7CEEB4C73986}" dt="2019-11-30T00:43:44.338" v="8" actId="2696"/>
        <pc:sldMkLst>
          <pc:docMk/>
          <pc:sldMk cId="3089441632" sldId="403"/>
        </pc:sldMkLst>
      </pc:sldChg>
      <pc:sldChg chg="del">
        <pc:chgData name="Ayush Dwivedi" userId="05ec053e-319d-48b8-b61f-b62769dae723" providerId="ADAL" clId="{38123488-DE6D-42B0-83B7-7CEEB4C73986}" dt="2019-11-30T00:43:44.369" v="9" actId="2696"/>
        <pc:sldMkLst>
          <pc:docMk/>
          <pc:sldMk cId="1672494101" sldId="404"/>
        </pc:sldMkLst>
      </pc:sldChg>
      <pc:sldChg chg="addSp delSp modSp add">
        <pc:chgData name="Ayush Dwivedi" userId="05ec053e-319d-48b8-b61f-b62769dae723" providerId="ADAL" clId="{38123488-DE6D-42B0-83B7-7CEEB4C73986}" dt="2019-11-30T05:34:53.340" v="841" actId="207"/>
        <pc:sldMkLst>
          <pc:docMk/>
          <pc:sldMk cId="2686212232" sldId="404"/>
        </pc:sldMkLst>
        <pc:spChg chg="del">
          <ac:chgData name="Ayush Dwivedi" userId="05ec053e-319d-48b8-b61f-b62769dae723" providerId="ADAL" clId="{38123488-DE6D-42B0-83B7-7CEEB4C73986}" dt="2019-11-30T05:34:43.703" v="829"/>
          <ac:spMkLst>
            <pc:docMk/>
            <pc:sldMk cId="2686212232" sldId="404"/>
            <ac:spMk id="2" creationId="{2213C23D-59C2-4962-BF36-4BC037FE90D0}"/>
          </ac:spMkLst>
        </pc:spChg>
        <pc:spChg chg="del">
          <ac:chgData name="Ayush Dwivedi" userId="05ec053e-319d-48b8-b61f-b62769dae723" providerId="ADAL" clId="{38123488-DE6D-42B0-83B7-7CEEB4C73986}" dt="2019-11-30T05:34:43.703" v="829"/>
          <ac:spMkLst>
            <pc:docMk/>
            <pc:sldMk cId="2686212232" sldId="404"/>
            <ac:spMk id="3" creationId="{A26CC48A-A454-481E-851B-EFDBFCDB889C}"/>
          </ac:spMkLst>
        </pc:spChg>
        <pc:spChg chg="del">
          <ac:chgData name="Ayush Dwivedi" userId="05ec053e-319d-48b8-b61f-b62769dae723" providerId="ADAL" clId="{38123488-DE6D-42B0-83B7-7CEEB4C73986}" dt="2019-11-30T05:34:43.703" v="829"/>
          <ac:spMkLst>
            <pc:docMk/>
            <pc:sldMk cId="2686212232" sldId="404"/>
            <ac:spMk id="4" creationId="{CD8891A6-8260-4880-9605-7CA386C91A8C}"/>
          </ac:spMkLst>
        </pc:spChg>
        <pc:spChg chg="add del mod">
          <ac:chgData name="Ayush Dwivedi" userId="05ec053e-319d-48b8-b61f-b62769dae723" providerId="ADAL" clId="{38123488-DE6D-42B0-83B7-7CEEB4C73986}" dt="2019-11-30T05:34:48.023" v="830"/>
          <ac:spMkLst>
            <pc:docMk/>
            <pc:sldMk cId="2686212232" sldId="404"/>
            <ac:spMk id="6" creationId="{22F743B9-7B93-456C-A526-CEA1A8FBF371}"/>
          </ac:spMkLst>
        </pc:spChg>
        <pc:spChg chg="add del mod">
          <ac:chgData name="Ayush Dwivedi" userId="05ec053e-319d-48b8-b61f-b62769dae723" providerId="ADAL" clId="{38123488-DE6D-42B0-83B7-7CEEB4C73986}" dt="2019-11-30T05:34:48.023" v="830"/>
          <ac:spMkLst>
            <pc:docMk/>
            <pc:sldMk cId="2686212232" sldId="404"/>
            <ac:spMk id="7" creationId="{6A7F5F2F-20BD-4348-AC96-FE8A3B27B7F4}"/>
          </ac:spMkLst>
        </pc:spChg>
        <pc:spChg chg="add mod">
          <ac:chgData name="Ayush Dwivedi" userId="05ec053e-319d-48b8-b61f-b62769dae723" providerId="ADAL" clId="{38123488-DE6D-42B0-83B7-7CEEB4C73986}" dt="2019-11-30T05:34:53.340" v="841" actId="207"/>
          <ac:spMkLst>
            <pc:docMk/>
            <pc:sldMk cId="2686212232" sldId="404"/>
            <ac:spMk id="8" creationId="{EB631878-888C-4C24-A7DE-06AF9597451F}"/>
          </ac:spMkLst>
        </pc:spChg>
        <pc:spChg chg="add mod">
          <ac:chgData name="Ayush Dwivedi" userId="05ec053e-319d-48b8-b61f-b62769dae723" providerId="ADAL" clId="{38123488-DE6D-42B0-83B7-7CEEB4C73986}" dt="2019-11-30T05:34:48.023" v="830"/>
          <ac:spMkLst>
            <pc:docMk/>
            <pc:sldMk cId="2686212232" sldId="404"/>
            <ac:spMk id="9" creationId="{AE8C8C36-0435-4D25-9EF8-56FD4487928D}"/>
          </ac:spMkLst>
        </pc:spChg>
      </pc:sldChg>
      <pc:sldChg chg="del">
        <pc:chgData name="Ayush Dwivedi" userId="05ec053e-319d-48b8-b61f-b62769dae723" providerId="ADAL" clId="{38123488-DE6D-42B0-83B7-7CEEB4C73986}" dt="2019-11-30T00:43:44.401" v="10" actId="2696"/>
        <pc:sldMkLst>
          <pc:docMk/>
          <pc:sldMk cId="1105368194" sldId="405"/>
        </pc:sldMkLst>
      </pc:sldChg>
      <pc:sldChg chg="delSp modSp add del">
        <pc:chgData name="Ayush Dwivedi" userId="05ec053e-319d-48b8-b61f-b62769dae723" providerId="ADAL" clId="{38123488-DE6D-42B0-83B7-7CEEB4C73986}" dt="2019-11-30T09:59:51.044" v="1487" actId="2696"/>
        <pc:sldMkLst>
          <pc:docMk/>
          <pc:sldMk cId="1629565657" sldId="405"/>
        </pc:sldMkLst>
        <pc:spChg chg="mod">
          <ac:chgData name="Ayush Dwivedi" userId="05ec053e-319d-48b8-b61f-b62769dae723" providerId="ADAL" clId="{38123488-DE6D-42B0-83B7-7CEEB4C73986}" dt="2019-11-30T09:58:42.880" v="1484" actId="20577"/>
          <ac:spMkLst>
            <pc:docMk/>
            <pc:sldMk cId="1629565657" sldId="405"/>
            <ac:spMk id="7" creationId="{B4BBD7B4-87AB-4DC9-96DE-C92C38ED1B70}"/>
          </ac:spMkLst>
        </pc:spChg>
        <pc:graphicFrameChg chg="del">
          <ac:chgData name="Ayush Dwivedi" userId="05ec053e-319d-48b8-b61f-b62769dae723" providerId="ADAL" clId="{38123488-DE6D-42B0-83B7-7CEEB4C73986}" dt="2019-11-30T09:42:34.002" v="1318" actId="478"/>
          <ac:graphicFrameMkLst>
            <pc:docMk/>
            <pc:sldMk cId="1629565657" sldId="405"/>
            <ac:graphicFrameMk id="8" creationId="{5CF61F6C-C9E7-46A9-8086-D92E679424B5}"/>
          </ac:graphicFrameMkLst>
        </pc:graphicFrameChg>
      </pc:sldChg>
      <pc:sldChg chg="addSp delSp modSp add">
        <pc:chgData name="Ayush Dwivedi" userId="05ec053e-319d-48b8-b61f-b62769dae723" providerId="ADAL" clId="{38123488-DE6D-42B0-83B7-7CEEB4C73986}" dt="2019-11-30T11:02:43.730" v="2521" actId="571"/>
        <pc:sldMkLst>
          <pc:docMk/>
          <pc:sldMk cId="3802450186" sldId="405"/>
        </pc:sldMkLst>
        <pc:spChg chg="mod">
          <ac:chgData name="Ayush Dwivedi" userId="05ec053e-319d-48b8-b61f-b62769dae723" providerId="ADAL" clId="{38123488-DE6D-42B0-83B7-7CEEB4C73986}" dt="2019-11-30T10:56:08.406" v="2327" actId="207"/>
          <ac:spMkLst>
            <pc:docMk/>
            <pc:sldMk cId="3802450186" sldId="405"/>
            <ac:spMk id="2" creationId="{9544E303-EBA3-4ACE-85E7-5A9E86BD3079}"/>
          </ac:spMkLst>
        </pc:spChg>
        <pc:spChg chg="del">
          <ac:chgData name="Ayush Dwivedi" userId="05ec053e-319d-48b8-b61f-b62769dae723" providerId="ADAL" clId="{38123488-DE6D-42B0-83B7-7CEEB4C73986}" dt="2019-11-30T10:56:40.336" v="2328"/>
          <ac:spMkLst>
            <pc:docMk/>
            <pc:sldMk cId="3802450186" sldId="405"/>
            <ac:spMk id="3" creationId="{3EB8B91E-50D4-45A8-B003-96E81C5E9670}"/>
          </ac:spMkLst>
        </pc:spChg>
        <pc:spChg chg="add mod">
          <ac:chgData name="Ayush Dwivedi" userId="05ec053e-319d-48b8-b61f-b62769dae723" providerId="ADAL" clId="{38123488-DE6D-42B0-83B7-7CEEB4C73986}" dt="2019-11-30T11:02:27.872" v="2516" actId="1076"/>
          <ac:spMkLst>
            <pc:docMk/>
            <pc:sldMk cId="3802450186" sldId="405"/>
            <ac:spMk id="8" creationId="{B6CE29B6-A3FD-41D5-91BF-AA992EB74E57}"/>
          </ac:spMkLst>
        </pc:spChg>
        <pc:spChg chg="add mod">
          <ac:chgData name="Ayush Dwivedi" userId="05ec053e-319d-48b8-b61f-b62769dae723" providerId="ADAL" clId="{38123488-DE6D-42B0-83B7-7CEEB4C73986}" dt="2019-11-30T11:02:12.541" v="2513" actId="20577"/>
          <ac:spMkLst>
            <pc:docMk/>
            <pc:sldMk cId="3802450186" sldId="405"/>
            <ac:spMk id="10" creationId="{A8E670FF-8488-46F5-AD7A-E1BD9B0BF49C}"/>
          </ac:spMkLst>
        </pc:spChg>
        <pc:spChg chg="add mod">
          <ac:chgData name="Ayush Dwivedi" userId="05ec053e-319d-48b8-b61f-b62769dae723" providerId="ADAL" clId="{38123488-DE6D-42B0-83B7-7CEEB4C73986}" dt="2019-11-30T11:02:41.620" v="2520" actId="1076"/>
          <ac:spMkLst>
            <pc:docMk/>
            <pc:sldMk cId="3802450186" sldId="405"/>
            <ac:spMk id="13" creationId="{FC819495-864E-4129-979F-886B0660A2CF}"/>
          </ac:spMkLst>
        </pc:spChg>
        <pc:spChg chg="add mod">
          <ac:chgData name="Ayush Dwivedi" userId="05ec053e-319d-48b8-b61f-b62769dae723" providerId="ADAL" clId="{38123488-DE6D-42B0-83B7-7CEEB4C73986}" dt="2019-11-30T11:02:43.730" v="2521" actId="571"/>
          <ac:spMkLst>
            <pc:docMk/>
            <pc:sldMk cId="3802450186" sldId="405"/>
            <ac:spMk id="14" creationId="{23C082BE-6EE4-4772-83E0-4B657A081EF5}"/>
          </ac:spMkLst>
        </pc:spChg>
        <pc:picChg chg="add mod">
          <ac:chgData name="Ayush Dwivedi" userId="05ec053e-319d-48b8-b61f-b62769dae723" providerId="ADAL" clId="{38123488-DE6D-42B0-83B7-7CEEB4C73986}" dt="2019-11-30T10:57:44.165" v="2343" actId="1035"/>
          <ac:picMkLst>
            <pc:docMk/>
            <pc:sldMk cId="3802450186" sldId="405"/>
            <ac:picMk id="5" creationId="{B2331C69-B05D-40E0-9EF7-B205E0342834}"/>
          </ac:picMkLst>
        </pc:picChg>
        <pc:picChg chg="add mod">
          <ac:chgData name="Ayush Dwivedi" userId="05ec053e-319d-48b8-b61f-b62769dae723" providerId="ADAL" clId="{38123488-DE6D-42B0-83B7-7CEEB4C73986}" dt="2019-11-30T10:57:07.354" v="2331" actId="1076"/>
          <ac:picMkLst>
            <pc:docMk/>
            <pc:sldMk cId="3802450186" sldId="405"/>
            <ac:picMk id="6" creationId="{B1FCC594-9CCA-4D87-87D3-55E644C49B61}"/>
          </ac:picMkLst>
        </pc:picChg>
        <pc:picChg chg="add mod">
          <ac:chgData name="Ayush Dwivedi" userId="05ec053e-319d-48b8-b61f-b62769dae723" providerId="ADAL" clId="{38123488-DE6D-42B0-83B7-7CEEB4C73986}" dt="2019-11-30T10:58:02.639" v="2357" actId="1037"/>
          <ac:picMkLst>
            <pc:docMk/>
            <pc:sldMk cId="3802450186" sldId="405"/>
            <ac:picMk id="7" creationId="{A0A53004-C6C9-4498-8379-D02BB439E93C}"/>
          </ac:picMkLst>
        </pc:picChg>
        <pc:picChg chg="add mod">
          <ac:chgData name="Ayush Dwivedi" userId="05ec053e-319d-48b8-b61f-b62769dae723" providerId="ADAL" clId="{38123488-DE6D-42B0-83B7-7CEEB4C73986}" dt="2019-11-30T10:59:23.739" v="2391" actId="1076"/>
          <ac:picMkLst>
            <pc:docMk/>
            <pc:sldMk cId="3802450186" sldId="405"/>
            <ac:picMk id="9" creationId="{C27DA5F3-6940-44A1-B4E5-A081D1E28CC5}"/>
          </ac:picMkLst>
        </pc:picChg>
        <pc:picChg chg="add mod">
          <ac:chgData name="Ayush Dwivedi" userId="05ec053e-319d-48b8-b61f-b62769dae723" providerId="ADAL" clId="{38123488-DE6D-42B0-83B7-7CEEB4C73986}" dt="2019-11-30T11:00:49.272" v="2461" actId="1037"/>
          <ac:picMkLst>
            <pc:docMk/>
            <pc:sldMk cId="3802450186" sldId="405"/>
            <ac:picMk id="11" creationId="{8883BC88-2994-45DE-A53C-FB82A0B3ABA6}"/>
          </ac:picMkLst>
        </pc:picChg>
        <pc:picChg chg="add mod">
          <ac:chgData name="Ayush Dwivedi" userId="05ec053e-319d-48b8-b61f-b62769dae723" providerId="ADAL" clId="{38123488-DE6D-42B0-83B7-7CEEB4C73986}" dt="2019-11-30T11:02:19.547" v="2514" actId="1076"/>
          <ac:picMkLst>
            <pc:docMk/>
            <pc:sldMk cId="3802450186" sldId="405"/>
            <ac:picMk id="12" creationId="{6D3BF259-F3AC-4708-9A69-CBBCE7F50F41}"/>
          </ac:picMkLst>
        </pc:picChg>
      </pc:sldChg>
      <pc:sldChg chg="del">
        <pc:chgData name="Ayush Dwivedi" userId="05ec053e-319d-48b8-b61f-b62769dae723" providerId="ADAL" clId="{38123488-DE6D-42B0-83B7-7CEEB4C73986}" dt="2019-11-30T00:43:44.432" v="11" actId="2696"/>
        <pc:sldMkLst>
          <pc:docMk/>
          <pc:sldMk cId="2771757101" sldId="406"/>
        </pc:sldMkLst>
      </pc:sldChg>
      <pc:sldChg chg="del">
        <pc:chgData name="Ayush Dwivedi" userId="05ec053e-319d-48b8-b61f-b62769dae723" providerId="ADAL" clId="{38123488-DE6D-42B0-83B7-7CEEB4C73986}" dt="2019-11-30T00:43:44.447" v="12" actId="2696"/>
        <pc:sldMkLst>
          <pc:docMk/>
          <pc:sldMk cId="927229080" sldId="407"/>
        </pc:sldMkLst>
      </pc:sldChg>
      <pc:sldChg chg="del">
        <pc:chgData name="Ayush Dwivedi" userId="05ec053e-319d-48b8-b61f-b62769dae723" providerId="ADAL" clId="{38123488-DE6D-42B0-83B7-7CEEB4C73986}" dt="2019-11-30T00:43:44.494" v="13" actId="2696"/>
        <pc:sldMkLst>
          <pc:docMk/>
          <pc:sldMk cId="3975044960" sldId="408"/>
        </pc:sldMkLst>
      </pc:sldChg>
      <pc:sldChg chg="del">
        <pc:chgData name="Ayush Dwivedi" userId="05ec053e-319d-48b8-b61f-b62769dae723" providerId="ADAL" clId="{38123488-DE6D-42B0-83B7-7CEEB4C73986}" dt="2019-11-30T00:43:44.510" v="14" actId="2696"/>
        <pc:sldMkLst>
          <pc:docMk/>
          <pc:sldMk cId="2603523982" sldId="409"/>
        </pc:sldMkLst>
      </pc:sldChg>
      <pc:sldChg chg="del">
        <pc:chgData name="Ayush Dwivedi" userId="05ec053e-319d-48b8-b61f-b62769dae723" providerId="ADAL" clId="{38123488-DE6D-42B0-83B7-7CEEB4C73986}" dt="2019-11-30T00:43:44.557" v="15" actId="2696"/>
        <pc:sldMkLst>
          <pc:docMk/>
          <pc:sldMk cId="2247953274" sldId="410"/>
        </pc:sldMkLst>
      </pc:sldChg>
      <pc:sldChg chg="del">
        <pc:chgData name="Ayush Dwivedi" userId="05ec053e-319d-48b8-b61f-b62769dae723" providerId="ADAL" clId="{38123488-DE6D-42B0-83B7-7CEEB4C73986}" dt="2019-11-30T00:43:44.572" v="16" actId="2696"/>
        <pc:sldMkLst>
          <pc:docMk/>
          <pc:sldMk cId="3782881462" sldId="4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BAFF4-E97B-479A-9218-4759E8539751}" type="datetimeFigureOut">
              <a:rPr lang="en-US" smtClean="0"/>
              <a:t>Sat 30 Nov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638F3-7B89-45EB-97B2-5EB83B51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A9AA-1C22-43F7-9F09-EE1555612069}" type="datetime1">
              <a:rPr lang="en-US" smtClean="0"/>
              <a:t>Sat 30 Nov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47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55CC-45A0-4C32-B728-0A855BC42837}" type="datetime1">
              <a:rPr lang="en-US" smtClean="0"/>
              <a:t>Sat 30 Nov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6C1-8D2B-4FB1-88B8-877A74909037}" type="datetime1">
              <a:rPr lang="en-US" smtClean="0"/>
              <a:t>Sat 30 Nov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1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A686-C063-4638-B212-76621E9C8B72}" type="datetime1">
              <a:rPr lang="en-US" smtClean="0"/>
              <a:t>Sat 30 Nov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581E-8F84-4E16-83E2-F6C901855B83}" type="datetime1">
              <a:rPr lang="en-US" smtClean="0"/>
              <a:t>Sat 30 Nov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17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85C7-50D7-4B46-94C9-AC5A75A9ED11}" type="datetime1">
              <a:rPr lang="en-US" smtClean="0"/>
              <a:t>Sat 30 Nov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CFE-2E30-440F-B67C-63B84BE8112A}" type="datetime1">
              <a:rPr lang="en-US" smtClean="0"/>
              <a:t>Sat 30 Nov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5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ADC6-5CC4-43E3-8746-A3688D958EC2}" type="datetime1">
              <a:rPr lang="en-US" smtClean="0"/>
              <a:t>Sat 30 Nov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2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126E-0361-43BB-8476-B21FEFA24FFC}" type="datetime1">
              <a:rPr lang="en-US" smtClean="0"/>
              <a:t>Sat 30 Nov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0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1D1286-4EE7-49D7-A6D0-F12294050037}" type="datetime1">
              <a:rPr lang="en-US" smtClean="0"/>
              <a:t>Sat 30 Nov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9E53EA-C7AE-4E3A-8E55-A9A4E467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6ADB-F17B-4CF9-A0D3-37E5392AD3B9}" type="datetime1">
              <a:rPr lang="en-US" smtClean="0"/>
              <a:t>Sat 30 Nov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9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7F4942-7BED-4111-999D-E1EFBD1B8548}" type="datetime1">
              <a:rPr lang="en-US" smtClean="0"/>
              <a:t>Sat 30 Nov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9E53EA-C7AE-4E3A-8E55-A9A4E4674A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2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Topics in Wireless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20488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Faculty advisor: Dr. P. Ubaidulla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By Ayush Kumar Dwivedi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SPCRC,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iiit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hyderabad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79" y="6406618"/>
            <a:ext cx="102093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Project Presentation							30 Nov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8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Base Paper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1" y="1845733"/>
            <a:ext cx="10058399" cy="4177695"/>
          </a:xfrm>
        </p:spPr>
        <p:txBody>
          <a:bodyPr>
            <a:normAutofit/>
          </a:bodyPr>
          <a:lstStyle/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Hien Quoc Ngo, Erik G. Larsson and Thomas L. Marzetta, ‘</a:t>
            </a:r>
            <a:r>
              <a:rPr lang="en-US" sz="1800" b="1" dirty="0">
                <a:solidFill>
                  <a:schemeClr val="tx1"/>
                </a:solidFill>
              </a:rPr>
              <a:t>Energy and Spectral Efficiency of Very Large Multiuser MIMO Systems</a:t>
            </a:r>
            <a:r>
              <a:rPr lang="en-US" sz="1800" dirty="0">
                <a:solidFill>
                  <a:schemeClr val="tx1"/>
                </a:solidFill>
              </a:rPr>
              <a:t>’,  in proc. at IEEE Transactions on Communication, April 2013</a:t>
            </a:r>
          </a:p>
        </p:txBody>
      </p:sp>
    </p:spTree>
    <p:extLst>
      <p:ext uri="{BB962C8B-B14F-4D97-AF65-F5344CB8AC3E}">
        <p14:creationId xmlns:p14="http://schemas.microsoft.com/office/powerpoint/2010/main" val="91735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E303-EBA3-4ACE-85E7-5A9E86BD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System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31C69-B05D-40E0-9EF7-B205E0342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412" y="1865047"/>
            <a:ext cx="1432684" cy="3657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CD0E4-A4F4-4231-8C2A-0FA51018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CC594-9CCA-4D87-87D3-55E644C49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12" y="2320290"/>
            <a:ext cx="2903472" cy="35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53004-C6C9-4498-8379-D02BB439E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317" y="2320290"/>
            <a:ext cx="1150720" cy="358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CE29B6-A3FD-41D5-91BF-AA992EB74E57}"/>
              </a:ext>
            </a:extLst>
          </p:cNvPr>
          <p:cNvSpPr txBox="1"/>
          <p:nvPr/>
        </p:nvSpPr>
        <p:spPr>
          <a:xfrm>
            <a:off x="4393096" y="2320290"/>
            <a:ext cx="552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DA5F3-6940-44A1-B4E5-A081D1E28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759" y="2923098"/>
            <a:ext cx="2004234" cy="3200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E670FF-8488-46F5-AD7A-E1BD9B0BF49C}"/>
              </a:ext>
            </a:extLst>
          </p:cNvPr>
          <p:cNvSpPr txBox="1"/>
          <p:nvPr/>
        </p:nvSpPr>
        <p:spPr>
          <a:xfrm>
            <a:off x="1337609" y="2923098"/>
            <a:ext cx="981807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received vector after using the linear detector is given by:</a:t>
            </a:r>
          </a:p>
          <a:p>
            <a:endParaRPr lang="en-US" sz="1600" dirty="0"/>
          </a:p>
          <a:p>
            <a:r>
              <a:rPr lang="en-US" sz="1600" dirty="0"/>
              <a:t>The received signal at the k</a:t>
            </a:r>
            <a:r>
              <a:rPr lang="en-US" sz="1600" baseline="30000" dirty="0"/>
              <a:t>th</a:t>
            </a:r>
            <a:r>
              <a:rPr lang="en-US" sz="1600" dirty="0"/>
              <a:t> user is given by:</a:t>
            </a:r>
          </a:p>
          <a:p>
            <a:endParaRPr lang="en-US" sz="1600" dirty="0"/>
          </a:p>
          <a:p>
            <a:r>
              <a:rPr lang="en-US" sz="1600" dirty="0"/>
              <a:t>For separation into streams:</a:t>
            </a:r>
          </a:p>
          <a:p>
            <a:endParaRPr lang="en-US" sz="1600" baseline="30000" dirty="0"/>
          </a:p>
          <a:p>
            <a:endParaRPr lang="en-US" sz="1600" baseline="30000" dirty="0"/>
          </a:p>
          <a:p>
            <a:endParaRPr lang="en-US" sz="1400" baseline="30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83BC88-2994-45DE-A53C-FB82A0B3A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104" y="3250097"/>
            <a:ext cx="4000847" cy="647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3BF259-F3AC-4708-9A69-CBBCE7F50F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9856" y="4224852"/>
            <a:ext cx="4854361" cy="2095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819495-864E-4129-979F-886B0660A2CF}"/>
              </a:ext>
            </a:extLst>
          </p:cNvPr>
          <p:cNvSpPr txBox="1"/>
          <p:nvPr/>
        </p:nvSpPr>
        <p:spPr>
          <a:xfrm>
            <a:off x="7802033" y="4192592"/>
            <a:ext cx="5521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082BE-6EE4-4772-83E0-4B657A081EF5}"/>
              </a:ext>
            </a:extLst>
          </p:cNvPr>
          <p:cNvSpPr txBox="1"/>
          <p:nvPr/>
        </p:nvSpPr>
        <p:spPr>
          <a:xfrm>
            <a:off x="8014809" y="5410720"/>
            <a:ext cx="5521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245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69E770-23DB-4E83-9F7B-7E49DB69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Spectral Efficiency vs No. of BS Antennas - PCSI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02E4A-C26B-4140-9D02-0AAD392DB4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18" y="1751702"/>
            <a:ext cx="5933661" cy="4455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BF1317D-8855-4FA7-9A58-47ABC1251CC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80" y="1886447"/>
                <a:ext cx="4677355" cy="4023360"/>
              </a:xfrm>
            </p:spPr>
            <p:txBody>
              <a:bodyPr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 Lower bounds and numerically evaluated values of the spectral efficiency for different numbers of BS antennas for MRC, ZF, and MMSE with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perfect CSI</a:t>
                </a:r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 In this example there are K = 10 users, the coherence interval T = 196, the transmit power per terminal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and the propagation channel parameters were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𝑠h𝑎𝑑𝑜𝑤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=3.8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BF1317D-8855-4FA7-9A58-47ABC1251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80" y="1886447"/>
                <a:ext cx="4677355" cy="4023360"/>
              </a:xfrm>
              <a:blipFill>
                <a:blip r:embed="rId3"/>
                <a:stretch>
                  <a:fillRect l="-2477" t="-1061" r="-2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7137A-293C-408A-84C9-146388B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69E770-23DB-4E83-9F7B-7E49DB69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Spectral Efficiency vs No. of BS Antennas - IPCSI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BF1317D-8855-4FA7-9A58-47ABC1251CC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81" y="1886447"/>
                <a:ext cx="4546370" cy="4023360"/>
              </a:xfrm>
            </p:spPr>
            <p:txBody>
              <a:bodyPr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 Lower bounds and numerically evaluated values of the spectral efficiency for different numbers of BS antennas for MRC, ZF, and MMSE with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imperfect CSI</a:t>
                </a:r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 In this example there are K = 10 users, the coherence interval T = 196, the transmit power per terminal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and the propagation channel parameters were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𝑠h𝑎𝑑𝑜𝑤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=3.8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BF1317D-8855-4FA7-9A58-47ABC1251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81" y="1886447"/>
                <a:ext cx="4546370" cy="4023360"/>
              </a:xfrm>
              <a:blipFill>
                <a:blip r:embed="rId2"/>
                <a:stretch>
                  <a:fillRect l="-2547" t="-1061" r="-2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7137A-293C-408A-84C9-146388B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D30FE6-1CFC-4B62-8531-2E05C315E2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89" y="1745022"/>
            <a:ext cx="6081873" cy="4566326"/>
          </a:xfrm>
        </p:spPr>
      </p:pic>
    </p:spTree>
    <p:extLst>
      <p:ext uri="{BB962C8B-B14F-4D97-AF65-F5344CB8AC3E}">
        <p14:creationId xmlns:p14="http://schemas.microsoft.com/office/powerpoint/2010/main" val="334352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85C471-0C0B-4029-8341-45A6D9F8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4BBD7B4-87AB-4DC9-96DE-C92C38ED1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2696" y="1845734"/>
                <a:ext cx="9962984" cy="4023360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 As M increases : spectral efficiency takes following trend for the two cases of power scaling</a:t>
                </a:r>
              </a:p>
              <a:p>
                <a:pPr marL="0" indent="0"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 These results confirm that we can scale down the transmitted power of each user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the perfect CSI case, and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</m:rad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the imperfect CSI case when M is large.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 Performance of 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ZF is better at high SNR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MRC is better at low SNR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4BBD7B4-87AB-4DC9-96DE-C92C38ED1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2696" y="1845734"/>
                <a:ext cx="9962984" cy="4023360"/>
              </a:xfrm>
              <a:blipFill>
                <a:blip r:embed="rId2"/>
                <a:stretch>
                  <a:fillRect l="-1163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68997-EB24-4222-9F5A-C19563E5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5CF61F6C-C9E7-46A9-8086-D92E679424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600853"/>
                  </p:ext>
                </p:extLst>
              </p:nvPr>
            </p:nvGraphicFramePr>
            <p:xfrm>
              <a:off x="1772459" y="2508709"/>
              <a:ext cx="8127999" cy="132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6970440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445412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49595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805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/>
                            <a:t>Perfect CSI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Constant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Grows without bound (logarithmically fast with M)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19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/>
                            <a:t>Imperfect CSI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Decrease to zero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Converges to a nonzero limit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709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5CF61F6C-C9E7-46A9-8086-D92E679424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600853"/>
                  </p:ext>
                </p:extLst>
              </p:nvPr>
            </p:nvGraphicFramePr>
            <p:xfrm>
              <a:off x="1772459" y="2508709"/>
              <a:ext cx="8127999" cy="132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6970440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445412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49595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25" t="-1639" r="-100449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1639" r="-449" b="-2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8054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b="0" dirty="0"/>
                            <a:t>Perfect CSI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Constant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Grows without bound (logarithmically fast with M)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19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 dirty="0"/>
                            <a:t>Imperfect CSI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Decrease to zero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Converges to a nonzero limit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709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96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69E770-23DB-4E83-9F7B-7E49DB69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Spectral Efficiency vs No. of BS Antennas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BF1317D-8855-4FA7-9A58-47ABC1251CC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81" y="1886447"/>
                <a:ext cx="4546370" cy="4023360"/>
              </a:xfrm>
            </p:spPr>
            <p:txBody>
              <a:bodyPr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 Spectral efficiency versus the number of BS antennas M for MRC, ZF, and MMSE processing at the receiver, with perfect CSI and with imperfect CSI (obtained from uplink pilots).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 In this example there are K = 10 users, users are served simultaneously, the reference transmit power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and the propagation channel parameters were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𝑠h𝑎𝑑𝑜𝑤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=3.8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 When comparing MRC and ZF: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When the transmitted power is proportional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rad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 the power is low enough to make MRC perform as well as ZF.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When the transmitted power is proportional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 MRC performs almost as well as ZF for large M.</a:t>
                </a:r>
              </a:p>
              <a:p>
                <a:pPr algn="just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BF1317D-8855-4FA7-9A58-47ABC1251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81" y="1886447"/>
                <a:ext cx="4546370" cy="4023360"/>
              </a:xfrm>
              <a:blipFill>
                <a:blip r:embed="rId2"/>
                <a:stretch>
                  <a:fillRect l="-2547" t="-1061" r="-2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7137A-293C-408A-84C9-146388B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7</a:t>
            </a:fld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88B047A-677B-4C61-9A11-13EAFDCCCA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85" y="1767176"/>
            <a:ext cx="5973591" cy="4485027"/>
          </a:xfrm>
        </p:spPr>
      </p:pic>
    </p:spTree>
    <p:extLst>
      <p:ext uri="{BB962C8B-B14F-4D97-AF65-F5344CB8AC3E}">
        <p14:creationId xmlns:p14="http://schemas.microsoft.com/office/powerpoint/2010/main" val="315764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69E770-23DB-4E83-9F7B-7E49DB69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Spectral Efficiency vs No. of BS Antennas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BF1317D-8855-4FA7-9A58-47ABC1251CC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81" y="1886447"/>
                <a:ext cx="4546370" cy="4023360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 We consider the same setting as previous figure, but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 This figure provides the same insights as previous figure. The gap between the performance of MRC and that of ZF (or MMSE) is reduced.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 This is so because of the relative effect of crosstalk interference (the interference from other users) as compared to the thermal noise is smaller here than in previous figure.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BF1317D-8855-4FA7-9A58-47ABC1251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81" y="1886447"/>
                <a:ext cx="4546370" cy="4023360"/>
              </a:xfrm>
              <a:blipFill>
                <a:blip r:embed="rId2"/>
                <a:stretch>
                  <a:fillRect l="-2547" t="-1061" r="-2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7137A-293C-408A-84C9-146388B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E905D7-126D-46F5-A210-FA7074EEFC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49" y="1777116"/>
            <a:ext cx="5988436" cy="4496172"/>
          </a:xfrm>
        </p:spPr>
      </p:pic>
    </p:spTree>
    <p:extLst>
      <p:ext uri="{BB962C8B-B14F-4D97-AF65-F5344CB8AC3E}">
        <p14:creationId xmlns:p14="http://schemas.microsoft.com/office/powerpoint/2010/main" val="9340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B631878-888C-4C24-A7DE-06AF9597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8C8C36-0435-4D25-9EF8-56FD4487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3AB8F-407D-4412-88E9-9A0616A5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53EA-C7AE-4E3A-8E55-A9A4E4674A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22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4588</TotalTime>
  <Words>608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Retrospect</vt:lpstr>
      <vt:lpstr>Topics in Wireless Communication</vt:lpstr>
      <vt:lpstr>Base Paper</vt:lpstr>
      <vt:lpstr>System Model</vt:lpstr>
      <vt:lpstr>Spectral Efficiency vs No. of BS Antennas - PCSI</vt:lpstr>
      <vt:lpstr>Spectral Efficiency vs No. of BS Antennas - IPCSI</vt:lpstr>
      <vt:lpstr>Inference</vt:lpstr>
      <vt:lpstr>Spectral Efficiency vs No. of BS Antennas</vt:lpstr>
      <vt:lpstr>Spectral Efficiency vs No. of BS Antennas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Kumar Dwivedi</dc:creator>
  <cp:lastModifiedBy>Ayush Dwivedi</cp:lastModifiedBy>
  <cp:revision>244</cp:revision>
  <dcterms:created xsi:type="dcterms:W3CDTF">2019-01-22T14:23:24Z</dcterms:created>
  <dcterms:modified xsi:type="dcterms:W3CDTF">2019-11-30T12:29:29Z</dcterms:modified>
</cp:coreProperties>
</file>