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9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A1C7-4C52-47D7-BC89-3BD98C003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99506-5BE5-4174-B31B-3ADA021C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AC29-36DB-4983-B195-661574FC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A125-3146-488D-AFF3-DDB00B71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757E-3179-4F4B-9E16-3E0B8FC1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A5B71-0A37-4C98-A541-D548CED87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505" y="0"/>
            <a:ext cx="13738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201-2E67-4CD5-87FA-29D92F4F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874EA-C060-43A5-9F26-43A5C1199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14D7-708F-4251-896E-05C0E128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7B2D-5711-4F48-8D26-3874813F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9746-4EAE-4419-B892-4202F54E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20E01-6DCE-4669-931A-8D7A73F7F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3F84-90F4-469F-BF45-B82B6077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C5C1-5F6C-4C23-ABB1-5D2BE03D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5218-65ED-4B36-9C07-1C596A05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F74-A81B-48DC-8517-040A8ED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84BE-029A-40C4-A6B2-938DB3E4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E2D4-B743-4DA5-993F-7E6B00A9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D967-2846-4150-90BD-B1D0E332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3B33-0721-4879-AFAE-D7A8D53E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4082-1BF5-483D-A67B-E497CB4C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8D74F-EB8D-482D-B1E0-FE41960996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043" y="0"/>
            <a:ext cx="13738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1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2188-C85F-455C-A2CB-2315B49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666B-1987-4974-839F-EDD353A5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98C2-1101-4006-B855-4E5C7B30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B764-06B0-461F-BFFC-AD2E8DDA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F9FD-4FEB-48DA-9EE2-B798D217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3DBB-F186-4AA8-A3E8-16869A48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7E39-DFCC-4411-8043-27A30985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E90DA-737C-4078-ADAD-107808CB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0053C-486C-424B-9ABD-9FBEC032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F7F3-6469-4269-A888-9610AB24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07C8-196D-49EC-8818-FC5971BB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BCD6-83C4-429B-A656-1C0DE7FE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BA7CC-B82A-44AD-B22C-D354986B7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F6A29-AFE1-47C5-9C64-3F35C8F0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3BB69-84EF-4B33-A860-425F00D7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25B5F-8954-47B4-BEA6-DDE98ACCF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0C0C3-0EA6-4F67-9330-D88A3FED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B4592-F49B-4773-8BEA-B57A1BA7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6B987-33BF-4FEA-ACDA-CDD2E59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2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5060-83D0-4D2A-867C-8FB4A8D2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B3CF6-37A8-4E69-85D2-7282AF47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DD21C-5F87-4AD2-9FAB-DCDD5C9B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63FDC-DBFD-4274-8DE8-EDA56E8A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86410-46C4-4451-9CAF-D5A4D1F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1DA93-D34B-40CC-9A88-5DADB30F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3EDD-274E-4588-8407-A7333071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76F8-3DEB-4130-B52B-E78959FD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7D84-F547-409C-A1EE-02BA55E8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CC96-6B83-422F-B5AC-69D588333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A5807-2A64-4771-A336-5E75EF70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DFF6C-B89D-4722-8AB1-629E3600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0870D-2A2D-43E7-8CA3-B1248A9B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B7A3-A15B-41E4-A781-5CEDAC3C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73392-BF77-4270-9A2A-79C850ED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0C12E-5271-4288-98EA-1C9E435F4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37B6-A58F-425B-8EB1-9B1C6D09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51E62-AD42-469D-A01D-2AAA39C2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97F2E-78FC-4D64-8242-B4B24867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D71D6-E607-4F9C-87D6-FF517148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858EA-ED7C-466D-B3ED-21F633957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7551-5442-4204-9DB2-3393566A2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5D9C-7D3E-4FAC-A91A-BAABDA0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8914-97AB-4841-8225-8D980F5D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006B-4CAB-4702-99AB-0B7B8D526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470" y="2826327"/>
            <a:ext cx="9144000" cy="104385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rebuchet MS" panose="020B0603020202020204" pitchFamily="34" charset="0"/>
              </a:rPr>
            </a:br>
            <a:br>
              <a:rPr lang="en-US" dirty="0">
                <a:latin typeface="Trebuchet MS" panose="020B0603020202020204" pitchFamily="34" charset="0"/>
              </a:rPr>
            </a:br>
            <a:r>
              <a:rPr lang="en-US" b="0" i="0" dirty="0">
                <a:solidFill>
                  <a:srgbClr val="5C7938"/>
                </a:solidFill>
                <a:effectLst/>
                <a:latin typeface="Lucida Handwriting" panose="03010101010101010101" pitchFamily="66" charset="0"/>
              </a:rPr>
              <a:t>Modeling Wine Quality with Machine Learning</a:t>
            </a:r>
            <a:endParaRPr lang="en-US" dirty="0">
              <a:solidFill>
                <a:srgbClr val="5C793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A22D6-CB8C-4090-B228-2CF73DDA9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75" y="5068583"/>
            <a:ext cx="2420404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Team 7 members:</a:t>
            </a:r>
          </a:p>
          <a:p>
            <a:pPr algn="l"/>
            <a:r>
              <a:rPr lang="en-US" dirty="0"/>
              <a:t>Corey O’Brien</a:t>
            </a:r>
          </a:p>
          <a:p>
            <a:pPr algn="l"/>
            <a:r>
              <a:rPr lang="en-US" dirty="0"/>
              <a:t>Paula Lindgren</a:t>
            </a:r>
          </a:p>
          <a:p>
            <a:pPr algn="l"/>
            <a:r>
              <a:rPr lang="en-US" dirty="0"/>
              <a:t>Qian Dong</a:t>
            </a:r>
          </a:p>
          <a:p>
            <a:pPr algn="l"/>
            <a:r>
              <a:rPr lang="en-US" dirty="0"/>
              <a:t>Nicole Steele</a:t>
            </a:r>
          </a:p>
        </p:txBody>
      </p:sp>
    </p:spTree>
    <p:extLst>
      <p:ext uri="{BB962C8B-B14F-4D97-AF65-F5344CB8AC3E}">
        <p14:creationId xmlns:p14="http://schemas.microsoft.com/office/powerpoint/2010/main" val="41539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79791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rebuchet MS" panose="020B0603020202020204" pitchFamily="34" charset="0"/>
              </a:rPr>
              <a:t>Kaggle.com</a:t>
            </a:r>
          </a:p>
          <a:p>
            <a:pPr marL="0" indent="0" algn="ctr">
              <a:buNone/>
            </a:pPr>
            <a:r>
              <a:rPr lang="en-US" dirty="0">
                <a:latin typeface="Trebuchet MS" panose="020B0603020202020204" pitchFamily="34" charset="0"/>
              </a:rPr>
              <a:t>Red and White wine data sets (csv format)</a:t>
            </a: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r>
              <a:rPr lang="en-US" b="0" i="0" dirty="0">
                <a:effectLst/>
                <a:latin typeface="Trebuchet MS" panose="020B0603020202020204" pitchFamily="34" charset="0"/>
              </a:rPr>
              <a:t>P. Cortez, A. </a:t>
            </a:r>
            <a:r>
              <a:rPr lang="en-US" b="0" i="0" dirty="0" err="1">
                <a:effectLst/>
                <a:latin typeface="Trebuchet MS" panose="020B0603020202020204" pitchFamily="34" charset="0"/>
              </a:rPr>
              <a:t>Cerdeira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, F. Almeida, T. Matos and J. Reis. Modeling wine preferences by data mining from physicochemical properties. In Decision Support Systems, Elsevier, 47(4):547-553, 2009.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618" y="1690688"/>
            <a:ext cx="9356437" cy="4673167"/>
          </a:xfrm>
        </p:spPr>
        <p:txBody>
          <a:bodyPr numCol="2"/>
          <a:lstStyle/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i="0" dirty="0">
                <a:effectLst/>
                <a:latin typeface="Trebuchet MS" panose="020B0603020202020204" pitchFamily="34" charset="0"/>
              </a:rPr>
              <a:t>Features:</a:t>
            </a:r>
            <a:br>
              <a:rPr lang="en-US" sz="1800" b="0" i="0" dirty="0">
                <a:effectLst/>
                <a:latin typeface="Trebuchet MS" panose="020B0603020202020204" pitchFamily="34" charset="0"/>
              </a:rPr>
            </a:br>
            <a:r>
              <a:rPr lang="en-US" sz="2400" dirty="0">
                <a:latin typeface="Trebuchet MS" panose="020B0603020202020204" pitchFamily="34" charset="0"/>
              </a:rPr>
              <a:t>B</a:t>
            </a:r>
            <a:r>
              <a:rPr lang="en-US" sz="2400" b="0" i="0" dirty="0">
                <a:effectLst/>
                <a:latin typeface="Trebuchet MS" panose="020B0603020202020204" pitchFamily="34" charset="0"/>
              </a:rPr>
              <a:t>ased on physicochemical tests: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1 - fixed acidity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2 - volatile acidity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3 - citric acid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4 - residual sugar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5 - chlorides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6 - free sulfur dioxide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7 - total sulfur dioxide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8 - density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9 - pH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10 - sulphates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11 – alcohol</a:t>
            </a: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Trebuchet MS" panose="020B0603020202020204" pitchFamily="34" charset="0"/>
              </a:rPr>
              <a:t>Target: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Quality (score between 0 and 10)</a:t>
            </a:r>
          </a:p>
          <a:p>
            <a:pPr marL="0" indent="0" algn="l">
              <a:buNone/>
            </a:pPr>
            <a:endParaRPr lang="en-US" sz="2400" b="1" dirty="0">
              <a:latin typeface="Trebuchet MS" panose="020B0603020202020204" pitchFamily="34" charset="0"/>
            </a:endParaRPr>
          </a:p>
          <a:p>
            <a:pPr marL="0" indent="0" algn="l">
              <a:buNone/>
            </a:pPr>
            <a:endParaRPr lang="en-US" sz="2400" b="1" dirty="0">
              <a:latin typeface="Trebuchet MS" panose="020B0603020202020204" pitchFamily="34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Trebuchet MS" panose="020B0603020202020204" pitchFamily="34" charset="0"/>
              </a:rPr>
              <a:t>Dichotomized quality for project: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Trebuchet MS" panose="020B0603020202020204" pitchFamily="34" charset="0"/>
              </a:rPr>
              <a:t>Goo</a:t>
            </a:r>
            <a:r>
              <a:rPr lang="en-US" sz="2400" dirty="0">
                <a:latin typeface="Trebuchet MS" panose="020B0603020202020204" pitchFamily="34" charset="0"/>
              </a:rPr>
              <a:t>d &gt;= 7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Trebuchet MS" panose="020B0603020202020204" pitchFamily="34" charset="0"/>
              </a:rPr>
              <a:t>Not Good &lt; 7</a:t>
            </a:r>
          </a:p>
        </p:txBody>
      </p:sp>
    </p:spTree>
    <p:extLst>
      <p:ext uri="{BB962C8B-B14F-4D97-AF65-F5344CB8AC3E}">
        <p14:creationId xmlns:p14="http://schemas.microsoft.com/office/powerpoint/2010/main" val="311469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475" y="1808234"/>
            <a:ext cx="6991926" cy="3481676"/>
          </a:xfrm>
        </p:spPr>
        <p:txBody>
          <a:bodyPr numCol="2"/>
          <a:lstStyle/>
          <a:p>
            <a:pPr algn="l"/>
            <a:r>
              <a:rPr lang="en-US" sz="2400" b="0" i="0" dirty="0" err="1">
                <a:effectLst/>
                <a:latin typeface="Trebuchet MS" panose="020B0603020202020204" pitchFamily="34" charset="0"/>
              </a:rPr>
              <a:t>PostGreSQL</a:t>
            </a:r>
            <a:r>
              <a:rPr lang="en-US" sz="2400" b="0" i="0" dirty="0">
                <a:effectLst/>
                <a:latin typeface="Trebuchet MS" panose="020B0603020202020204" pitchFamily="34" charset="0"/>
              </a:rPr>
              <a:t> – </a:t>
            </a:r>
            <a:r>
              <a:rPr lang="en-US" sz="2400" b="0" i="0" dirty="0" err="1">
                <a:effectLst/>
                <a:latin typeface="Trebuchet MS" panose="020B0603020202020204" pitchFamily="34" charset="0"/>
              </a:rPr>
              <a:t>pgadmin</a:t>
            </a:r>
            <a:endParaRPr lang="en-US" sz="2400" b="0" i="0" dirty="0">
              <a:effectLst/>
              <a:latin typeface="Trebuchet MS" panose="020B0603020202020204" pitchFamily="34" charset="0"/>
            </a:endParaRPr>
          </a:p>
          <a:p>
            <a:pPr algn="l"/>
            <a:r>
              <a:rPr lang="en-US" sz="2400" dirty="0">
                <a:latin typeface="Trebuchet MS" panose="020B0603020202020204" pitchFamily="34" charset="0"/>
              </a:rPr>
              <a:t>Pandas</a:t>
            </a:r>
          </a:p>
          <a:p>
            <a:pPr algn="l"/>
            <a:r>
              <a:rPr lang="en-US" sz="2400" b="0" i="0" dirty="0">
                <a:effectLst/>
                <a:latin typeface="Trebuchet MS" panose="020B0603020202020204" pitchFamily="34" charset="0"/>
              </a:rPr>
              <a:t>Matplotlib</a:t>
            </a:r>
          </a:p>
          <a:p>
            <a:pPr algn="l"/>
            <a:r>
              <a:rPr lang="en-US" sz="2400" dirty="0" err="1">
                <a:latin typeface="Trebuchet MS" panose="020B0603020202020204" pitchFamily="34" charset="0"/>
              </a:rPr>
              <a:t>sklearn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</a:rPr>
              <a:t>imblearn</a:t>
            </a:r>
            <a:endParaRPr lang="en-US" sz="2400" dirty="0">
              <a:latin typeface="Trebuchet MS" panose="020B0603020202020204" pitchFamily="34" charset="0"/>
            </a:endParaRPr>
          </a:p>
          <a:p>
            <a:pPr algn="l"/>
            <a:r>
              <a:rPr lang="en-US" sz="2400" b="0" i="0" dirty="0" err="1">
                <a:effectLst/>
                <a:latin typeface="Trebuchet MS" panose="020B0603020202020204" pitchFamily="34" charset="0"/>
              </a:rPr>
              <a:t>HTML|Bootstrap</a:t>
            </a:r>
            <a:r>
              <a:rPr lang="en-US" sz="2400" dirty="0" err="1">
                <a:latin typeface="Trebuchet MS" panose="020B0603020202020204" pitchFamily="34" charset="0"/>
              </a:rPr>
              <a:t>|css</a:t>
            </a:r>
            <a:endParaRPr lang="en-US" sz="2400" dirty="0">
              <a:latin typeface="Trebuchet MS" panose="020B0603020202020204" pitchFamily="34" charset="0"/>
            </a:endParaRPr>
          </a:p>
          <a:p>
            <a:pPr algn="l"/>
            <a:r>
              <a:rPr lang="en-US" sz="2400" b="0" i="0" dirty="0">
                <a:effectLst/>
                <a:latin typeface="Trebuchet MS" panose="020B0603020202020204" pitchFamily="34" charset="0"/>
              </a:rPr>
              <a:t>T</a:t>
            </a:r>
            <a:r>
              <a:rPr lang="en-US" sz="2400" dirty="0">
                <a:latin typeface="Trebuchet MS" panose="020B0603020202020204" pitchFamily="34" charset="0"/>
              </a:rPr>
              <a:t>ableau</a:t>
            </a:r>
            <a:endParaRPr lang="en-US" sz="2400" b="0" i="0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28" y="1690688"/>
            <a:ext cx="11212946" cy="3481676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CREATE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red_wine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(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fixed_acidity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volatile_acidity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citric_acid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residual_sugar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chlorides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free_sulfur_dioxide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total_sulfur_dioxide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density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sulphates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rebuchet MS" panose="020B0603020202020204" pitchFamily="34" charset="0"/>
              </a:rPr>
              <a:t>	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alcohol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rebuchet MS" panose="020B0603020202020204" pitchFamily="34" charset="0"/>
              </a:rPr>
              <a:t>  	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pH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</a:t>
            </a:r>
            <a:r>
              <a:rPr lang="en-US" sz="1200" dirty="0">
                <a:latin typeface="Trebuchet MS" panose="020B0603020202020204" pitchFamily="34" charset="0"/>
              </a:rPr>
              <a:t>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quality float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ALTER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red_wine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ADD COLUMN ID SERIAL PRIMARY KEY;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ALTER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red_wine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ADD color varchar(5) DEFAULT 'red’ 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CREATE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white_wine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(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fixed_acidity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volatile_acidity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citric_acid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residual_sugar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chlorides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free_sulfur_dioxide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total_sulfur_dioxide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density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     sulphates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rebuchet MS" panose="020B0603020202020204" pitchFamily="34" charset="0"/>
              </a:rPr>
              <a:t>	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alcohol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rebuchet MS" panose="020B0603020202020204" pitchFamily="34" charset="0"/>
              </a:rPr>
              <a:t>  	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pH float ,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	</a:t>
            </a:r>
            <a:r>
              <a:rPr lang="en-US" sz="1200" dirty="0">
                <a:latin typeface="Trebuchet MS" panose="020B0603020202020204" pitchFamily="34" charset="0"/>
              </a:rPr>
              <a:t>     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quality float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ALTER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white_wine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ADD COLUMN ID SERIAL PRIMARY KEY;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ALTER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white_wine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ADD color varchar(5) DEFAULT 'white' 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UPDATE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white_wine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SET ID = ID+20000 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CREATE TABLE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all_wines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AS (SELECT * FROM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red_wine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i="0" dirty="0">
                <a:effectLst/>
                <a:latin typeface="Trebuchet MS" panose="020B0603020202020204" pitchFamily="34" charset="0"/>
              </a:rPr>
              <a:t>INSERT INTO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all_wines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 SELECT * FROM </a:t>
            </a:r>
            <a:r>
              <a:rPr lang="en-US" sz="1200" b="0" i="0" dirty="0" err="1">
                <a:effectLst/>
                <a:latin typeface="Trebuchet MS" panose="020B0603020202020204" pitchFamily="34" charset="0"/>
              </a:rPr>
              <a:t>white_wine</a:t>
            </a:r>
            <a:r>
              <a:rPr lang="en-US" sz="1200" b="0" i="0" dirty="0">
                <a:effectLst/>
                <a:latin typeface="Trebuchet MS" panose="020B0603020202020204" pitchFamily="34" charset="0"/>
              </a:rPr>
              <a:t>;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6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421" y="1639200"/>
            <a:ext cx="8959274" cy="5208875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Support Vector Machine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Decision Tree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Random Forest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Gradient Boosted Tree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Logistic-Random Oversampling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Logistic- Synthetic Minority Over-Sampling Technique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Logistic-Cluster Centroid Under Sampling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Balanced Random Forest Classifier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Easy Ensemble Ada 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384241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Model 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5" y="1690688"/>
            <a:ext cx="8959274" cy="5208875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Accuracy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rebuchet MS" panose="020B0603020202020204" pitchFamily="34" charset="0"/>
              </a:rPr>
              <a:t>Precision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Recall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rebuchet MS" panose="020B0603020202020204" pitchFamily="34" charset="0"/>
              </a:rPr>
              <a:t>F1</a:t>
            </a:r>
            <a:endParaRPr lang="en-US" sz="2000" b="0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3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475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Handwriting</vt:lpstr>
      <vt:lpstr>Trebuchet MS</vt:lpstr>
      <vt:lpstr>Office Theme</vt:lpstr>
      <vt:lpstr>  Modeling Wine Quality with Machine Learning</vt:lpstr>
      <vt:lpstr>Data source</vt:lpstr>
      <vt:lpstr>Data information</vt:lpstr>
      <vt:lpstr>Technologies</vt:lpstr>
      <vt:lpstr>Database</vt:lpstr>
      <vt:lpstr>Machine Learning Models</vt:lpstr>
      <vt:lpstr>Model Performance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Modeling Wine Quality with Machine Learning</dc:title>
  <dc:creator>Lindgren, Paula (MDH)</dc:creator>
  <cp:lastModifiedBy>Lindgren, Paula (MDH)</cp:lastModifiedBy>
  <cp:revision>14</cp:revision>
  <dcterms:created xsi:type="dcterms:W3CDTF">2021-11-29T01:15:42Z</dcterms:created>
  <dcterms:modified xsi:type="dcterms:W3CDTF">2021-11-29T18:59:55Z</dcterms:modified>
</cp:coreProperties>
</file>