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8" r:id="rId5"/>
    <p:sldId id="267" r:id="rId6"/>
    <p:sldId id="269" r:id="rId7"/>
    <p:sldId id="260" r:id="rId8"/>
    <p:sldId id="270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8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0E7433-61AD-4754-972F-37812211995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2B9023A5-64DE-4B19-82CB-9956E6E6C98F}">
      <dgm:prSet/>
      <dgm:spPr/>
      <dgm:t>
        <a:bodyPr/>
        <a:lstStyle/>
        <a:p>
          <a:r>
            <a:rPr lang="en-US" b="1"/>
            <a:t>AI</a:t>
          </a:r>
          <a:endParaRPr lang="en-US"/>
        </a:p>
      </dgm:t>
    </dgm:pt>
    <dgm:pt modelId="{30AB0C63-79E0-4BF0-96C3-257B0BB3A823}" type="parTrans" cxnId="{60C1440B-C171-406E-B3C2-337BE6315561}">
      <dgm:prSet/>
      <dgm:spPr/>
      <dgm:t>
        <a:bodyPr/>
        <a:lstStyle/>
        <a:p>
          <a:endParaRPr lang="en-US"/>
        </a:p>
      </dgm:t>
    </dgm:pt>
    <dgm:pt modelId="{AA250D0A-CC37-4703-9F14-1C26547AA4F0}" type="sibTrans" cxnId="{60C1440B-C171-406E-B3C2-337BE6315561}">
      <dgm:prSet/>
      <dgm:spPr/>
      <dgm:t>
        <a:bodyPr/>
        <a:lstStyle/>
        <a:p>
          <a:endParaRPr lang="en-US"/>
        </a:p>
      </dgm:t>
    </dgm:pt>
    <dgm:pt modelId="{D4F434FB-CFF4-438C-97D4-23ECB77508FE}">
      <dgm:prSet/>
      <dgm:spPr/>
      <dgm:t>
        <a:bodyPr/>
        <a:lstStyle/>
        <a:p>
          <a:r>
            <a:rPr lang="en-US"/>
            <a:t>NPC (non-player character) interactive</a:t>
          </a:r>
        </a:p>
      </dgm:t>
    </dgm:pt>
    <dgm:pt modelId="{911009A8-BBB0-482D-B759-A34826BA6C3A}" type="parTrans" cxnId="{1C582F0A-349E-4A13-A5B7-946A37782938}">
      <dgm:prSet/>
      <dgm:spPr/>
      <dgm:t>
        <a:bodyPr/>
        <a:lstStyle/>
        <a:p>
          <a:endParaRPr lang="en-US"/>
        </a:p>
      </dgm:t>
    </dgm:pt>
    <dgm:pt modelId="{D3670088-EE14-4B5A-878C-A43351B49B9C}" type="sibTrans" cxnId="{1C582F0A-349E-4A13-A5B7-946A37782938}">
      <dgm:prSet/>
      <dgm:spPr/>
      <dgm:t>
        <a:bodyPr/>
        <a:lstStyle/>
        <a:p>
          <a:endParaRPr lang="en-US"/>
        </a:p>
      </dgm:t>
    </dgm:pt>
    <dgm:pt modelId="{FFC770BD-6CF6-4D47-8AA0-0D87A2527B47}">
      <dgm:prSet/>
      <dgm:spPr/>
      <dgm:t>
        <a:bodyPr/>
        <a:lstStyle/>
        <a:p>
          <a:r>
            <a:rPr lang="en-US" b="1"/>
            <a:t>Audio</a:t>
          </a:r>
          <a:endParaRPr lang="en-US"/>
        </a:p>
      </dgm:t>
    </dgm:pt>
    <dgm:pt modelId="{4C7B5D11-5F85-438A-8D0B-8E1AAB28F04E}" type="parTrans" cxnId="{6F9F19AF-B480-4C82-9109-CCF621304BA0}">
      <dgm:prSet/>
      <dgm:spPr/>
      <dgm:t>
        <a:bodyPr/>
        <a:lstStyle/>
        <a:p>
          <a:endParaRPr lang="en-US"/>
        </a:p>
      </dgm:t>
    </dgm:pt>
    <dgm:pt modelId="{A955514D-6CFC-4749-8376-399211717F0A}" type="sibTrans" cxnId="{6F9F19AF-B480-4C82-9109-CCF621304BA0}">
      <dgm:prSet/>
      <dgm:spPr/>
      <dgm:t>
        <a:bodyPr/>
        <a:lstStyle/>
        <a:p>
          <a:endParaRPr lang="en-US"/>
        </a:p>
      </dgm:t>
    </dgm:pt>
    <dgm:pt modelId="{8A25B212-9C89-4271-BD62-00F295F35D93}">
      <dgm:prSet/>
      <dgm:spPr/>
      <dgm:t>
        <a:bodyPr/>
        <a:lstStyle/>
        <a:p>
          <a:r>
            <a:rPr lang="en-US"/>
            <a:t>Music: menu, background</a:t>
          </a:r>
        </a:p>
      </dgm:t>
    </dgm:pt>
    <dgm:pt modelId="{EBF04140-A8AC-4D6F-B16C-04F35B19C5A2}" type="parTrans" cxnId="{E62C38C9-F2A5-4602-B513-FC0AC5169165}">
      <dgm:prSet/>
      <dgm:spPr/>
      <dgm:t>
        <a:bodyPr/>
        <a:lstStyle/>
        <a:p>
          <a:endParaRPr lang="en-US"/>
        </a:p>
      </dgm:t>
    </dgm:pt>
    <dgm:pt modelId="{387BDE32-B7A1-4363-8A27-88B508E1E868}" type="sibTrans" cxnId="{E62C38C9-F2A5-4602-B513-FC0AC5169165}">
      <dgm:prSet/>
      <dgm:spPr/>
      <dgm:t>
        <a:bodyPr/>
        <a:lstStyle/>
        <a:p>
          <a:endParaRPr lang="en-US"/>
        </a:p>
      </dgm:t>
    </dgm:pt>
    <dgm:pt modelId="{30D6582D-0F01-4617-92A1-1B799C15EE59}">
      <dgm:prSet/>
      <dgm:spPr/>
      <dgm:t>
        <a:bodyPr/>
        <a:lstStyle/>
        <a:p>
          <a:r>
            <a:rPr lang="en-US" dirty="0"/>
            <a:t>Sound: Jumping, moving, running, coin, plants</a:t>
          </a:r>
        </a:p>
      </dgm:t>
    </dgm:pt>
    <dgm:pt modelId="{2A1BC120-8D58-415A-AA0F-E928018D5ADB}" type="parTrans" cxnId="{CAF51BC5-FD28-4E5A-B9BE-EB73919C0FCD}">
      <dgm:prSet/>
      <dgm:spPr/>
      <dgm:t>
        <a:bodyPr/>
        <a:lstStyle/>
        <a:p>
          <a:endParaRPr lang="en-US"/>
        </a:p>
      </dgm:t>
    </dgm:pt>
    <dgm:pt modelId="{00262B9A-0E5F-4099-B5FE-8BEF8F27CEC9}" type="sibTrans" cxnId="{CAF51BC5-FD28-4E5A-B9BE-EB73919C0FCD}">
      <dgm:prSet/>
      <dgm:spPr/>
      <dgm:t>
        <a:bodyPr/>
        <a:lstStyle/>
        <a:p>
          <a:endParaRPr lang="en-US"/>
        </a:p>
      </dgm:t>
    </dgm:pt>
    <dgm:pt modelId="{9144FCCD-9039-4FA8-A546-B160F224B8A3}" type="pres">
      <dgm:prSet presAssocID="{3C0E7433-61AD-4754-972F-3781221199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E1667E-0C93-44BE-B88F-129C193B09E5}" type="pres">
      <dgm:prSet presAssocID="{2B9023A5-64DE-4B19-82CB-9956E6E6C98F}" presName="hierRoot1" presStyleCnt="0"/>
      <dgm:spPr/>
    </dgm:pt>
    <dgm:pt modelId="{D572214D-14C3-4491-9EBD-66DE109DF5A0}" type="pres">
      <dgm:prSet presAssocID="{2B9023A5-64DE-4B19-82CB-9956E6E6C98F}" presName="composite" presStyleCnt="0"/>
      <dgm:spPr/>
    </dgm:pt>
    <dgm:pt modelId="{24CD78B9-088B-4A13-92D9-CE61F10706EB}" type="pres">
      <dgm:prSet presAssocID="{2B9023A5-64DE-4B19-82CB-9956E6E6C98F}" presName="background" presStyleLbl="node0" presStyleIdx="0" presStyleCnt="2"/>
      <dgm:spPr/>
    </dgm:pt>
    <dgm:pt modelId="{93A17DF3-A131-4CC3-B328-9E8CBD19FB12}" type="pres">
      <dgm:prSet presAssocID="{2B9023A5-64DE-4B19-82CB-9956E6E6C98F}" presName="text" presStyleLbl="fgAcc0" presStyleIdx="0" presStyleCnt="2" custLinFactNeighborX="-49996" custLinFactNeighborY="2339">
        <dgm:presLayoutVars>
          <dgm:chPref val="3"/>
        </dgm:presLayoutVars>
      </dgm:prSet>
      <dgm:spPr/>
    </dgm:pt>
    <dgm:pt modelId="{D542DFFD-EF37-4745-8DE0-28C65C583A9B}" type="pres">
      <dgm:prSet presAssocID="{2B9023A5-64DE-4B19-82CB-9956E6E6C98F}" presName="hierChild2" presStyleCnt="0"/>
      <dgm:spPr/>
    </dgm:pt>
    <dgm:pt modelId="{CB88EF42-863F-4536-9BD4-B819364AC4E7}" type="pres">
      <dgm:prSet presAssocID="{911009A8-BBB0-482D-B759-A34826BA6C3A}" presName="Name10" presStyleLbl="parChTrans1D2" presStyleIdx="0" presStyleCnt="3"/>
      <dgm:spPr/>
    </dgm:pt>
    <dgm:pt modelId="{306F060B-868C-4BB5-88F4-302A11C7BA6F}" type="pres">
      <dgm:prSet presAssocID="{D4F434FB-CFF4-438C-97D4-23ECB77508FE}" presName="hierRoot2" presStyleCnt="0"/>
      <dgm:spPr/>
    </dgm:pt>
    <dgm:pt modelId="{ABFC4287-A32C-44CF-BDEE-632CE8D38D95}" type="pres">
      <dgm:prSet presAssocID="{D4F434FB-CFF4-438C-97D4-23ECB77508FE}" presName="composite2" presStyleCnt="0"/>
      <dgm:spPr/>
    </dgm:pt>
    <dgm:pt modelId="{BBAF407D-72DB-4578-992A-732462F33E34}" type="pres">
      <dgm:prSet presAssocID="{D4F434FB-CFF4-438C-97D4-23ECB77508FE}" presName="background2" presStyleLbl="node2" presStyleIdx="0" presStyleCnt="3"/>
      <dgm:spPr/>
    </dgm:pt>
    <dgm:pt modelId="{0C7AC916-CC58-43F2-97ED-5251C8FB6F3B}" type="pres">
      <dgm:prSet presAssocID="{D4F434FB-CFF4-438C-97D4-23ECB77508FE}" presName="text2" presStyleLbl="fgAcc2" presStyleIdx="0" presStyleCnt="3" custLinFactNeighborX="-51481" custLinFactNeighborY="-197">
        <dgm:presLayoutVars>
          <dgm:chPref val="3"/>
        </dgm:presLayoutVars>
      </dgm:prSet>
      <dgm:spPr/>
    </dgm:pt>
    <dgm:pt modelId="{F2FAD567-18A4-4FE8-90E3-30F39A78110A}" type="pres">
      <dgm:prSet presAssocID="{D4F434FB-CFF4-438C-97D4-23ECB77508FE}" presName="hierChild3" presStyleCnt="0"/>
      <dgm:spPr/>
    </dgm:pt>
    <dgm:pt modelId="{890CE1D9-FC70-462F-A26E-478C16DA0EDC}" type="pres">
      <dgm:prSet presAssocID="{FFC770BD-6CF6-4D47-8AA0-0D87A2527B47}" presName="hierRoot1" presStyleCnt="0"/>
      <dgm:spPr/>
    </dgm:pt>
    <dgm:pt modelId="{3A3D8D0C-994F-438D-95FE-7985F6C2A825}" type="pres">
      <dgm:prSet presAssocID="{FFC770BD-6CF6-4D47-8AA0-0D87A2527B47}" presName="composite" presStyleCnt="0"/>
      <dgm:spPr/>
    </dgm:pt>
    <dgm:pt modelId="{37FEB7BC-1E10-4D47-9C44-92610D2C7B40}" type="pres">
      <dgm:prSet presAssocID="{FFC770BD-6CF6-4D47-8AA0-0D87A2527B47}" presName="background" presStyleLbl="node0" presStyleIdx="1" presStyleCnt="2"/>
      <dgm:spPr/>
    </dgm:pt>
    <dgm:pt modelId="{F30B9114-02E0-42A3-A927-F565D7D39BA8}" type="pres">
      <dgm:prSet presAssocID="{FFC770BD-6CF6-4D47-8AA0-0D87A2527B47}" presName="text" presStyleLbl="fgAcc0" presStyleIdx="1" presStyleCnt="2">
        <dgm:presLayoutVars>
          <dgm:chPref val="3"/>
        </dgm:presLayoutVars>
      </dgm:prSet>
      <dgm:spPr/>
    </dgm:pt>
    <dgm:pt modelId="{73CC065B-C86B-4D6C-A53A-C953C5CAD358}" type="pres">
      <dgm:prSet presAssocID="{FFC770BD-6CF6-4D47-8AA0-0D87A2527B47}" presName="hierChild2" presStyleCnt="0"/>
      <dgm:spPr/>
    </dgm:pt>
    <dgm:pt modelId="{5A71A2CF-D4DD-4C58-9356-58B5644790C5}" type="pres">
      <dgm:prSet presAssocID="{EBF04140-A8AC-4D6F-B16C-04F35B19C5A2}" presName="Name10" presStyleLbl="parChTrans1D2" presStyleIdx="1" presStyleCnt="3"/>
      <dgm:spPr/>
    </dgm:pt>
    <dgm:pt modelId="{3B5A3D2A-4509-46ED-ABBC-5C406ECA56C9}" type="pres">
      <dgm:prSet presAssocID="{8A25B212-9C89-4271-BD62-00F295F35D93}" presName="hierRoot2" presStyleCnt="0"/>
      <dgm:spPr/>
    </dgm:pt>
    <dgm:pt modelId="{E5094A74-01A0-467A-BE7E-C5532E1590B7}" type="pres">
      <dgm:prSet presAssocID="{8A25B212-9C89-4271-BD62-00F295F35D93}" presName="composite2" presStyleCnt="0"/>
      <dgm:spPr/>
    </dgm:pt>
    <dgm:pt modelId="{9DAF44E0-5E3E-4473-8918-7643F9F70FC6}" type="pres">
      <dgm:prSet presAssocID="{8A25B212-9C89-4271-BD62-00F295F35D93}" presName="background2" presStyleLbl="node2" presStyleIdx="1" presStyleCnt="3"/>
      <dgm:spPr/>
    </dgm:pt>
    <dgm:pt modelId="{4B6DEA0E-7EC6-444D-8DD1-596C45DEBEBC}" type="pres">
      <dgm:prSet presAssocID="{8A25B212-9C89-4271-BD62-00F295F35D93}" presName="text2" presStyleLbl="fgAcc2" presStyleIdx="1" presStyleCnt="3" custLinFactNeighborX="711" custLinFactNeighborY="-197">
        <dgm:presLayoutVars>
          <dgm:chPref val="3"/>
        </dgm:presLayoutVars>
      </dgm:prSet>
      <dgm:spPr/>
    </dgm:pt>
    <dgm:pt modelId="{78F63F9B-D226-4C18-AD0A-D6ED099B5A32}" type="pres">
      <dgm:prSet presAssocID="{8A25B212-9C89-4271-BD62-00F295F35D93}" presName="hierChild3" presStyleCnt="0"/>
      <dgm:spPr/>
    </dgm:pt>
    <dgm:pt modelId="{983B8F7E-DCFA-46BB-9895-DD6A3DA2034C}" type="pres">
      <dgm:prSet presAssocID="{2A1BC120-8D58-415A-AA0F-E928018D5ADB}" presName="Name10" presStyleLbl="parChTrans1D2" presStyleIdx="2" presStyleCnt="3"/>
      <dgm:spPr/>
    </dgm:pt>
    <dgm:pt modelId="{2E488264-7A61-4C2F-945B-AE81BAC7FB22}" type="pres">
      <dgm:prSet presAssocID="{30D6582D-0F01-4617-92A1-1B799C15EE59}" presName="hierRoot2" presStyleCnt="0"/>
      <dgm:spPr/>
    </dgm:pt>
    <dgm:pt modelId="{25CF2CB6-FEAB-47C6-8B53-4E5EA34C423C}" type="pres">
      <dgm:prSet presAssocID="{30D6582D-0F01-4617-92A1-1B799C15EE59}" presName="composite2" presStyleCnt="0"/>
      <dgm:spPr/>
    </dgm:pt>
    <dgm:pt modelId="{68D5089F-3762-4698-8F11-6BABF9645746}" type="pres">
      <dgm:prSet presAssocID="{30D6582D-0F01-4617-92A1-1B799C15EE59}" presName="background2" presStyleLbl="node2" presStyleIdx="2" presStyleCnt="3"/>
      <dgm:spPr/>
    </dgm:pt>
    <dgm:pt modelId="{FF1334C7-4292-44D9-B467-087A787570D5}" type="pres">
      <dgm:prSet presAssocID="{30D6582D-0F01-4617-92A1-1B799C15EE59}" presName="text2" presStyleLbl="fgAcc2" presStyleIdx="2" presStyleCnt="3" custLinFactNeighborX="42571" custLinFactNeighborY="-197">
        <dgm:presLayoutVars>
          <dgm:chPref val="3"/>
        </dgm:presLayoutVars>
      </dgm:prSet>
      <dgm:spPr/>
    </dgm:pt>
    <dgm:pt modelId="{E3543A15-A136-42BA-AAF8-82255899DD11}" type="pres">
      <dgm:prSet presAssocID="{30D6582D-0F01-4617-92A1-1B799C15EE59}" presName="hierChild3" presStyleCnt="0"/>
      <dgm:spPr/>
    </dgm:pt>
  </dgm:ptLst>
  <dgm:cxnLst>
    <dgm:cxn modelId="{1C582F0A-349E-4A13-A5B7-946A37782938}" srcId="{2B9023A5-64DE-4B19-82CB-9956E6E6C98F}" destId="{D4F434FB-CFF4-438C-97D4-23ECB77508FE}" srcOrd="0" destOrd="0" parTransId="{911009A8-BBB0-482D-B759-A34826BA6C3A}" sibTransId="{D3670088-EE14-4B5A-878C-A43351B49B9C}"/>
    <dgm:cxn modelId="{60C1440B-C171-406E-B3C2-337BE6315561}" srcId="{3C0E7433-61AD-4754-972F-378122119954}" destId="{2B9023A5-64DE-4B19-82CB-9956E6E6C98F}" srcOrd="0" destOrd="0" parTransId="{30AB0C63-79E0-4BF0-96C3-257B0BB3A823}" sibTransId="{AA250D0A-CC37-4703-9F14-1C26547AA4F0}"/>
    <dgm:cxn modelId="{E3A7ED3A-F0F8-4C98-A8A6-DE5A43B89524}" type="presOf" srcId="{2A1BC120-8D58-415A-AA0F-E928018D5ADB}" destId="{983B8F7E-DCFA-46BB-9895-DD6A3DA2034C}" srcOrd="0" destOrd="0" presId="urn:microsoft.com/office/officeart/2005/8/layout/hierarchy1"/>
    <dgm:cxn modelId="{E347655A-F852-4BC5-8B93-D278D61617F5}" type="presOf" srcId="{2B9023A5-64DE-4B19-82CB-9956E6E6C98F}" destId="{93A17DF3-A131-4CC3-B328-9E8CBD19FB12}" srcOrd="0" destOrd="0" presId="urn:microsoft.com/office/officeart/2005/8/layout/hierarchy1"/>
    <dgm:cxn modelId="{44A0347F-50E9-48F3-89CD-A94E7D685A7F}" type="presOf" srcId="{30D6582D-0F01-4617-92A1-1B799C15EE59}" destId="{FF1334C7-4292-44D9-B467-087A787570D5}" srcOrd="0" destOrd="0" presId="urn:microsoft.com/office/officeart/2005/8/layout/hierarchy1"/>
    <dgm:cxn modelId="{7C1C358E-9526-4069-A17F-530455D7977F}" type="presOf" srcId="{FFC770BD-6CF6-4D47-8AA0-0D87A2527B47}" destId="{F30B9114-02E0-42A3-A927-F565D7D39BA8}" srcOrd="0" destOrd="0" presId="urn:microsoft.com/office/officeart/2005/8/layout/hierarchy1"/>
    <dgm:cxn modelId="{D4E2A28E-50BB-42BC-ADE1-30CE033CD0BE}" type="presOf" srcId="{3C0E7433-61AD-4754-972F-378122119954}" destId="{9144FCCD-9039-4FA8-A546-B160F224B8A3}" srcOrd="0" destOrd="0" presId="urn:microsoft.com/office/officeart/2005/8/layout/hierarchy1"/>
    <dgm:cxn modelId="{6F9F19AF-B480-4C82-9109-CCF621304BA0}" srcId="{3C0E7433-61AD-4754-972F-378122119954}" destId="{FFC770BD-6CF6-4D47-8AA0-0D87A2527B47}" srcOrd="1" destOrd="0" parTransId="{4C7B5D11-5F85-438A-8D0B-8E1AAB28F04E}" sibTransId="{A955514D-6CFC-4749-8376-399211717F0A}"/>
    <dgm:cxn modelId="{69504FBC-D58F-4A7F-8EAF-39173A6FE08C}" type="presOf" srcId="{EBF04140-A8AC-4D6F-B16C-04F35B19C5A2}" destId="{5A71A2CF-D4DD-4C58-9356-58B5644790C5}" srcOrd="0" destOrd="0" presId="urn:microsoft.com/office/officeart/2005/8/layout/hierarchy1"/>
    <dgm:cxn modelId="{CAF51BC5-FD28-4E5A-B9BE-EB73919C0FCD}" srcId="{FFC770BD-6CF6-4D47-8AA0-0D87A2527B47}" destId="{30D6582D-0F01-4617-92A1-1B799C15EE59}" srcOrd="1" destOrd="0" parTransId="{2A1BC120-8D58-415A-AA0F-E928018D5ADB}" sibTransId="{00262B9A-0E5F-4099-B5FE-8BEF8F27CEC9}"/>
    <dgm:cxn modelId="{E62C38C9-F2A5-4602-B513-FC0AC5169165}" srcId="{FFC770BD-6CF6-4D47-8AA0-0D87A2527B47}" destId="{8A25B212-9C89-4271-BD62-00F295F35D93}" srcOrd="0" destOrd="0" parTransId="{EBF04140-A8AC-4D6F-B16C-04F35B19C5A2}" sibTransId="{387BDE32-B7A1-4363-8A27-88B508E1E868}"/>
    <dgm:cxn modelId="{7E60F0C9-A7FC-4640-A5BE-EF7CE2BC2F16}" type="presOf" srcId="{911009A8-BBB0-482D-B759-A34826BA6C3A}" destId="{CB88EF42-863F-4536-9BD4-B819364AC4E7}" srcOrd="0" destOrd="0" presId="urn:microsoft.com/office/officeart/2005/8/layout/hierarchy1"/>
    <dgm:cxn modelId="{85AA38E2-C490-4C64-A3C9-AC753D487151}" type="presOf" srcId="{8A25B212-9C89-4271-BD62-00F295F35D93}" destId="{4B6DEA0E-7EC6-444D-8DD1-596C45DEBEBC}" srcOrd="0" destOrd="0" presId="urn:microsoft.com/office/officeart/2005/8/layout/hierarchy1"/>
    <dgm:cxn modelId="{90EC0AF5-4E49-437A-BC3E-ACDCCA9B90BE}" type="presOf" srcId="{D4F434FB-CFF4-438C-97D4-23ECB77508FE}" destId="{0C7AC916-CC58-43F2-97ED-5251C8FB6F3B}" srcOrd="0" destOrd="0" presId="urn:microsoft.com/office/officeart/2005/8/layout/hierarchy1"/>
    <dgm:cxn modelId="{5CC73B90-0FD5-4232-8A53-BAD64FE2625E}" type="presParOf" srcId="{9144FCCD-9039-4FA8-A546-B160F224B8A3}" destId="{8DE1667E-0C93-44BE-B88F-129C193B09E5}" srcOrd="0" destOrd="0" presId="urn:microsoft.com/office/officeart/2005/8/layout/hierarchy1"/>
    <dgm:cxn modelId="{D58E2101-5082-4E9A-AA4E-D358F3D37BDF}" type="presParOf" srcId="{8DE1667E-0C93-44BE-B88F-129C193B09E5}" destId="{D572214D-14C3-4491-9EBD-66DE109DF5A0}" srcOrd="0" destOrd="0" presId="urn:microsoft.com/office/officeart/2005/8/layout/hierarchy1"/>
    <dgm:cxn modelId="{338CB227-6E72-49EE-B965-6411FE478777}" type="presParOf" srcId="{D572214D-14C3-4491-9EBD-66DE109DF5A0}" destId="{24CD78B9-088B-4A13-92D9-CE61F10706EB}" srcOrd="0" destOrd="0" presId="urn:microsoft.com/office/officeart/2005/8/layout/hierarchy1"/>
    <dgm:cxn modelId="{61ADA61E-BF20-4D64-9EE5-94223DCB5809}" type="presParOf" srcId="{D572214D-14C3-4491-9EBD-66DE109DF5A0}" destId="{93A17DF3-A131-4CC3-B328-9E8CBD19FB12}" srcOrd="1" destOrd="0" presId="urn:microsoft.com/office/officeart/2005/8/layout/hierarchy1"/>
    <dgm:cxn modelId="{025B1B71-CDDB-4A6E-B03B-3941CE51D3C0}" type="presParOf" srcId="{8DE1667E-0C93-44BE-B88F-129C193B09E5}" destId="{D542DFFD-EF37-4745-8DE0-28C65C583A9B}" srcOrd="1" destOrd="0" presId="urn:microsoft.com/office/officeart/2005/8/layout/hierarchy1"/>
    <dgm:cxn modelId="{F0022EA8-F5A4-4E9B-87C7-3F34519C5C79}" type="presParOf" srcId="{D542DFFD-EF37-4745-8DE0-28C65C583A9B}" destId="{CB88EF42-863F-4536-9BD4-B819364AC4E7}" srcOrd="0" destOrd="0" presId="urn:microsoft.com/office/officeart/2005/8/layout/hierarchy1"/>
    <dgm:cxn modelId="{DDD7320C-0E64-4090-8477-92DE57395145}" type="presParOf" srcId="{D542DFFD-EF37-4745-8DE0-28C65C583A9B}" destId="{306F060B-868C-4BB5-88F4-302A11C7BA6F}" srcOrd="1" destOrd="0" presId="urn:microsoft.com/office/officeart/2005/8/layout/hierarchy1"/>
    <dgm:cxn modelId="{4C23D439-0EF6-467E-AE81-1686B22ECCB0}" type="presParOf" srcId="{306F060B-868C-4BB5-88F4-302A11C7BA6F}" destId="{ABFC4287-A32C-44CF-BDEE-632CE8D38D95}" srcOrd="0" destOrd="0" presId="urn:microsoft.com/office/officeart/2005/8/layout/hierarchy1"/>
    <dgm:cxn modelId="{46995341-08D1-4914-99CC-11C112AE662E}" type="presParOf" srcId="{ABFC4287-A32C-44CF-BDEE-632CE8D38D95}" destId="{BBAF407D-72DB-4578-992A-732462F33E34}" srcOrd="0" destOrd="0" presId="urn:microsoft.com/office/officeart/2005/8/layout/hierarchy1"/>
    <dgm:cxn modelId="{23DAF02D-735D-4711-A25E-7AD6B8033F0F}" type="presParOf" srcId="{ABFC4287-A32C-44CF-BDEE-632CE8D38D95}" destId="{0C7AC916-CC58-43F2-97ED-5251C8FB6F3B}" srcOrd="1" destOrd="0" presId="urn:microsoft.com/office/officeart/2005/8/layout/hierarchy1"/>
    <dgm:cxn modelId="{A14B88EE-098B-4E1A-8D5B-4555CDEDD12C}" type="presParOf" srcId="{306F060B-868C-4BB5-88F4-302A11C7BA6F}" destId="{F2FAD567-18A4-4FE8-90E3-30F39A78110A}" srcOrd="1" destOrd="0" presId="urn:microsoft.com/office/officeart/2005/8/layout/hierarchy1"/>
    <dgm:cxn modelId="{308B8448-F19F-4826-98DC-6B43A455C8A2}" type="presParOf" srcId="{9144FCCD-9039-4FA8-A546-B160F224B8A3}" destId="{890CE1D9-FC70-462F-A26E-478C16DA0EDC}" srcOrd="1" destOrd="0" presId="urn:microsoft.com/office/officeart/2005/8/layout/hierarchy1"/>
    <dgm:cxn modelId="{884616E9-3EA1-4552-8991-9B1F7F4FE1D2}" type="presParOf" srcId="{890CE1D9-FC70-462F-A26E-478C16DA0EDC}" destId="{3A3D8D0C-994F-438D-95FE-7985F6C2A825}" srcOrd="0" destOrd="0" presId="urn:microsoft.com/office/officeart/2005/8/layout/hierarchy1"/>
    <dgm:cxn modelId="{C34C960F-A2FE-46B9-930F-CEF361C7CC9B}" type="presParOf" srcId="{3A3D8D0C-994F-438D-95FE-7985F6C2A825}" destId="{37FEB7BC-1E10-4D47-9C44-92610D2C7B40}" srcOrd="0" destOrd="0" presId="urn:microsoft.com/office/officeart/2005/8/layout/hierarchy1"/>
    <dgm:cxn modelId="{E197FFAE-2E46-4B8D-A8AB-DFDB864DCB28}" type="presParOf" srcId="{3A3D8D0C-994F-438D-95FE-7985F6C2A825}" destId="{F30B9114-02E0-42A3-A927-F565D7D39BA8}" srcOrd="1" destOrd="0" presId="urn:microsoft.com/office/officeart/2005/8/layout/hierarchy1"/>
    <dgm:cxn modelId="{A3297028-4008-4074-B56B-A62FD203D292}" type="presParOf" srcId="{890CE1D9-FC70-462F-A26E-478C16DA0EDC}" destId="{73CC065B-C86B-4D6C-A53A-C953C5CAD358}" srcOrd="1" destOrd="0" presId="urn:microsoft.com/office/officeart/2005/8/layout/hierarchy1"/>
    <dgm:cxn modelId="{A631B814-23BE-4A6A-8058-9CC0CE9D84C0}" type="presParOf" srcId="{73CC065B-C86B-4D6C-A53A-C953C5CAD358}" destId="{5A71A2CF-D4DD-4C58-9356-58B5644790C5}" srcOrd="0" destOrd="0" presId="urn:microsoft.com/office/officeart/2005/8/layout/hierarchy1"/>
    <dgm:cxn modelId="{1A102B50-E730-4633-9360-ADEA27A92B65}" type="presParOf" srcId="{73CC065B-C86B-4D6C-A53A-C953C5CAD358}" destId="{3B5A3D2A-4509-46ED-ABBC-5C406ECA56C9}" srcOrd="1" destOrd="0" presId="urn:microsoft.com/office/officeart/2005/8/layout/hierarchy1"/>
    <dgm:cxn modelId="{F0D3C615-7BAE-429B-A3D0-EB72CDEFB95E}" type="presParOf" srcId="{3B5A3D2A-4509-46ED-ABBC-5C406ECA56C9}" destId="{E5094A74-01A0-467A-BE7E-C5532E1590B7}" srcOrd="0" destOrd="0" presId="urn:microsoft.com/office/officeart/2005/8/layout/hierarchy1"/>
    <dgm:cxn modelId="{9DE504D6-B821-431D-B4F9-8EAF427AD15B}" type="presParOf" srcId="{E5094A74-01A0-467A-BE7E-C5532E1590B7}" destId="{9DAF44E0-5E3E-4473-8918-7643F9F70FC6}" srcOrd="0" destOrd="0" presId="urn:microsoft.com/office/officeart/2005/8/layout/hierarchy1"/>
    <dgm:cxn modelId="{63154908-6B4A-426B-9C8F-29315567007A}" type="presParOf" srcId="{E5094A74-01A0-467A-BE7E-C5532E1590B7}" destId="{4B6DEA0E-7EC6-444D-8DD1-596C45DEBEBC}" srcOrd="1" destOrd="0" presId="urn:microsoft.com/office/officeart/2005/8/layout/hierarchy1"/>
    <dgm:cxn modelId="{0034E4B9-3FBA-4BAB-923F-4A25B94BCB6C}" type="presParOf" srcId="{3B5A3D2A-4509-46ED-ABBC-5C406ECA56C9}" destId="{78F63F9B-D226-4C18-AD0A-D6ED099B5A32}" srcOrd="1" destOrd="0" presId="urn:microsoft.com/office/officeart/2005/8/layout/hierarchy1"/>
    <dgm:cxn modelId="{0C4F599D-C819-4D6D-87F1-0F7164C6D3F8}" type="presParOf" srcId="{73CC065B-C86B-4D6C-A53A-C953C5CAD358}" destId="{983B8F7E-DCFA-46BB-9895-DD6A3DA2034C}" srcOrd="2" destOrd="0" presId="urn:microsoft.com/office/officeart/2005/8/layout/hierarchy1"/>
    <dgm:cxn modelId="{52EFD611-C1AC-4601-BFA5-7BBC9824F4BB}" type="presParOf" srcId="{73CC065B-C86B-4D6C-A53A-C953C5CAD358}" destId="{2E488264-7A61-4C2F-945B-AE81BAC7FB22}" srcOrd="3" destOrd="0" presId="urn:microsoft.com/office/officeart/2005/8/layout/hierarchy1"/>
    <dgm:cxn modelId="{BC35E163-B2CE-44D2-8041-E30B44E4A4EC}" type="presParOf" srcId="{2E488264-7A61-4C2F-945B-AE81BAC7FB22}" destId="{25CF2CB6-FEAB-47C6-8B53-4E5EA34C423C}" srcOrd="0" destOrd="0" presId="urn:microsoft.com/office/officeart/2005/8/layout/hierarchy1"/>
    <dgm:cxn modelId="{8E50455A-99F6-4F94-9CCB-F2B359CED95D}" type="presParOf" srcId="{25CF2CB6-FEAB-47C6-8B53-4E5EA34C423C}" destId="{68D5089F-3762-4698-8F11-6BABF9645746}" srcOrd="0" destOrd="0" presId="urn:microsoft.com/office/officeart/2005/8/layout/hierarchy1"/>
    <dgm:cxn modelId="{4EAD43FA-6475-465D-919E-63C38324EEC0}" type="presParOf" srcId="{25CF2CB6-FEAB-47C6-8B53-4E5EA34C423C}" destId="{FF1334C7-4292-44D9-B467-087A787570D5}" srcOrd="1" destOrd="0" presId="urn:microsoft.com/office/officeart/2005/8/layout/hierarchy1"/>
    <dgm:cxn modelId="{714A48E4-BAD9-4775-9048-60F47163B159}" type="presParOf" srcId="{2E488264-7A61-4C2F-945B-AE81BAC7FB22}" destId="{E3543A15-A136-42BA-AAF8-82255899DD1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12EAB0-98AC-493D-B022-CEC609545918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7A10A1F-E5B3-4198-AF9A-3F3E713973CF}">
      <dgm:prSet/>
      <dgm:spPr/>
      <dgm:t>
        <a:bodyPr/>
        <a:lstStyle/>
        <a:p>
          <a:r>
            <a:rPr lang="en-US" dirty="0"/>
            <a:t>3D models(collada)</a:t>
          </a:r>
        </a:p>
        <a:p>
          <a:r>
            <a:rPr lang="en-US" dirty="0"/>
            <a:t>Design &amp; makes the characters, maps</a:t>
          </a:r>
        </a:p>
      </dgm:t>
    </dgm:pt>
    <dgm:pt modelId="{D8E0B15A-7F50-4596-BB45-9F7FA3D9F646}" type="parTrans" cxnId="{88860474-A2B7-4B8E-B35D-AAF679217ECB}">
      <dgm:prSet/>
      <dgm:spPr/>
      <dgm:t>
        <a:bodyPr/>
        <a:lstStyle/>
        <a:p>
          <a:endParaRPr lang="en-US"/>
        </a:p>
      </dgm:t>
    </dgm:pt>
    <dgm:pt modelId="{AF8349C0-D4A9-42E0-B0CB-44BFC5005362}" type="sibTrans" cxnId="{88860474-A2B7-4B8E-B35D-AAF679217ECB}">
      <dgm:prSet/>
      <dgm:spPr/>
      <dgm:t>
        <a:bodyPr/>
        <a:lstStyle/>
        <a:p>
          <a:endParaRPr lang="en-US"/>
        </a:p>
      </dgm:t>
    </dgm:pt>
    <dgm:pt modelId="{E792F530-D2D7-4366-A0ED-EA78A7427398}">
      <dgm:prSet/>
      <dgm:spPr/>
      <dgm:t>
        <a:bodyPr/>
        <a:lstStyle/>
        <a:p>
          <a:r>
            <a:rPr lang="en-US" dirty="0"/>
            <a:t> Animation design</a:t>
          </a:r>
        </a:p>
      </dgm:t>
    </dgm:pt>
    <dgm:pt modelId="{89721B4E-7C53-4C5F-8BD2-A95BB0E6D7F0}" type="parTrans" cxnId="{A203D654-36EC-4B70-9707-7BE2AC0B12AF}">
      <dgm:prSet/>
      <dgm:spPr/>
      <dgm:t>
        <a:bodyPr/>
        <a:lstStyle/>
        <a:p>
          <a:endParaRPr lang="en-US"/>
        </a:p>
      </dgm:t>
    </dgm:pt>
    <dgm:pt modelId="{2C698DEF-A81A-40E3-A192-FD9AFD0B9B82}" type="sibTrans" cxnId="{A203D654-36EC-4B70-9707-7BE2AC0B12AF}">
      <dgm:prSet/>
      <dgm:spPr/>
      <dgm:t>
        <a:bodyPr/>
        <a:lstStyle/>
        <a:p>
          <a:endParaRPr lang="en-US"/>
        </a:p>
      </dgm:t>
    </dgm:pt>
    <dgm:pt modelId="{66F78298-E062-4603-BDE3-E0E11306AB4A}">
      <dgm:prSet/>
      <dgm:spPr/>
      <dgm:t>
        <a:bodyPr/>
        <a:lstStyle/>
        <a:p>
          <a:r>
            <a:rPr lang="en-US" dirty="0"/>
            <a:t>C#  script implement the kinematic</a:t>
          </a:r>
        </a:p>
      </dgm:t>
    </dgm:pt>
    <dgm:pt modelId="{4A50D96C-79A4-4DD4-A3B3-A3DFB8404BE8}" type="parTrans" cxnId="{4E5F3A7B-7747-4879-9C5B-7038F95D9076}">
      <dgm:prSet/>
      <dgm:spPr/>
      <dgm:t>
        <a:bodyPr/>
        <a:lstStyle/>
        <a:p>
          <a:endParaRPr lang="en-US"/>
        </a:p>
      </dgm:t>
    </dgm:pt>
    <dgm:pt modelId="{98CC030E-D50A-44B2-973E-901D460D968E}" type="sibTrans" cxnId="{4E5F3A7B-7747-4879-9C5B-7038F95D9076}">
      <dgm:prSet/>
      <dgm:spPr/>
      <dgm:t>
        <a:bodyPr/>
        <a:lstStyle/>
        <a:p>
          <a:endParaRPr lang="en-US"/>
        </a:p>
      </dgm:t>
    </dgm:pt>
    <dgm:pt modelId="{E787EA19-F1AD-4B74-959D-BE622512CF42}" type="pres">
      <dgm:prSet presAssocID="{1212EAB0-98AC-493D-B022-CEC60954591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82FC6D-B7F9-4DED-B374-93BC6CF870AD}" type="pres">
      <dgm:prSet presAssocID="{27A10A1F-E5B3-4198-AF9A-3F3E713973CF}" presName="hierRoot1" presStyleCnt="0"/>
      <dgm:spPr/>
    </dgm:pt>
    <dgm:pt modelId="{3717DE4C-9710-4C9F-ABF1-C92A3EBCAB45}" type="pres">
      <dgm:prSet presAssocID="{27A10A1F-E5B3-4198-AF9A-3F3E713973CF}" presName="composite" presStyleCnt="0"/>
      <dgm:spPr/>
    </dgm:pt>
    <dgm:pt modelId="{1E3D3900-56C4-43F1-BBF2-83F83B450810}" type="pres">
      <dgm:prSet presAssocID="{27A10A1F-E5B3-4198-AF9A-3F3E713973CF}" presName="background" presStyleLbl="node0" presStyleIdx="0" presStyleCnt="3"/>
      <dgm:spPr/>
    </dgm:pt>
    <dgm:pt modelId="{44779893-D240-4994-AFE8-4C51630ABDFB}" type="pres">
      <dgm:prSet presAssocID="{27A10A1F-E5B3-4198-AF9A-3F3E713973CF}" presName="text" presStyleLbl="fgAcc0" presStyleIdx="0" presStyleCnt="3">
        <dgm:presLayoutVars>
          <dgm:chPref val="3"/>
        </dgm:presLayoutVars>
      </dgm:prSet>
      <dgm:spPr/>
    </dgm:pt>
    <dgm:pt modelId="{E387CB5E-D970-4916-AB42-FC2D9D7DEF00}" type="pres">
      <dgm:prSet presAssocID="{27A10A1F-E5B3-4198-AF9A-3F3E713973CF}" presName="hierChild2" presStyleCnt="0"/>
      <dgm:spPr/>
    </dgm:pt>
    <dgm:pt modelId="{441E8A41-C3E7-4C65-9424-5CAF040B494E}" type="pres">
      <dgm:prSet presAssocID="{E792F530-D2D7-4366-A0ED-EA78A7427398}" presName="hierRoot1" presStyleCnt="0"/>
      <dgm:spPr/>
    </dgm:pt>
    <dgm:pt modelId="{1B5847DE-BE47-46E8-ACD3-FFFE33D772A7}" type="pres">
      <dgm:prSet presAssocID="{E792F530-D2D7-4366-A0ED-EA78A7427398}" presName="composite" presStyleCnt="0"/>
      <dgm:spPr/>
    </dgm:pt>
    <dgm:pt modelId="{CDDF9845-D0D6-4826-BB30-2B6AB76694E5}" type="pres">
      <dgm:prSet presAssocID="{E792F530-D2D7-4366-A0ED-EA78A7427398}" presName="background" presStyleLbl="node0" presStyleIdx="1" presStyleCnt="3"/>
      <dgm:spPr/>
    </dgm:pt>
    <dgm:pt modelId="{D23C2822-3ACD-4E5F-819E-577E2CDC71A0}" type="pres">
      <dgm:prSet presAssocID="{E792F530-D2D7-4366-A0ED-EA78A7427398}" presName="text" presStyleLbl="fgAcc0" presStyleIdx="1" presStyleCnt="3">
        <dgm:presLayoutVars>
          <dgm:chPref val="3"/>
        </dgm:presLayoutVars>
      </dgm:prSet>
      <dgm:spPr/>
    </dgm:pt>
    <dgm:pt modelId="{F633BA48-C3A5-4EC0-A386-4055BF5FF487}" type="pres">
      <dgm:prSet presAssocID="{E792F530-D2D7-4366-A0ED-EA78A7427398}" presName="hierChild2" presStyleCnt="0"/>
      <dgm:spPr/>
    </dgm:pt>
    <dgm:pt modelId="{41C0A2D4-22E9-422C-8771-6FD872525295}" type="pres">
      <dgm:prSet presAssocID="{66F78298-E062-4603-BDE3-E0E11306AB4A}" presName="hierRoot1" presStyleCnt="0"/>
      <dgm:spPr/>
    </dgm:pt>
    <dgm:pt modelId="{645E41A2-208D-44A9-BE5B-CD39A9AB77D6}" type="pres">
      <dgm:prSet presAssocID="{66F78298-E062-4603-BDE3-E0E11306AB4A}" presName="composite" presStyleCnt="0"/>
      <dgm:spPr/>
    </dgm:pt>
    <dgm:pt modelId="{F4F79C71-8D6C-4AD4-852E-7C32197D57C7}" type="pres">
      <dgm:prSet presAssocID="{66F78298-E062-4603-BDE3-E0E11306AB4A}" presName="background" presStyleLbl="node0" presStyleIdx="2" presStyleCnt="3"/>
      <dgm:spPr/>
    </dgm:pt>
    <dgm:pt modelId="{8C608FC7-04A7-4EB2-89D3-C71317FBA096}" type="pres">
      <dgm:prSet presAssocID="{66F78298-E062-4603-BDE3-E0E11306AB4A}" presName="text" presStyleLbl="fgAcc0" presStyleIdx="2" presStyleCnt="3">
        <dgm:presLayoutVars>
          <dgm:chPref val="3"/>
        </dgm:presLayoutVars>
      </dgm:prSet>
      <dgm:spPr/>
    </dgm:pt>
    <dgm:pt modelId="{A235763B-0488-4420-8D3E-AB98DD407A83}" type="pres">
      <dgm:prSet presAssocID="{66F78298-E062-4603-BDE3-E0E11306AB4A}" presName="hierChild2" presStyleCnt="0"/>
      <dgm:spPr/>
    </dgm:pt>
  </dgm:ptLst>
  <dgm:cxnLst>
    <dgm:cxn modelId="{27823F02-4D0F-4B93-89A7-296EE3174AF3}" type="presOf" srcId="{27A10A1F-E5B3-4198-AF9A-3F3E713973CF}" destId="{44779893-D240-4994-AFE8-4C51630ABDFB}" srcOrd="0" destOrd="0" presId="urn:microsoft.com/office/officeart/2005/8/layout/hierarchy1"/>
    <dgm:cxn modelId="{88860474-A2B7-4B8E-B35D-AAF679217ECB}" srcId="{1212EAB0-98AC-493D-B022-CEC609545918}" destId="{27A10A1F-E5B3-4198-AF9A-3F3E713973CF}" srcOrd="0" destOrd="0" parTransId="{D8E0B15A-7F50-4596-BB45-9F7FA3D9F646}" sibTransId="{AF8349C0-D4A9-42E0-B0CB-44BFC5005362}"/>
    <dgm:cxn modelId="{A203D654-36EC-4B70-9707-7BE2AC0B12AF}" srcId="{1212EAB0-98AC-493D-B022-CEC609545918}" destId="{E792F530-D2D7-4366-A0ED-EA78A7427398}" srcOrd="1" destOrd="0" parTransId="{89721B4E-7C53-4C5F-8BD2-A95BB0E6D7F0}" sibTransId="{2C698DEF-A81A-40E3-A192-FD9AFD0B9B82}"/>
    <dgm:cxn modelId="{4E5F3A7B-7747-4879-9C5B-7038F95D9076}" srcId="{1212EAB0-98AC-493D-B022-CEC609545918}" destId="{66F78298-E062-4603-BDE3-E0E11306AB4A}" srcOrd="2" destOrd="0" parTransId="{4A50D96C-79A4-4DD4-A3B3-A3DFB8404BE8}" sibTransId="{98CC030E-D50A-44B2-973E-901D460D968E}"/>
    <dgm:cxn modelId="{80BC12D6-8E21-4AEB-ACCF-A9784E38AF64}" type="presOf" srcId="{66F78298-E062-4603-BDE3-E0E11306AB4A}" destId="{8C608FC7-04A7-4EB2-89D3-C71317FBA096}" srcOrd="0" destOrd="0" presId="urn:microsoft.com/office/officeart/2005/8/layout/hierarchy1"/>
    <dgm:cxn modelId="{BDFB98E5-D35A-49CB-B936-FE1505AEFB2F}" type="presOf" srcId="{E792F530-D2D7-4366-A0ED-EA78A7427398}" destId="{D23C2822-3ACD-4E5F-819E-577E2CDC71A0}" srcOrd="0" destOrd="0" presId="urn:microsoft.com/office/officeart/2005/8/layout/hierarchy1"/>
    <dgm:cxn modelId="{A3D5E0EF-A9AD-463E-99EF-1BB956134C62}" type="presOf" srcId="{1212EAB0-98AC-493D-B022-CEC609545918}" destId="{E787EA19-F1AD-4B74-959D-BE622512CF42}" srcOrd="0" destOrd="0" presId="urn:microsoft.com/office/officeart/2005/8/layout/hierarchy1"/>
    <dgm:cxn modelId="{65789247-C720-4037-900F-C84E4261C925}" type="presParOf" srcId="{E787EA19-F1AD-4B74-959D-BE622512CF42}" destId="{7B82FC6D-B7F9-4DED-B374-93BC6CF870AD}" srcOrd="0" destOrd="0" presId="urn:microsoft.com/office/officeart/2005/8/layout/hierarchy1"/>
    <dgm:cxn modelId="{6B2FC6EE-6A4F-4279-AF25-B69C2C3FE9B0}" type="presParOf" srcId="{7B82FC6D-B7F9-4DED-B374-93BC6CF870AD}" destId="{3717DE4C-9710-4C9F-ABF1-C92A3EBCAB45}" srcOrd="0" destOrd="0" presId="urn:microsoft.com/office/officeart/2005/8/layout/hierarchy1"/>
    <dgm:cxn modelId="{9583D4E8-837C-4163-BA2F-C6C939C58413}" type="presParOf" srcId="{3717DE4C-9710-4C9F-ABF1-C92A3EBCAB45}" destId="{1E3D3900-56C4-43F1-BBF2-83F83B450810}" srcOrd="0" destOrd="0" presId="urn:microsoft.com/office/officeart/2005/8/layout/hierarchy1"/>
    <dgm:cxn modelId="{0E56FFED-948E-417D-8675-7205D50DB82B}" type="presParOf" srcId="{3717DE4C-9710-4C9F-ABF1-C92A3EBCAB45}" destId="{44779893-D240-4994-AFE8-4C51630ABDFB}" srcOrd="1" destOrd="0" presId="urn:microsoft.com/office/officeart/2005/8/layout/hierarchy1"/>
    <dgm:cxn modelId="{583227D5-847A-434C-BE39-E8FB7059DE4F}" type="presParOf" srcId="{7B82FC6D-B7F9-4DED-B374-93BC6CF870AD}" destId="{E387CB5E-D970-4916-AB42-FC2D9D7DEF00}" srcOrd="1" destOrd="0" presId="urn:microsoft.com/office/officeart/2005/8/layout/hierarchy1"/>
    <dgm:cxn modelId="{49BB48AD-D36A-45FF-A2E1-262135D034F4}" type="presParOf" srcId="{E787EA19-F1AD-4B74-959D-BE622512CF42}" destId="{441E8A41-C3E7-4C65-9424-5CAF040B494E}" srcOrd="1" destOrd="0" presId="urn:microsoft.com/office/officeart/2005/8/layout/hierarchy1"/>
    <dgm:cxn modelId="{E1047D1D-21E5-4B5A-BC24-A29687057512}" type="presParOf" srcId="{441E8A41-C3E7-4C65-9424-5CAF040B494E}" destId="{1B5847DE-BE47-46E8-ACD3-FFFE33D772A7}" srcOrd="0" destOrd="0" presId="urn:microsoft.com/office/officeart/2005/8/layout/hierarchy1"/>
    <dgm:cxn modelId="{0C177045-273C-4538-B2AB-20BE5E4F7914}" type="presParOf" srcId="{1B5847DE-BE47-46E8-ACD3-FFFE33D772A7}" destId="{CDDF9845-D0D6-4826-BB30-2B6AB76694E5}" srcOrd="0" destOrd="0" presId="urn:microsoft.com/office/officeart/2005/8/layout/hierarchy1"/>
    <dgm:cxn modelId="{AA44F6A0-AF22-40D1-9F85-99B6B3B183F3}" type="presParOf" srcId="{1B5847DE-BE47-46E8-ACD3-FFFE33D772A7}" destId="{D23C2822-3ACD-4E5F-819E-577E2CDC71A0}" srcOrd="1" destOrd="0" presId="urn:microsoft.com/office/officeart/2005/8/layout/hierarchy1"/>
    <dgm:cxn modelId="{2A0FEF2A-59C7-4A69-9544-AE5327098AB5}" type="presParOf" srcId="{441E8A41-C3E7-4C65-9424-5CAF040B494E}" destId="{F633BA48-C3A5-4EC0-A386-4055BF5FF487}" srcOrd="1" destOrd="0" presId="urn:microsoft.com/office/officeart/2005/8/layout/hierarchy1"/>
    <dgm:cxn modelId="{C0231DA1-FEB7-4E4E-8FFC-35518E468B59}" type="presParOf" srcId="{E787EA19-F1AD-4B74-959D-BE622512CF42}" destId="{41C0A2D4-22E9-422C-8771-6FD872525295}" srcOrd="2" destOrd="0" presId="urn:microsoft.com/office/officeart/2005/8/layout/hierarchy1"/>
    <dgm:cxn modelId="{E15E900A-4F90-4C2F-95B4-C344D50029E2}" type="presParOf" srcId="{41C0A2D4-22E9-422C-8771-6FD872525295}" destId="{645E41A2-208D-44A9-BE5B-CD39A9AB77D6}" srcOrd="0" destOrd="0" presId="urn:microsoft.com/office/officeart/2005/8/layout/hierarchy1"/>
    <dgm:cxn modelId="{B7DEEBF6-384D-4E07-9A74-7DA76B2C26B6}" type="presParOf" srcId="{645E41A2-208D-44A9-BE5B-CD39A9AB77D6}" destId="{F4F79C71-8D6C-4AD4-852E-7C32197D57C7}" srcOrd="0" destOrd="0" presId="urn:microsoft.com/office/officeart/2005/8/layout/hierarchy1"/>
    <dgm:cxn modelId="{C8E25546-8E58-40B8-81A6-84727A64BE70}" type="presParOf" srcId="{645E41A2-208D-44A9-BE5B-CD39A9AB77D6}" destId="{8C608FC7-04A7-4EB2-89D3-C71317FBA096}" srcOrd="1" destOrd="0" presId="urn:microsoft.com/office/officeart/2005/8/layout/hierarchy1"/>
    <dgm:cxn modelId="{6DB6EE14-3F00-49CB-9C3F-F3116E0B0E04}" type="presParOf" srcId="{41C0A2D4-22E9-422C-8771-6FD872525295}" destId="{A235763B-0488-4420-8D3E-AB98DD407A8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74A5BB-2944-4B89-A933-A97F7165BD4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F4D5A1C-0405-468E-8386-DDA56D188FA3}">
      <dgm:prSet/>
      <dgm:spPr/>
      <dgm:t>
        <a:bodyPr/>
        <a:lstStyle/>
        <a:p>
          <a:r>
            <a:rPr lang="en-US"/>
            <a:t>User can play with another player as online video game</a:t>
          </a:r>
        </a:p>
      </dgm:t>
    </dgm:pt>
    <dgm:pt modelId="{3F72C8B6-3C3F-4286-934F-24983FD65936}" type="parTrans" cxnId="{62703DDC-3A02-40EA-A1B9-A53B2F643B2A}">
      <dgm:prSet/>
      <dgm:spPr/>
      <dgm:t>
        <a:bodyPr/>
        <a:lstStyle/>
        <a:p>
          <a:endParaRPr lang="en-US"/>
        </a:p>
      </dgm:t>
    </dgm:pt>
    <dgm:pt modelId="{3393C684-B96C-4639-9352-0B725EB491A9}" type="sibTrans" cxnId="{62703DDC-3A02-40EA-A1B9-A53B2F643B2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3C33D26-FD26-4767-B7F7-14E1B860681D}">
      <dgm:prSet/>
      <dgm:spPr/>
      <dgm:t>
        <a:bodyPr/>
        <a:lstStyle/>
        <a:p>
          <a:r>
            <a:rPr lang="en-US"/>
            <a:t>User can store and retrieve game data </a:t>
          </a:r>
        </a:p>
      </dgm:t>
    </dgm:pt>
    <dgm:pt modelId="{CD03CD46-7F72-4F65-BC62-EFB9A410EE95}" type="parTrans" cxnId="{3E4DA1CA-8264-476A-9DF4-3ECA6AD0D353}">
      <dgm:prSet/>
      <dgm:spPr/>
      <dgm:t>
        <a:bodyPr/>
        <a:lstStyle/>
        <a:p>
          <a:endParaRPr lang="en-US"/>
        </a:p>
      </dgm:t>
    </dgm:pt>
    <dgm:pt modelId="{DC1AF10A-6D39-4196-A5FE-96C6999E63CF}" type="sibTrans" cxnId="{3E4DA1CA-8264-476A-9DF4-3ECA6AD0D35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14E801F-CF23-4390-B179-005F5D85D8BC}">
      <dgm:prSet/>
      <dgm:spPr/>
      <dgm:t>
        <a:bodyPr/>
        <a:lstStyle/>
        <a:p>
          <a:r>
            <a:rPr lang="en-US"/>
            <a:t>Expand the game logic and map </a:t>
          </a:r>
        </a:p>
      </dgm:t>
    </dgm:pt>
    <dgm:pt modelId="{EE27558F-FAF0-4243-8BCD-FF930BD18957}" type="parTrans" cxnId="{92088C9A-48E7-4910-AA8D-4F0FC7950F9C}">
      <dgm:prSet/>
      <dgm:spPr/>
      <dgm:t>
        <a:bodyPr/>
        <a:lstStyle/>
        <a:p>
          <a:endParaRPr lang="en-US"/>
        </a:p>
      </dgm:t>
    </dgm:pt>
    <dgm:pt modelId="{34F0CFF6-2364-4979-A622-DA83E227F66C}" type="sibTrans" cxnId="{92088C9A-48E7-4910-AA8D-4F0FC7950F9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279BE68-31FC-4FD7-A51A-4034A0D04A22}" type="pres">
      <dgm:prSet presAssocID="{2274A5BB-2944-4B89-A933-A97F7165BD42}" presName="Name0" presStyleCnt="0">
        <dgm:presLayoutVars>
          <dgm:animLvl val="lvl"/>
          <dgm:resizeHandles val="exact"/>
        </dgm:presLayoutVars>
      </dgm:prSet>
      <dgm:spPr/>
    </dgm:pt>
    <dgm:pt modelId="{0A4E588E-EBAC-43CD-B523-FBDE1537B39C}" type="pres">
      <dgm:prSet presAssocID="{9F4D5A1C-0405-468E-8386-DDA56D188FA3}" presName="compositeNode" presStyleCnt="0">
        <dgm:presLayoutVars>
          <dgm:bulletEnabled val="1"/>
        </dgm:presLayoutVars>
      </dgm:prSet>
      <dgm:spPr/>
    </dgm:pt>
    <dgm:pt modelId="{54EEF7F7-EFA6-40CB-961C-C9C104DE0C49}" type="pres">
      <dgm:prSet presAssocID="{9F4D5A1C-0405-468E-8386-DDA56D188FA3}" presName="bgRect" presStyleLbl="bgAccFollowNode1" presStyleIdx="0" presStyleCnt="3"/>
      <dgm:spPr/>
    </dgm:pt>
    <dgm:pt modelId="{E7574216-2B5F-462A-9D7D-0973FF8231B9}" type="pres">
      <dgm:prSet presAssocID="{3393C684-B96C-4639-9352-0B725EB491A9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CFF8F057-67B9-4FAE-923B-F29B89CAA015}" type="pres">
      <dgm:prSet presAssocID="{9F4D5A1C-0405-468E-8386-DDA56D188FA3}" presName="bottomLine" presStyleLbl="alignNode1" presStyleIdx="1" presStyleCnt="6">
        <dgm:presLayoutVars/>
      </dgm:prSet>
      <dgm:spPr/>
    </dgm:pt>
    <dgm:pt modelId="{C1339109-503B-4248-BAAD-D32507E303FF}" type="pres">
      <dgm:prSet presAssocID="{9F4D5A1C-0405-468E-8386-DDA56D188FA3}" presName="nodeText" presStyleLbl="bgAccFollowNode1" presStyleIdx="0" presStyleCnt="3">
        <dgm:presLayoutVars>
          <dgm:bulletEnabled val="1"/>
        </dgm:presLayoutVars>
      </dgm:prSet>
      <dgm:spPr/>
    </dgm:pt>
    <dgm:pt modelId="{E3DA2F59-2971-4B36-B15D-7B62E0D1789C}" type="pres">
      <dgm:prSet presAssocID="{3393C684-B96C-4639-9352-0B725EB491A9}" presName="sibTrans" presStyleCnt="0"/>
      <dgm:spPr/>
    </dgm:pt>
    <dgm:pt modelId="{841C4F32-F7E6-41E3-86BA-DA25A3C4775C}" type="pres">
      <dgm:prSet presAssocID="{73C33D26-FD26-4767-B7F7-14E1B860681D}" presName="compositeNode" presStyleCnt="0">
        <dgm:presLayoutVars>
          <dgm:bulletEnabled val="1"/>
        </dgm:presLayoutVars>
      </dgm:prSet>
      <dgm:spPr/>
    </dgm:pt>
    <dgm:pt modelId="{4FD0968C-40C6-4473-943F-999E9F5225A2}" type="pres">
      <dgm:prSet presAssocID="{73C33D26-FD26-4767-B7F7-14E1B860681D}" presName="bgRect" presStyleLbl="bgAccFollowNode1" presStyleIdx="1" presStyleCnt="3"/>
      <dgm:spPr/>
    </dgm:pt>
    <dgm:pt modelId="{98969060-F63B-4818-B811-D7B085E2BF4B}" type="pres">
      <dgm:prSet presAssocID="{DC1AF10A-6D39-4196-A5FE-96C6999E63CF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69FB931F-5483-4591-A5C2-CCD5CB146B5E}" type="pres">
      <dgm:prSet presAssocID="{73C33D26-FD26-4767-B7F7-14E1B860681D}" presName="bottomLine" presStyleLbl="alignNode1" presStyleIdx="3" presStyleCnt="6">
        <dgm:presLayoutVars/>
      </dgm:prSet>
      <dgm:spPr/>
    </dgm:pt>
    <dgm:pt modelId="{E0DF3C79-9E63-436E-8ABB-5A64283D6191}" type="pres">
      <dgm:prSet presAssocID="{73C33D26-FD26-4767-B7F7-14E1B860681D}" presName="nodeText" presStyleLbl="bgAccFollowNode1" presStyleIdx="1" presStyleCnt="3">
        <dgm:presLayoutVars>
          <dgm:bulletEnabled val="1"/>
        </dgm:presLayoutVars>
      </dgm:prSet>
      <dgm:spPr/>
    </dgm:pt>
    <dgm:pt modelId="{B42ACD69-A11D-439C-9E6A-D5D5E7823136}" type="pres">
      <dgm:prSet presAssocID="{DC1AF10A-6D39-4196-A5FE-96C6999E63CF}" presName="sibTrans" presStyleCnt="0"/>
      <dgm:spPr/>
    </dgm:pt>
    <dgm:pt modelId="{5D7588A4-D605-47B2-9EED-A7CBD9F6169A}" type="pres">
      <dgm:prSet presAssocID="{714E801F-CF23-4390-B179-005F5D85D8BC}" presName="compositeNode" presStyleCnt="0">
        <dgm:presLayoutVars>
          <dgm:bulletEnabled val="1"/>
        </dgm:presLayoutVars>
      </dgm:prSet>
      <dgm:spPr/>
    </dgm:pt>
    <dgm:pt modelId="{4865B18C-7B5F-4FAA-8A80-110B8A0889FF}" type="pres">
      <dgm:prSet presAssocID="{714E801F-CF23-4390-B179-005F5D85D8BC}" presName="bgRect" presStyleLbl="bgAccFollowNode1" presStyleIdx="2" presStyleCnt="3"/>
      <dgm:spPr/>
    </dgm:pt>
    <dgm:pt modelId="{14CB0FDD-64BC-40EE-B309-8EE2FFDB33EC}" type="pres">
      <dgm:prSet presAssocID="{34F0CFF6-2364-4979-A622-DA83E227F66C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7BA6DEAF-4E05-42BA-BFBA-C12A1DC9F1EB}" type="pres">
      <dgm:prSet presAssocID="{714E801F-CF23-4390-B179-005F5D85D8BC}" presName="bottomLine" presStyleLbl="alignNode1" presStyleIdx="5" presStyleCnt="6">
        <dgm:presLayoutVars/>
      </dgm:prSet>
      <dgm:spPr/>
    </dgm:pt>
    <dgm:pt modelId="{70E5DA48-2E03-49BA-8A92-898F156D43FC}" type="pres">
      <dgm:prSet presAssocID="{714E801F-CF23-4390-B179-005F5D85D8BC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66D6C902-52E4-46B0-960B-E160535C37E8}" type="presOf" srcId="{DC1AF10A-6D39-4196-A5FE-96C6999E63CF}" destId="{98969060-F63B-4818-B811-D7B085E2BF4B}" srcOrd="0" destOrd="0" presId="urn:microsoft.com/office/officeart/2016/7/layout/BasicLinearProcessNumbered"/>
    <dgm:cxn modelId="{3751BE16-9D14-41C5-A86F-5B4297BFD9A0}" type="presOf" srcId="{714E801F-CF23-4390-B179-005F5D85D8BC}" destId="{70E5DA48-2E03-49BA-8A92-898F156D43FC}" srcOrd="1" destOrd="0" presId="urn:microsoft.com/office/officeart/2016/7/layout/BasicLinearProcessNumbered"/>
    <dgm:cxn modelId="{1C827330-0F9E-4213-B4A1-AA408D027E4B}" type="presOf" srcId="{9F4D5A1C-0405-468E-8386-DDA56D188FA3}" destId="{54EEF7F7-EFA6-40CB-961C-C9C104DE0C49}" srcOrd="0" destOrd="0" presId="urn:microsoft.com/office/officeart/2016/7/layout/BasicLinearProcessNumbered"/>
    <dgm:cxn modelId="{CCB06E75-9BDE-4E75-BD13-4381C92C9B62}" type="presOf" srcId="{34F0CFF6-2364-4979-A622-DA83E227F66C}" destId="{14CB0FDD-64BC-40EE-B309-8EE2FFDB33EC}" srcOrd="0" destOrd="0" presId="urn:microsoft.com/office/officeart/2016/7/layout/BasicLinearProcessNumbered"/>
    <dgm:cxn modelId="{205FEA96-81EF-4065-8E64-EB9AE82FA9BA}" type="presOf" srcId="{73C33D26-FD26-4767-B7F7-14E1B860681D}" destId="{4FD0968C-40C6-4473-943F-999E9F5225A2}" srcOrd="0" destOrd="0" presId="urn:microsoft.com/office/officeart/2016/7/layout/BasicLinearProcessNumbered"/>
    <dgm:cxn modelId="{92088C9A-48E7-4910-AA8D-4F0FC7950F9C}" srcId="{2274A5BB-2944-4B89-A933-A97F7165BD42}" destId="{714E801F-CF23-4390-B179-005F5D85D8BC}" srcOrd="2" destOrd="0" parTransId="{EE27558F-FAF0-4243-8BCD-FF930BD18957}" sibTransId="{34F0CFF6-2364-4979-A622-DA83E227F66C}"/>
    <dgm:cxn modelId="{1E5F229B-EBD2-4A68-88D3-469C4F249784}" type="presOf" srcId="{2274A5BB-2944-4B89-A933-A97F7165BD42}" destId="{C279BE68-31FC-4FD7-A51A-4034A0D04A22}" srcOrd="0" destOrd="0" presId="urn:microsoft.com/office/officeart/2016/7/layout/BasicLinearProcessNumbered"/>
    <dgm:cxn modelId="{3E4DA1CA-8264-476A-9DF4-3ECA6AD0D353}" srcId="{2274A5BB-2944-4B89-A933-A97F7165BD42}" destId="{73C33D26-FD26-4767-B7F7-14E1B860681D}" srcOrd="1" destOrd="0" parTransId="{CD03CD46-7F72-4F65-BC62-EFB9A410EE95}" sibTransId="{DC1AF10A-6D39-4196-A5FE-96C6999E63CF}"/>
    <dgm:cxn modelId="{62703DDC-3A02-40EA-A1B9-A53B2F643B2A}" srcId="{2274A5BB-2944-4B89-A933-A97F7165BD42}" destId="{9F4D5A1C-0405-468E-8386-DDA56D188FA3}" srcOrd="0" destOrd="0" parTransId="{3F72C8B6-3C3F-4286-934F-24983FD65936}" sibTransId="{3393C684-B96C-4639-9352-0B725EB491A9}"/>
    <dgm:cxn modelId="{95D2A6E0-D7B6-47FF-B132-F4483F37E400}" type="presOf" srcId="{3393C684-B96C-4639-9352-0B725EB491A9}" destId="{E7574216-2B5F-462A-9D7D-0973FF8231B9}" srcOrd="0" destOrd="0" presId="urn:microsoft.com/office/officeart/2016/7/layout/BasicLinearProcessNumbered"/>
    <dgm:cxn modelId="{B4E252E7-58BC-4779-AB05-5DE4CE97A167}" type="presOf" srcId="{9F4D5A1C-0405-468E-8386-DDA56D188FA3}" destId="{C1339109-503B-4248-BAAD-D32507E303FF}" srcOrd="1" destOrd="0" presId="urn:microsoft.com/office/officeart/2016/7/layout/BasicLinearProcessNumbered"/>
    <dgm:cxn modelId="{59EBFEEB-CC41-4BC6-A406-6D23A0003CC6}" type="presOf" srcId="{714E801F-CF23-4390-B179-005F5D85D8BC}" destId="{4865B18C-7B5F-4FAA-8A80-110B8A0889FF}" srcOrd="0" destOrd="0" presId="urn:microsoft.com/office/officeart/2016/7/layout/BasicLinearProcessNumbered"/>
    <dgm:cxn modelId="{46A380F9-C2BD-46B0-901D-2B0420197347}" type="presOf" srcId="{73C33D26-FD26-4767-B7F7-14E1B860681D}" destId="{E0DF3C79-9E63-436E-8ABB-5A64283D6191}" srcOrd="1" destOrd="0" presId="urn:microsoft.com/office/officeart/2016/7/layout/BasicLinearProcessNumbered"/>
    <dgm:cxn modelId="{4AB26DB6-9613-4904-A8F4-C03963531443}" type="presParOf" srcId="{C279BE68-31FC-4FD7-A51A-4034A0D04A22}" destId="{0A4E588E-EBAC-43CD-B523-FBDE1537B39C}" srcOrd="0" destOrd="0" presId="urn:microsoft.com/office/officeart/2016/7/layout/BasicLinearProcessNumbered"/>
    <dgm:cxn modelId="{6FE9D1D4-D32E-4E3E-9B6F-04334C9DEBD2}" type="presParOf" srcId="{0A4E588E-EBAC-43CD-B523-FBDE1537B39C}" destId="{54EEF7F7-EFA6-40CB-961C-C9C104DE0C49}" srcOrd="0" destOrd="0" presId="urn:microsoft.com/office/officeart/2016/7/layout/BasicLinearProcessNumbered"/>
    <dgm:cxn modelId="{3A3FC296-2815-478F-B4BD-040148FE9FDA}" type="presParOf" srcId="{0A4E588E-EBAC-43CD-B523-FBDE1537B39C}" destId="{E7574216-2B5F-462A-9D7D-0973FF8231B9}" srcOrd="1" destOrd="0" presId="urn:microsoft.com/office/officeart/2016/7/layout/BasicLinearProcessNumbered"/>
    <dgm:cxn modelId="{6C0A902C-42F6-4637-ADB2-5E3CAA63B238}" type="presParOf" srcId="{0A4E588E-EBAC-43CD-B523-FBDE1537B39C}" destId="{CFF8F057-67B9-4FAE-923B-F29B89CAA015}" srcOrd="2" destOrd="0" presId="urn:microsoft.com/office/officeart/2016/7/layout/BasicLinearProcessNumbered"/>
    <dgm:cxn modelId="{802FEBA9-9C0D-467F-A968-5461F6AEABC5}" type="presParOf" srcId="{0A4E588E-EBAC-43CD-B523-FBDE1537B39C}" destId="{C1339109-503B-4248-BAAD-D32507E303FF}" srcOrd="3" destOrd="0" presId="urn:microsoft.com/office/officeart/2016/7/layout/BasicLinearProcessNumbered"/>
    <dgm:cxn modelId="{E42ABB36-5A0E-443A-B7E9-A68F11E834D5}" type="presParOf" srcId="{C279BE68-31FC-4FD7-A51A-4034A0D04A22}" destId="{E3DA2F59-2971-4B36-B15D-7B62E0D1789C}" srcOrd="1" destOrd="0" presId="urn:microsoft.com/office/officeart/2016/7/layout/BasicLinearProcessNumbered"/>
    <dgm:cxn modelId="{D03E90C2-5FB0-444C-9266-8FE8AEF6FAAE}" type="presParOf" srcId="{C279BE68-31FC-4FD7-A51A-4034A0D04A22}" destId="{841C4F32-F7E6-41E3-86BA-DA25A3C4775C}" srcOrd="2" destOrd="0" presId="urn:microsoft.com/office/officeart/2016/7/layout/BasicLinearProcessNumbered"/>
    <dgm:cxn modelId="{B0661B89-8422-4465-A92C-9C0B096E0C14}" type="presParOf" srcId="{841C4F32-F7E6-41E3-86BA-DA25A3C4775C}" destId="{4FD0968C-40C6-4473-943F-999E9F5225A2}" srcOrd="0" destOrd="0" presId="urn:microsoft.com/office/officeart/2016/7/layout/BasicLinearProcessNumbered"/>
    <dgm:cxn modelId="{6EB0734E-916E-473F-916A-4260A6914B93}" type="presParOf" srcId="{841C4F32-F7E6-41E3-86BA-DA25A3C4775C}" destId="{98969060-F63B-4818-B811-D7B085E2BF4B}" srcOrd="1" destOrd="0" presId="urn:microsoft.com/office/officeart/2016/7/layout/BasicLinearProcessNumbered"/>
    <dgm:cxn modelId="{81B2F2FA-8615-494F-B471-1B371F3ABF66}" type="presParOf" srcId="{841C4F32-F7E6-41E3-86BA-DA25A3C4775C}" destId="{69FB931F-5483-4591-A5C2-CCD5CB146B5E}" srcOrd="2" destOrd="0" presId="urn:microsoft.com/office/officeart/2016/7/layout/BasicLinearProcessNumbered"/>
    <dgm:cxn modelId="{1791D146-0CB5-4887-BEF9-157AC7899165}" type="presParOf" srcId="{841C4F32-F7E6-41E3-86BA-DA25A3C4775C}" destId="{E0DF3C79-9E63-436E-8ABB-5A64283D6191}" srcOrd="3" destOrd="0" presId="urn:microsoft.com/office/officeart/2016/7/layout/BasicLinearProcessNumbered"/>
    <dgm:cxn modelId="{A29179C4-738A-4BC3-9054-8417E405B0E2}" type="presParOf" srcId="{C279BE68-31FC-4FD7-A51A-4034A0D04A22}" destId="{B42ACD69-A11D-439C-9E6A-D5D5E7823136}" srcOrd="3" destOrd="0" presId="urn:microsoft.com/office/officeart/2016/7/layout/BasicLinearProcessNumbered"/>
    <dgm:cxn modelId="{FC012138-5E1D-4C55-B01E-F1C01BB49700}" type="presParOf" srcId="{C279BE68-31FC-4FD7-A51A-4034A0D04A22}" destId="{5D7588A4-D605-47B2-9EED-A7CBD9F6169A}" srcOrd="4" destOrd="0" presId="urn:microsoft.com/office/officeart/2016/7/layout/BasicLinearProcessNumbered"/>
    <dgm:cxn modelId="{4B594481-ACDD-449A-81AA-B35B4DA14EDF}" type="presParOf" srcId="{5D7588A4-D605-47B2-9EED-A7CBD9F6169A}" destId="{4865B18C-7B5F-4FAA-8A80-110B8A0889FF}" srcOrd="0" destOrd="0" presId="urn:microsoft.com/office/officeart/2016/7/layout/BasicLinearProcessNumbered"/>
    <dgm:cxn modelId="{17A1968D-A584-45FB-A468-D6AB4B333795}" type="presParOf" srcId="{5D7588A4-D605-47B2-9EED-A7CBD9F6169A}" destId="{14CB0FDD-64BC-40EE-B309-8EE2FFDB33EC}" srcOrd="1" destOrd="0" presId="urn:microsoft.com/office/officeart/2016/7/layout/BasicLinearProcessNumbered"/>
    <dgm:cxn modelId="{2E960CDB-55B4-4DEE-A024-512ADF25D0A3}" type="presParOf" srcId="{5D7588A4-D605-47B2-9EED-A7CBD9F6169A}" destId="{7BA6DEAF-4E05-42BA-BFBA-C12A1DC9F1EB}" srcOrd="2" destOrd="0" presId="urn:microsoft.com/office/officeart/2016/7/layout/BasicLinearProcessNumbered"/>
    <dgm:cxn modelId="{CF834CD3-2790-49D1-BD21-A1ABE741FF43}" type="presParOf" srcId="{5D7588A4-D605-47B2-9EED-A7CBD9F6169A}" destId="{70E5DA48-2E03-49BA-8A92-898F156D43F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B8F7E-DCFA-46BB-9895-DD6A3DA2034C}">
      <dsp:nvSpPr>
        <dsp:cNvPr id="0" name=""/>
        <dsp:cNvSpPr/>
      </dsp:nvSpPr>
      <dsp:spPr>
        <a:xfrm>
          <a:off x="6000191" y="1197774"/>
          <a:ext cx="1954351" cy="545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227"/>
              </a:lnTo>
              <a:lnTo>
                <a:pt x="1954351" y="371227"/>
              </a:lnTo>
              <a:lnTo>
                <a:pt x="1954351" y="54584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1A2CF-D4DD-4C58-9356-58B5644790C5}">
      <dsp:nvSpPr>
        <dsp:cNvPr id="0" name=""/>
        <dsp:cNvSpPr/>
      </dsp:nvSpPr>
      <dsp:spPr>
        <a:xfrm>
          <a:off x="4861682" y="1197774"/>
          <a:ext cx="1138509" cy="545846"/>
        </a:xfrm>
        <a:custGeom>
          <a:avLst/>
          <a:gdLst/>
          <a:ahLst/>
          <a:cxnLst/>
          <a:rect l="0" t="0" r="0" b="0"/>
          <a:pathLst>
            <a:path>
              <a:moveTo>
                <a:pt x="1138509" y="0"/>
              </a:moveTo>
              <a:lnTo>
                <a:pt x="1138509" y="371227"/>
              </a:lnTo>
              <a:lnTo>
                <a:pt x="0" y="371227"/>
              </a:lnTo>
              <a:lnTo>
                <a:pt x="0" y="545846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8EF42-863F-4536-9BD4-B819364AC4E7}">
      <dsp:nvSpPr>
        <dsp:cNvPr id="0" name=""/>
        <dsp:cNvSpPr/>
      </dsp:nvSpPr>
      <dsp:spPr>
        <a:xfrm>
          <a:off x="1528349" y="1225771"/>
          <a:ext cx="91440" cy="517850"/>
        </a:xfrm>
        <a:custGeom>
          <a:avLst/>
          <a:gdLst/>
          <a:ahLst/>
          <a:cxnLst/>
          <a:rect l="0" t="0" r="0" b="0"/>
          <a:pathLst>
            <a:path>
              <a:moveTo>
                <a:pt x="73711" y="0"/>
              </a:moveTo>
              <a:lnTo>
                <a:pt x="73711" y="343231"/>
              </a:lnTo>
              <a:lnTo>
                <a:pt x="45720" y="343231"/>
              </a:lnTo>
              <a:lnTo>
                <a:pt x="45720" y="517850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D78B9-088B-4A13-92D9-CE61F10706EB}">
      <dsp:nvSpPr>
        <dsp:cNvPr id="0" name=""/>
        <dsp:cNvSpPr/>
      </dsp:nvSpPr>
      <dsp:spPr>
        <a:xfrm>
          <a:off x="659588" y="28830"/>
          <a:ext cx="1884945" cy="11969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17DF3-A131-4CC3-B328-9E8CBD19FB12}">
      <dsp:nvSpPr>
        <dsp:cNvPr id="0" name=""/>
        <dsp:cNvSpPr/>
      </dsp:nvSpPr>
      <dsp:spPr>
        <a:xfrm>
          <a:off x="869027" y="227797"/>
          <a:ext cx="1884945" cy="1196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AI</a:t>
          </a:r>
          <a:endParaRPr lang="en-US" sz="1900" kern="1200"/>
        </a:p>
      </dsp:txBody>
      <dsp:txXfrm>
        <a:off x="904084" y="262854"/>
        <a:ext cx="1814831" cy="1126826"/>
      </dsp:txXfrm>
    </dsp:sp>
    <dsp:sp modelId="{BBAF407D-72DB-4578-992A-732462F33E34}">
      <dsp:nvSpPr>
        <dsp:cNvPr id="0" name=""/>
        <dsp:cNvSpPr/>
      </dsp:nvSpPr>
      <dsp:spPr>
        <a:xfrm>
          <a:off x="631597" y="1743621"/>
          <a:ext cx="1884945" cy="11969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AC916-CC58-43F2-97ED-5251C8FB6F3B}">
      <dsp:nvSpPr>
        <dsp:cNvPr id="0" name=""/>
        <dsp:cNvSpPr/>
      </dsp:nvSpPr>
      <dsp:spPr>
        <a:xfrm>
          <a:off x="841035" y="1942588"/>
          <a:ext cx="1884945" cy="1196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NPC (non-player character) interactive</a:t>
          </a:r>
        </a:p>
      </dsp:txBody>
      <dsp:txXfrm>
        <a:off x="876092" y="1977645"/>
        <a:ext cx="1814831" cy="1126826"/>
      </dsp:txXfrm>
    </dsp:sp>
    <dsp:sp modelId="{37FEB7BC-1E10-4D47-9C44-92610D2C7B40}">
      <dsp:nvSpPr>
        <dsp:cNvPr id="0" name=""/>
        <dsp:cNvSpPr/>
      </dsp:nvSpPr>
      <dsp:spPr>
        <a:xfrm>
          <a:off x="5057719" y="834"/>
          <a:ext cx="1884945" cy="11969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B9114-02E0-42A3-A927-F565D7D39BA8}">
      <dsp:nvSpPr>
        <dsp:cNvPr id="0" name=""/>
        <dsp:cNvSpPr/>
      </dsp:nvSpPr>
      <dsp:spPr>
        <a:xfrm>
          <a:off x="5267157" y="199800"/>
          <a:ext cx="1884945" cy="1196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Audio</a:t>
          </a:r>
          <a:endParaRPr lang="en-US" sz="1900" kern="1200"/>
        </a:p>
      </dsp:txBody>
      <dsp:txXfrm>
        <a:off x="5302214" y="234857"/>
        <a:ext cx="1814831" cy="1126826"/>
      </dsp:txXfrm>
    </dsp:sp>
    <dsp:sp modelId="{9DAF44E0-5E3E-4473-8918-7643F9F70FC6}">
      <dsp:nvSpPr>
        <dsp:cNvPr id="0" name=""/>
        <dsp:cNvSpPr/>
      </dsp:nvSpPr>
      <dsp:spPr>
        <a:xfrm>
          <a:off x="3919210" y="1743621"/>
          <a:ext cx="1884945" cy="11969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DEA0E-7EC6-444D-8DD1-596C45DEBEBC}">
      <dsp:nvSpPr>
        <dsp:cNvPr id="0" name=""/>
        <dsp:cNvSpPr/>
      </dsp:nvSpPr>
      <dsp:spPr>
        <a:xfrm>
          <a:off x="4128648" y="1942588"/>
          <a:ext cx="1884945" cy="1196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Music: menu, background</a:t>
          </a:r>
        </a:p>
      </dsp:txBody>
      <dsp:txXfrm>
        <a:off x="4163705" y="1977645"/>
        <a:ext cx="1814831" cy="1126826"/>
      </dsp:txXfrm>
    </dsp:sp>
    <dsp:sp modelId="{68D5089F-3762-4698-8F11-6BABF9645746}">
      <dsp:nvSpPr>
        <dsp:cNvPr id="0" name=""/>
        <dsp:cNvSpPr/>
      </dsp:nvSpPr>
      <dsp:spPr>
        <a:xfrm>
          <a:off x="7012070" y="1743621"/>
          <a:ext cx="1884945" cy="11969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334C7-4292-44D9-B467-087A787570D5}">
      <dsp:nvSpPr>
        <dsp:cNvPr id="0" name=""/>
        <dsp:cNvSpPr/>
      </dsp:nvSpPr>
      <dsp:spPr>
        <a:xfrm>
          <a:off x="7221508" y="1942588"/>
          <a:ext cx="1884945" cy="1196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Sound: Jumping, moving, running, coin, plants</a:t>
          </a:r>
        </a:p>
      </dsp:txBody>
      <dsp:txXfrm>
        <a:off x="7256565" y="1977645"/>
        <a:ext cx="1814831" cy="11268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D3900-56C4-43F1-BBF2-83F83B450810}">
      <dsp:nvSpPr>
        <dsp:cNvPr id="0" name=""/>
        <dsp:cNvSpPr/>
      </dsp:nvSpPr>
      <dsp:spPr>
        <a:xfrm>
          <a:off x="0" y="539743"/>
          <a:ext cx="2786062" cy="17691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79893-D240-4994-AFE8-4C51630ABDFB}">
      <dsp:nvSpPr>
        <dsp:cNvPr id="0" name=""/>
        <dsp:cNvSpPr/>
      </dsp:nvSpPr>
      <dsp:spPr>
        <a:xfrm>
          <a:off x="309562" y="833827"/>
          <a:ext cx="2786062" cy="176914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3D models(collada)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Design &amp; makes the characters, maps</a:t>
          </a:r>
        </a:p>
      </dsp:txBody>
      <dsp:txXfrm>
        <a:off x="361379" y="885644"/>
        <a:ext cx="2682428" cy="1665515"/>
      </dsp:txXfrm>
    </dsp:sp>
    <dsp:sp modelId="{CDDF9845-D0D6-4826-BB30-2B6AB76694E5}">
      <dsp:nvSpPr>
        <dsp:cNvPr id="0" name=""/>
        <dsp:cNvSpPr/>
      </dsp:nvSpPr>
      <dsp:spPr>
        <a:xfrm>
          <a:off x="3405187" y="539743"/>
          <a:ext cx="2786062" cy="17691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C2822-3ACD-4E5F-819E-577E2CDC71A0}">
      <dsp:nvSpPr>
        <dsp:cNvPr id="0" name=""/>
        <dsp:cNvSpPr/>
      </dsp:nvSpPr>
      <dsp:spPr>
        <a:xfrm>
          <a:off x="3714749" y="833827"/>
          <a:ext cx="2786062" cy="176914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Animation design</a:t>
          </a:r>
        </a:p>
      </dsp:txBody>
      <dsp:txXfrm>
        <a:off x="3766566" y="885644"/>
        <a:ext cx="2682428" cy="1665515"/>
      </dsp:txXfrm>
    </dsp:sp>
    <dsp:sp modelId="{F4F79C71-8D6C-4AD4-852E-7C32197D57C7}">
      <dsp:nvSpPr>
        <dsp:cNvPr id="0" name=""/>
        <dsp:cNvSpPr/>
      </dsp:nvSpPr>
      <dsp:spPr>
        <a:xfrm>
          <a:off x="6810375" y="539743"/>
          <a:ext cx="2786062" cy="17691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08FC7-04A7-4EB2-89D3-C71317FBA096}">
      <dsp:nvSpPr>
        <dsp:cNvPr id="0" name=""/>
        <dsp:cNvSpPr/>
      </dsp:nvSpPr>
      <dsp:spPr>
        <a:xfrm>
          <a:off x="7119937" y="833827"/>
          <a:ext cx="2786062" cy="176914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C#  script implement the kinematic</a:t>
          </a:r>
        </a:p>
      </dsp:txBody>
      <dsp:txXfrm>
        <a:off x="7171754" y="885644"/>
        <a:ext cx="2682428" cy="16655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EF7F7-EFA6-40CB-961C-C9C104DE0C49}">
      <dsp:nvSpPr>
        <dsp:cNvPr id="0" name=""/>
        <dsp:cNvSpPr/>
      </dsp:nvSpPr>
      <dsp:spPr>
        <a:xfrm>
          <a:off x="0" y="0"/>
          <a:ext cx="3095624" cy="314272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47" tIns="330200" rIns="24134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User can play with another player as online video game</a:t>
          </a:r>
        </a:p>
      </dsp:txBody>
      <dsp:txXfrm>
        <a:off x="0" y="1194233"/>
        <a:ext cx="3095624" cy="1885632"/>
      </dsp:txXfrm>
    </dsp:sp>
    <dsp:sp modelId="{E7574216-2B5F-462A-9D7D-0973FF8231B9}">
      <dsp:nvSpPr>
        <dsp:cNvPr id="0" name=""/>
        <dsp:cNvSpPr/>
      </dsp:nvSpPr>
      <dsp:spPr>
        <a:xfrm>
          <a:off x="1076404" y="314272"/>
          <a:ext cx="942816" cy="94281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506" tIns="12700" rIns="7350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14476" y="452344"/>
        <a:ext cx="666672" cy="666672"/>
      </dsp:txXfrm>
    </dsp:sp>
    <dsp:sp modelId="{CFF8F057-67B9-4FAE-923B-F29B89CAA015}">
      <dsp:nvSpPr>
        <dsp:cNvPr id="0" name=""/>
        <dsp:cNvSpPr/>
      </dsp:nvSpPr>
      <dsp:spPr>
        <a:xfrm>
          <a:off x="0" y="3142649"/>
          <a:ext cx="3095624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0968C-40C6-4473-943F-999E9F5225A2}">
      <dsp:nvSpPr>
        <dsp:cNvPr id="0" name=""/>
        <dsp:cNvSpPr/>
      </dsp:nvSpPr>
      <dsp:spPr>
        <a:xfrm>
          <a:off x="3405187" y="0"/>
          <a:ext cx="3095624" cy="314272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47" tIns="330200" rIns="24134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User can store and retrieve game data </a:t>
          </a:r>
        </a:p>
      </dsp:txBody>
      <dsp:txXfrm>
        <a:off x="3405187" y="1194233"/>
        <a:ext cx="3095624" cy="1885632"/>
      </dsp:txXfrm>
    </dsp:sp>
    <dsp:sp modelId="{98969060-F63B-4818-B811-D7B085E2BF4B}">
      <dsp:nvSpPr>
        <dsp:cNvPr id="0" name=""/>
        <dsp:cNvSpPr/>
      </dsp:nvSpPr>
      <dsp:spPr>
        <a:xfrm>
          <a:off x="4481591" y="314272"/>
          <a:ext cx="942816" cy="94281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506" tIns="12700" rIns="7350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619663" y="452344"/>
        <a:ext cx="666672" cy="666672"/>
      </dsp:txXfrm>
    </dsp:sp>
    <dsp:sp modelId="{69FB931F-5483-4591-A5C2-CCD5CB146B5E}">
      <dsp:nvSpPr>
        <dsp:cNvPr id="0" name=""/>
        <dsp:cNvSpPr/>
      </dsp:nvSpPr>
      <dsp:spPr>
        <a:xfrm>
          <a:off x="3405187" y="3142649"/>
          <a:ext cx="3095624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5B18C-7B5F-4FAA-8A80-110B8A0889FF}">
      <dsp:nvSpPr>
        <dsp:cNvPr id="0" name=""/>
        <dsp:cNvSpPr/>
      </dsp:nvSpPr>
      <dsp:spPr>
        <a:xfrm>
          <a:off x="6810374" y="0"/>
          <a:ext cx="3095624" cy="314272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47" tIns="330200" rIns="24134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Expand the game logic and map </a:t>
          </a:r>
        </a:p>
      </dsp:txBody>
      <dsp:txXfrm>
        <a:off x="6810374" y="1194233"/>
        <a:ext cx="3095624" cy="1885632"/>
      </dsp:txXfrm>
    </dsp:sp>
    <dsp:sp modelId="{14CB0FDD-64BC-40EE-B309-8EE2FFDB33EC}">
      <dsp:nvSpPr>
        <dsp:cNvPr id="0" name=""/>
        <dsp:cNvSpPr/>
      </dsp:nvSpPr>
      <dsp:spPr>
        <a:xfrm>
          <a:off x="7886779" y="314272"/>
          <a:ext cx="942816" cy="94281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506" tIns="12700" rIns="7350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024851" y="452344"/>
        <a:ext cx="666672" cy="666672"/>
      </dsp:txXfrm>
    </dsp:sp>
    <dsp:sp modelId="{7BA6DEAF-4E05-42BA-BFBA-C12A1DC9F1EB}">
      <dsp:nvSpPr>
        <dsp:cNvPr id="0" name=""/>
        <dsp:cNvSpPr/>
      </dsp:nvSpPr>
      <dsp:spPr>
        <a:xfrm>
          <a:off x="6810374" y="3142649"/>
          <a:ext cx="3095624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B2D67-8587-48DB-B8D6-56447E815728}" type="datetimeFigureOut">
              <a:rPr lang="en-CA" smtClean="0"/>
              <a:t>2018-04-14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99B27-B2C1-4093-87B9-170617C853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42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99B27-B2C1-4093-87B9-170617C853D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134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A742DFE-CDA7-4DC5-8F3B-2DEAF6F9EA33}" type="datetimeFigureOut">
              <a:rPr lang="en-CA" smtClean="0"/>
              <a:t>2018-04-14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030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867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456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6007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707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926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7310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9369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78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00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741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462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660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021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130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622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2DFE-CDA7-4DC5-8F3B-2DEAF6F9EA33}" type="datetimeFigureOut">
              <a:rPr lang="en-CA" smtClean="0"/>
              <a:t>2018-04-14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7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42DFE-CDA7-4DC5-8F3B-2DEAF6F9EA33}" type="datetimeFigureOut">
              <a:rPr lang="en-CA" smtClean="0"/>
              <a:t>2018-04-14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7EAA5-D007-4030-89B7-D241DECB31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9025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6A640B-6684-4338-9199-6EE7587355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AB052D-92E4-4715-895B-E423230754C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alpha val="60000"/>
            </a:schemeClr>
          </a:solidFill>
          <a:effectLst/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D4795A-45D1-434B-9A28-96A241FE0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715" y="456405"/>
            <a:ext cx="7128034" cy="4149724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C#.net team project</a:t>
            </a:r>
            <a:br>
              <a:rPr lang="en-US" dirty="0"/>
            </a:br>
            <a:br>
              <a:rPr lang="en-US" sz="6000" dirty="0"/>
            </a:br>
            <a:r>
              <a:rPr lang="en-US" sz="3600" dirty="0"/>
              <a:t>             Super Mario 3D (game)</a:t>
            </a:r>
            <a:endParaRPr lang="en-CA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69F08-40BC-4579-AF2F-3E701849D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266" y="2291830"/>
            <a:ext cx="3733812" cy="4149725"/>
          </a:xfrm>
        </p:spPr>
        <p:txBody>
          <a:bodyPr anchor="ctr">
            <a:normAutofit/>
          </a:bodyPr>
          <a:lstStyle/>
          <a:p>
            <a:pPr algn="r"/>
            <a:r>
              <a:rPr lang="en-CA" dirty="0">
                <a:solidFill>
                  <a:schemeClr val="tx1"/>
                </a:solidFill>
              </a:rPr>
              <a:t>                                                  </a:t>
            </a:r>
          </a:p>
          <a:p>
            <a:pPr algn="r"/>
            <a:r>
              <a:rPr lang="en-CA" dirty="0">
                <a:solidFill>
                  <a:schemeClr val="tx1"/>
                </a:solidFill>
              </a:rPr>
              <a:t>                                                  </a:t>
            </a:r>
          </a:p>
          <a:p>
            <a:r>
              <a:rPr lang="en-CA" sz="2400" dirty="0">
                <a:solidFill>
                  <a:schemeClr val="tx1"/>
                </a:solidFill>
              </a:rPr>
              <a:t>design by:    Qian gao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          </a:t>
            </a:r>
            <a:endParaRPr lang="en-C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960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BA4C-B3DB-496A-94AA-979A0758B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CA" sz="4800" dirty="0"/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56C52B-11CF-47B8-ACF3-DECF5CFB5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937114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282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6302-2190-4DC3-8733-4898BBDB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8AB30-1D81-415D-B082-A41FBAC9F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800" dirty="0"/>
              <a:t>“G</a:t>
            </a:r>
            <a:r>
              <a:rPr lang="en-CA" sz="4800" dirty="0"/>
              <a:t>reat question. Any other questions</a:t>
            </a:r>
            <a:r>
              <a:rPr lang="en-CA" sz="4800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r>
              <a:rPr lang="en-CA" sz="4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412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ingle Corner Rectangle 18">
            <a:extLst>
              <a:ext uri="{FF2B5EF4-FFF2-40B4-BE49-F238E27FC236}">
                <a16:creationId xmlns:a16="http://schemas.microsoft.com/office/drawing/2014/main" id="{49A1AE74-4931-4D1F-8DDB-2326273C3E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04973" y="5048627"/>
            <a:ext cx="2559744" cy="1379645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 Single Corner Rectangle 16">
            <a:extLst>
              <a:ext uri="{FF2B5EF4-FFF2-40B4-BE49-F238E27FC236}">
                <a16:creationId xmlns:a16="http://schemas.microsoft.com/office/drawing/2014/main" id="{292371A1-518E-483F-8EF1-A9B3920AFC7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4973" y="390550"/>
            <a:ext cx="2559744" cy="1391825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62C69C-B69D-4E9B-8602-1B5541DCCC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51" y="677740"/>
            <a:ext cx="2258568" cy="817444"/>
          </a:xfrm>
          <a:prstGeom prst="rect">
            <a:avLst/>
          </a:pr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0" name="Round Diagonal Corner Rectangle 12">
            <a:extLst>
              <a:ext uri="{FF2B5EF4-FFF2-40B4-BE49-F238E27FC236}">
                <a16:creationId xmlns:a16="http://schemas.microsoft.com/office/drawing/2014/main" id="{3C0DBA35-3705-40ED-9688-0A22263EF2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3" y="1939177"/>
            <a:ext cx="2565764" cy="1390732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248353-AFC7-4B38-BC32-87BF0500DF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67" y="2104106"/>
            <a:ext cx="1064936" cy="1064936"/>
          </a:xfrm>
          <a:prstGeom prst="rect">
            <a:avLst/>
          </a:pr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36CE36-DF1D-43C8-BC16-B50118289D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67" y="5198407"/>
            <a:ext cx="1064935" cy="1064935"/>
          </a:xfrm>
          <a:prstGeom prst="rect">
            <a:avLst/>
          </a:pr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2" name="Round Diagonal Corner Rectangle 21">
            <a:extLst>
              <a:ext uri="{FF2B5EF4-FFF2-40B4-BE49-F238E27FC236}">
                <a16:creationId xmlns:a16="http://schemas.microsoft.com/office/drawing/2014/main" id="{3367FF23-7C1A-448D-80B5-42D6C6B724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3" y="3508116"/>
            <a:ext cx="2565764" cy="1390732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E2686A-BF9A-4CD9-A2EB-4D72D43D8D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78" y="3673045"/>
            <a:ext cx="1600313" cy="1064936"/>
          </a:xfrm>
          <a:prstGeom prst="rect">
            <a:avLst/>
          </a:pr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B12DDF-054A-4907-B44A-2982BDC8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9" y="618518"/>
            <a:ext cx="7389811" cy="1478570"/>
          </a:xfrm>
        </p:spPr>
        <p:txBody>
          <a:bodyPr>
            <a:normAutofit/>
          </a:bodyPr>
          <a:lstStyle/>
          <a:p>
            <a:r>
              <a:rPr lang="en-CA" sz="4800" dirty="0"/>
              <a:t>description of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667EE-247C-4595-A7F7-595EEAD29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9" y="2249487"/>
            <a:ext cx="7389812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</a:t>
            </a:r>
            <a:r>
              <a:rPr lang="en-US" sz="3600" dirty="0"/>
              <a:t> This is a 3D game designed for all age groups to entertain themselves, using the Unity 3D with C# script and some tools as left.</a:t>
            </a:r>
          </a:p>
        </p:txBody>
      </p:sp>
    </p:spTree>
    <p:extLst>
      <p:ext uri="{BB962C8B-B14F-4D97-AF65-F5344CB8AC3E}">
        <p14:creationId xmlns:p14="http://schemas.microsoft.com/office/powerpoint/2010/main" val="240417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E11FD673-D621-4D4B-AF0D-5078D57AE6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943"/>
          <a:stretch/>
        </p:blipFill>
        <p:spPr>
          <a:xfrm>
            <a:off x="1141412" y="2497720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7B4E0A-844C-4315-BE74-156E345B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4800" dirty="0"/>
              <a:t>Main features &amp;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DE6B0-F4B8-44A1-AE35-792018FCC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79" y="2249487"/>
            <a:ext cx="4844521" cy="3541714"/>
          </a:xfrm>
        </p:spPr>
        <p:txBody>
          <a:bodyPr anchor="ctr"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sz="3900" b="1" dirty="0"/>
              <a:t>Logic:</a:t>
            </a:r>
          </a:p>
          <a:p>
            <a:pPr lvl="0"/>
            <a:r>
              <a:rPr lang="en-US" sz="3900" dirty="0"/>
              <a:t>Game logic</a:t>
            </a:r>
          </a:p>
          <a:p>
            <a:pPr lvl="0"/>
            <a:r>
              <a:rPr lang="en-US" sz="3900" dirty="0"/>
              <a:t>Physical logic</a:t>
            </a:r>
          </a:p>
          <a:p>
            <a:pPr marL="0" lvl="0" indent="0">
              <a:buNone/>
            </a:pPr>
            <a:r>
              <a:rPr lang="en-US" sz="3900" dirty="0"/>
              <a:t>   gravity,  collider, friction, mass, speed  parabola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41772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CA" sz="4800" dirty="0"/>
              <a:t>Main features &amp; functionalities</a:t>
            </a:r>
            <a:endParaRPr lang="en-US" sz="4800" dirty="0"/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1E3751B3-2B99-4CCF-A1D5-039258FC3A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725321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734027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56" y="76002"/>
            <a:ext cx="9564977" cy="1478570"/>
          </a:xfrm>
        </p:spPr>
        <p:txBody>
          <a:bodyPr>
            <a:noAutofit/>
          </a:bodyPr>
          <a:lstStyle/>
          <a:p>
            <a:r>
              <a:rPr lang="en-CA" sz="4800" dirty="0"/>
              <a:t>Main features &amp; functionalities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6855" y="1284719"/>
            <a:ext cx="10012848" cy="396504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600" b="1" dirty="0"/>
              <a:t>Display </a:t>
            </a:r>
          </a:p>
          <a:p>
            <a:pPr lvl="0"/>
            <a:r>
              <a:rPr lang="en-US" sz="3600" dirty="0"/>
              <a:t>Animation System: Control the animation</a:t>
            </a:r>
          </a:p>
          <a:p>
            <a:pPr lvl="0"/>
            <a:r>
              <a:rPr lang="en-US" sz="3600" dirty="0"/>
              <a:t>Underlay rendering; generating photorealistic or non-photorealistic image from 3D model and display on screen</a:t>
            </a:r>
          </a:p>
          <a:p>
            <a:pPr marL="0" lvl="0" indent="0">
              <a:buNone/>
            </a:pPr>
            <a:endParaRPr lang="en-US" sz="3600" dirty="0"/>
          </a:p>
        </p:txBody>
      </p:sp>
      <p:pic>
        <p:nvPicPr>
          <p:cNvPr id="47" name="Picture 4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B7B4637-52FF-4DE3-820A-03E91012E7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262" y="2039360"/>
            <a:ext cx="10127976" cy="41524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482F11C-6035-4EFA-8D02-92BA69513E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77" y="1093788"/>
            <a:ext cx="5099538" cy="55950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37974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CA" sz="4800" dirty="0"/>
              <a:t>Challenges</a:t>
            </a:r>
            <a:endParaRPr lang="en-US" sz="4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831BC9-2A4E-4826-9662-DAD4144E4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832243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36765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F28BD12-9FF1-44DA-AEB2-2D188298E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688386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92BA44-AF8F-4CC3-A31B-883AEE98E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CA" sz="4800" dirty="0"/>
              <a:t>Solutions and technologies:</a:t>
            </a:r>
          </a:p>
        </p:txBody>
      </p: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4075A355-DA21-4DC5-80F9-91E56A579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694" y="2330186"/>
            <a:ext cx="5111749" cy="3965046"/>
          </a:xfrm>
        </p:spPr>
        <p:txBody>
          <a:bodyPr>
            <a:normAutofit/>
          </a:bodyPr>
          <a:lstStyle/>
          <a:p>
            <a:pPr lvl="1"/>
            <a:r>
              <a:rPr lang="en-CA" sz="3600" dirty="0"/>
              <a:t>SketchUp, Maya</a:t>
            </a:r>
          </a:p>
          <a:p>
            <a:pPr lvl="1"/>
            <a:r>
              <a:rPr lang="en-CA" sz="3600" dirty="0"/>
              <a:t>Mecanim Animation System</a:t>
            </a:r>
          </a:p>
          <a:p>
            <a:pPr lvl="1"/>
            <a:r>
              <a:rPr lang="en-US" sz="3600" dirty="0"/>
              <a:t>Audio processing</a:t>
            </a:r>
            <a:endParaRPr lang="en-CA" sz="3600" dirty="0"/>
          </a:p>
          <a:p>
            <a:pPr lvl="1"/>
            <a:endParaRPr lang="en-CA" sz="3600" dirty="0"/>
          </a:p>
          <a:p>
            <a:pPr lvl="1"/>
            <a:endParaRPr lang="en-CA" sz="3600" dirty="0"/>
          </a:p>
          <a:p>
            <a:pPr marL="457200" lvl="1" indent="0">
              <a:buNone/>
            </a:pPr>
            <a:endParaRPr lang="en-CA" sz="3600" dirty="0"/>
          </a:p>
          <a:p>
            <a:pPr lvl="1"/>
            <a:endParaRPr lang="en-CA" sz="3600" dirty="0"/>
          </a:p>
          <a:p>
            <a:pPr lvl="1"/>
            <a:endParaRPr lang="en-CA" sz="3600" dirty="0"/>
          </a:p>
          <a:p>
            <a:pPr lvl="1"/>
            <a:endParaRPr lang="en-CA" sz="3600" dirty="0"/>
          </a:p>
          <a:p>
            <a:pPr lvl="1"/>
            <a:endParaRPr lang="en-CA" sz="3600" dirty="0"/>
          </a:p>
          <a:p>
            <a:pPr marL="457200" lvl="1" indent="0">
              <a:buNone/>
            </a:pPr>
            <a:endParaRPr lang="en-CA" sz="3600" dirty="0"/>
          </a:p>
          <a:p>
            <a:pPr marL="457200" lvl="1" indent="0">
              <a:buNone/>
            </a:pPr>
            <a:endParaRPr lang="en-CA" sz="3600" dirty="0"/>
          </a:p>
          <a:p>
            <a:pPr marL="457200" lvl="1" indent="0">
              <a:buNone/>
            </a:pP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580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50CDD3E-EE34-4676-95A8-4B94D26B0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928" y="2481939"/>
            <a:ext cx="7163421" cy="11278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Content Placeholder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C398976-ACE9-4A2E-90B4-CFDDEE8F5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63" y="809350"/>
            <a:ext cx="2495993" cy="49780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2DEEC33-36B6-4ACF-9FDC-29CDC87F14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96" y="809348"/>
            <a:ext cx="4232769" cy="49780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C165692-D9C0-4CD2-A9F4-3732434735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48" y="809348"/>
            <a:ext cx="5965953" cy="49780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43" y="189310"/>
            <a:ext cx="1695093" cy="781074"/>
          </a:xfrm>
        </p:spPr>
        <p:txBody>
          <a:bodyPr>
            <a:normAutofit/>
          </a:bodyPr>
          <a:lstStyle/>
          <a:p>
            <a:r>
              <a:rPr lang="en-US" dirty="0"/>
              <a:t>Code</a:t>
            </a:r>
          </a:p>
        </p:txBody>
      </p:sp>
      <p:pic>
        <p:nvPicPr>
          <p:cNvPr id="15" name="Picture 14" descr="A picture containing ceiling, building, indoor, wall&#10;&#10;Description generated with very high confidence">
            <a:extLst>
              <a:ext uri="{FF2B5EF4-FFF2-40B4-BE49-F238E27FC236}">
                <a16:creationId xmlns:a16="http://schemas.microsoft.com/office/drawing/2014/main" id="{80DF4E8B-0859-47D2-A04D-ED90CD3E4F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888" y="970384"/>
            <a:ext cx="7239627" cy="47629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6E7DED7-6E44-47A3-9840-7D4E931A3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990" y="2642975"/>
            <a:ext cx="7163421" cy="11278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971BF18-5652-4B6B-910E-F543EC89CD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95" y="809347"/>
            <a:ext cx="7329019" cy="49780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651B507-E5B7-49BE-AE84-B65A89FE1A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47" y="809346"/>
            <a:ext cx="7329019" cy="51743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Picture 1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E68E1B2-4B09-4A8C-9358-3A998847E8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94" y="764681"/>
            <a:ext cx="7338890" cy="51743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6316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0E9C7-F199-4346-8C4C-5A56F5382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E7B49-0D2D-42A8-9340-F9A14F136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Using C # to make a 3D game</a:t>
            </a:r>
          </a:p>
          <a:p>
            <a:r>
              <a:rPr lang="en-CA" sz="3600" dirty="0"/>
              <a:t>Learned Unity 3D(game engine), Tiled map editor, Maya, SketchUp, Mecanim animation system.</a:t>
            </a:r>
          </a:p>
          <a:p>
            <a:endParaRPr lang="en-CA" sz="3600" dirty="0"/>
          </a:p>
          <a:p>
            <a:endParaRPr lang="en-CA" sz="3600" dirty="0"/>
          </a:p>
          <a:p>
            <a:endParaRPr lang="en-CA" sz="3600" dirty="0"/>
          </a:p>
          <a:p>
            <a:endParaRPr lang="en-CA" sz="3600" dirty="0"/>
          </a:p>
          <a:p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095436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1234</TotalTime>
  <Words>224</Words>
  <Application>Microsoft Office PowerPoint</Application>
  <PresentationFormat>Widescreen</PresentationFormat>
  <Paragraphs>57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Circuit</vt:lpstr>
      <vt:lpstr>C#.net team project               Super Mario 3D (game)</vt:lpstr>
      <vt:lpstr>description of Game</vt:lpstr>
      <vt:lpstr>Main features &amp; functionalities</vt:lpstr>
      <vt:lpstr>Main features &amp; functionalities</vt:lpstr>
      <vt:lpstr>Main features &amp; functionalities</vt:lpstr>
      <vt:lpstr>Challenges</vt:lpstr>
      <vt:lpstr>Solutions and technologies:</vt:lpstr>
      <vt:lpstr>Code</vt:lpstr>
      <vt:lpstr>What we learned</vt:lpstr>
      <vt:lpstr>Future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team project                 Tank war(game)</dc:title>
  <dc:creator>gao32767@gmail.com</dc:creator>
  <cp:lastModifiedBy>gao32767@gmail.com</cp:lastModifiedBy>
  <cp:revision>100</cp:revision>
  <dcterms:created xsi:type="dcterms:W3CDTF">2018-02-27T23:07:00Z</dcterms:created>
  <dcterms:modified xsi:type="dcterms:W3CDTF">2018-04-14T17:36:12Z</dcterms:modified>
</cp:coreProperties>
</file>