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library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#</a:t>
            </a:r>
            <a:r>
              <a:rPr lang="en-US" dirty="0" err="1"/>
              <a:t>BlueScreens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Jerry(admin main page, initial planning)</a:t>
            </a:r>
          </a:p>
          <a:p>
            <a:r>
              <a:rPr lang="en-US" dirty="0"/>
              <a:t>Yasser(user add/edit)</a:t>
            </a:r>
          </a:p>
          <a:p>
            <a:r>
              <a:rPr lang="en-US" dirty="0"/>
              <a:t>Roman(user index page, login/logout function)</a:t>
            </a:r>
          </a:p>
          <a:p>
            <a:r>
              <a:rPr lang="en-US" dirty="0"/>
              <a:t>Qian(add/edit book)</a:t>
            </a:r>
          </a:p>
          <a:p>
            <a:r>
              <a:rPr lang="en-US" dirty="0"/>
              <a:t>Larisa(Initial project creation, GitHub repository creation, User can design, Login design, Books page design, follow up on the project development)</a:t>
            </a:r>
          </a:p>
        </p:txBody>
      </p:sp>
    </p:spTree>
    <p:extLst>
      <p:ext uri="{BB962C8B-B14F-4D97-AF65-F5344CB8AC3E}">
        <p14:creationId xmlns:p14="http://schemas.microsoft.com/office/powerpoint/2010/main" val="21827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login page</a:t>
            </a:r>
          </a:p>
          <a:p>
            <a:r>
              <a:rPr lang="en-US" dirty="0"/>
              <a:t>Giving to customers access to the library information</a:t>
            </a:r>
          </a:p>
          <a:p>
            <a:r>
              <a:rPr lang="en-US" dirty="0"/>
              <a:t>Splitting the access levels to customers and admins</a:t>
            </a:r>
          </a:p>
          <a:p>
            <a:r>
              <a:rPr lang="en-US" dirty="0"/>
              <a:t>Giving access to the customers to the book list</a:t>
            </a:r>
          </a:p>
          <a:p>
            <a:r>
              <a:rPr lang="en-US" dirty="0"/>
              <a:t>Giving access to admin to book list</a:t>
            </a:r>
          </a:p>
          <a:p>
            <a:r>
              <a:rPr lang="en-US" dirty="0"/>
              <a:t>Allowing the admin to add/edit/delete books</a:t>
            </a:r>
          </a:p>
          <a:p>
            <a:r>
              <a:rPr lang="en-US" dirty="0"/>
              <a:t>Allowing the admin to add/deactivate users(we decided for the BL deleting is user is not a good practice)</a:t>
            </a:r>
          </a:p>
          <a:p>
            <a:r>
              <a:rPr lang="en-US" dirty="0"/>
              <a:t>Giving the option to logout</a:t>
            </a:r>
          </a:p>
        </p:txBody>
      </p:sp>
    </p:spTree>
    <p:extLst>
      <p:ext uri="{BB962C8B-B14F-4D97-AF65-F5344CB8AC3E}">
        <p14:creationId xmlns:p14="http://schemas.microsoft.com/office/powerpoint/2010/main" val="27434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Maven, MVC, JDBC</a:t>
            </a:r>
          </a:p>
          <a:p>
            <a:r>
              <a:rPr lang="en-US" dirty="0"/>
              <a:t>The IDE we used is Eclipse</a:t>
            </a:r>
          </a:p>
          <a:p>
            <a:r>
              <a:rPr lang="en-US" dirty="0"/>
              <a:t>The project was developed thorough collaboration on GitHub</a:t>
            </a:r>
          </a:p>
          <a:p>
            <a:r>
              <a:rPr lang="en-US" dirty="0"/>
              <a:t>The work was split between team members by module of function</a:t>
            </a:r>
          </a:p>
          <a:p>
            <a:r>
              <a:rPr lang="en-US" dirty="0"/>
              <a:t>Cloud database in MySQL</a:t>
            </a:r>
          </a:p>
          <a:p>
            <a:r>
              <a:rPr lang="en-US" dirty="0"/>
              <a:t>jQuery and servlet as a validation and design tool</a:t>
            </a:r>
          </a:p>
          <a:p>
            <a:r>
              <a:rPr lang="en-US" dirty="0"/>
              <a:t>AJAX and servlet as Request and Response intermediate</a:t>
            </a:r>
          </a:p>
          <a:p>
            <a:r>
              <a:rPr lang="en-US" dirty="0"/>
              <a:t>Bootstrap as the core </a:t>
            </a:r>
            <a:r>
              <a:rPr lang="en-US"/>
              <a:t>design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we’ve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structure in Java</a:t>
            </a:r>
          </a:p>
          <a:p>
            <a:r>
              <a:rPr lang="en-US" dirty="0"/>
              <a:t>Eclipse’s way of using JDBC</a:t>
            </a:r>
          </a:p>
          <a:p>
            <a:r>
              <a:rPr lang="en-US" dirty="0"/>
              <a:t>DAO classes database management</a:t>
            </a:r>
          </a:p>
          <a:p>
            <a:r>
              <a:rPr lang="en-US" dirty="0"/>
              <a:t>Basic role management in Java </a:t>
            </a:r>
          </a:p>
          <a:p>
            <a:r>
              <a:rPr lang="en-US" dirty="0"/>
              <a:t>JSP, servlets syntax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Debugging the maven based project when using the web.xml and pom.xml and the JDBC.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be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can be developed to multilevel role management</a:t>
            </a:r>
          </a:p>
          <a:p>
            <a:r>
              <a:rPr lang="en-US" dirty="0"/>
              <a:t>The online book renting service can be added</a:t>
            </a:r>
          </a:p>
          <a:p>
            <a:r>
              <a:rPr lang="en-US" dirty="0"/>
              <a:t>User profile managed by user</a:t>
            </a:r>
          </a:p>
          <a:p>
            <a:r>
              <a:rPr lang="en-US" dirty="0"/>
              <a:t>User renting history page</a:t>
            </a:r>
          </a:p>
          <a:p>
            <a:r>
              <a:rPr lang="en-US" dirty="0"/>
              <a:t>Delivery service( </a:t>
            </a:r>
            <a:r>
              <a:rPr lang="en-US" dirty="0" err="1"/>
              <a:t>UBERbook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Online payment for delayed returns</a:t>
            </a:r>
          </a:p>
        </p:txBody>
      </p:sp>
    </p:spTree>
    <p:extLst>
      <p:ext uri="{BB962C8B-B14F-4D97-AF65-F5344CB8AC3E}">
        <p14:creationId xmlns:p14="http://schemas.microsoft.com/office/powerpoint/2010/main" val="2577224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144</TotalTime>
  <Words>294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Java library management</vt:lpstr>
      <vt:lpstr>Team members</vt:lpstr>
      <vt:lpstr>Problem</vt:lpstr>
      <vt:lpstr>Solution</vt:lpstr>
      <vt:lpstr>Things we’ve learn</vt:lpstr>
      <vt:lpstr>Things can be added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library management</dc:title>
  <dc:creator>Sabalin, Larisa</dc:creator>
  <cp:lastModifiedBy>莫亚泥</cp:lastModifiedBy>
  <cp:revision>11</cp:revision>
  <dcterms:created xsi:type="dcterms:W3CDTF">2018-07-09T14:44:28Z</dcterms:created>
  <dcterms:modified xsi:type="dcterms:W3CDTF">2018-07-09T20:32:29Z</dcterms:modified>
</cp:coreProperties>
</file>