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74" r:id="rId2"/>
    <p:sldId id="287" r:id="rId3"/>
    <p:sldId id="288" r:id="rId4"/>
    <p:sldId id="285" r:id="rId5"/>
    <p:sldId id="286" r:id="rId6"/>
    <p:sldId id="289" r:id="rId7"/>
    <p:sldId id="290" r:id="rId8"/>
    <p:sldId id="291" r:id="rId9"/>
    <p:sldId id="292" r:id="rId10"/>
    <p:sldId id="293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103" autoAdjust="0"/>
  </p:normalViewPr>
  <p:slideViewPr>
    <p:cSldViewPr snapToGrid="0">
      <p:cViewPr varScale="1">
        <p:scale>
          <a:sx n="95" d="100"/>
          <a:sy n="95" d="100"/>
        </p:scale>
        <p:origin x="11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BD4573-58E7-4156-A133-2731F5F8D1A6}" type="datetimeFigureOut">
              <a:rPr lang="en-US" smtClean="0"/>
              <a:t>2018-04-30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2018-04-30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2018-04-30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2018-04-30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2018-04-30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2018-04-30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2018-04-30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2018-04-30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2018-04-30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2018-04-30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2018-04-30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2018-04-30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2018-04-30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225" y="925152"/>
            <a:ext cx="10972800" cy="700642"/>
          </a:xfrm>
        </p:spPr>
        <p:txBody>
          <a:bodyPr>
            <a:normAutofit/>
          </a:bodyPr>
          <a:lstStyle/>
          <a:p>
            <a:r>
              <a:rPr lang="en-CA" sz="4000" b="1" dirty="0" smtClean="0"/>
              <a:t>Estimation request – form processing</a:t>
            </a:r>
            <a:endParaRPr 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04730"/>
            <a:ext cx="10972800" cy="4919870"/>
          </a:xfrm>
        </p:spPr>
        <p:txBody>
          <a:bodyPr/>
          <a:lstStyle/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3ABC8-C883-4232-909F-433F6E4B0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11"/>
          <a:stretch/>
        </p:blipFill>
        <p:spPr>
          <a:xfrm>
            <a:off x="657225" y="1917196"/>
            <a:ext cx="11020425" cy="45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C6B6-B2AA-4A89-B3E7-30BBA31C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89" y="784475"/>
            <a:ext cx="10972800" cy="879783"/>
          </a:xfrm>
        </p:spPr>
        <p:txBody>
          <a:bodyPr>
            <a:normAutofit/>
          </a:bodyPr>
          <a:lstStyle/>
          <a:p>
            <a:r>
              <a:rPr lang="en-CA" sz="4000" b="1" dirty="0"/>
              <a:t>S</a:t>
            </a:r>
            <a:r>
              <a:rPr lang="en-CA" sz="4000" b="1" dirty="0" smtClean="0"/>
              <a:t>ummary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1885-54BA-480B-92B2-78F51DA5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3691597"/>
          </a:xfrm>
        </p:spPr>
        <p:txBody>
          <a:bodyPr/>
          <a:lstStyle/>
          <a:p>
            <a:r>
              <a:rPr lang="en-CA" dirty="0"/>
              <a:t>Combined several technologies to realize this project: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MySQL </a:t>
            </a:r>
            <a:r>
              <a:rPr lang="en-CA" dirty="0" err="1" smtClean="0"/>
              <a:t>Databse</a:t>
            </a:r>
            <a:r>
              <a:rPr lang="en-CA" dirty="0"/>
              <a:t>, </a:t>
            </a:r>
            <a:r>
              <a:rPr lang="en-CA" dirty="0" smtClean="0"/>
              <a:t>PHP, CSS, </a:t>
            </a:r>
            <a:r>
              <a:rPr lang="en-CA" dirty="0" smtClean="0"/>
              <a:t>J</a:t>
            </a:r>
            <a:r>
              <a:rPr lang="en-CA" dirty="0" smtClean="0"/>
              <a:t>avaScript</a:t>
            </a:r>
            <a:r>
              <a:rPr lang="en-CA" dirty="0"/>
              <a:t>, </a:t>
            </a:r>
            <a:r>
              <a:rPr lang="en-CA" dirty="0" smtClean="0"/>
              <a:t>JQuery</a:t>
            </a:r>
            <a:r>
              <a:rPr lang="en-CA" dirty="0"/>
              <a:t>, </a:t>
            </a:r>
            <a:r>
              <a:rPr lang="en-CA" dirty="0" smtClean="0"/>
              <a:t>Angular</a:t>
            </a:r>
            <a:r>
              <a:rPr lang="en-CA" dirty="0"/>
              <a:t>, </a:t>
            </a:r>
            <a:r>
              <a:rPr lang="en-CA" dirty="0" smtClean="0"/>
              <a:t>HTML, </a:t>
            </a:r>
            <a:r>
              <a:rPr lang="en-CA" dirty="0"/>
              <a:t>	</a:t>
            </a:r>
            <a:r>
              <a:rPr lang="en-CA" dirty="0" smtClean="0"/>
              <a:t>Bootstrap</a:t>
            </a:r>
            <a:r>
              <a:rPr lang="en-CA" dirty="0"/>
              <a:t>, </a:t>
            </a:r>
            <a:r>
              <a:rPr lang="en-CA" dirty="0" err="1" smtClean="0"/>
              <a:t>Fullcalendar</a:t>
            </a:r>
            <a:r>
              <a:rPr lang="en-CA" dirty="0" smtClean="0"/>
              <a:t> </a:t>
            </a:r>
            <a:r>
              <a:rPr lang="en-CA" dirty="0"/>
              <a:t>plugin, desktop application(C#)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Through this project, finally obtained a clearer idea from the front end to back end </a:t>
            </a:r>
            <a:r>
              <a:rPr lang="en-CA" dirty="0" smtClean="0"/>
              <a:t>and </a:t>
            </a:r>
            <a:r>
              <a:rPr lang="en-CA" dirty="0"/>
              <a:t>connected some </a:t>
            </a:r>
            <a:r>
              <a:rPr lang="en-CA" dirty="0" smtClean="0"/>
              <a:t>dots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91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462D-045D-4867-894D-F5CC54E5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18" y="795998"/>
            <a:ext cx="10972800" cy="700642"/>
          </a:xfrm>
        </p:spPr>
        <p:txBody>
          <a:bodyPr>
            <a:normAutofit/>
          </a:bodyPr>
          <a:lstStyle/>
          <a:p>
            <a:r>
              <a:rPr lang="en-CA" sz="4000" b="1" dirty="0"/>
              <a:t>Form </a:t>
            </a:r>
            <a:r>
              <a:rPr lang="en-CA" sz="4000" b="1" dirty="0" smtClean="0"/>
              <a:t>validation - client </a:t>
            </a:r>
            <a:r>
              <a:rPr lang="en-CA" sz="4000" b="1" dirty="0"/>
              <a:t>side </a:t>
            </a:r>
            <a:r>
              <a:rPr lang="en-CA" sz="4000" b="1" dirty="0" smtClean="0"/>
              <a:t>/ </a:t>
            </a:r>
            <a:r>
              <a:rPr lang="en-CA" sz="4000" b="1" dirty="0"/>
              <a:t>server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D09371-24FB-4B80-AC3A-CE80C9038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63659"/>
            <a:ext cx="5346050" cy="2326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09A2F-FFD0-4714-8883-3DFA46DC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16" y="1763659"/>
            <a:ext cx="5114512" cy="2115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EB846-103E-41E9-A16E-07DC3B24E9D8}"/>
              </a:ext>
            </a:extLst>
          </p:cNvPr>
          <p:cNvSpPr txBox="1"/>
          <p:nvPr/>
        </p:nvSpPr>
        <p:spPr>
          <a:xfrm>
            <a:off x="609600" y="4223582"/>
            <a:ext cx="10167257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If there are data to be corrected, whatever user entered will stay, so user just need to correct fields where need to be corrected. To do this, have add below </a:t>
            </a:r>
            <a:r>
              <a:rPr lang="en-CA" dirty="0" smtClean="0"/>
              <a:t>PHP </a:t>
            </a:r>
            <a:r>
              <a:rPr lang="en-CA" dirty="0"/>
              <a:t>code into </a:t>
            </a:r>
            <a:r>
              <a:rPr lang="en-CA" dirty="0" smtClean="0"/>
              <a:t>HTML tag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8AF5C-F395-412D-93EC-488D80C72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32" y="5136932"/>
            <a:ext cx="6002215" cy="15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0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C8D1-DA61-471E-9EA1-FC1D340C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142" y="784475"/>
            <a:ext cx="9762447" cy="660886"/>
          </a:xfrm>
        </p:spPr>
        <p:txBody>
          <a:bodyPr>
            <a:normAutofit/>
          </a:bodyPr>
          <a:lstStyle/>
          <a:p>
            <a:r>
              <a:rPr lang="en-CA" sz="4000" b="1" dirty="0" smtClean="0"/>
              <a:t>Saving into </a:t>
            </a:r>
            <a:r>
              <a:rPr lang="en-CA" sz="4000" b="1" dirty="0"/>
              <a:t>database </a:t>
            </a:r>
            <a:r>
              <a:rPr lang="en-CA" sz="4000" b="1" dirty="0" smtClean="0"/>
              <a:t>and validations</a:t>
            </a:r>
            <a:endParaRPr lang="en-CA" sz="4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A23AE-EED8-4994-93F8-9B047CBC1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2"/>
          <a:stretch/>
        </p:blipFill>
        <p:spPr>
          <a:xfrm>
            <a:off x="1582142" y="1788606"/>
            <a:ext cx="9168392" cy="489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D07A-18CF-45E0-9D21-3C652046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69" y="633047"/>
            <a:ext cx="6122794" cy="42521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dirty="0" smtClean="0"/>
              <a:t>Dynamic </a:t>
            </a:r>
            <a:r>
              <a:rPr lang="en-US" sz="4000" b="1" dirty="0"/>
              <a:t>calendar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3100" dirty="0" smtClean="0"/>
              <a:t>fetching </a:t>
            </a:r>
            <a:r>
              <a:rPr lang="en-US" sz="3100" dirty="0"/>
              <a:t>the data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from database</a:t>
            </a:r>
            <a:br>
              <a:rPr lang="en-US" sz="3100" dirty="0" smtClean="0"/>
            </a:br>
            <a:r>
              <a:rPr lang="en-US" sz="3100" dirty="0" smtClean="0"/>
              <a:t>and displaying </a:t>
            </a:r>
            <a:br>
              <a:rPr lang="en-US" sz="3100" dirty="0" smtClean="0"/>
            </a:br>
            <a:r>
              <a:rPr lang="en-US" sz="3100" dirty="0" smtClean="0"/>
              <a:t>the </a:t>
            </a:r>
            <a:r>
              <a:rPr lang="en-US" sz="3100" dirty="0"/>
              <a:t>unavailable dates 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en-US" sz="27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D752C-6684-406C-A26C-A0C19530E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428" y="1666317"/>
            <a:ext cx="5969575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664B-C38A-4DDB-9317-BA43DA85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27" y="708019"/>
            <a:ext cx="10972800" cy="766903"/>
          </a:xfrm>
        </p:spPr>
        <p:txBody>
          <a:bodyPr>
            <a:normAutofit/>
          </a:bodyPr>
          <a:lstStyle/>
          <a:p>
            <a:r>
              <a:rPr lang="en-US" sz="4000" b="1" dirty="0"/>
              <a:t>Calendar – used </a:t>
            </a:r>
            <a:r>
              <a:rPr lang="en-US" sz="4000" b="1" dirty="0" err="1"/>
              <a:t>F</a:t>
            </a:r>
            <a:r>
              <a:rPr lang="en-US" sz="4000" b="1" dirty="0" err="1" smtClean="0"/>
              <a:t>ullcalendar</a:t>
            </a:r>
            <a:r>
              <a:rPr lang="en-US" sz="4000" b="1" dirty="0" smtClean="0"/>
              <a:t> plugin</a:t>
            </a:r>
            <a:endParaRPr lang="en-US" sz="4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F30292-222C-4600-8E9C-80439F13B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662" y="1788607"/>
            <a:ext cx="10616318" cy="49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6E0B-B271-45B7-8723-FC7A7CCD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710" y="744472"/>
            <a:ext cx="10972800" cy="753651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C</a:t>
            </a:r>
            <a:r>
              <a:rPr lang="en-CA" b="1" dirty="0" smtClean="0"/>
              <a:t>alendar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B5B5-844A-42A2-ADCC-FDD01996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128" y="1595479"/>
            <a:ext cx="10544071" cy="4774096"/>
          </a:xfrm>
        </p:spPr>
        <p:txBody>
          <a:bodyPr/>
          <a:lstStyle/>
          <a:p>
            <a:r>
              <a:rPr lang="en-CA" dirty="0"/>
              <a:t>How to pass data fetched from database by </a:t>
            </a:r>
            <a:r>
              <a:rPr lang="en-CA" dirty="0" smtClean="0"/>
              <a:t>PHP </a:t>
            </a:r>
            <a:r>
              <a:rPr lang="en-CA" dirty="0"/>
              <a:t>to </a:t>
            </a:r>
            <a:r>
              <a:rPr lang="en-CA" dirty="0" smtClean="0"/>
              <a:t>JQuery script?</a:t>
            </a:r>
            <a:endParaRPr lang="en-CA" dirty="0"/>
          </a:p>
          <a:p>
            <a:r>
              <a:rPr lang="en-CA" dirty="0"/>
              <a:t>Here is the little trick: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F3B4-15B6-4C9F-A4CA-6AC989F6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61" y="2154418"/>
            <a:ext cx="6038170" cy="40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0CDF-78D7-421A-B6C2-F41127E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73" y="769403"/>
            <a:ext cx="10972800" cy="602198"/>
          </a:xfrm>
        </p:spPr>
        <p:txBody>
          <a:bodyPr>
            <a:noAutofit/>
          </a:bodyPr>
          <a:lstStyle/>
          <a:p>
            <a:r>
              <a:rPr lang="en-CA" sz="4000" b="1" dirty="0"/>
              <a:t>Contact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702E2B-E6CC-4A7B-84CA-A152FE69F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630" y="1803680"/>
            <a:ext cx="5995307" cy="43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5D-5060-4A8E-B688-868265FF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39" y="1058358"/>
            <a:ext cx="10972800" cy="553212"/>
          </a:xfrm>
        </p:spPr>
        <p:txBody>
          <a:bodyPr>
            <a:noAutofit/>
          </a:bodyPr>
          <a:lstStyle/>
          <a:p>
            <a:r>
              <a:rPr lang="en-CA" sz="4000" b="1" dirty="0"/>
              <a:t>Contact form </a:t>
            </a:r>
            <a:r>
              <a:rPr lang="en-CA" sz="4000" b="1" dirty="0" smtClean="0"/>
              <a:t>– </a:t>
            </a:r>
            <a:r>
              <a:rPr lang="en-CA" sz="4000" b="1" dirty="0"/>
              <a:t>validation by </a:t>
            </a:r>
            <a:r>
              <a:rPr lang="en-CA" sz="4000" b="1" dirty="0" smtClean="0"/>
              <a:t>Angular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1551-3269-4588-8FBA-62D2AAC2D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32" y="1950637"/>
            <a:ext cx="10972800" cy="5067300"/>
          </a:xfrm>
        </p:spPr>
        <p:txBody>
          <a:bodyPr/>
          <a:lstStyle/>
          <a:p>
            <a:r>
              <a:rPr lang="en-CA" dirty="0" smtClean="0"/>
              <a:t>HTML </a:t>
            </a:r>
            <a:r>
              <a:rPr lang="en-CA" dirty="0"/>
              <a:t>mark up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Script with </a:t>
            </a:r>
            <a:r>
              <a:rPr lang="en-CA" dirty="0" smtClean="0"/>
              <a:t>Angular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5D3FC-F0E8-4921-BAF0-E65B7A39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61" y="2527369"/>
            <a:ext cx="11063878" cy="736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04637E-B15D-4412-BBE1-E399C610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32" y="4021224"/>
            <a:ext cx="10675489" cy="18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38A8-447D-4DBA-946B-ADB41B2D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830"/>
            <a:ext cx="10972800" cy="667512"/>
          </a:xfrm>
        </p:spPr>
        <p:txBody>
          <a:bodyPr>
            <a:normAutofit/>
          </a:bodyPr>
          <a:lstStyle/>
          <a:p>
            <a:r>
              <a:rPr lang="en-CA" sz="4000" b="1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DBFD-BBC7-45F7-B0F2-77F64C68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17691"/>
            <a:ext cx="11267552" cy="437354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 sz="2500" dirty="0"/>
              <a:t>Complete all the web-pages French and </a:t>
            </a:r>
            <a:r>
              <a:rPr lang="en-CA" sz="2500" dirty="0" smtClean="0"/>
              <a:t>English</a:t>
            </a:r>
            <a:endParaRPr lang="en-CA" sz="2500" dirty="0"/>
          </a:p>
          <a:p>
            <a:pPr>
              <a:spcAft>
                <a:spcPts val="1200"/>
              </a:spcAft>
            </a:pPr>
            <a:r>
              <a:rPr lang="en-CA" sz="2500" dirty="0"/>
              <a:t>Enable user to schedule a moving </a:t>
            </a:r>
            <a:r>
              <a:rPr lang="en-CA" sz="2500" dirty="0" smtClean="0"/>
              <a:t>appointment</a:t>
            </a:r>
            <a:endParaRPr lang="en-CA" sz="2500" dirty="0"/>
          </a:p>
          <a:p>
            <a:pPr>
              <a:spcAft>
                <a:spcPts val="1200"/>
              </a:spcAft>
            </a:pPr>
            <a:r>
              <a:rPr lang="en-CA" sz="2500" dirty="0"/>
              <a:t>When an estimation request was submitted, user will get an </a:t>
            </a:r>
            <a:r>
              <a:rPr lang="en-CA" sz="2500" dirty="0" smtClean="0"/>
              <a:t>email</a:t>
            </a:r>
            <a:endParaRPr lang="en-CA" sz="2500" dirty="0"/>
          </a:p>
          <a:p>
            <a:pPr>
              <a:spcAft>
                <a:spcPts val="1200"/>
              </a:spcAft>
            </a:pPr>
            <a:r>
              <a:rPr lang="en-CA" sz="2500" dirty="0"/>
              <a:t>Implement site security </a:t>
            </a:r>
            <a:r>
              <a:rPr lang="en-CA" sz="2500" dirty="0" smtClean="0"/>
              <a:t>control: </a:t>
            </a:r>
            <a:r>
              <a:rPr lang="en-CA" sz="2500" dirty="0"/>
              <a:t>when form is </a:t>
            </a:r>
            <a:r>
              <a:rPr lang="en-CA" sz="2500" dirty="0" smtClean="0"/>
              <a:t>submitted</a:t>
            </a:r>
            <a:r>
              <a:rPr lang="en-CA" sz="2500" dirty="0"/>
              <a:t>, there need to be matched token from session and from the form hidden input tag of the </a:t>
            </a:r>
            <a:r>
              <a:rPr lang="en-CA" sz="2500" dirty="0" smtClean="0"/>
              <a:t>form</a:t>
            </a:r>
            <a:endParaRPr lang="en-CA" sz="2500" dirty="0"/>
          </a:p>
          <a:p>
            <a:pPr>
              <a:spcAft>
                <a:spcPts val="1200"/>
              </a:spcAft>
            </a:pPr>
            <a:r>
              <a:rPr lang="en-CA" sz="2500" dirty="0"/>
              <a:t>Write an .</a:t>
            </a:r>
            <a:r>
              <a:rPr lang="en-CA" sz="2500" dirty="0" err="1"/>
              <a:t>htaccess</a:t>
            </a:r>
            <a:r>
              <a:rPr lang="en-CA" sz="2500" dirty="0"/>
              <a:t> to prohibit unauthorized access to internal files.</a:t>
            </a:r>
          </a:p>
          <a:p>
            <a:pPr>
              <a:spcAft>
                <a:spcPts val="1200"/>
              </a:spcAft>
            </a:pPr>
            <a:r>
              <a:rPr lang="en-CA" sz="2500" dirty="0"/>
              <a:t>Implement Admin pages to manager trucks, estimations, orders, prices, etc.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501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255</TotalTime>
  <Words>190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Palatino Linotype</vt:lpstr>
      <vt:lpstr>Wingdings 2</vt:lpstr>
      <vt:lpstr>Presentation on brainstorming</vt:lpstr>
      <vt:lpstr>Estimation request – form processing</vt:lpstr>
      <vt:lpstr>Form validation - client side / server side</vt:lpstr>
      <vt:lpstr>Saving into database and validations</vt:lpstr>
      <vt:lpstr>Dynamic calendar   fetching the data  from database and displaying  the unavailable dates  </vt:lpstr>
      <vt:lpstr>Calendar – used Fullcalendar plugin</vt:lpstr>
      <vt:lpstr>Calendar</vt:lpstr>
      <vt:lpstr>Contact form</vt:lpstr>
      <vt:lpstr>Contact form – validation by Angular</vt:lpstr>
      <vt:lpstr>Future improvements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Appointments System</dc:title>
  <dc:creator>Zoe Zhang</dc:creator>
  <cp:lastModifiedBy>Shaiko, Roman</cp:lastModifiedBy>
  <cp:revision>25</cp:revision>
  <cp:lastPrinted>2018-04-11T18:17:54Z</cp:lastPrinted>
  <dcterms:created xsi:type="dcterms:W3CDTF">2018-04-11T16:33:20Z</dcterms:created>
  <dcterms:modified xsi:type="dcterms:W3CDTF">2018-05-01T02:27:26Z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