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74" r:id="rId2"/>
    <p:sldId id="287" r:id="rId3"/>
    <p:sldId id="288" r:id="rId4"/>
    <p:sldId id="285" r:id="rId5"/>
    <p:sldId id="286" r:id="rId6"/>
    <p:sldId id="289" r:id="rId7"/>
    <p:sldId id="290" r:id="rId8"/>
    <p:sldId id="291" r:id="rId9"/>
    <p:sldId id="292" r:id="rId10"/>
    <p:sldId id="293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103" autoAdjust="0"/>
  </p:normalViewPr>
  <p:slideViewPr>
    <p:cSldViewPr snapToGrid="0">
      <p:cViewPr varScale="1">
        <p:scale>
          <a:sx n="59" d="100"/>
          <a:sy n="59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1BD4573-58E7-4156-A133-2731F5F8D1A6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4/30/2018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00642"/>
          </a:xfrm>
        </p:spPr>
        <p:txBody>
          <a:bodyPr>
            <a:normAutofit fontScale="90000"/>
          </a:bodyPr>
          <a:lstStyle/>
          <a:p>
            <a:r>
              <a:rPr lang="en-CA" dirty="0"/>
              <a:t>Estimation form-processing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04730"/>
            <a:ext cx="10972800" cy="4919870"/>
          </a:xfrm>
        </p:spPr>
        <p:txBody>
          <a:bodyPr/>
          <a:lstStyle/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3ABC8-C883-4232-909F-433F6E4B0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88" y="1404730"/>
            <a:ext cx="11020425" cy="477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C6B6-B2AA-4A89-B3E7-30BBA31CF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79783"/>
          </a:xfrm>
        </p:spPr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81885-54BA-480B-92B2-78F51DA5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Combined several technologies to realize this project: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/>
              <a:t>Mysql</a:t>
            </a:r>
            <a:r>
              <a:rPr lang="en-CA" dirty="0"/>
              <a:t> </a:t>
            </a:r>
            <a:r>
              <a:rPr lang="en-CA" dirty="0" err="1"/>
              <a:t>databse</a:t>
            </a:r>
            <a:r>
              <a:rPr lang="en-CA" dirty="0"/>
              <a:t>, </a:t>
            </a:r>
            <a:r>
              <a:rPr lang="en-CA" dirty="0" err="1"/>
              <a:t>php</a:t>
            </a:r>
            <a:r>
              <a:rPr lang="en-CA" dirty="0"/>
              <a:t>, </a:t>
            </a:r>
            <a:r>
              <a:rPr lang="en-CA" dirty="0" err="1"/>
              <a:t>css</a:t>
            </a:r>
            <a:r>
              <a:rPr lang="en-CA" dirty="0"/>
              <a:t>, </a:t>
            </a:r>
            <a:r>
              <a:rPr lang="en-CA" dirty="0" err="1"/>
              <a:t>javascript</a:t>
            </a:r>
            <a:r>
              <a:rPr lang="en-CA" dirty="0"/>
              <a:t>, </a:t>
            </a:r>
            <a:r>
              <a:rPr lang="en-CA" dirty="0" err="1"/>
              <a:t>jquery</a:t>
            </a:r>
            <a:r>
              <a:rPr lang="en-CA" dirty="0"/>
              <a:t>, angular, html, 	bootstrap, </a:t>
            </a:r>
            <a:r>
              <a:rPr lang="en-CA" dirty="0" err="1"/>
              <a:t>fullcalendar</a:t>
            </a:r>
            <a:r>
              <a:rPr lang="en-CA" dirty="0"/>
              <a:t> plugin, desktop application(C#)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Through this project, finally obtained a clearer idea from the front end to back end  and connected some dots.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91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462D-045D-4867-894D-F5CC54E5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99288"/>
            <a:ext cx="10972800" cy="700642"/>
          </a:xfrm>
        </p:spPr>
        <p:txBody>
          <a:bodyPr>
            <a:normAutofit fontScale="90000"/>
          </a:bodyPr>
          <a:lstStyle/>
          <a:p>
            <a:r>
              <a:rPr lang="en-CA" dirty="0"/>
              <a:t>Form validation-client side  / server side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D09371-24FB-4B80-AC3A-CE80C9038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78" y="1026083"/>
            <a:ext cx="5346050" cy="2326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109A2F-FFD0-4714-8883-3DFA46DC1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283" y="1118139"/>
            <a:ext cx="5114512" cy="2115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9EB846-103E-41E9-A16E-07DC3B24E9D8}"/>
              </a:ext>
            </a:extLst>
          </p:cNvPr>
          <p:cNvSpPr txBox="1"/>
          <p:nvPr/>
        </p:nvSpPr>
        <p:spPr>
          <a:xfrm>
            <a:off x="347178" y="3517626"/>
            <a:ext cx="10167257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If there are data to be corrected, whatever user entered will stay, so user just need to correct fields where need to be corrected. To do this, have add below </a:t>
            </a:r>
            <a:r>
              <a:rPr lang="en-CA" dirty="0" err="1"/>
              <a:t>php</a:t>
            </a:r>
            <a:r>
              <a:rPr lang="en-CA" dirty="0"/>
              <a:t> code into html </a:t>
            </a:r>
            <a:r>
              <a:rPr lang="en-CA" dirty="0" err="1"/>
              <a:t>tage</a:t>
            </a:r>
            <a:endParaRPr lang="en-CA" dirty="0"/>
          </a:p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68AF5C-F395-412D-93EC-488D80C72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78" y="4440956"/>
            <a:ext cx="6662639" cy="181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0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C8D1-DA61-471E-9EA1-FC1D340C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660886"/>
          </a:xfrm>
        </p:spPr>
        <p:txBody>
          <a:bodyPr>
            <a:normAutofit fontScale="90000"/>
          </a:bodyPr>
          <a:lstStyle/>
          <a:p>
            <a:r>
              <a:rPr lang="en-CA" dirty="0"/>
              <a:t>Save to database  and error checking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7A23AE-EED8-4994-93F8-9B047CBC1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804" y="1365250"/>
            <a:ext cx="9168392" cy="495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D07A-18CF-45E0-9D21-3C652046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4558"/>
            <a:ext cx="10972800" cy="1391478"/>
          </a:xfrm>
        </p:spPr>
        <p:txBody>
          <a:bodyPr>
            <a:normAutofit fontScale="90000"/>
          </a:bodyPr>
          <a:lstStyle/>
          <a:p>
            <a:r>
              <a:rPr lang="en-CA" dirty="0"/>
              <a:t>calendar	- </a:t>
            </a:r>
            <a:r>
              <a:rPr lang="en-US" sz="2200" dirty="0"/>
              <a:t>a dynamic calendar which fetches the data from database and display the unavailable dates on the calendar.</a:t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2D752C-6684-406C-A26C-A0C19530E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212" y="1616075"/>
            <a:ext cx="5969575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3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664B-C38A-4DDB-9317-BA43DA854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6279"/>
            <a:ext cx="10972800" cy="766903"/>
          </a:xfrm>
        </p:spPr>
        <p:txBody>
          <a:bodyPr>
            <a:normAutofit fontScale="90000"/>
          </a:bodyPr>
          <a:lstStyle/>
          <a:p>
            <a:r>
              <a:rPr lang="en-US" dirty="0"/>
              <a:t>Calendar – used </a:t>
            </a:r>
            <a:r>
              <a:rPr lang="en-US" dirty="0" err="1"/>
              <a:t>fullcalendar</a:t>
            </a:r>
            <a:r>
              <a:rPr lang="en-US" dirty="0"/>
              <a:t> plug 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F30292-222C-4600-8E9C-80439F13B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727" y="1285461"/>
            <a:ext cx="10791056" cy="500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2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6E0B-B271-45B7-8723-FC7A7CCD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53651"/>
          </a:xfrm>
        </p:spPr>
        <p:txBody>
          <a:bodyPr>
            <a:normAutofit fontScale="90000"/>
          </a:bodyPr>
          <a:lstStyle/>
          <a:p>
            <a:r>
              <a:rPr lang="en-CA" dirty="0"/>
              <a:t>calendar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6B5B5-844A-42A2-ADCC-FDD019966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50504"/>
            <a:ext cx="10972800" cy="4774096"/>
          </a:xfrm>
        </p:spPr>
        <p:txBody>
          <a:bodyPr/>
          <a:lstStyle/>
          <a:p>
            <a:r>
              <a:rPr lang="en-CA" dirty="0"/>
              <a:t>How to pass data fetched from database by </a:t>
            </a:r>
            <a:r>
              <a:rPr lang="en-CA" dirty="0" err="1"/>
              <a:t>php</a:t>
            </a:r>
            <a:r>
              <a:rPr lang="en-CA" dirty="0"/>
              <a:t> to </a:t>
            </a:r>
            <a:r>
              <a:rPr lang="en-CA" dirty="0" err="1"/>
              <a:t>Jquery</a:t>
            </a:r>
            <a:r>
              <a:rPr lang="en-CA" dirty="0"/>
              <a:t> script ?</a:t>
            </a:r>
          </a:p>
          <a:p>
            <a:r>
              <a:rPr lang="en-CA" dirty="0"/>
              <a:t>Here is the little trick: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0F3B4-15B6-4C9F-A4CA-6AC989F68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787" y="2276474"/>
            <a:ext cx="6038170" cy="40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2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0CDF-78D7-421A-B6C2-F41127E5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602198"/>
          </a:xfrm>
        </p:spPr>
        <p:txBody>
          <a:bodyPr>
            <a:normAutofit fontScale="90000"/>
          </a:bodyPr>
          <a:lstStyle/>
          <a:p>
            <a:r>
              <a:rPr lang="en-CA" dirty="0"/>
              <a:t>Contact form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702E2B-E6CC-4A7B-84CA-A152FE69F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615" y="1371601"/>
            <a:ext cx="5995307" cy="43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2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5D-5060-4A8E-B688-868265FF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553212"/>
          </a:xfrm>
        </p:spPr>
        <p:txBody>
          <a:bodyPr>
            <a:normAutofit fontScale="90000"/>
          </a:bodyPr>
          <a:lstStyle/>
          <a:p>
            <a:r>
              <a:rPr lang="en-CA" dirty="0"/>
              <a:t>Contact form - – validation by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11551-3269-4588-8FBA-62D2AAC2D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5067300"/>
          </a:xfrm>
        </p:spPr>
        <p:txBody>
          <a:bodyPr/>
          <a:lstStyle/>
          <a:p>
            <a:r>
              <a:rPr lang="en-CA" dirty="0"/>
              <a:t>Html mark up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Script with angular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5D3FC-F0E8-4921-BAF0-E65B7A391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22" y="1810512"/>
            <a:ext cx="11063878" cy="736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04637E-B15D-4412-BBE1-E399C610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22" y="3388178"/>
            <a:ext cx="10675489" cy="180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9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38A8-447D-4DBA-946B-ADB41B2DE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667512"/>
          </a:xfrm>
        </p:spPr>
        <p:txBody>
          <a:bodyPr>
            <a:normAutofit fontScale="90000"/>
          </a:bodyPr>
          <a:lstStyle/>
          <a:p>
            <a:r>
              <a:rPr lang="en-CA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9DBFD-BBC7-45F7-B0F2-77F64C68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34886"/>
            <a:ext cx="10972800" cy="4789714"/>
          </a:xfrm>
        </p:spPr>
        <p:txBody>
          <a:bodyPr/>
          <a:lstStyle/>
          <a:p>
            <a:r>
              <a:rPr lang="en-CA" dirty="0"/>
              <a:t>Complete all the web-pages French and English.</a:t>
            </a:r>
          </a:p>
          <a:p>
            <a:r>
              <a:rPr lang="en-CA" dirty="0"/>
              <a:t>Enable user to schedule a moving appointment.</a:t>
            </a:r>
          </a:p>
          <a:p>
            <a:r>
              <a:rPr lang="en-CA" dirty="0"/>
              <a:t>When an estimation request was submitted, user will get an email.</a:t>
            </a:r>
          </a:p>
          <a:p>
            <a:r>
              <a:rPr lang="en-CA" dirty="0"/>
              <a:t>Implement site security control : when form is being submitted, there need to be matched token from session and from the form hidden input tag of the form.</a:t>
            </a:r>
          </a:p>
          <a:p>
            <a:r>
              <a:rPr lang="en-CA" dirty="0"/>
              <a:t>Write an .</a:t>
            </a:r>
            <a:r>
              <a:rPr lang="en-CA" dirty="0" err="1"/>
              <a:t>htaccess</a:t>
            </a:r>
            <a:r>
              <a:rPr lang="en-CA" dirty="0"/>
              <a:t> to prohibit unauthorized access to internal files.</a:t>
            </a:r>
          </a:p>
          <a:p>
            <a:r>
              <a:rPr lang="en-CA" dirty="0"/>
              <a:t>Implement Admin pages to manager trucks, estimations, orders, prices, etc.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501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197</TotalTime>
  <Words>192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Palatino Linotype</vt:lpstr>
      <vt:lpstr>Wingdings 2</vt:lpstr>
      <vt:lpstr>Presentation on brainstorming</vt:lpstr>
      <vt:lpstr>Estimation form-processing</vt:lpstr>
      <vt:lpstr>Form validation-client side  / server side</vt:lpstr>
      <vt:lpstr>Save to database  and error checking</vt:lpstr>
      <vt:lpstr>calendar - a dynamic calendar which fetches the data from database and display the unavailable dates on the calendar. </vt:lpstr>
      <vt:lpstr>Calendar – used fullcalendar plug in</vt:lpstr>
      <vt:lpstr>calendar</vt:lpstr>
      <vt:lpstr>Contact form</vt:lpstr>
      <vt:lpstr>Contact form - – validation by angular</vt:lpstr>
      <vt:lpstr>Future improvements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 Appointments System</dc:title>
  <dc:creator>Zoe Zhang</dc:creator>
  <cp:lastModifiedBy>Zoe Zhang</cp:lastModifiedBy>
  <cp:revision>21</cp:revision>
  <cp:lastPrinted>2018-04-11T18:17:54Z</cp:lastPrinted>
  <dcterms:created xsi:type="dcterms:W3CDTF">2018-04-11T16:33:20Z</dcterms:created>
  <dcterms:modified xsi:type="dcterms:W3CDTF">2018-05-01T00:04:43Z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