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4" r:id="rId2"/>
    <p:sldId id="287" r:id="rId3"/>
    <p:sldId id="288" r:id="rId4"/>
    <p:sldId id="285" r:id="rId5"/>
    <p:sldId id="286" r:id="rId6"/>
    <p:sldId id="289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03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BD4573-58E7-4156-A133-2731F5F8D1A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00642"/>
          </a:xfrm>
        </p:spPr>
        <p:txBody>
          <a:bodyPr>
            <a:normAutofit fontScale="90000"/>
          </a:bodyPr>
          <a:lstStyle/>
          <a:p>
            <a:r>
              <a:rPr lang="en-CA" dirty="0"/>
              <a:t>Estimation form-processing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04730"/>
            <a:ext cx="10972800" cy="4919870"/>
          </a:xfrm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3ABC8-C883-4232-909F-433F6E4B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88" y="1404730"/>
            <a:ext cx="11020425" cy="47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462D-045D-4867-894D-F5CC54E5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9288"/>
            <a:ext cx="10972800" cy="700642"/>
          </a:xfrm>
        </p:spPr>
        <p:txBody>
          <a:bodyPr>
            <a:normAutofit fontScale="90000"/>
          </a:bodyPr>
          <a:lstStyle/>
          <a:p>
            <a:r>
              <a:rPr lang="en-CA" dirty="0"/>
              <a:t>Form validation-client side  / 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D09371-24FB-4B80-AC3A-CE80C9038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78" y="1026083"/>
            <a:ext cx="5346050" cy="2326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9A2F-FFD0-4714-8883-3DFA46DC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83" y="1118139"/>
            <a:ext cx="5114512" cy="2115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EB846-103E-41E9-A16E-07DC3B24E9D8}"/>
              </a:ext>
            </a:extLst>
          </p:cNvPr>
          <p:cNvSpPr txBox="1"/>
          <p:nvPr/>
        </p:nvSpPr>
        <p:spPr>
          <a:xfrm>
            <a:off x="347178" y="3517626"/>
            <a:ext cx="10167257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If there are data to be corrected, whatever user entered will stay, so user just need to correct fields where need to be corrected. To do this, have add below </a:t>
            </a:r>
            <a:r>
              <a:rPr lang="en-CA" dirty="0" err="1"/>
              <a:t>php</a:t>
            </a:r>
            <a:r>
              <a:rPr lang="en-CA" dirty="0"/>
              <a:t> code into html </a:t>
            </a:r>
            <a:r>
              <a:rPr lang="en-CA" dirty="0" err="1"/>
              <a:t>tage</a:t>
            </a:r>
            <a:endParaRPr lang="en-CA" dirty="0"/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8AF5C-F395-412D-93EC-488D80C72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78" y="4440956"/>
            <a:ext cx="6662639" cy="18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0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C8D1-DA61-471E-9EA1-FC1D340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60886"/>
          </a:xfrm>
        </p:spPr>
        <p:txBody>
          <a:bodyPr>
            <a:normAutofit fontScale="90000"/>
          </a:bodyPr>
          <a:lstStyle/>
          <a:p>
            <a:r>
              <a:rPr lang="en-CA" dirty="0"/>
              <a:t>Save to database – error checking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A23AE-EED8-4994-93F8-9B047CBC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804" y="1365250"/>
            <a:ext cx="9168392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D07A-18CF-45E0-9D21-3C652046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4558"/>
            <a:ext cx="10972800" cy="1391478"/>
          </a:xfrm>
        </p:spPr>
        <p:txBody>
          <a:bodyPr>
            <a:normAutofit fontScale="90000"/>
          </a:bodyPr>
          <a:lstStyle/>
          <a:p>
            <a:r>
              <a:rPr lang="en-CA" dirty="0"/>
              <a:t>calendar	- </a:t>
            </a:r>
            <a:r>
              <a:rPr lang="en-US" sz="2200" dirty="0"/>
              <a:t>We have a dynamic calendar which fetches the data from database and display the unavailable dates on the calendar.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D752C-6684-406C-A26C-A0C19530E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212" y="1616075"/>
            <a:ext cx="5969575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664B-C38A-4DDB-9317-BA43DA8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79"/>
            <a:ext cx="10972800" cy="766903"/>
          </a:xfrm>
        </p:spPr>
        <p:txBody>
          <a:bodyPr>
            <a:normAutofit fontScale="90000"/>
          </a:bodyPr>
          <a:lstStyle/>
          <a:p>
            <a:r>
              <a:rPr lang="en-US" dirty="0"/>
              <a:t>Calendar – used </a:t>
            </a:r>
            <a:r>
              <a:rPr lang="en-US" dirty="0" err="1"/>
              <a:t>fullcalendar</a:t>
            </a:r>
            <a:r>
              <a:rPr lang="en-US" dirty="0"/>
              <a:t> plug 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F30292-222C-4600-8E9C-80439F13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27" y="1285461"/>
            <a:ext cx="10791056" cy="50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6E0B-B271-45B7-8723-FC7A7CC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53651"/>
          </a:xfrm>
        </p:spPr>
        <p:txBody>
          <a:bodyPr>
            <a:normAutofit fontScale="90000"/>
          </a:bodyPr>
          <a:lstStyle/>
          <a:p>
            <a:r>
              <a:rPr lang="en-CA" dirty="0"/>
              <a:t>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B5B5-844A-42A2-ADCC-FDD01996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0504"/>
            <a:ext cx="10972800" cy="4774096"/>
          </a:xfrm>
        </p:spPr>
        <p:txBody>
          <a:bodyPr/>
          <a:lstStyle/>
          <a:p>
            <a:r>
              <a:rPr lang="en-CA" dirty="0"/>
              <a:t>How to pass data fetched from database by </a:t>
            </a:r>
            <a:r>
              <a:rPr lang="en-CA" dirty="0" err="1"/>
              <a:t>php</a:t>
            </a:r>
            <a:r>
              <a:rPr lang="en-CA" dirty="0"/>
              <a:t> to </a:t>
            </a:r>
            <a:r>
              <a:rPr lang="en-CA" dirty="0" err="1"/>
              <a:t>Jquery</a:t>
            </a:r>
            <a:r>
              <a:rPr lang="en-CA" dirty="0"/>
              <a:t> script ?</a:t>
            </a:r>
          </a:p>
          <a:p>
            <a:r>
              <a:rPr lang="en-CA" dirty="0"/>
              <a:t>Here is the little trick: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F3B4-15B6-4C9F-A4CA-6AC989F6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2276474"/>
            <a:ext cx="6038170" cy="40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166</TotalTime>
  <Words>80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Estimation form-processing</vt:lpstr>
      <vt:lpstr>Form validation-client side  / server side</vt:lpstr>
      <vt:lpstr>Save to database – error checking</vt:lpstr>
      <vt:lpstr>calendar - We have a dynamic calendar which fetches the data from database and display the unavailable dates on the calendar. </vt:lpstr>
      <vt:lpstr>Calendar – used fullcalendar plug in</vt:lpstr>
      <vt:lpstr>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Appointments System</dc:title>
  <dc:creator>Zoe Zhang</dc:creator>
  <cp:lastModifiedBy>Zoe Zhang</cp:lastModifiedBy>
  <cp:revision>18</cp:revision>
  <cp:lastPrinted>2018-04-11T18:17:54Z</cp:lastPrinted>
  <dcterms:created xsi:type="dcterms:W3CDTF">2018-04-11T16:33:20Z</dcterms:created>
  <dcterms:modified xsi:type="dcterms:W3CDTF">2018-04-30T23:18:27Z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