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2" r:id="rId6"/>
    <p:sldId id="261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1" autoAdjust="0"/>
    <p:restoredTop sz="94660"/>
  </p:normalViewPr>
  <p:slideViewPr>
    <p:cSldViewPr>
      <p:cViewPr varScale="1">
        <p:scale>
          <a:sx n="109" d="100"/>
          <a:sy n="10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00F49-817B-4AE6-A3A5-2D94DD2E0BA5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0F0C40-CC87-4317-A164-FC730A258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35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F0C40-CC87-4317-A164-FC730A258C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3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0F0C40-CC87-4317-A164-FC730A258C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3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4E71-D66D-43C5-8C0E-C2C2FB31138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71D1-80BF-4562-965C-C33CBF3E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9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4E71-D66D-43C5-8C0E-C2C2FB31138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71D1-80BF-4562-965C-C33CBF3E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1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4E71-D66D-43C5-8C0E-C2C2FB31138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71D1-80BF-4562-965C-C33CBF3E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89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4E71-D66D-43C5-8C0E-C2C2FB31138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71D1-80BF-4562-965C-C33CBF3E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9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4E71-D66D-43C5-8C0E-C2C2FB31138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71D1-80BF-4562-965C-C33CBF3E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8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4E71-D66D-43C5-8C0E-C2C2FB31138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71D1-80BF-4562-965C-C33CBF3E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2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4E71-D66D-43C5-8C0E-C2C2FB31138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71D1-80BF-4562-965C-C33CBF3E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4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4E71-D66D-43C5-8C0E-C2C2FB31138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71D1-80BF-4562-965C-C33CBF3E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0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4E71-D66D-43C5-8C0E-C2C2FB31138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71D1-80BF-4562-965C-C33CBF3E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4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4E71-D66D-43C5-8C0E-C2C2FB31138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71D1-80BF-4562-965C-C33CBF3E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0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74E71-D66D-43C5-8C0E-C2C2FB31138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F71D1-80BF-4562-965C-C33CBF3E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0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74E71-D66D-43C5-8C0E-C2C2FB311388}" type="datetimeFigureOut">
              <a:rPr lang="en-US" smtClean="0"/>
              <a:t>5/8/2014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F71D1-80BF-4562-965C-C33CBF3E35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1 variable 1 sample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ks.test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shapiro.test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binom.test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chisq.test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runs.test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Test </a:t>
            </a:r>
            <a:r>
              <a:rPr lang="en-US" dirty="0" smtClean="0"/>
              <a:t>of goodness of fit</a:t>
            </a:r>
          </a:p>
          <a:p>
            <a:r>
              <a:rPr lang="en-US" dirty="0" smtClean="0"/>
              <a:t>Test of normality</a:t>
            </a:r>
          </a:p>
          <a:p>
            <a:r>
              <a:rPr lang="en-US" dirty="0" smtClean="0"/>
              <a:t>Binomial test</a:t>
            </a:r>
          </a:p>
          <a:p>
            <a:r>
              <a:rPr lang="en-US" dirty="0" smtClean="0"/>
              <a:t>χ</a:t>
            </a:r>
            <a:r>
              <a:rPr lang="en-US" baseline="30000" dirty="0" smtClean="0"/>
              <a:t>2</a:t>
            </a:r>
            <a:r>
              <a:rPr lang="en-US" dirty="0" smtClean="0"/>
              <a:t> test</a:t>
            </a:r>
          </a:p>
          <a:p>
            <a:r>
              <a:rPr lang="en-US" dirty="0" smtClean="0"/>
              <a:t>Runs test</a:t>
            </a:r>
          </a:p>
        </p:txBody>
      </p:sp>
    </p:spTree>
    <p:extLst>
      <p:ext uri="{BB962C8B-B14F-4D97-AF65-F5344CB8AC3E}">
        <p14:creationId xmlns:p14="http://schemas.microsoft.com/office/powerpoint/2010/main" val="156204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1 variable 2 samples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t.test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paired = T</a:t>
            </a:r>
          </a:p>
          <a:p>
            <a:r>
              <a:rPr lang="en-US" dirty="0" err="1" smtClean="0"/>
              <a:t>var.test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wilcox.test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err="1" smtClean="0"/>
              <a:t>ks.test</a:t>
            </a:r>
            <a:r>
              <a:rPr lang="en-US" dirty="0" smtClean="0"/>
              <a:t>()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 test</a:t>
            </a:r>
          </a:p>
          <a:p>
            <a:endParaRPr lang="en-US" dirty="0"/>
          </a:p>
          <a:p>
            <a:r>
              <a:rPr lang="en-US" dirty="0" smtClean="0"/>
              <a:t>F test</a:t>
            </a:r>
          </a:p>
          <a:p>
            <a:r>
              <a:rPr lang="en-US" dirty="0"/>
              <a:t>Mann-Whitney-Wilcoxon </a:t>
            </a:r>
            <a:r>
              <a:rPr lang="en-US" dirty="0" smtClean="0"/>
              <a:t>test</a:t>
            </a:r>
          </a:p>
          <a:p>
            <a:r>
              <a:rPr lang="en-US" dirty="0" smtClean="0"/>
              <a:t>Kolmogorov–Smirnov </a:t>
            </a:r>
            <a:r>
              <a:rPr lang="en-US" dirty="0"/>
              <a:t>test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1162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variable &gt;2 samples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 smtClean="0"/>
              <a:t>aov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anova</a:t>
            </a:r>
            <a:r>
              <a:rPr lang="en-US" dirty="0" smtClean="0"/>
              <a:t>()</a:t>
            </a:r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kruskal.test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err="1" smtClean="0"/>
              <a:t>qvalue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ANOVA</a:t>
            </a:r>
          </a:p>
          <a:p>
            <a:r>
              <a:rPr lang="en-US" dirty="0" smtClean="0"/>
              <a:t>ANOVA</a:t>
            </a:r>
            <a:endParaRPr lang="en-US" dirty="0"/>
          </a:p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Kruskal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–Wallis test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 smtClean="0"/>
              <a:t>False discovery rate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81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 variables 1 sample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Summary(lm())</a:t>
            </a:r>
          </a:p>
          <a:p>
            <a:r>
              <a:rPr lang="en-US" dirty="0" err="1" smtClean="0"/>
              <a:t>cor.test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method = “s”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Regression</a:t>
            </a:r>
          </a:p>
          <a:p>
            <a:r>
              <a:rPr lang="en-US" dirty="0" smtClean="0"/>
              <a:t>Correlation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78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&gt;2 variables 1 sample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lm()</a:t>
            </a:r>
          </a:p>
          <a:p>
            <a:endParaRPr lang="en-US" dirty="0" smtClean="0"/>
          </a:p>
          <a:p>
            <a:r>
              <a:rPr lang="en-US" dirty="0" err="1" smtClean="0"/>
              <a:t>pcor</a:t>
            </a:r>
            <a:r>
              <a:rPr lang="en-US" dirty="0" smtClean="0"/>
              <a:t>()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ANOCOVA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Multiple linear regression</a:t>
            </a:r>
          </a:p>
          <a:p>
            <a:r>
              <a:rPr lang="en-US" dirty="0" smtClean="0"/>
              <a:t>Partial </a:t>
            </a:r>
            <a:r>
              <a:rPr lang="en-US" dirty="0" smtClean="0"/>
              <a:t>correlation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Analysis of covariance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≥2 variables ≥2 samples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mantelhaen.test</a:t>
            </a:r>
            <a:r>
              <a:rPr lang="en-US" dirty="0" smtClean="0"/>
              <a:t>()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Fisher’s method</a:t>
            </a:r>
          </a:p>
          <a:p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HM method</a:t>
            </a:r>
          </a:p>
        </p:txBody>
      </p:sp>
    </p:spTree>
    <p:extLst>
      <p:ext uri="{BB962C8B-B14F-4D97-AF65-F5344CB8AC3E}">
        <p14:creationId xmlns:p14="http://schemas.microsoft.com/office/powerpoint/2010/main" val="908798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Distribution sets</a:t>
            </a:r>
          </a:p>
          <a:p>
            <a:pPr lvl="1"/>
            <a:r>
              <a:rPr lang="en-US" dirty="0" smtClean="0"/>
              <a:t>d, p, q, r</a:t>
            </a:r>
          </a:p>
          <a:p>
            <a:pPr lvl="1"/>
            <a:r>
              <a:rPr lang="en-US" dirty="0" err="1" smtClean="0"/>
              <a:t>unif</a:t>
            </a:r>
            <a:r>
              <a:rPr lang="en-US" dirty="0" smtClean="0"/>
              <a:t> (Uniform)</a:t>
            </a:r>
            <a:endParaRPr lang="en-US" dirty="0" smtClean="0"/>
          </a:p>
          <a:p>
            <a:pPr lvl="1"/>
            <a:r>
              <a:rPr lang="en-US" dirty="0" err="1" smtClean="0"/>
              <a:t>binom</a:t>
            </a:r>
            <a:r>
              <a:rPr lang="en-US" dirty="0" smtClean="0"/>
              <a:t> (Binomial)</a:t>
            </a:r>
            <a:endParaRPr lang="en-US" dirty="0" smtClean="0"/>
          </a:p>
          <a:p>
            <a:pPr lvl="1"/>
            <a:r>
              <a:rPr lang="en-US" dirty="0" smtClean="0"/>
              <a:t>norm (Normal)</a:t>
            </a:r>
            <a:endParaRPr lang="en-US" dirty="0" smtClean="0"/>
          </a:p>
          <a:p>
            <a:pPr lvl="1"/>
            <a:r>
              <a:rPr lang="en-US" dirty="0" err="1" smtClean="0"/>
              <a:t>pois</a:t>
            </a:r>
            <a:r>
              <a:rPr lang="en-US" dirty="0" smtClean="0"/>
              <a:t> (Poisson)</a:t>
            </a:r>
            <a:endParaRPr lang="en-US" dirty="0" smtClean="0"/>
          </a:p>
          <a:p>
            <a:pPr lvl="1"/>
            <a:r>
              <a:rPr lang="en-US" dirty="0" smtClean="0"/>
              <a:t>t (T)</a:t>
            </a:r>
            <a:endParaRPr lang="en-US" dirty="0" smtClean="0"/>
          </a:p>
          <a:p>
            <a:pPr lvl="1"/>
            <a:r>
              <a:rPr lang="en-US" dirty="0" smtClean="0"/>
              <a:t>f (F)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1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strategies we learned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Resampling test (permutation test)</a:t>
            </a:r>
            <a:endParaRPr lang="en-US" dirty="0" smtClean="0"/>
          </a:p>
          <a:p>
            <a:pPr lvl="1"/>
            <a:r>
              <a:rPr lang="en-US" dirty="0" smtClean="0"/>
              <a:t>sample</a:t>
            </a:r>
            <a:endParaRPr lang="en-US" dirty="0"/>
          </a:p>
          <a:p>
            <a:pPr lvl="1"/>
            <a:r>
              <a:rPr lang="en-US" dirty="0"/>
              <a:t>replacement = T</a:t>
            </a:r>
          </a:p>
          <a:p>
            <a:endParaRPr lang="en-US" dirty="0" smtClean="0"/>
          </a:p>
          <a:p>
            <a:r>
              <a:rPr lang="en-US" dirty="0" smtClean="0"/>
              <a:t>Bootstrap</a:t>
            </a:r>
          </a:p>
          <a:p>
            <a:pPr lvl="1"/>
            <a:r>
              <a:rPr lang="en-US" dirty="0" smtClean="0"/>
              <a:t>boot</a:t>
            </a:r>
          </a:p>
          <a:p>
            <a:endParaRPr lang="en-US" dirty="0" smtClean="0"/>
          </a:p>
          <a:p>
            <a:r>
              <a:rPr lang="en-US" dirty="0" smtClean="0"/>
              <a:t>G test (</a:t>
            </a:r>
            <a:r>
              <a:rPr lang="en-US" dirty="0"/>
              <a:t>Likelihood-ratio </a:t>
            </a:r>
            <a:r>
              <a:rPr lang="en-US" dirty="0" smtClean="0"/>
              <a:t>test)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22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176</Words>
  <Application>Microsoft Office PowerPoint</Application>
  <PresentationFormat>全屏显示(4:3)</PresentationFormat>
  <Paragraphs>70</Paragraphs>
  <Slides>8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 1 variable 1 sample</vt:lpstr>
      <vt:lpstr> 1 variable 2 samples</vt:lpstr>
      <vt:lpstr>1 variable &gt;2 samples</vt:lpstr>
      <vt:lpstr>2 variables 1 sample</vt:lpstr>
      <vt:lpstr>&gt;2 variables 1 sample</vt:lpstr>
      <vt:lpstr>≥2 variables ≥2 samples</vt:lpstr>
      <vt:lpstr>Distributions</vt:lpstr>
      <vt:lpstr>Other strategies we learned</vt:lpstr>
    </vt:vector>
  </TitlesOfParts>
  <Company>PKU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windwhere</dc:creator>
  <cp:lastModifiedBy>windwhere</cp:lastModifiedBy>
  <cp:revision>20</cp:revision>
  <dcterms:created xsi:type="dcterms:W3CDTF">2014-05-07T13:12:50Z</dcterms:created>
  <dcterms:modified xsi:type="dcterms:W3CDTF">2014-05-08T04:32:01Z</dcterms:modified>
</cp:coreProperties>
</file>