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87EF-36B5-4CB0-8BE7-9C7313DDFC4E}" type="datetimeFigureOut">
              <a:rPr lang="zh-CN" altLang="en-US" smtClean="0"/>
              <a:t>2017/10/19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770E-920B-451A-B563-28B894EBC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8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87EF-36B5-4CB0-8BE7-9C7313DDFC4E}" type="datetimeFigureOut">
              <a:rPr lang="zh-CN" altLang="en-US" smtClean="0"/>
              <a:t>2017/10/19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770E-920B-451A-B563-28B894EBC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2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87EF-36B5-4CB0-8BE7-9C7313DDFC4E}" type="datetimeFigureOut">
              <a:rPr lang="zh-CN" altLang="en-US" smtClean="0"/>
              <a:t>2017/10/19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770E-920B-451A-B563-28B894EBC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3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87EF-36B5-4CB0-8BE7-9C7313DDFC4E}" type="datetimeFigureOut">
              <a:rPr lang="zh-CN" altLang="en-US" smtClean="0"/>
              <a:t>2017/10/19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770E-920B-451A-B563-28B894EBC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9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87EF-36B5-4CB0-8BE7-9C7313DDFC4E}" type="datetimeFigureOut">
              <a:rPr lang="zh-CN" altLang="en-US" smtClean="0"/>
              <a:t>2017/10/19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770E-920B-451A-B563-28B894EBC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87EF-36B5-4CB0-8BE7-9C7313DDFC4E}" type="datetimeFigureOut">
              <a:rPr lang="zh-CN" altLang="en-US" smtClean="0"/>
              <a:t>2017/10/19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770E-920B-451A-B563-28B894EBC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6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87EF-36B5-4CB0-8BE7-9C7313DDFC4E}" type="datetimeFigureOut">
              <a:rPr lang="zh-CN" altLang="en-US" smtClean="0"/>
              <a:t>2017/10/19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770E-920B-451A-B563-28B894EBC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87EF-36B5-4CB0-8BE7-9C7313DDFC4E}" type="datetimeFigureOut">
              <a:rPr lang="zh-CN" altLang="en-US" smtClean="0"/>
              <a:t>2017/10/19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770E-920B-451A-B563-28B894EBC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5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87EF-36B5-4CB0-8BE7-9C7313DDFC4E}" type="datetimeFigureOut">
              <a:rPr lang="zh-CN" altLang="en-US" smtClean="0"/>
              <a:t>2017/10/19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770E-920B-451A-B563-28B894EBC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87EF-36B5-4CB0-8BE7-9C7313DDFC4E}" type="datetimeFigureOut">
              <a:rPr lang="zh-CN" altLang="en-US" smtClean="0"/>
              <a:t>2017/10/19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770E-920B-451A-B563-28B894EBC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87EF-36B5-4CB0-8BE7-9C7313DDFC4E}" type="datetimeFigureOut">
              <a:rPr lang="zh-CN" altLang="en-US" smtClean="0"/>
              <a:t>2017/10/19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770E-920B-451A-B563-28B894EBC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3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87EF-36B5-4CB0-8BE7-9C7313DDFC4E}" type="datetimeFigureOut">
              <a:rPr lang="zh-CN" altLang="en-US" smtClean="0"/>
              <a:t>2017/10/19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770E-920B-451A-B563-28B894EBC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9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xico" TargetMode="External"/><Relationship Id="rId3" Type="http://schemas.openxmlformats.org/officeDocument/2006/relationships/hyperlink" Target="https://en.wikipedia.org/wiki/Non-repudiation" TargetMode="External"/><Relationship Id="rId7" Type="http://schemas.openxmlformats.org/officeDocument/2006/relationships/hyperlink" Target="https://en.wikipedia.org/wiki/India" TargetMode="External"/><Relationship Id="rId2" Type="http://schemas.openxmlformats.org/officeDocument/2006/relationships/hyperlink" Target="https://en.wikipedia.org/wiki/Authentica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Turkey" TargetMode="External"/><Relationship Id="rId5" Type="http://schemas.openxmlformats.org/officeDocument/2006/relationships/hyperlink" Target="https://en.wikipedia.org/wiki/Electronic_signature" TargetMode="External"/><Relationship Id="rId10" Type="http://schemas.openxmlformats.org/officeDocument/2006/relationships/hyperlink" Target="https://en.wikipedia.org/wiki/European_Union" TargetMode="External"/><Relationship Id="rId4" Type="http://schemas.openxmlformats.org/officeDocument/2006/relationships/hyperlink" Target="https://en.wikipedia.org/wiki/Data_integrity" TargetMode="External"/><Relationship Id="rId9" Type="http://schemas.openxmlformats.org/officeDocument/2006/relationships/hyperlink" Target="https://en.wikipedia.org/wiki/Switzerlan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0834" y="1311007"/>
            <a:ext cx="8549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 </a:t>
            </a:r>
            <a:r>
              <a:rPr lang="en-US" altLang="zh-CN" b="1" dirty="0"/>
              <a:t>digital signature</a:t>
            </a:r>
            <a:r>
              <a:rPr lang="en-US" altLang="zh-CN" dirty="0"/>
              <a:t> is a mathematical scheme for demonstrating the authenticity of digital messages or documents. A valid digital signature gives a recipient reason to believe that the message was created by a known sender (</a:t>
            </a:r>
            <a:r>
              <a:rPr lang="en-US" altLang="zh-CN" dirty="0">
                <a:hlinkClick r:id="rId2" tooltip="Authentication"/>
              </a:rPr>
              <a:t>authentication</a:t>
            </a:r>
            <a:r>
              <a:rPr lang="en-US" altLang="zh-CN" dirty="0"/>
              <a:t>), that the sender cannot deny having sent the message (</a:t>
            </a:r>
            <a:r>
              <a:rPr lang="en-US" altLang="zh-CN" dirty="0">
                <a:hlinkClick r:id="rId3" tooltip="Non-repudiation"/>
              </a:rPr>
              <a:t>non-repudiation</a:t>
            </a:r>
            <a:r>
              <a:rPr lang="en-US" altLang="zh-CN" dirty="0"/>
              <a:t>), and that the message was not altered in transit (</a:t>
            </a:r>
            <a:r>
              <a:rPr lang="en-US" altLang="zh-CN" dirty="0">
                <a:hlinkClick r:id="rId4" tooltip="Data integrity"/>
              </a:rPr>
              <a:t>integrity</a:t>
            </a:r>
            <a:r>
              <a:rPr lang="en-US" altLang="zh-CN" dirty="0" smtClean="0"/>
              <a:t>).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Digital signatures are often used to implement </a:t>
            </a:r>
            <a:r>
              <a:rPr lang="en-US" altLang="zh-CN" dirty="0">
                <a:hlinkClick r:id="rId5" tooltip="Electronic signature"/>
              </a:rPr>
              <a:t>electronic signatures</a:t>
            </a:r>
            <a:r>
              <a:rPr lang="en-US" altLang="zh-CN" dirty="0"/>
              <a:t>, a broader term that refers to any electronic data that carries the intent of a signature</a:t>
            </a:r>
            <a:r>
              <a:rPr lang="en-US" altLang="zh-CN" dirty="0" smtClean="0"/>
              <a:t>,</a:t>
            </a:r>
            <a:r>
              <a:rPr lang="en-US" altLang="zh-CN" dirty="0"/>
              <a:t> but not all electronic signatures use digital </a:t>
            </a:r>
            <a:r>
              <a:rPr lang="en-US" altLang="zh-CN" dirty="0" err="1" smtClean="0"/>
              <a:t>signatures.In</a:t>
            </a:r>
            <a:r>
              <a:rPr lang="en-US" altLang="zh-CN" dirty="0" smtClean="0"/>
              <a:t> </a:t>
            </a:r>
            <a:r>
              <a:rPr lang="en-US" altLang="zh-CN" dirty="0"/>
              <a:t>some countries, including the United States, </a:t>
            </a:r>
            <a:r>
              <a:rPr lang="en-US" altLang="zh-CN" dirty="0">
                <a:hlinkClick r:id="rId6" tooltip="Turkey"/>
              </a:rPr>
              <a:t>Turkey</a:t>
            </a:r>
            <a:r>
              <a:rPr lang="en-US" altLang="zh-CN" dirty="0"/>
              <a:t>, </a:t>
            </a:r>
            <a:r>
              <a:rPr lang="en-US" altLang="zh-CN" dirty="0" err="1" smtClean="0">
                <a:hlinkClick r:id="rId7" tooltip="India"/>
              </a:rPr>
              <a:t>India</a:t>
            </a:r>
            <a:r>
              <a:rPr lang="en-US" altLang="zh-CN" dirty="0" err="1" smtClean="0"/>
              <a:t>,Brazil</a:t>
            </a:r>
            <a:r>
              <a:rPr lang="en-US" altLang="zh-CN" dirty="0"/>
              <a:t>, Indonesia, </a:t>
            </a:r>
            <a:r>
              <a:rPr lang="en-US" altLang="zh-CN" dirty="0">
                <a:hlinkClick r:id="rId8" tooltip="Mexico"/>
              </a:rPr>
              <a:t>Mexico</a:t>
            </a:r>
            <a:r>
              <a:rPr lang="en-US" altLang="zh-CN" dirty="0" smtClean="0"/>
              <a:t>,</a:t>
            </a:r>
            <a:r>
              <a:rPr lang="en-US" altLang="zh-CN" dirty="0"/>
              <a:t> Saudi Arabia</a:t>
            </a:r>
            <a:r>
              <a:rPr lang="en-US" altLang="zh-CN" dirty="0" smtClean="0"/>
              <a:t>,</a:t>
            </a:r>
            <a:r>
              <a:rPr lang="en-US" altLang="zh-CN" dirty="0"/>
              <a:t> </a:t>
            </a:r>
            <a:r>
              <a:rPr lang="en-US" altLang="zh-CN" dirty="0">
                <a:hlinkClick r:id="rId9" tooltip="Switzerland"/>
              </a:rPr>
              <a:t>Switzerland</a:t>
            </a:r>
            <a:r>
              <a:rPr lang="en-US" altLang="zh-CN" dirty="0"/>
              <a:t> and the countries of </a:t>
            </a:r>
            <a:r>
              <a:rPr lang="en-US" altLang="zh-CN" dirty="0" err="1"/>
              <a:t>the</a:t>
            </a:r>
            <a:r>
              <a:rPr lang="en-US" altLang="zh-CN" dirty="0" err="1">
                <a:hlinkClick r:id="rId10" tooltip="European Union"/>
              </a:rPr>
              <a:t>European</a:t>
            </a:r>
            <a:r>
              <a:rPr lang="en-US" altLang="zh-CN" dirty="0">
                <a:hlinkClick r:id="rId10" tooltip="European Union"/>
              </a:rPr>
              <a:t> Union</a:t>
            </a:r>
            <a:r>
              <a:rPr lang="en-US" altLang="zh-CN" dirty="0" smtClean="0"/>
              <a:t>,</a:t>
            </a:r>
            <a:r>
              <a:rPr lang="en-US" altLang="zh-CN" dirty="0"/>
              <a:t> electronic signatures have legal significance.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6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7" y="97316"/>
            <a:ext cx="5886450" cy="289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637" y="97316"/>
            <a:ext cx="6096000" cy="2638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87" y="3800991"/>
            <a:ext cx="6229350" cy="2428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r="8779"/>
          <a:stretch/>
        </p:blipFill>
        <p:spPr>
          <a:xfrm>
            <a:off x="6042637" y="3770694"/>
            <a:ext cx="5899647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38" y="178277"/>
            <a:ext cx="5210175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0" y="3617604"/>
            <a:ext cx="5372100" cy="2876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33" y="3617604"/>
            <a:ext cx="5219700" cy="1571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558" y="178277"/>
            <a:ext cx="5429250" cy="21145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62699" y="2599981"/>
            <a:ext cx="218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Digital Signature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94" y="265724"/>
            <a:ext cx="5334000" cy="2781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110" y="3285379"/>
            <a:ext cx="5162550" cy="30194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913043" y="4450815"/>
            <a:ext cx="2776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Certificate Authority(CA)</a:t>
            </a: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Digital Certificate(DC)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88" y="557442"/>
            <a:ext cx="8694575" cy="273660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88" y="3494125"/>
            <a:ext cx="8494607" cy="239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5</cp:revision>
  <dcterms:created xsi:type="dcterms:W3CDTF">2017-10-19T00:43:07Z</dcterms:created>
  <dcterms:modified xsi:type="dcterms:W3CDTF">2017-10-19T02:52:17Z</dcterms:modified>
</cp:coreProperties>
</file>