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3" r:id="rId3"/>
    <p:sldId id="265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3366FF"/>
    <a:srgbClr val="92D050"/>
    <a:srgbClr val="FFF2CC"/>
    <a:srgbClr val="BFBFBF"/>
    <a:srgbClr val="8EA9DB"/>
    <a:srgbClr val="0000FF"/>
    <a:srgbClr val="FFA5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22B-1384-42B1-AF71-4506974D488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4D56-E462-44E1-8101-422BC7457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74D56-E462-44E1-8101-422BC74570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8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74D56-E462-44E1-8101-422BC74570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3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74D56-E462-44E1-8101-422BC74570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2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3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9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1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7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4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4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9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4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AC59-6C01-4541-BBFA-A1FFB66DF69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5086-BD4F-4209-85BC-7A47CFF6D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4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2.xml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130218"/>
                  </p:ext>
                </p:extLst>
              </p:nvPr>
            </p:nvGraphicFramePr>
            <p:xfrm>
              <a:off x="2969370" y="5304664"/>
              <a:ext cx="5443110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08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691958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420624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Not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𝑣𝑎𝑟𝑦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Needing better resolution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 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(Iteration 2)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130218"/>
                  </p:ext>
                </p:extLst>
              </p:nvPr>
            </p:nvGraphicFramePr>
            <p:xfrm>
              <a:off x="2969370" y="5304664"/>
              <a:ext cx="5443110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0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12385333"/>
                        </a:ext>
                      </a:extLst>
                    </a:gridCol>
                    <a:gridCol w="169195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23013741"/>
                        </a:ext>
                      </a:extLst>
                    </a:gridCol>
                    <a:gridCol w="4206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033828541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130" r="-190253" b="-79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94978" b="-795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130" t="-125758" r="-190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(Iteration 2)</a:t>
                          </a:r>
                          <a:endParaRPr kumimoji="0" lang="zh-CN" altLang="en-US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32367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矩形 23"/>
          <p:cNvSpPr/>
          <p:nvPr/>
        </p:nvSpPr>
        <p:spPr>
          <a:xfrm>
            <a:off x="3007049" y="5859472"/>
            <a:ext cx="383526" cy="234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13858" y="5530467"/>
            <a:ext cx="383526" cy="23478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210865" y="5855530"/>
            <a:ext cx="383526" cy="234783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007049" y="5545108"/>
            <a:ext cx="383526" cy="223775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2"/>
          <p:cNvSpPr txBox="1"/>
          <p:nvPr/>
        </p:nvSpPr>
        <p:spPr>
          <a:xfrm>
            <a:off x="2130553" y="5609629"/>
            <a:ext cx="80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Legend</a:t>
            </a:r>
            <a:endParaRPr lang="zh-CN" alt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06403"/>
              </p:ext>
            </p:extLst>
          </p:nvPr>
        </p:nvGraphicFramePr>
        <p:xfrm>
          <a:off x="1859280" y="1382714"/>
          <a:ext cx="6987542" cy="4073402"/>
        </p:xfrm>
        <a:graphic>
          <a:graphicData uri="http://schemas.openxmlformats.org/drawingml/2006/table">
            <a:tbl>
              <a:tblPr/>
              <a:tblGrid>
                <a:gridCol w="10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4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40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No. of factors fixed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Sample size (represented by trajectories)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C0CB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931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5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50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27B6479-7D91-4AE4-ADA7-027B3AEE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01" y="461727"/>
            <a:ext cx="6178401" cy="4973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"/>
              <p:cNvGraphicFramePr>
                <a:graphicFrameLocks noGrp="1"/>
              </p:cNvGraphicFramePr>
              <p:nvPr/>
            </p:nvGraphicFramePr>
            <p:xfrm>
              <a:off x="2763630" y="530466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741433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876379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427015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Not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𝑣𝑎𝑟𝑦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Needing better resolution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 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4432075"/>
                  </p:ext>
                </p:extLst>
              </p:nvPr>
            </p:nvGraphicFramePr>
            <p:xfrm>
              <a:off x="2763630" y="530466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741433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876379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427015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8" r="-189510" b="-79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0576" b="-795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8" t="-125758" r="-189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矩形 23"/>
          <p:cNvSpPr/>
          <p:nvPr/>
        </p:nvSpPr>
        <p:spPr>
          <a:xfrm>
            <a:off x="2801309" y="5859472"/>
            <a:ext cx="383526" cy="234783"/>
          </a:xfrm>
          <a:prstGeom prst="rect">
            <a:avLst/>
          </a:prstGeom>
          <a:solidFill>
            <a:srgbClr val="8E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506323" y="5530467"/>
            <a:ext cx="383526" cy="23478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03330" y="5855530"/>
            <a:ext cx="383526" cy="234783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801309" y="5545108"/>
            <a:ext cx="383526" cy="223775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2"/>
          <p:cNvSpPr txBox="1"/>
          <p:nvPr/>
        </p:nvSpPr>
        <p:spPr>
          <a:xfrm>
            <a:off x="2084833" y="5609629"/>
            <a:ext cx="80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Legend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E32026-F064-4B9F-B0AB-E649D19D4AF4}"/>
              </a:ext>
            </a:extLst>
          </p:cNvPr>
          <p:cNvSpPr/>
          <p:nvPr/>
        </p:nvSpPr>
        <p:spPr>
          <a:xfrm>
            <a:off x="2801309" y="6192872"/>
            <a:ext cx="383526" cy="23478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615736-26F3-4558-9F0B-BE84D21D22E5}"/>
              </a:ext>
            </a:extLst>
          </p:cNvPr>
          <p:cNvSpPr txBox="1"/>
          <p:nvPr/>
        </p:nvSpPr>
        <p:spPr>
          <a:xfrm>
            <a:off x="3295633" y="6146200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No evaluation of error metrics needed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96320-38EF-4811-8572-1F5186B83F1F}"/>
              </a:ext>
            </a:extLst>
          </p:cNvPr>
          <p:cNvSpPr/>
          <p:nvPr/>
        </p:nvSpPr>
        <p:spPr>
          <a:xfrm>
            <a:off x="4846712" y="904342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DBE7F7-85AD-4CFF-8407-1A32EE3EA53D}"/>
              </a:ext>
            </a:extLst>
          </p:cNvPr>
          <p:cNvSpPr/>
          <p:nvPr/>
        </p:nvSpPr>
        <p:spPr>
          <a:xfrm>
            <a:off x="4856139" y="1749632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66EE9-63D8-471A-B543-7411D91696D0}"/>
              </a:ext>
            </a:extLst>
          </p:cNvPr>
          <p:cNvSpPr/>
          <p:nvPr/>
        </p:nvSpPr>
        <p:spPr>
          <a:xfrm>
            <a:off x="4865566" y="3273881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1FCA41-5EA8-4C19-ACCC-2B1A56A98C9B}"/>
              </a:ext>
            </a:extLst>
          </p:cNvPr>
          <p:cNvSpPr/>
          <p:nvPr/>
        </p:nvSpPr>
        <p:spPr>
          <a:xfrm>
            <a:off x="4865566" y="4133667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BFB811-13B8-40C5-AC3B-5DC3F7E42872}"/>
              </a:ext>
            </a:extLst>
          </p:cNvPr>
          <p:cNvSpPr/>
          <p:nvPr/>
        </p:nvSpPr>
        <p:spPr>
          <a:xfrm>
            <a:off x="4884420" y="5164838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21280B-5CC0-4987-8377-CD5585E08E36}"/>
              </a:ext>
            </a:extLst>
          </p:cNvPr>
          <p:cNvSpPr/>
          <p:nvPr/>
        </p:nvSpPr>
        <p:spPr>
          <a:xfrm>
            <a:off x="7678056" y="3487241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7B80D8-7C99-4D9C-A4B0-BE448FB87B4B}"/>
              </a:ext>
            </a:extLst>
          </p:cNvPr>
          <p:cNvSpPr/>
          <p:nvPr/>
        </p:nvSpPr>
        <p:spPr>
          <a:xfrm>
            <a:off x="5887520" y="6189856"/>
            <a:ext cx="383527" cy="18887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368A7D-B3DC-44C6-9E81-DAAF5762D42A}"/>
              </a:ext>
            </a:extLst>
          </p:cNvPr>
          <p:cNvSpPr txBox="1"/>
          <p:nvPr/>
        </p:nvSpPr>
        <p:spPr>
          <a:xfrm>
            <a:off x="6252193" y="6137371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Error metrics are evaluated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811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664AF2-63AB-44AC-B0CC-F3D217DE3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40" y="166116"/>
            <a:ext cx="6083190" cy="5244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77023"/>
                  </p:ext>
                </p:extLst>
              </p:nvPr>
            </p:nvGraphicFramePr>
            <p:xfrm>
              <a:off x="2744776" y="530466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741433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876379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427015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Not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𝑣𝑎𝑟𝑦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Needing better resolution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 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77023"/>
                  </p:ext>
                </p:extLst>
              </p:nvPr>
            </p:nvGraphicFramePr>
            <p:xfrm>
              <a:off x="2744776" y="530466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741433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876379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427015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2168" r="-189510" b="-79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0576" b="-795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2168" t="-125758" r="-189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矩形 23"/>
          <p:cNvSpPr/>
          <p:nvPr/>
        </p:nvSpPr>
        <p:spPr>
          <a:xfrm>
            <a:off x="2782455" y="5859472"/>
            <a:ext cx="383526" cy="234783"/>
          </a:xfrm>
          <a:prstGeom prst="rect">
            <a:avLst/>
          </a:prstGeom>
          <a:solidFill>
            <a:srgbClr val="8E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87469" y="5530467"/>
            <a:ext cx="383526" cy="23478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84476" y="5855530"/>
            <a:ext cx="383526" cy="234783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82455" y="5545108"/>
            <a:ext cx="383526" cy="223775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2"/>
          <p:cNvSpPr txBox="1"/>
          <p:nvPr/>
        </p:nvSpPr>
        <p:spPr>
          <a:xfrm>
            <a:off x="2065979" y="5609629"/>
            <a:ext cx="80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Legend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E32026-F064-4B9F-B0AB-E649D19D4AF4}"/>
              </a:ext>
            </a:extLst>
          </p:cNvPr>
          <p:cNvSpPr/>
          <p:nvPr/>
        </p:nvSpPr>
        <p:spPr>
          <a:xfrm>
            <a:off x="2782455" y="6192872"/>
            <a:ext cx="383526" cy="23478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615736-26F3-4558-9F0B-BE84D21D22E5}"/>
              </a:ext>
            </a:extLst>
          </p:cNvPr>
          <p:cNvSpPr txBox="1"/>
          <p:nvPr/>
        </p:nvSpPr>
        <p:spPr>
          <a:xfrm>
            <a:off x="3276779" y="6146200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No evaluation of error metrics needed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96320-38EF-4811-8572-1F5186B83F1F}"/>
              </a:ext>
            </a:extLst>
          </p:cNvPr>
          <p:cNvSpPr/>
          <p:nvPr/>
        </p:nvSpPr>
        <p:spPr>
          <a:xfrm>
            <a:off x="3484358" y="63974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DBE7F7-85AD-4CFF-8407-1A32EE3EA53D}"/>
              </a:ext>
            </a:extLst>
          </p:cNvPr>
          <p:cNvSpPr/>
          <p:nvPr/>
        </p:nvSpPr>
        <p:spPr>
          <a:xfrm>
            <a:off x="4163561" y="1533035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66EE9-63D8-471A-B543-7411D91696D0}"/>
              </a:ext>
            </a:extLst>
          </p:cNvPr>
          <p:cNvSpPr/>
          <p:nvPr/>
        </p:nvSpPr>
        <p:spPr>
          <a:xfrm>
            <a:off x="4188558" y="313557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1FCA41-5EA8-4C19-ACCC-2B1A56A98C9B}"/>
              </a:ext>
            </a:extLst>
          </p:cNvPr>
          <p:cNvSpPr/>
          <p:nvPr/>
        </p:nvSpPr>
        <p:spPr>
          <a:xfrm>
            <a:off x="4188558" y="4057182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21280B-5CC0-4987-8377-CD5585E08E36}"/>
              </a:ext>
            </a:extLst>
          </p:cNvPr>
          <p:cNvSpPr/>
          <p:nvPr/>
        </p:nvSpPr>
        <p:spPr>
          <a:xfrm>
            <a:off x="6253141" y="337179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7B80D8-7C99-4D9C-A4B0-BE448FB87B4B}"/>
              </a:ext>
            </a:extLst>
          </p:cNvPr>
          <p:cNvSpPr/>
          <p:nvPr/>
        </p:nvSpPr>
        <p:spPr>
          <a:xfrm>
            <a:off x="5868666" y="6189856"/>
            <a:ext cx="383527" cy="18887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368A7D-B3DC-44C6-9E81-DAAF5762D42A}"/>
              </a:ext>
            </a:extLst>
          </p:cNvPr>
          <p:cNvSpPr txBox="1"/>
          <p:nvPr/>
        </p:nvSpPr>
        <p:spPr>
          <a:xfrm>
            <a:off x="6233339" y="6137371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Error metrics are evaluated </a:t>
            </a:r>
            <a:endParaRPr lang="zh-CN" altLang="en-US" sz="1200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E0A22B4-4CA7-4A99-859A-27C404DF7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59006"/>
              </p:ext>
            </p:extLst>
          </p:nvPr>
        </p:nvGraphicFramePr>
        <p:xfrm>
          <a:off x="7292223" y="166116"/>
          <a:ext cx="3467244" cy="524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6" imgW="3055797" imgH="4564230" progId="Excel.Sheet.12">
                  <p:embed/>
                </p:oleObj>
              </mc:Choice>
              <mc:Fallback>
                <p:oleObj name="Worksheet" r:id="rId6" imgW="3055797" imgH="4564230" progId="Excel.Shee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A8BB4E3-6D89-4A23-BDA0-64E92DD2A4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92223" y="166116"/>
                        <a:ext cx="3467244" cy="5244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9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30CA9E-0370-4527-8371-FD87B9C0D5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8737"/>
              </p:ext>
            </p:extLst>
          </p:nvPr>
        </p:nvGraphicFramePr>
        <p:xfrm>
          <a:off x="940755" y="495530"/>
          <a:ext cx="6083189" cy="524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Worksheet" r:id="rId4" imgW="5295865" imgH="4564230" progId="Excel.Sheet.12">
                  <p:embed/>
                </p:oleObj>
              </mc:Choice>
              <mc:Fallback>
                <p:oleObj name="Worksheet" r:id="rId4" imgW="5295865" imgH="45642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0755" y="495530"/>
                        <a:ext cx="6083189" cy="5242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441837"/>
                  </p:ext>
                </p:extLst>
              </p:nvPr>
            </p:nvGraphicFramePr>
            <p:xfrm>
              <a:off x="1606856" y="563994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442499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568960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3033368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Not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𝑣𝑎𝑟𝑦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Needing better resolution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 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2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441837"/>
                  </p:ext>
                </p:extLst>
              </p:nvPr>
            </p:nvGraphicFramePr>
            <p:xfrm>
              <a:off x="1606856" y="5639944"/>
              <a:ext cx="5602272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445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442499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568960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3033368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8983" r="-250847" b="-79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84739" b="-795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8983" t="-125758" r="-2508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Requiring better estimation</a:t>
                          </a:r>
                          <a:endParaRPr kumimoji="0" lang="zh-CN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矩形 23"/>
          <p:cNvSpPr/>
          <p:nvPr/>
        </p:nvSpPr>
        <p:spPr>
          <a:xfrm>
            <a:off x="1644535" y="6194752"/>
            <a:ext cx="383526" cy="234783"/>
          </a:xfrm>
          <a:prstGeom prst="rect">
            <a:avLst/>
          </a:prstGeom>
          <a:solidFill>
            <a:srgbClr val="8E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39949" y="5865747"/>
            <a:ext cx="383526" cy="23478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36956" y="6190810"/>
            <a:ext cx="383526" cy="234783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44535" y="5880388"/>
            <a:ext cx="383526" cy="223775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2"/>
          <p:cNvSpPr txBox="1"/>
          <p:nvPr/>
        </p:nvSpPr>
        <p:spPr>
          <a:xfrm>
            <a:off x="928059" y="5944909"/>
            <a:ext cx="80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Legend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E32026-F064-4B9F-B0AB-E649D19D4AF4}"/>
              </a:ext>
            </a:extLst>
          </p:cNvPr>
          <p:cNvSpPr/>
          <p:nvPr/>
        </p:nvSpPr>
        <p:spPr>
          <a:xfrm>
            <a:off x="7333970" y="5872813"/>
            <a:ext cx="383526" cy="23478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615736-26F3-4558-9F0B-BE84D21D22E5}"/>
              </a:ext>
            </a:extLst>
          </p:cNvPr>
          <p:cNvSpPr txBox="1"/>
          <p:nvPr/>
        </p:nvSpPr>
        <p:spPr>
          <a:xfrm>
            <a:off x="7828294" y="5826141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No evaluation of error metrics needed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96320-38EF-4811-8572-1F5186B83F1F}"/>
              </a:ext>
            </a:extLst>
          </p:cNvPr>
          <p:cNvSpPr/>
          <p:nvPr/>
        </p:nvSpPr>
        <p:spPr>
          <a:xfrm>
            <a:off x="3555478" y="97502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DBE7F7-85AD-4CFF-8407-1A32EE3EA53D}"/>
              </a:ext>
            </a:extLst>
          </p:cNvPr>
          <p:cNvSpPr/>
          <p:nvPr/>
        </p:nvSpPr>
        <p:spPr>
          <a:xfrm>
            <a:off x="4234681" y="1868315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66EE9-63D8-471A-B543-7411D91696D0}"/>
              </a:ext>
            </a:extLst>
          </p:cNvPr>
          <p:cNvSpPr/>
          <p:nvPr/>
        </p:nvSpPr>
        <p:spPr>
          <a:xfrm>
            <a:off x="4259678" y="347085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1FCA41-5EA8-4C19-ACCC-2B1A56A98C9B}"/>
              </a:ext>
            </a:extLst>
          </p:cNvPr>
          <p:cNvSpPr/>
          <p:nvPr/>
        </p:nvSpPr>
        <p:spPr>
          <a:xfrm>
            <a:off x="4259678" y="4392462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21280B-5CC0-4987-8377-CD5585E08E36}"/>
              </a:ext>
            </a:extLst>
          </p:cNvPr>
          <p:cNvSpPr/>
          <p:nvPr/>
        </p:nvSpPr>
        <p:spPr>
          <a:xfrm>
            <a:off x="6324261" y="370707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7B80D8-7C99-4D9C-A4B0-BE448FB87B4B}"/>
              </a:ext>
            </a:extLst>
          </p:cNvPr>
          <p:cNvSpPr/>
          <p:nvPr/>
        </p:nvSpPr>
        <p:spPr>
          <a:xfrm>
            <a:off x="7335199" y="6246025"/>
            <a:ext cx="383527" cy="18887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368A7D-B3DC-44C6-9E81-DAAF5762D42A}"/>
              </a:ext>
            </a:extLst>
          </p:cNvPr>
          <p:cNvSpPr txBox="1"/>
          <p:nvPr/>
        </p:nvSpPr>
        <p:spPr>
          <a:xfrm>
            <a:off x="7811632" y="6193540"/>
            <a:ext cx="2594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Error metrics are evaluated </a:t>
            </a:r>
            <a:endParaRPr lang="zh-CN" altLang="en-US" sz="12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0551F5C-DAC9-4B7C-B118-16D1C13C9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9804"/>
              </p:ext>
            </p:extLst>
          </p:nvPr>
        </p:nvGraphicFramePr>
        <p:xfrm>
          <a:off x="7354812" y="495530"/>
          <a:ext cx="3484305" cy="524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Worksheet" r:id="rId7" imgW="3055797" imgH="4564230" progId="Excel.Sheet.12">
                  <p:embed/>
                </p:oleObj>
              </mc:Choice>
              <mc:Fallback>
                <p:oleObj name="Worksheet" r:id="rId7" imgW="3055797" imgH="45642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54812" y="495530"/>
                        <a:ext cx="3484305" cy="5242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8814505-4E83-494D-B912-3CF057122162}"/>
              </a:ext>
            </a:extLst>
          </p:cNvPr>
          <p:cNvSpPr txBox="1"/>
          <p:nvPr/>
        </p:nvSpPr>
        <p:spPr>
          <a:xfrm>
            <a:off x="940755" y="142240"/>
            <a:ext cx="11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42664B-2B96-4570-AA2E-5FBA4452D745}"/>
              </a:ext>
            </a:extLst>
          </p:cNvPr>
          <p:cNvSpPr txBox="1"/>
          <p:nvPr/>
        </p:nvSpPr>
        <p:spPr>
          <a:xfrm>
            <a:off x="7354812" y="142240"/>
            <a:ext cx="106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D9D6FF-C104-48D0-AAFD-6C0EE5826393}"/>
              </a:ext>
            </a:extLst>
          </p:cNvPr>
          <p:cNvSpPr/>
          <p:nvPr/>
        </p:nvSpPr>
        <p:spPr>
          <a:xfrm>
            <a:off x="9492078" y="4392462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FC29DF-5F59-4173-A579-E710556DBF47}"/>
              </a:ext>
            </a:extLst>
          </p:cNvPr>
          <p:cNvSpPr/>
          <p:nvPr/>
        </p:nvSpPr>
        <p:spPr>
          <a:xfrm>
            <a:off x="9479476" y="347085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00247-21DC-4882-B29E-017F51720250}"/>
              </a:ext>
            </a:extLst>
          </p:cNvPr>
          <p:cNvSpPr/>
          <p:nvPr/>
        </p:nvSpPr>
        <p:spPr>
          <a:xfrm>
            <a:off x="9492078" y="1868315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060EE2-068F-4EE2-874B-DCDEF535234C}"/>
              </a:ext>
            </a:extLst>
          </p:cNvPr>
          <p:cNvSpPr/>
          <p:nvPr/>
        </p:nvSpPr>
        <p:spPr>
          <a:xfrm>
            <a:off x="9479476" y="97502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73EE3CC-6304-4CEE-9037-4006D3CB09CB}"/>
              </a:ext>
            </a:extLst>
          </p:cNvPr>
          <p:cNvSpPr/>
          <p:nvPr/>
        </p:nvSpPr>
        <p:spPr>
          <a:xfrm>
            <a:off x="10159296" y="3707070"/>
            <a:ext cx="594360" cy="23622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9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46EAD24-054E-49F8-A748-41C40AED8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48" y="1614366"/>
            <a:ext cx="4753613" cy="36888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BF80EF-29B0-4B34-96C3-034CC0DCB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20" y="1236781"/>
            <a:ext cx="4419847" cy="3314885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FBA9F407-570A-434A-8CDF-BF32A7C6B9D7}"/>
              </a:ext>
            </a:extLst>
          </p:cNvPr>
          <p:cNvSpPr/>
          <p:nvPr/>
        </p:nvSpPr>
        <p:spPr>
          <a:xfrm>
            <a:off x="5499044" y="3868214"/>
            <a:ext cx="390056" cy="19214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6A66E37-3DA3-4968-86E2-7A78E9D3067C}"/>
              </a:ext>
            </a:extLst>
          </p:cNvPr>
          <p:cNvSpPr/>
          <p:nvPr/>
        </p:nvSpPr>
        <p:spPr>
          <a:xfrm>
            <a:off x="9782069" y="2528272"/>
            <a:ext cx="179204" cy="10234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092031"/>
                  </p:ext>
                </p:extLst>
              </p:nvPr>
            </p:nvGraphicFramePr>
            <p:xfrm>
              <a:off x="6112445" y="4529867"/>
              <a:ext cx="4281998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1898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136724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351416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401960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1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Not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1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𝑣𝑎𝑟𝑦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1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1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Needing better resolution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1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1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 </a:t>
                          </a:r>
                          <a:endParaRPr kumimoji="0" lang="zh-CN" alt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1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1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11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  <a:endParaRPr kumimoji="0" lang="zh-CN" alt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1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(Iteration 2)</a:t>
                          </a:r>
                          <a:endParaRPr kumimoji="0" lang="zh-CN" alt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092031"/>
                  </p:ext>
                </p:extLst>
              </p:nvPr>
            </p:nvGraphicFramePr>
            <p:xfrm>
              <a:off x="6112445" y="4529867"/>
              <a:ext cx="4281998" cy="902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1898">
                      <a:extLst>
                        <a:ext uri="{9D8B030D-6E8A-4147-A177-3AD203B41FA5}">
                          <a16:colId xmlns:a16="http://schemas.microsoft.com/office/drawing/2014/main" val="2712385333"/>
                        </a:ext>
                      </a:extLst>
                    </a:gridCol>
                    <a:gridCol w="1136724">
                      <a:extLst>
                        <a:ext uri="{9D8B030D-6E8A-4147-A177-3AD203B41FA5}">
                          <a16:colId xmlns:a16="http://schemas.microsoft.com/office/drawing/2014/main" val="3323013741"/>
                        </a:ext>
                      </a:extLst>
                    </a:gridCol>
                    <a:gridCol w="351416">
                      <a:extLst>
                        <a:ext uri="{9D8B030D-6E8A-4147-A177-3AD203B41FA5}">
                          <a16:colId xmlns:a16="http://schemas.microsoft.com/office/drawing/2014/main" val="3033828541"/>
                        </a:ext>
                      </a:extLst>
                    </a:gridCol>
                    <a:gridCol w="2401960">
                      <a:extLst>
                        <a:ext uri="{9D8B030D-6E8A-4147-A177-3AD203B41FA5}">
                          <a16:colId xmlns:a16="http://schemas.microsoft.com/office/drawing/2014/main" val="1631091275"/>
                        </a:ext>
                      </a:extLst>
                    </a:gridCol>
                  </a:tblGrid>
                  <a:tr h="503135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4225" r="-242246" b="-79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8228" b="-795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572500"/>
                      </a:ext>
                    </a:extLst>
                  </a:tr>
                  <a:tr h="399749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4225" t="-125758" r="-242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sz="16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1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Safe to fix (Iteration 2)</a:t>
                          </a:r>
                          <a:endParaRPr kumimoji="0" lang="zh-CN" alt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2367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矩形 23"/>
          <p:cNvSpPr/>
          <p:nvPr/>
        </p:nvSpPr>
        <p:spPr>
          <a:xfrm>
            <a:off x="6156835" y="5077264"/>
            <a:ext cx="383526" cy="23478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640018" y="4753708"/>
            <a:ext cx="383526" cy="2347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38774" y="5065238"/>
            <a:ext cx="383526" cy="23478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156835" y="4762900"/>
            <a:ext cx="383526" cy="22377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2CC"/>
              </a:solidFill>
            </a:endParaRPr>
          </a:p>
        </p:txBody>
      </p:sp>
      <p:sp>
        <p:nvSpPr>
          <p:cNvPr id="30" name="TextBox 12"/>
          <p:cNvSpPr txBox="1"/>
          <p:nvPr/>
        </p:nvSpPr>
        <p:spPr>
          <a:xfrm>
            <a:off x="6531483" y="4378481"/>
            <a:ext cx="80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Legend</a:t>
            </a:r>
            <a:endParaRPr lang="zh-CN" altLang="en-US" sz="1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814505-4E83-494D-B912-3CF057122162}"/>
              </a:ext>
            </a:extLst>
          </p:cNvPr>
          <p:cNvSpPr txBox="1"/>
          <p:nvPr/>
        </p:nvSpPr>
        <p:spPr>
          <a:xfrm>
            <a:off x="1144942" y="1118782"/>
            <a:ext cx="11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42664B-2B96-4570-AA2E-5FBA4452D745}"/>
              </a:ext>
            </a:extLst>
          </p:cNvPr>
          <p:cNvSpPr txBox="1"/>
          <p:nvPr/>
        </p:nvSpPr>
        <p:spPr>
          <a:xfrm>
            <a:off x="6484799" y="1145416"/>
            <a:ext cx="106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2A2A52-AD89-4362-B880-D7ACBC1A2B5E}"/>
              </a:ext>
            </a:extLst>
          </p:cNvPr>
          <p:cNvSpPr/>
          <p:nvPr/>
        </p:nvSpPr>
        <p:spPr>
          <a:xfrm>
            <a:off x="7638774" y="4449788"/>
            <a:ext cx="383526" cy="23478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51C97A1-71CE-4E86-B0E4-6F5932C652BF}"/>
              </a:ext>
            </a:extLst>
          </p:cNvPr>
          <p:cNvSpPr txBox="1"/>
          <p:nvPr/>
        </p:nvSpPr>
        <p:spPr>
          <a:xfrm>
            <a:off x="8013422" y="4420861"/>
            <a:ext cx="25829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/>
              <a:t>No evaluation of error metrics needed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331CC4-EFDA-4EDD-8D54-62277CDCAFBB}"/>
              </a:ext>
            </a:extLst>
          </p:cNvPr>
          <p:cNvSpPr/>
          <p:nvPr/>
        </p:nvSpPr>
        <p:spPr>
          <a:xfrm>
            <a:off x="6112446" y="4423155"/>
            <a:ext cx="4194530" cy="90288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2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B29E11-D733-482D-95EB-6396E6C629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r="9082"/>
          <a:stretch/>
        </p:blipFill>
        <p:spPr>
          <a:xfrm>
            <a:off x="389413" y="1490261"/>
            <a:ext cx="11413173" cy="38774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F8FF92-E221-419F-ADD3-6250C9324C9B}"/>
              </a:ext>
            </a:extLst>
          </p:cNvPr>
          <p:cNvSpPr txBox="1"/>
          <p:nvPr/>
        </p:nvSpPr>
        <p:spPr>
          <a:xfrm>
            <a:off x="848360" y="1537489"/>
            <a:ext cx="196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2C166A-0DFD-491B-A53B-D03072C2A08F}"/>
              </a:ext>
            </a:extLst>
          </p:cNvPr>
          <p:cNvSpPr txBox="1"/>
          <p:nvPr/>
        </p:nvSpPr>
        <p:spPr>
          <a:xfrm>
            <a:off x="4673600" y="1537489"/>
            <a:ext cx="196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B5DBE2-9F5F-4833-A157-4D3B95E220A5}"/>
              </a:ext>
            </a:extLst>
          </p:cNvPr>
          <p:cNvSpPr txBox="1"/>
          <p:nvPr/>
        </p:nvSpPr>
        <p:spPr>
          <a:xfrm>
            <a:off x="8422640" y="1537489"/>
            <a:ext cx="196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68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575</Words>
  <Application>Microsoft Office PowerPoint</Application>
  <PresentationFormat>宽屏</PresentationFormat>
  <Paragraphs>307</Paragraphs>
  <Slides>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宋体</vt:lpstr>
      <vt:lpstr>Arial</vt:lpstr>
      <vt:lpstr>Calibri</vt:lpstr>
      <vt:lpstr>Calibri Light</vt:lpstr>
      <vt:lpstr>Cambria Math</vt:lpstr>
      <vt:lpstr>Office 主题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Qian</dc:creator>
  <cp:lastModifiedBy>Qian Wang</cp:lastModifiedBy>
  <cp:revision>142</cp:revision>
  <dcterms:created xsi:type="dcterms:W3CDTF">2020-01-07T05:31:30Z</dcterms:created>
  <dcterms:modified xsi:type="dcterms:W3CDTF">2021-01-07T13:27:17Z</dcterms:modified>
</cp:coreProperties>
</file>