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9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1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0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1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8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8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7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5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2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8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4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5FA2C-692F-48D1-A2F8-67B0244C0896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6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69715" y="224444"/>
            <a:ext cx="4142738" cy="63841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19676" y="732925"/>
            <a:ext cx="26593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Focus on decision relevance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12400" y="1994823"/>
            <a:ext cx="25705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Re-parameterization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2617" y="3823130"/>
            <a:ext cx="263759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Adaptive evaluation and robustness assessment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3734" y="5514710"/>
            <a:ext cx="263759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Reconsider whether fixing is necessary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86738" y="413493"/>
            <a:ext cx="3708693" cy="1231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Experiment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Fix parameters at average values of parameter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Potential options of error measures used for measuring uncertainty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86738" y="1781694"/>
            <a:ext cx="3708693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Identify multiplicative parameter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Adjust parameter ranges and distributions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698815" y="3297256"/>
            <a:ext cx="3684539" cy="16619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Adaptive 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Adaptive PCE based GSA and uncertainty-based parameter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Approximate the error with a small sample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Identify important parameters for varying and potential parameters to fix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698815" y="5089322"/>
            <a:ext cx="3684539" cy="1292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Robustness analysis of error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Increase sample size to assess the reliability of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Reflection on FF and the next step</a:t>
            </a:r>
          </a:p>
        </p:txBody>
      </p:sp>
      <p:sp>
        <p:nvSpPr>
          <p:cNvPr id="35" name="下弧形箭头 34"/>
          <p:cNvSpPr/>
          <p:nvPr/>
        </p:nvSpPr>
        <p:spPr>
          <a:xfrm rot="16200000">
            <a:off x="6742475" y="4153658"/>
            <a:ext cx="1219483" cy="2913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弧形箭头 36"/>
          <p:cNvSpPr/>
          <p:nvPr/>
        </p:nvSpPr>
        <p:spPr>
          <a:xfrm flipV="1">
            <a:off x="436957" y="1034257"/>
            <a:ext cx="667679" cy="47013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86738" y="2658127"/>
            <a:ext cx="370869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Run the model to generate samples for calibrating PCE</a:t>
            </a:r>
          </a:p>
        </p:txBody>
      </p:sp>
      <p:sp>
        <p:nvSpPr>
          <p:cNvPr id="10" name="下箭头 9"/>
          <p:cNvSpPr/>
          <p:nvPr/>
        </p:nvSpPr>
        <p:spPr>
          <a:xfrm>
            <a:off x="5461081" y="1672750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下箭头 20"/>
          <p:cNvSpPr/>
          <p:nvPr/>
        </p:nvSpPr>
        <p:spPr>
          <a:xfrm>
            <a:off x="5461081" y="2537932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5461081" y="3177445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5461081" y="4964537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12453" y="2093263"/>
            <a:ext cx="4004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 5.1</a:t>
            </a:r>
          </a:p>
          <a:p>
            <a:r>
              <a:rPr lang="en-US" altLang="zh-CN" sz="1400" dirty="0"/>
              <a:t>PCE validation with effect of parameter distributions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12452" y="2591372"/>
            <a:ext cx="3997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 5.2</a:t>
            </a:r>
          </a:p>
          <a:p>
            <a:r>
              <a:rPr lang="en-US" altLang="zh-CN" sz="1400" dirty="0"/>
              <a:t>Effect of parameter distributions on sensitivity index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7617030" y="3876213"/>
            <a:ext cx="3812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 5.3</a:t>
            </a:r>
          </a:p>
          <a:p>
            <a:r>
              <a:rPr lang="en-US" altLang="zh-CN" sz="1400" dirty="0"/>
              <a:t>Adaptive figure, approximation of error, and the decision on sample size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612453" y="5397100"/>
            <a:ext cx="28397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Sections 5.4 &amp; 5.5</a:t>
            </a:r>
          </a:p>
          <a:p>
            <a:r>
              <a:rPr lang="en-US" altLang="zh-CN" sz="1400" dirty="0"/>
              <a:t>Effect</a:t>
            </a:r>
            <a:r>
              <a:rPr lang="zh-CN" altLang="en-US" sz="1400" dirty="0"/>
              <a:t> </a:t>
            </a:r>
            <a:r>
              <a:rPr lang="en-US" altLang="zh-CN" sz="1400" dirty="0"/>
              <a:t>of uncertainty communication</a:t>
            </a:r>
          </a:p>
          <a:p>
            <a:r>
              <a:rPr lang="en-US" altLang="zh-CN" sz="1400" dirty="0"/>
              <a:t>Robustness assessment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444667" y="4477098"/>
            <a:ext cx="213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Discussion: Section 6.1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711658" y="1732244"/>
            <a:ext cx="157593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Results</a:t>
            </a:r>
            <a:endParaRPr lang="en-AU" dirty="0"/>
          </a:p>
        </p:txBody>
      </p:sp>
      <p:sp>
        <p:nvSpPr>
          <p:cNvPr id="34" name="Rounded Rectangle 33"/>
          <p:cNvSpPr/>
          <p:nvPr/>
        </p:nvSpPr>
        <p:spPr>
          <a:xfrm>
            <a:off x="7605034" y="2109518"/>
            <a:ext cx="3997569" cy="108294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ounded Rectangle 37"/>
          <p:cNvSpPr/>
          <p:nvPr/>
        </p:nvSpPr>
        <p:spPr>
          <a:xfrm>
            <a:off x="7612452" y="3858341"/>
            <a:ext cx="3997569" cy="8334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ounded Rectangle 38"/>
          <p:cNvSpPr/>
          <p:nvPr/>
        </p:nvSpPr>
        <p:spPr>
          <a:xfrm>
            <a:off x="7605033" y="5349703"/>
            <a:ext cx="3997569" cy="8334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ight Brace 35"/>
          <p:cNvSpPr/>
          <p:nvPr/>
        </p:nvSpPr>
        <p:spPr>
          <a:xfrm>
            <a:off x="7395431" y="2236122"/>
            <a:ext cx="102474" cy="828592"/>
          </a:xfrm>
          <a:prstGeom prst="rightBrac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文本框 25"/>
          <p:cNvSpPr txBox="1"/>
          <p:nvPr/>
        </p:nvSpPr>
        <p:spPr>
          <a:xfrm>
            <a:off x="1444666" y="6109311"/>
            <a:ext cx="213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Discussion: Section 6.2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202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entagon 18"/>
          <p:cNvSpPr/>
          <p:nvPr/>
        </p:nvSpPr>
        <p:spPr>
          <a:xfrm>
            <a:off x="834454" y="1819085"/>
            <a:ext cx="7490941" cy="2833860"/>
          </a:xfrm>
          <a:prstGeom prst="homePlat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4286474" y="2472118"/>
            <a:ext cx="940777" cy="58908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/>
          <p:cNvGrpSpPr/>
          <p:nvPr/>
        </p:nvGrpSpPr>
        <p:grpSpPr>
          <a:xfrm>
            <a:off x="1029708" y="1951680"/>
            <a:ext cx="3055142" cy="1108895"/>
            <a:chOff x="5492771" y="1401122"/>
            <a:chExt cx="1108362" cy="596442"/>
          </a:xfrm>
        </p:grpSpPr>
        <p:sp>
          <p:nvSpPr>
            <p:cNvPr id="9" name="Oval 8"/>
            <p:cNvSpPr/>
            <p:nvPr/>
          </p:nvSpPr>
          <p:spPr>
            <a:xfrm>
              <a:off x="5492771" y="1408480"/>
              <a:ext cx="1108362" cy="5890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890918" y="1401122"/>
              <a:ext cx="325605" cy="156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Grazing</a:t>
              </a:r>
              <a:endParaRPr lang="en-AU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60370" y="2167196"/>
            <a:ext cx="3378135" cy="786753"/>
            <a:chOff x="4447486" y="2135608"/>
            <a:chExt cx="940777" cy="656965"/>
          </a:xfrm>
        </p:grpSpPr>
        <p:sp>
          <p:nvSpPr>
            <p:cNvPr id="10" name="Oval 9"/>
            <p:cNvSpPr/>
            <p:nvPr/>
          </p:nvSpPr>
          <p:spPr>
            <a:xfrm>
              <a:off x="4447486" y="2203489"/>
              <a:ext cx="940777" cy="58908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28707" y="2135608"/>
              <a:ext cx="282230" cy="282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Gully</a:t>
              </a:r>
              <a:endParaRPr lang="en-AU" sz="16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60581" y="3249125"/>
            <a:ext cx="3587764" cy="1170457"/>
            <a:chOff x="4920285" y="2745389"/>
            <a:chExt cx="2655276" cy="589084"/>
          </a:xfrm>
        </p:grpSpPr>
        <p:sp>
          <p:nvSpPr>
            <p:cNvPr id="11" name="Oval 10"/>
            <p:cNvSpPr/>
            <p:nvPr/>
          </p:nvSpPr>
          <p:spPr>
            <a:xfrm>
              <a:off x="4920285" y="2745389"/>
              <a:ext cx="2655276" cy="5890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31592" y="2763302"/>
              <a:ext cx="1956031" cy="136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Cropping and Sugarcane</a:t>
              </a:r>
              <a:endParaRPr lang="en-AU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01711" y="3508886"/>
            <a:ext cx="3845627" cy="1056344"/>
            <a:chOff x="4460155" y="3521454"/>
            <a:chExt cx="2518575" cy="481497"/>
          </a:xfrm>
        </p:grpSpPr>
        <p:sp>
          <p:nvSpPr>
            <p:cNvPr id="12" name="Oval 11"/>
            <p:cNvSpPr/>
            <p:nvPr/>
          </p:nvSpPr>
          <p:spPr>
            <a:xfrm>
              <a:off x="4460155" y="3521454"/>
              <a:ext cx="1799582" cy="481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0815" y="3529204"/>
              <a:ext cx="2077915" cy="140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Streambank Erosion</a:t>
              </a:r>
              <a:endParaRPr lang="en-AU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38075" y="3131917"/>
            <a:ext cx="2424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Conservation, forestry, horticulture, urban and others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8119" y="2248296"/>
            <a:ext cx="2374155" cy="5847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Revised Universal Soil Loss Equation (RUSLE)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6639" y="2473706"/>
            <a:ext cx="19143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CSIRO gully model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72727" y="3606529"/>
            <a:ext cx="258385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Event Mean Concentration (EMC) and Dry Weather Concentration (DWC) model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48703" y="3588173"/>
            <a:ext cx="2811520" cy="58477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Erosion Load </a:t>
            </a:r>
            <a:r>
              <a:rPr lang="en-US" sz="1600" dirty="0" err="1"/>
              <a:t>TimeSeries</a:t>
            </a:r>
            <a:r>
              <a:rPr lang="en-US" sz="1600" dirty="0"/>
              <a:t> Model (with external models involved)</a:t>
            </a:r>
            <a:endParaRPr lang="en-A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8116789" y="3814200"/>
            <a:ext cx="193286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Streambank erosion model</a:t>
            </a:r>
            <a:endParaRPr lang="en-A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799298" y="1172753"/>
            <a:ext cx="23032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TSS generation models for different land uses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8335568" y="2849895"/>
            <a:ext cx="149787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transport of TSS</a:t>
            </a:r>
            <a:endParaRPr lang="en-AU" dirty="0"/>
          </a:p>
        </p:txBody>
      </p:sp>
      <p:pic>
        <p:nvPicPr>
          <p:cNvPr id="28" name="图片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7"/>
          <a:stretch/>
        </p:blipFill>
        <p:spPr bwMode="auto">
          <a:xfrm>
            <a:off x="7947043" y="938154"/>
            <a:ext cx="1886400" cy="17618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 flipV="1">
            <a:off x="9035146" y="2510774"/>
            <a:ext cx="230595" cy="326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5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80159" y="1618488"/>
          <a:ext cx="4434841" cy="3057652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70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ST</a:t>
                      </a:r>
                      <a:r>
                        <a:rPr lang="en-US" sz="1600" kern="100" dirty="0">
                          <a:effectLst/>
                        </a:rPr>
                        <a:t>-S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ST</a:t>
                      </a:r>
                      <a:r>
                        <a:rPr lang="en-US" sz="1600" kern="100" dirty="0">
                          <a:effectLst/>
                        </a:rPr>
                        <a:t>-B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ST-U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8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PCE regressions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600" kern="100" dirty="0">
                          <a:effectLst/>
                        </a:rPr>
                        <a:t>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500 (54)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69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PCE runs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250, 000 (272)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--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81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Time for Beta distribution estimation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600" kern="100" dirty="0">
                          <a:effectLst/>
                        </a:rPr>
                        <a:t>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--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19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--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Total time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326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73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53912" y="1618488"/>
          <a:ext cx="4599432" cy="3048508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2094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76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CV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NDMV (NDME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32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Calculation type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Analytical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Numerical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06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repetitions for error approximation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&lt; 1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altLang="en-US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1, 000 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46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total evaluation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24, 000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88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Total</a:t>
                      </a:r>
                      <a:r>
                        <a:rPr lang="en-US" altLang="zh-CN" sz="1600" kern="100" baseline="0" dirty="0">
                          <a:effectLst/>
                        </a:rPr>
                        <a:t> time (*)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40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80159" y="4782312"/>
            <a:ext cx="2542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*: Time used in seconds</a:t>
            </a:r>
            <a:endParaRPr lang="zh-CN" altLang="en-US" sz="1600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1280159" y="1252728"/>
            <a:ext cx="108813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153912" y="1261872"/>
            <a:ext cx="89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94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13301" y="5081034"/>
            <a:ext cx="563592" cy="294901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00477" y="5618127"/>
            <a:ext cx="563592" cy="294901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301" y="5567252"/>
            <a:ext cx="563592" cy="29490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10015" y="5043818"/>
            <a:ext cx="369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Parameters cannot be distinguished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764068" y="5562304"/>
            <a:ext cx="314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to distinguish parameters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716511" y="5501370"/>
            <a:ext cx="2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 partial groups emerge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200477" y="5081033"/>
            <a:ext cx="563592" cy="294901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764068" y="5043818"/>
            <a:ext cx="226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Stable partial sort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140434" y="4703153"/>
            <a:ext cx="89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Legend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B4E683-1D11-493F-9525-70B41EEC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34" y="530263"/>
            <a:ext cx="7725998" cy="41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67BBC9-2B14-48D8-BDF9-710AB8B681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72" y="1220680"/>
            <a:ext cx="5702431" cy="42768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00C43D-440D-4FEE-B42C-F9CC5C2B2427}"/>
              </a:ext>
            </a:extLst>
          </p:cNvPr>
          <p:cNvSpPr txBox="1"/>
          <p:nvPr/>
        </p:nvSpPr>
        <p:spPr>
          <a:xfrm>
            <a:off x="3187084" y="4383804"/>
            <a:ext cx="146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Critical value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05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3605</TotalTime>
  <Words>321</Words>
  <Application>Microsoft Office PowerPoint</Application>
  <PresentationFormat>宽屏</PresentationFormat>
  <Paragraphs>81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 Wang</dc:creator>
  <cp:lastModifiedBy>Qian Wang</cp:lastModifiedBy>
  <cp:revision>171</cp:revision>
  <dcterms:created xsi:type="dcterms:W3CDTF">2020-07-31T00:06:30Z</dcterms:created>
  <dcterms:modified xsi:type="dcterms:W3CDTF">2020-12-10T08:38:29Z</dcterms:modified>
</cp:coreProperties>
</file>