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6483" autoAdjust="0"/>
  </p:normalViewPr>
  <p:slideViewPr>
    <p:cSldViewPr snapToGrid="0" showGuides="1">
      <p:cViewPr>
        <p:scale>
          <a:sx n="60" d="100"/>
          <a:sy n="60" d="100"/>
        </p:scale>
        <p:origin x="768" y="1128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290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7E8D95-AB39-40BC-8AE8-6B1B0CAAD7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70C05-3402-46F2-9297-FA82E465E1B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C6538-9768-48D6-BC09-0FFE1AF8E1A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5A64C-3956-44DB-BA3A-097389B48F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/>
            <a:srcRect l="7256" r="7256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8" name="任意多边形: 形状 7"/>
            <p:cNvSpPr/>
            <p:nvPr/>
          </p:nvSpPr>
          <p:spPr>
            <a:xfrm flipV="1">
              <a:off x="8482231" y="5933369"/>
              <a:ext cx="2977785" cy="92357"/>
            </a:xfrm>
            <a:custGeom>
              <a:avLst/>
              <a:gdLst>
                <a:gd name="connsiteX0" fmla="*/ 4835643 w 4911814"/>
                <a:gd name="connsiteY0" fmla="*/ 0 h 152342"/>
                <a:gd name="connsiteX1" fmla="*/ 4911814 w 4911814"/>
                <a:gd name="connsiteY1" fmla="*/ 76171 h 152342"/>
                <a:gd name="connsiteX2" fmla="*/ 4835643 w 4911814"/>
                <a:gd name="connsiteY2" fmla="*/ 152342 h 152342"/>
                <a:gd name="connsiteX3" fmla="*/ 4759472 w 4911814"/>
                <a:gd name="connsiteY3" fmla="*/ 76171 h 152342"/>
                <a:gd name="connsiteX4" fmla="*/ 4402961 w 4911814"/>
                <a:gd name="connsiteY4" fmla="*/ 0 h 152342"/>
                <a:gd name="connsiteX5" fmla="*/ 4479132 w 4911814"/>
                <a:gd name="connsiteY5" fmla="*/ 76171 h 152342"/>
                <a:gd name="connsiteX6" fmla="*/ 4402961 w 4911814"/>
                <a:gd name="connsiteY6" fmla="*/ 152342 h 152342"/>
                <a:gd name="connsiteX7" fmla="*/ 4326790 w 4911814"/>
                <a:gd name="connsiteY7" fmla="*/ 76171 h 152342"/>
                <a:gd name="connsiteX8" fmla="*/ 3970282 w 4911814"/>
                <a:gd name="connsiteY8" fmla="*/ 0 h 152342"/>
                <a:gd name="connsiteX9" fmla="*/ 4046453 w 4911814"/>
                <a:gd name="connsiteY9" fmla="*/ 76171 h 152342"/>
                <a:gd name="connsiteX10" fmla="*/ 3970282 w 4911814"/>
                <a:gd name="connsiteY10" fmla="*/ 152342 h 152342"/>
                <a:gd name="connsiteX11" fmla="*/ 3894111 w 4911814"/>
                <a:gd name="connsiteY11" fmla="*/ 76171 h 152342"/>
                <a:gd name="connsiteX12" fmla="*/ 3537603 w 4911814"/>
                <a:gd name="connsiteY12" fmla="*/ 0 h 152342"/>
                <a:gd name="connsiteX13" fmla="*/ 3613774 w 4911814"/>
                <a:gd name="connsiteY13" fmla="*/ 76171 h 152342"/>
                <a:gd name="connsiteX14" fmla="*/ 3537603 w 4911814"/>
                <a:gd name="connsiteY14" fmla="*/ 152342 h 152342"/>
                <a:gd name="connsiteX15" fmla="*/ 3461432 w 4911814"/>
                <a:gd name="connsiteY15" fmla="*/ 76171 h 152342"/>
                <a:gd name="connsiteX16" fmla="*/ 3104924 w 4911814"/>
                <a:gd name="connsiteY16" fmla="*/ 0 h 152342"/>
                <a:gd name="connsiteX17" fmla="*/ 3181095 w 4911814"/>
                <a:gd name="connsiteY17" fmla="*/ 76171 h 152342"/>
                <a:gd name="connsiteX18" fmla="*/ 3104924 w 4911814"/>
                <a:gd name="connsiteY18" fmla="*/ 152342 h 152342"/>
                <a:gd name="connsiteX19" fmla="*/ 3028753 w 4911814"/>
                <a:gd name="connsiteY19" fmla="*/ 76171 h 152342"/>
                <a:gd name="connsiteX20" fmla="*/ 2672245 w 4911814"/>
                <a:gd name="connsiteY20" fmla="*/ 0 h 152342"/>
                <a:gd name="connsiteX21" fmla="*/ 2748416 w 4911814"/>
                <a:gd name="connsiteY21" fmla="*/ 76171 h 152342"/>
                <a:gd name="connsiteX22" fmla="*/ 2672245 w 4911814"/>
                <a:gd name="connsiteY22" fmla="*/ 152342 h 152342"/>
                <a:gd name="connsiteX23" fmla="*/ 2596074 w 4911814"/>
                <a:gd name="connsiteY23" fmla="*/ 76171 h 152342"/>
                <a:gd name="connsiteX24" fmla="*/ 2239566 w 4911814"/>
                <a:gd name="connsiteY24" fmla="*/ 0 h 152342"/>
                <a:gd name="connsiteX25" fmla="*/ 2315737 w 4911814"/>
                <a:gd name="connsiteY25" fmla="*/ 76171 h 152342"/>
                <a:gd name="connsiteX26" fmla="*/ 2239566 w 4911814"/>
                <a:gd name="connsiteY26" fmla="*/ 152342 h 152342"/>
                <a:gd name="connsiteX27" fmla="*/ 2163395 w 4911814"/>
                <a:gd name="connsiteY27" fmla="*/ 76171 h 152342"/>
                <a:gd name="connsiteX28" fmla="*/ 1806887 w 4911814"/>
                <a:gd name="connsiteY28" fmla="*/ 0 h 152342"/>
                <a:gd name="connsiteX29" fmla="*/ 1883058 w 4911814"/>
                <a:gd name="connsiteY29" fmla="*/ 76171 h 152342"/>
                <a:gd name="connsiteX30" fmla="*/ 1806887 w 4911814"/>
                <a:gd name="connsiteY30" fmla="*/ 152342 h 152342"/>
                <a:gd name="connsiteX31" fmla="*/ 1730716 w 4911814"/>
                <a:gd name="connsiteY31" fmla="*/ 76171 h 152342"/>
                <a:gd name="connsiteX32" fmla="*/ 1374208 w 4911814"/>
                <a:gd name="connsiteY32" fmla="*/ 0 h 152342"/>
                <a:gd name="connsiteX33" fmla="*/ 1450379 w 4911814"/>
                <a:gd name="connsiteY33" fmla="*/ 76171 h 152342"/>
                <a:gd name="connsiteX34" fmla="*/ 1374208 w 4911814"/>
                <a:gd name="connsiteY34" fmla="*/ 152342 h 152342"/>
                <a:gd name="connsiteX35" fmla="*/ 1298037 w 4911814"/>
                <a:gd name="connsiteY35" fmla="*/ 76171 h 152342"/>
                <a:gd name="connsiteX36" fmla="*/ 941529 w 4911814"/>
                <a:gd name="connsiteY36" fmla="*/ 0 h 152342"/>
                <a:gd name="connsiteX37" fmla="*/ 1017700 w 4911814"/>
                <a:gd name="connsiteY37" fmla="*/ 76171 h 152342"/>
                <a:gd name="connsiteX38" fmla="*/ 941529 w 4911814"/>
                <a:gd name="connsiteY38" fmla="*/ 152342 h 152342"/>
                <a:gd name="connsiteX39" fmla="*/ 865358 w 4911814"/>
                <a:gd name="connsiteY39" fmla="*/ 76171 h 152342"/>
                <a:gd name="connsiteX40" fmla="*/ 508850 w 4911814"/>
                <a:gd name="connsiteY40" fmla="*/ 0 h 152342"/>
                <a:gd name="connsiteX41" fmla="*/ 585021 w 4911814"/>
                <a:gd name="connsiteY41" fmla="*/ 76171 h 152342"/>
                <a:gd name="connsiteX42" fmla="*/ 508850 w 4911814"/>
                <a:gd name="connsiteY42" fmla="*/ 152342 h 152342"/>
                <a:gd name="connsiteX43" fmla="*/ 432679 w 4911814"/>
                <a:gd name="connsiteY43" fmla="*/ 76171 h 152342"/>
                <a:gd name="connsiteX44" fmla="*/ 76171 w 4911814"/>
                <a:gd name="connsiteY44" fmla="*/ 0 h 152342"/>
                <a:gd name="connsiteX45" fmla="*/ 152342 w 4911814"/>
                <a:gd name="connsiteY45" fmla="*/ 76171 h 152342"/>
                <a:gd name="connsiteX46" fmla="*/ 76171 w 4911814"/>
                <a:gd name="connsiteY46" fmla="*/ 152342 h 152342"/>
                <a:gd name="connsiteX47" fmla="*/ 0 w 4911814"/>
                <a:gd name="connsiteY47" fmla="*/ 76171 h 15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911814" h="152342">
                  <a:moveTo>
                    <a:pt x="4835643" y="0"/>
                  </a:moveTo>
                  <a:lnTo>
                    <a:pt x="4911814" y="76171"/>
                  </a:lnTo>
                  <a:lnTo>
                    <a:pt x="4835643" y="152342"/>
                  </a:lnTo>
                  <a:lnTo>
                    <a:pt x="4759472" y="76171"/>
                  </a:lnTo>
                  <a:close/>
                  <a:moveTo>
                    <a:pt x="4402961" y="0"/>
                  </a:moveTo>
                  <a:lnTo>
                    <a:pt x="4479132" y="76171"/>
                  </a:lnTo>
                  <a:lnTo>
                    <a:pt x="4402961" y="152342"/>
                  </a:lnTo>
                  <a:lnTo>
                    <a:pt x="4326790" y="76171"/>
                  </a:lnTo>
                  <a:close/>
                  <a:moveTo>
                    <a:pt x="3970282" y="0"/>
                  </a:moveTo>
                  <a:lnTo>
                    <a:pt x="4046453" y="76171"/>
                  </a:lnTo>
                  <a:lnTo>
                    <a:pt x="3970282" y="152342"/>
                  </a:lnTo>
                  <a:lnTo>
                    <a:pt x="3894111" y="76171"/>
                  </a:lnTo>
                  <a:close/>
                  <a:moveTo>
                    <a:pt x="3537603" y="0"/>
                  </a:moveTo>
                  <a:lnTo>
                    <a:pt x="3613774" y="76171"/>
                  </a:lnTo>
                  <a:lnTo>
                    <a:pt x="3537603" y="152342"/>
                  </a:lnTo>
                  <a:lnTo>
                    <a:pt x="3461432" y="76171"/>
                  </a:lnTo>
                  <a:close/>
                  <a:moveTo>
                    <a:pt x="3104924" y="0"/>
                  </a:moveTo>
                  <a:lnTo>
                    <a:pt x="3181095" y="76171"/>
                  </a:lnTo>
                  <a:lnTo>
                    <a:pt x="3104924" y="152342"/>
                  </a:lnTo>
                  <a:lnTo>
                    <a:pt x="3028753" y="76171"/>
                  </a:lnTo>
                  <a:close/>
                  <a:moveTo>
                    <a:pt x="2672245" y="0"/>
                  </a:moveTo>
                  <a:lnTo>
                    <a:pt x="2748416" y="76171"/>
                  </a:lnTo>
                  <a:lnTo>
                    <a:pt x="2672245" y="152342"/>
                  </a:lnTo>
                  <a:lnTo>
                    <a:pt x="2596074" y="76171"/>
                  </a:lnTo>
                  <a:close/>
                  <a:moveTo>
                    <a:pt x="2239566" y="0"/>
                  </a:moveTo>
                  <a:lnTo>
                    <a:pt x="2315737" y="76171"/>
                  </a:lnTo>
                  <a:lnTo>
                    <a:pt x="2239566" y="152342"/>
                  </a:lnTo>
                  <a:lnTo>
                    <a:pt x="2163395" y="76171"/>
                  </a:lnTo>
                  <a:close/>
                  <a:moveTo>
                    <a:pt x="1806887" y="0"/>
                  </a:moveTo>
                  <a:lnTo>
                    <a:pt x="1883058" y="76171"/>
                  </a:lnTo>
                  <a:lnTo>
                    <a:pt x="1806887" y="152342"/>
                  </a:lnTo>
                  <a:lnTo>
                    <a:pt x="1730716" y="76171"/>
                  </a:lnTo>
                  <a:close/>
                  <a:moveTo>
                    <a:pt x="1374208" y="0"/>
                  </a:moveTo>
                  <a:lnTo>
                    <a:pt x="1450379" y="76171"/>
                  </a:lnTo>
                  <a:lnTo>
                    <a:pt x="1374208" y="152342"/>
                  </a:lnTo>
                  <a:lnTo>
                    <a:pt x="1298037" y="76171"/>
                  </a:lnTo>
                  <a:close/>
                  <a:moveTo>
                    <a:pt x="941529" y="0"/>
                  </a:moveTo>
                  <a:lnTo>
                    <a:pt x="1017700" y="76171"/>
                  </a:lnTo>
                  <a:lnTo>
                    <a:pt x="941529" y="152342"/>
                  </a:lnTo>
                  <a:lnTo>
                    <a:pt x="865358" y="76171"/>
                  </a:lnTo>
                  <a:close/>
                  <a:moveTo>
                    <a:pt x="508850" y="0"/>
                  </a:moveTo>
                  <a:lnTo>
                    <a:pt x="585021" y="76171"/>
                  </a:lnTo>
                  <a:lnTo>
                    <a:pt x="508850" y="152342"/>
                  </a:lnTo>
                  <a:lnTo>
                    <a:pt x="432679" y="76171"/>
                  </a:lnTo>
                  <a:close/>
                  <a:moveTo>
                    <a:pt x="76171" y="0"/>
                  </a:moveTo>
                  <a:lnTo>
                    <a:pt x="152342" y="76171"/>
                  </a:lnTo>
                  <a:lnTo>
                    <a:pt x="76171" y="152342"/>
                  </a:lnTo>
                  <a:lnTo>
                    <a:pt x="0" y="76171"/>
                  </a:lnTo>
                  <a:close/>
                </a:path>
              </a:pathLst>
            </a:custGeom>
            <a:solidFill>
              <a:srgbClr val="F8C381">
                <a:alpha val="71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326639" y="1840894"/>
              <a:ext cx="5462307" cy="3661630"/>
              <a:chOff x="373564" y="1349604"/>
              <a:chExt cx="5928141" cy="3803232"/>
            </a:xfrm>
          </p:grpSpPr>
          <p:sp>
            <p:nvSpPr>
              <p:cNvPr id="14" name="任意多边形: 形状 13"/>
              <p:cNvSpPr/>
              <p:nvPr/>
            </p:nvSpPr>
            <p:spPr bwMode="auto">
              <a:xfrm>
                <a:off x="529950" y="2191184"/>
                <a:ext cx="2582780" cy="2961652"/>
              </a:xfrm>
              <a:custGeom>
                <a:avLst/>
                <a:gdLst>
                  <a:gd name="T0" fmla="*/ 1371 w 1844"/>
                  <a:gd name="T1" fmla="*/ 1832 h 2115"/>
                  <a:gd name="T2" fmla="*/ 1400 w 1844"/>
                  <a:gd name="T3" fmla="*/ 1792 h 2115"/>
                  <a:gd name="T4" fmla="*/ 1736 w 1844"/>
                  <a:gd name="T5" fmla="*/ 1792 h 2115"/>
                  <a:gd name="T6" fmla="*/ 1736 w 1844"/>
                  <a:gd name="T7" fmla="*/ 1760 h 2115"/>
                  <a:gd name="T8" fmla="*/ 1420 w 1844"/>
                  <a:gd name="T9" fmla="*/ 1760 h 2115"/>
                  <a:gd name="T10" fmla="*/ 1524 w 1844"/>
                  <a:gd name="T11" fmla="*/ 1385 h 2115"/>
                  <a:gd name="T12" fmla="*/ 1446 w 1844"/>
                  <a:gd name="T13" fmla="*/ 1057 h 2115"/>
                  <a:gd name="T14" fmla="*/ 1302 w 1844"/>
                  <a:gd name="T15" fmla="*/ 1057 h 2115"/>
                  <a:gd name="T16" fmla="*/ 1302 w 1844"/>
                  <a:gd name="T17" fmla="*/ 1006 h 2115"/>
                  <a:gd name="T18" fmla="*/ 1418 w 1844"/>
                  <a:gd name="T19" fmla="*/ 1006 h 2115"/>
                  <a:gd name="T20" fmla="*/ 794 w 1844"/>
                  <a:gd name="T21" fmla="*/ 655 h 2115"/>
                  <a:gd name="T22" fmla="*/ 644 w 1844"/>
                  <a:gd name="T23" fmla="*/ 655 h 2115"/>
                  <a:gd name="T24" fmla="*/ 718 w 1844"/>
                  <a:gd name="T25" fmla="*/ 451 h 2115"/>
                  <a:gd name="T26" fmla="*/ 1450 w 1844"/>
                  <a:gd name="T27" fmla="*/ 451 h 2115"/>
                  <a:gd name="T28" fmla="*/ 1450 w 1844"/>
                  <a:gd name="T29" fmla="*/ 257 h 2115"/>
                  <a:gd name="T30" fmla="*/ 1540 w 1844"/>
                  <a:gd name="T31" fmla="*/ 257 h 2115"/>
                  <a:gd name="T32" fmla="*/ 1540 w 1844"/>
                  <a:gd name="T33" fmla="*/ 215 h 2115"/>
                  <a:gd name="T34" fmla="*/ 1450 w 1844"/>
                  <a:gd name="T35" fmla="*/ 215 h 2115"/>
                  <a:gd name="T36" fmla="*/ 1450 w 1844"/>
                  <a:gd name="T37" fmla="*/ 184 h 2115"/>
                  <a:gd name="T38" fmla="*/ 1616 w 1844"/>
                  <a:gd name="T39" fmla="*/ 184 h 2115"/>
                  <a:gd name="T40" fmla="*/ 1616 w 1844"/>
                  <a:gd name="T41" fmla="*/ 96 h 2115"/>
                  <a:gd name="T42" fmla="*/ 1450 w 1844"/>
                  <a:gd name="T43" fmla="*/ 96 h 2115"/>
                  <a:gd name="T44" fmla="*/ 1450 w 1844"/>
                  <a:gd name="T45" fmla="*/ 0 h 2115"/>
                  <a:gd name="T46" fmla="*/ 402 w 1844"/>
                  <a:gd name="T47" fmla="*/ 0 h 2115"/>
                  <a:gd name="T48" fmla="*/ 313 w 1844"/>
                  <a:gd name="T49" fmla="*/ 244 h 2115"/>
                  <a:gd name="T50" fmla="*/ 857 w 1844"/>
                  <a:gd name="T51" fmla="*/ 244 h 2115"/>
                  <a:gd name="T52" fmla="*/ 857 w 1844"/>
                  <a:gd name="T53" fmla="*/ 270 h 2115"/>
                  <a:gd name="T54" fmla="*/ 304 w 1844"/>
                  <a:gd name="T55" fmla="*/ 270 h 2115"/>
                  <a:gd name="T56" fmla="*/ 153 w 1844"/>
                  <a:gd name="T57" fmla="*/ 686 h 2115"/>
                  <a:gd name="T58" fmla="*/ 461 w 1844"/>
                  <a:gd name="T59" fmla="*/ 686 h 2115"/>
                  <a:gd name="T60" fmla="*/ 461 w 1844"/>
                  <a:gd name="T61" fmla="*/ 731 h 2115"/>
                  <a:gd name="T62" fmla="*/ 136 w 1844"/>
                  <a:gd name="T63" fmla="*/ 731 h 2115"/>
                  <a:gd name="T64" fmla="*/ 107 w 1844"/>
                  <a:gd name="T65" fmla="*/ 813 h 2115"/>
                  <a:gd name="T66" fmla="*/ 254 w 1844"/>
                  <a:gd name="T67" fmla="*/ 813 h 2115"/>
                  <a:gd name="T68" fmla="*/ 254 w 1844"/>
                  <a:gd name="T69" fmla="*/ 900 h 2115"/>
                  <a:gd name="T70" fmla="*/ 75 w 1844"/>
                  <a:gd name="T71" fmla="*/ 900 h 2115"/>
                  <a:gd name="T72" fmla="*/ 0 w 1844"/>
                  <a:gd name="T73" fmla="*/ 1106 h 2115"/>
                  <a:gd name="T74" fmla="*/ 794 w 1844"/>
                  <a:gd name="T75" fmla="*/ 1106 h 2115"/>
                  <a:gd name="T76" fmla="*/ 1073 w 1844"/>
                  <a:gd name="T77" fmla="*/ 1385 h 2115"/>
                  <a:gd name="T78" fmla="*/ 794 w 1844"/>
                  <a:gd name="T79" fmla="*/ 1663 h 2115"/>
                  <a:gd name="T80" fmla="*/ 516 w 1844"/>
                  <a:gd name="T81" fmla="*/ 1385 h 2115"/>
                  <a:gd name="T82" fmla="*/ 64 w 1844"/>
                  <a:gd name="T83" fmla="*/ 1385 h 2115"/>
                  <a:gd name="T84" fmla="*/ 104 w 1844"/>
                  <a:gd name="T85" fmla="*/ 1621 h 2115"/>
                  <a:gd name="T86" fmla="*/ 260 w 1844"/>
                  <a:gd name="T87" fmla="*/ 1621 h 2115"/>
                  <a:gd name="T88" fmla="*/ 260 w 1844"/>
                  <a:gd name="T89" fmla="*/ 1644 h 2115"/>
                  <a:gd name="T90" fmla="*/ 112 w 1844"/>
                  <a:gd name="T91" fmla="*/ 1644 h 2115"/>
                  <a:gd name="T92" fmla="*/ 134 w 1844"/>
                  <a:gd name="T93" fmla="*/ 1697 h 2115"/>
                  <a:gd name="T94" fmla="*/ 260 w 1844"/>
                  <a:gd name="T95" fmla="*/ 1697 h 2115"/>
                  <a:gd name="T96" fmla="*/ 260 w 1844"/>
                  <a:gd name="T97" fmla="*/ 1738 h 2115"/>
                  <a:gd name="T98" fmla="*/ 155 w 1844"/>
                  <a:gd name="T99" fmla="*/ 1738 h 2115"/>
                  <a:gd name="T100" fmla="*/ 794 w 1844"/>
                  <a:gd name="T101" fmla="*/ 2115 h 2115"/>
                  <a:gd name="T102" fmla="*/ 1306 w 1844"/>
                  <a:gd name="T103" fmla="*/ 1904 h 2115"/>
                  <a:gd name="T104" fmla="*/ 1844 w 1844"/>
                  <a:gd name="T105" fmla="*/ 1904 h 2115"/>
                  <a:gd name="T106" fmla="*/ 1844 w 1844"/>
                  <a:gd name="T107" fmla="*/ 1832 h 2115"/>
                  <a:gd name="T108" fmla="*/ 1371 w 1844"/>
                  <a:gd name="T109" fmla="*/ 1832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44" h="2115">
                    <a:moveTo>
                      <a:pt x="1371" y="1832"/>
                    </a:moveTo>
                    <a:cubicBezTo>
                      <a:pt x="1381" y="1819"/>
                      <a:pt x="1391" y="1805"/>
                      <a:pt x="1400" y="1792"/>
                    </a:cubicBezTo>
                    <a:cubicBezTo>
                      <a:pt x="1736" y="1792"/>
                      <a:pt x="1736" y="1792"/>
                      <a:pt x="1736" y="1792"/>
                    </a:cubicBezTo>
                    <a:cubicBezTo>
                      <a:pt x="1736" y="1760"/>
                      <a:pt x="1736" y="1760"/>
                      <a:pt x="1736" y="1760"/>
                    </a:cubicBezTo>
                    <a:cubicBezTo>
                      <a:pt x="1420" y="1760"/>
                      <a:pt x="1420" y="1760"/>
                      <a:pt x="1420" y="1760"/>
                    </a:cubicBezTo>
                    <a:cubicBezTo>
                      <a:pt x="1486" y="1650"/>
                      <a:pt x="1524" y="1522"/>
                      <a:pt x="1524" y="1385"/>
                    </a:cubicBezTo>
                    <a:cubicBezTo>
                      <a:pt x="1524" y="1267"/>
                      <a:pt x="1496" y="1156"/>
                      <a:pt x="1446" y="1057"/>
                    </a:cubicBezTo>
                    <a:cubicBezTo>
                      <a:pt x="1302" y="1057"/>
                      <a:pt x="1302" y="1057"/>
                      <a:pt x="1302" y="1057"/>
                    </a:cubicBezTo>
                    <a:cubicBezTo>
                      <a:pt x="1302" y="1006"/>
                      <a:pt x="1302" y="1006"/>
                      <a:pt x="1302" y="1006"/>
                    </a:cubicBezTo>
                    <a:cubicBezTo>
                      <a:pt x="1418" y="1006"/>
                      <a:pt x="1418" y="1006"/>
                      <a:pt x="1418" y="1006"/>
                    </a:cubicBezTo>
                    <a:cubicBezTo>
                      <a:pt x="1290" y="796"/>
                      <a:pt x="1058" y="655"/>
                      <a:pt x="794" y="655"/>
                    </a:cubicBezTo>
                    <a:cubicBezTo>
                      <a:pt x="644" y="655"/>
                      <a:pt x="644" y="655"/>
                      <a:pt x="644" y="655"/>
                    </a:cubicBezTo>
                    <a:cubicBezTo>
                      <a:pt x="718" y="451"/>
                      <a:pt x="718" y="451"/>
                      <a:pt x="718" y="451"/>
                    </a:cubicBezTo>
                    <a:cubicBezTo>
                      <a:pt x="1450" y="451"/>
                      <a:pt x="1450" y="451"/>
                      <a:pt x="1450" y="451"/>
                    </a:cubicBezTo>
                    <a:cubicBezTo>
                      <a:pt x="1450" y="257"/>
                      <a:pt x="1450" y="257"/>
                      <a:pt x="1450" y="257"/>
                    </a:cubicBezTo>
                    <a:cubicBezTo>
                      <a:pt x="1540" y="257"/>
                      <a:pt x="1540" y="257"/>
                      <a:pt x="1540" y="257"/>
                    </a:cubicBezTo>
                    <a:cubicBezTo>
                      <a:pt x="1540" y="215"/>
                      <a:pt x="1540" y="215"/>
                      <a:pt x="1540" y="215"/>
                    </a:cubicBezTo>
                    <a:cubicBezTo>
                      <a:pt x="1450" y="215"/>
                      <a:pt x="1450" y="215"/>
                      <a:pt x="1450" y="215"/>
                    </a:cubicBezTo>
                    <a:cubicBezTo>
                      <a:pt x="1450" y="184"/>
                      <a:pt x="1450" y="184"/>
                      <a:pt x="1450" y="184"/>
                    </a:cubicBezTo>
                    <a:cubicBezTo>
                      <a:pt x="1616" y="184"/>
                      <a:pt x="1616" y="184"/>
                      <a:pt x="1616" y="184"/>
                    </a:cubicBezTo>
                    <a:cubicBezTo>
                      <a:pt x="1616" y="96"/>
                      <a:pt x="1616" y="96"/>
                      <a:pt x="1616" y="96"/>
                    </a:cubicBezTo>
                    <a:cubicBezTo>
                      <a:pt x="1450" y="96"/>
                      <a:pt x="1450" y="96"/>
                      <a:pt x="1450" y="96"/>
                    </a:cubicBezTo>
                    <a:cubicBezTo>
                      <a:pt x="1450" y="0"/>
                      <a:pt x="1450" y="0"/>
                      <a:pt x="1450" y="0"/>
                    </a:cubicBezTo>
                    <a:cubicBezTo>
                      <a:pt x="402" y="0"/>
                      <a:pt x="402" y="0"/>
                      <a:pt x="402" y="0"/>
                    </a:cubicBezTo>
                    <a:cubicBezTo>
                      <a:pt x="313" y="244"/>
                      <a:pt x="313" y="244"/>
                      <a:pt x="313" y="244"/>
                    </a:cubicBezTo>
                    <a:cubicBezTo>
                      <a:pt x="857" y="244"/>
                      <a:pt x="857" y="244"/>
                      <a:pt x="857" y="244"/>
                    </a:cubicBezTo>
                    <a:cubicBezTo>
                      <a:pt x="857" y="270"/>
                      <a:pt x="857" y="270"/>
                      <a:pt x="857" y="270"/>
                    </a:cubicBezTo>
                    <a:cubicBezTo>
                      <a:pt x="304" y="270"/>
                      <a:pt x="304" y="270"/>
                      <a:pt x="304" y="270"/>
                    </a:cubicBezTo>
                    <a:cubicBezTo>
                      <a:pt x="153" y="686"/>
                      <a:pt x="153" y="686"/>
                      <a:pt x="153" y="686"/>
                    </a:cubicBezTo>
                    <a:cubicBezTo>
                      <a:pt x="461" y="686"/>
                      <a:pt x="461" y="686"/>
                      <a:pt x="461" y="686"/>
                    </a:cubicBezTo>
                    <a:cubicBezTo>
                      <a:pt x="461" y="731"/>
                      <a:pt x="461" y="731"/>
                      <a:pt x="461" y="731"/>
                    </a:cubicBezTo>
                    <a:cubicBezTo>
                      <a:pt x="136" y="731"/>
                      <a:pt x="136" y="731"/>
                      <a:pt x="136" y="731"/>
                    </a:cubicBezTo>
                    <a:cubicBezTo>
                      <a:pt x="107" y="813"/>
                      <a:pt x="107" y="813"/>
                      <a:pt x="107" y="813"/>
                    </a:cubicBezTo>
                    <a:cubicBezTo>
                      <a:pt x="254" y="813"/>
                      <a:pt x="254" y="813"/>
                      <a:pt x="254" y="813"/>
                    </a:cubicBezTo>
                    <a:cubicBezTo>
                      <a:pt x="254" y="900"/>
                      <a:pt x="254" y="900"/>
                      <a:pt x="254" y="900"/>
                    </a:cubicBezTo>
                    <a:cubicBezTo>
                      <a:pt x="75" y="900"/>
                      <a:pt x="75" y="900"/>
                      <a:pt x="75" y="900"/>
                    </a:cubicBezTo>
                    <a:cubicBezTo>
                      <a:pt x="0" y="1106"/>
                      <a:pt x="0" y="1106"/>
                      <a:pt x="0" y="1106"/>
                    </a:cubicBezTo>
                    <a:cubicBezTo>
                      <a:pt x="794" y="1106"/>
                      <a:pt x="794" y="1106"/>
                      <a:pt x="794" y="1106"/>
                    </a:cubicBezTo>
                    <a:cubicBezTo>
                      <a:pt x="948" y="1106"/>
                      <a:pt x="1073" y="1231"/>
                      <a:pt x="1073" y="1385"/>
                    </a:cubicBezTo>
                    <a:cubicBezTo>
                      <a:pt x="1073" y="1538"/>
                      <a:pt x="948" y="1663"/>
                      <a:pt x="794" y="1663"/>
                    </a:cubicBezTo>
                    <a:cubicBezTo>
                      <a:pt x="640" y="1663"/>
                      <a:pt x="516" y="1538"/>
                      <a:pt x="516" y="1385"/>
                    </a:cubicBezTo>
                    <a:cubicBezTo>
                      <a:pt x="64" y="1385"/>
                      <a:pt x="64" y="1385"/>
                      <a:pt x="64" y="1385"/>
                    </a:cubicBezTo>
                    <a:cubicBezTo>
                      <a:pt x="64" y="1468"/>
                      <a:pt x="78" y="1547"/>
                      <a:pt x="104" y="1621"/>
                    </a:cubicBezTo>
                    <a:cubicBezTo>
                      <a:pt x="260" y="1621"/>
                      <a:pt x="260" y="1621"/>
                      <a:pt x="260" y="1621"/>
                    </a:cubicBezTo>
                    <a:cubicBezTo>
                      <a:pt x="260" y="1644"/>
                      <a:pt x="260" y="1644"/>
                      <a:pt x="260" y="1644"/>
                    </a:cubicBezTo>
                    <a:cubicBezTo>
                      <a:pt x="112" y="1644"/>
                      <a:pt x="112" y="1644"/>
                      <a:pt x="112" y="1644"/>
                    </a:cubicBezTo>
                    <a:cubicBezTo>
                      <a:pt x="119" y="1662"/>
                      <a:pt x="126" y="1680"/>
                      <a:pt x="134" y="1697"/>
                    </a:cubicBezTo>
                    <a:cubicBezTo>
                      <a:pt x="260" y="1697"/>
                      <a:pt x="260" y="1697"/>
                      <a:pt x="260" y="1697"/>
                    </a:cubicBezTo>
                    <a:cubicBezTo>
                      <a:pt x="260" y="1738"/>
                      <a:pt x="260" y="1738"/>
                      <a:pt x="260" y="1738"/>
                    </a:cubicBezTo>
                    <a:cubicBezTo>
                      <a:pt x="155" y="1738"/>
                      <a:pt x="155" y="1738"/>
                      <a:pt x="155" y="1738"/>
                    </a:cubicBezTo>
                    <a:cubicBezTo>
                      <a:pt x="280" y="1963"/>
                      <a:pt x="520" y="2115"/>
                      <a:pt x="794" y="2115"/>
                    </a:cubicBezTo>
                    <a:cubicBezTo>
                      <a:pt x="994" y="2115"/>
                      <a:pt x="1175" y="2034"/>
                      <a:pt x="1306" y="1904"/>
                    </a:cubicBezTo>
                    <a:cubicBezTo>
                      <a:pt x="1844" y="1904"/>
                      <a:pt x="1844" y="1904"/>
                      <a:pt x="1844" y="1904"/>
                    </a:cubicBezTo>
                    <a:cubicBezTo>
                      <a:pt x="1844" y="1832"/>
                      <a:pt x="1844" y="1832"/>
                      <a:pt x="1844" y="1832"/>
                    </a:cubicBezTo>
                    <a:lnTo>
                      <a:pt x="1371" y="1832"/>
                    </a:lnTo>
                    <a:close/>
                  </a:path>
                </a:pathLst>
              </a:custGeom>
              <a:solidFill>
                <a:srgbClr val="8F45C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/>
            </p:nvSpPr>
            <p:spPr bwMode="auto">
              <a:xfrm>
                <a:off x="2741919" y="2324997"/>
                <a:ext cx="3000346" cy="2690799"/>
              </a:xfrm>
              <a:custGeom>
                <a:avLst/>
                <a:gdLst>
                  <a:gd name="T0" fmla="*/ 1330 w 2141"/>
                  <a:gd name="T1" fmla="*/ 1760 h 1922"/>
                  <a:gd name="T2" fmla="*/ 1545 w 2141"/>
                  <a:gd name="T3" fmla="*/ 1723 h 1922"/>
                  <a:gd name="T4" fmla="*/ 1055 w 2141"/>
                  <a:gd name="T5" fmla="*/ 1659 h 1922"/>
                  <a:gd name="T6" fmla="*/ 1657 w 2141"/>
                  <a:gd name="T7" fmla="*/ 1622 h 1922"/>
                  <a:gd name="T8" fmla="*/ 1345 w 2141"/>
                  <a:gd name="T9" fmla="*/ 1590 h 1922"/>
                  <a:gd name="T10" fmla="*/ 1922 w 2141"/>
                  <a:gd name="T11" fmla="*/ 961 h 1922"/>
                  <a:gd name="T12" fmla="*/ 2079 w 2141"/>
                  <a:gd name="T13" fmla="*/ 951 h 1922"/>
                  <a:gd name="T14" fmla="*/ 1922 w 2141"/>
                  <a:gd name="T15" fmla="*/ 930 h 1922"/>
                  <a:gd name="T16" fmla="*/ 2141 w 2141"/>
                  <a:gd name="T17" fmla="*/ 902 h 1922"/>
                  <a:gd name="T18" fmla="*/ 1922 w 2141"/>
                  <a:gd name="T19" fmla="*/ 834 h 1922"/>
                  <a:gd name="T20" fmla="*/ 714 w 2141"/>
                  <a:gd name="T21" fmla="*/ 735 h 1922"/>
                  <a:gd name="T22" fmla="*/ 892 w 2141"/>
                  <a:gd name="T23" fmla="*/ 902 h 1922"/>
                  <a:gd name="T24" fmla="*/ 714 w 2141"/>
                  <a:gd name="T25" fmla="*/ 973 h 1922"/>
                  <a:gd name="T26" fmla="*/ 1054 w 2141"/>
                  <a:gd name="T27" fmla="*/ 1001 h 1922"/>
                  <a:gd name="T28" fmla="*/ 714 w 2141"/>
                  <a:gd name="T29" fmla="*/ 1021 h 1922"/>
                  <a:gd name="T30" fmla="*/ 892 w 2141"/>
                  <a:gd name="T31" fmla="*/ 1065 h 1922"/>
                  <a:gd name="T32" fmla="*/ 714 w 2141"/>
                  <a:gd name="T33" fmla="*/ 1100 h 1922"/>
                  <a:gd name="T34" fmla="*/ 1417 w 2141"/>
                  <a:gd name="T35" fmla="*/ 1187 h 1922"/>
                  <a:gd name="T36" fmla="*/ 452 w 2141"/>
                  <a:gd name="T37" fmla="*/ 961 h 1922"/>
                  <a:gd name="T38" fmla="*/ 1636 w 2141"/>
                  <a:gd name="T39" fmla="*/ 452 h 1922"/>
                  <a:gd name="T40" fmla="*/ 1434 w 2141"/>
                  <a:gd name="T41" fmla="*/ 258 h 1922"/>
                  <a:gd name="T42" fmla="*/ 1636 w 2141"/>
                  <a:gd name="T43" fmla="*/ 211 h 1922"/>
                  <a:gd name="T44" fmla="*/ 1306 w 2141"/>
                  <a:gd name="T45" fmla="*/ 184 h 1922"/>
                  <a:gd name="T46" fmla="*/ 1636 w 2141"/>
                  <a:gd name="T47" fmla="*/ 156 h 1922"/>
                  <a:gd name="T48" fmla="*/ 1434 w 2141"/>
                  <a:gd name="T49" fmla="*/ 128 h 1922"/>
                  <a:gd name="T50" fmla="*/ 1636 w 2141"/>
                  <a:gd name="T51" fmla="*/ 73 h 1922"/>
                  <a:gd name="T52" fmla="*/ 961 w 2141"/>
                  <a:gd name="T53" fmla="*/ 0 h 1922"/>
                  <a:gd name="T54" fmla="*/ 627 w 2141"/>
                  <a:gd name="T55" fmla="*/ 187 h 1922"/>
                  <a:gd name="T56" fmla="*/ 345 w 2141"/>
                  <a:gd name="T57" fmla="*/ 225 h 1922"/>
                  <a:gd name="T58" fmla="*/ 471 w 2141"/>
                  <a:gd name="T59" fmla="*/ 258 h 1922"/>
                  <a:gd name="T60" fmla="*/ 253 w 2141"/>
                  <a:gd name="T61" fmla="*/ 312 h 1922"/>
                  <a:gd name="T62" fmla="*/ 961 w 2141"/>
                  <a:gd name="T63" fmla="*/ 1922 h 1922"/>
                  <a:gd name="T64" fmla="*/ 1330 w 2141"/>
                  <a:gd name="T65" fmla="*/ 1792 h 1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41" h="1922">
                    <a:moveTo>
                      <a:pt x="1330" y="1792"/>
                    </a:moveTo>
                    <a:cubicBezTo>
                      <a:pt x="1330" y="1760"/>
                      <a:pt x="1330" y="1760"/>
                      <a:pt x="1330" y="1760"/>
                    </a:cubicBezTo>
                    <a:cubicBezTo>
                      <a:pt x="1495" y="1760"/>
                      <a:pt x="1495" y="1760"/>
                      <a:pt x="1495" y="1760"/>
                    </a:cubicBezTo>
                    <a:cubicBezTo>
                      <a:pt x="1512" y="1748"/>
                      <a:pt x="1529" y="1736"/>
                      <a:pt x="1545" y="1723"/>
                    </a:cubicBezTo>
                    <a:cubicBezTo>
                      <a:pt x="1055" y="1723"/>
                      <a:pt x="1055" y="1723"/>
                      <a:pt x="1055" y="1723"/>
                    </a:cubicBezTo>
                    <a:cubicBezTo>
                      <a:pt x="1055" y="1659"/>
                      <a:pt x="1055" y="1659"/>
                      <a:pt x="1055" y="1659"/>
                    </a:cubicBezTo>
                    <a:cubicBezTo>
                      <a:pt x="1621" y="1659"/>
                      <a:pt x="1621" y="1659"/>
                      <a:pt x="1621" y="1659"/>
                    </a:cubicBezTo>
                    <a:cubicBezTo>
                      <a:pt x="1633" y="1647"/>
                      <a:pt x="1645" y="1635"/>
                      <a:pt x="1657" y="1622"/>
                    </a:cubicBezTo>
                    <a:cubicBezTo>
                      <a:pt x="1345" y="1622"/>
                      <a:pt x="1345" y="1622"/>
                      <a:pt x="1345" y="1622"/>
                    </a:cubicBezTo>
                    <a:cubicBezTo>
                      <a:pt x="1345" y="1590"/>
                      <a:pt x="1345" y="1590"/>
                      <a:pt x="1345" y="1590"/>
                    </a:cubicBezTo>
                    <a:cubicBezTo>
                      <a:pt x="1686" y="1590"/>
                      <a:pt x="1686" y="1590"/>
                      <a:pt x="1686" y="1590"/>
                    </a:cubicBezTo>
                    <a:cubicBezTo>
                      <a:pt x="1833" y="1422"/>
                      <a:pt x="1922" y="1202"/>
                      <a:pt x="1922" y="961"/>
                    </a:cubicBezTo>
                    <a:cubicBezTo>
                      <a:pt x="1922" y="951"/>
                      <a:pt x="1922" y="951"/>
                      <a:pt x="1922" y="951"/>
                    </a:cubicBezTo>
                    <a:cubicBezTo>
                      <a:pt x="2079" y="951"/>
                      <a:pt x="2079" y="951"/>
                      <a:pt x="2079" y="951"/>
                    </a:cubicBezTo>
                    <a:cubicBezTo>
                      <a:pt x="2079" y="930"/>
                      <a:pt x="2079" y="930"/>
                      <a:pt x="2079" y="930"/>
                    </a:cubicBezTo>
                    <a:cubicBezTo>
                      <a:pt x="1922" y="930"/>
                      <a:pt x="1922" y="930"/>
                      <a:pt x="1922" y="930"/>
                    </a:cubicBezTo>
                    <a:cubicBezTo>
                      <a:pt x="1922" y="902"/>
                      <a:pt x="1922" y="902"/>
                      <a:pt x="1922" y="902"/>
                    </a:cubicBezTo>
                    <a:cubicBezTo>
                      <a:pt x="2141" y="902"/>
                      <a:pt x="2141" y="902"/>
                      <a:pt x="2141" y="902"/>
                    </a:cubicBezTo>
                    <a:cubicBezTo>
                      <a:pt x="2141" y="834"/>
                      <a:pt x="2141" y="834"/>
                      <a:pt x="2141" y="834"/>
                    </a:cubicBezTo>
                    <a:cubicBezTo>
                      <a:pt x="1922" y="834"/>
                      <a:pt x="1922" y="834"/>
                      <a:pt x="1922" y="834"/>
                    </a:cubicBezTo>
                    <a:cubicBezTo>
                      <a:pt x="1922" y="735"/>
                      <a:pt x="1922" y="735"/>
                      <a:pt x="1922" y="735"/>
                    </a:cubicBezTo>
                    <a:cubicBezTo>
                      <a:pt x="714" y="735"/>
                      <a:pt x="714" y="735"/>
                      <a:pt x="714" y="735"/>
                    </a:cubicBezTo>
                    <a:cubicBezTo>
                      <a:pt x="714" y="902"/>
                      <a:pt x="714" y="902"/>
                      <a:pt x="714" y="902"/>
                    </a:cubicBezTo>
                    <a:cubicBezTo>
                      <a:pt x="892" y="902"/>
                      <a:pt x="892" y="902"/>
                      <a:pt x="892" y="902"/>
                    </a:cubicBezTo>
                    <a:cubicBezTo>
                      <a:pt x="892" y="973"/>
                      <a:pt x="892" y="973"/>
                      <a:pt x="892" y="973"/>
                    </a:cubicBezTo>
                    <a:cubicBezTo>
                      <a:pt x="714" y="973"/>
                      <a:pt x="714" y="973"/>
                      <a:pt x="714" y="973"/>
                    </a:cubicBezTo>
                    <a:cubicBezTo>
                      <a:pt x="714" y="1001"/>
                      <a:pt x="714" y="1001"/>
                      <a:pt x="714" y="1001"/>
                    </a:cubicBezTo>
                    <a:cubicBezTo>
                      <a:pt x="1054" y="1001"/>
                      <a:pt x="1054" y="1001"/>
                      <a:pt x="1054" y="1001"/>
                    </a:cubicBezTo>
                    <a:cubicBezTo>
                      <a:pt x="1054" y="1021"/>
                      <a:pt x="1054" y="1021"/>
                      <a:pt x="1054" y="1021"/>
                    </a:cubicBezTo>
                    <a:cubicBezTo>
                      <a:pt x="714" y="1021"/>
                      <a:pt x="714" y="1021"/>
                      <a:pt x="714" y="1021"/>
                    </a:cubicBezTo>
                    <a:cubicBezTo>
                      <a:pt x="714" y="1065"/>
                      <a:pt x="714" y="1065"/>
                      <a:pt x="714" y="1065"/>
                    </a:cubicBezTo>
                    <a:cubicBezTo>
                      <a:pt x="892" y="1065"/>
                      <a:pt x="892" y="1065"/>
                      <a:pt x="892" y="1065"/>
                    </a:cubicBezTo>
                    <a:cubicBezTo>
                      <a:pt x="892" y="1100"/>
                      <a:pt x="892" y="1100"/>
                      <a:pt x="892" y="1100"/>
                    </a:cubicBezTo>
                    <a:cubicBezTo>
                      <a:pt x="714" y="1100"/>
                      <a:pt x="714" y="1100"/>
                      <a:pt x="714" y="1100"/>
                    </a:cubicBezTo>
                    <a:cubicBezTo>
                      <a:pt x="714" y="1187"/>
                      <a:pt x="714" y="1187"/>
                      <a:pt x="714" y="1187"/>
                    </a:cubicBezTo>
                    <a:cubicBezTo>
                      <a:pt x="1417" y="1187"/>
                      <a:pt x="1417" y="1187"/>
                      <a:pt x="1417" y="1187"/>
                    </a:cubicBezTo>
                    <a:cubicBezTo>
                      <a:pt x="1334" y="1355"/>
                      <a:pt x="1161" y="1470"/>
                      <a:pt x="961" y="1470"/>
                    </a:cubicBezTo>
                    <a:cubicBezTo>
                      <a:pt x="680" y="1470"/>
                      <a:pt x="452" y="1242"/>
                      <a:pt x="452" y="961"/>
                    </a:cubicBezTo>
                    <a:cubicBezTo>
                      <a:pt x="452" y="680"/>
                      <a:pt x="680" y="452"/>
                      <a:pt x="961" y="452"/>
                    </a:cubicBezTo>
                    <a:cubicBezTo>
                      <a:pt x="1636" y="452"/>
                      <a:pt x="1636" y="452"/>
                      <a:pt x="1636" y="452"/>
                    </a:cubicBezTo>
                    <a:cubicBezTo>
                      <a:pt x="1636" y="258"/>
                      <a:pt x="1636" y="258"/>
                      <a:pt x="1636" y="258"/>
                    </a:cubicBezTo>
                    <a:cubicBezTo>
                      <a:pt x="1434" y="258"/>
                      <a:pt x="1434" y="258"/>
                      <a:pt x="1434" y="258"/>
                    </a:cubicBezTo>
                    <a:cubicBezTo>
                      <a:pt x="1434" y="211"/>
                      <a:pt x="1434" y="211"/>
                      <a:pt x="1434" y="211"/>
                    </a:cubicBezTo>
                    <a:cubicBezTo>
                      <a:pt x="1636" y="211"/>
                      <a:pt x="1636" y="211"/>
                      <a:pt x="1636" y="211"/>
                    </a:cubicBezTo>
                    <a:cubicBezTo>
                      <a:pt x="1636" y="184"/>
                      <a:pt x="1636" y="184"/>
                      <a:pt x="1636" y="184"/>
                    </a:cubicBezTo>
                    <a:cubicBezTo>
                      <a:pt x="1306" y="184"/>
                      <a:pt x="1306" y="184"/>
                      <a:pt x="1306" y="184"/>
                    </a:cubicBezTo>
                    <a:cubicBezTo>
                      <a:pt x="1306" y="156"/>
                      <a:pt x="1306" y="156"/>
                      <a:pt x="1306" y="156"/>
                    </a:cubicBezTo>
                    <a:cubicBezTo>
                      <a:pt x="1636" y="156"/>
                      <a:pt x="1636" y="156"/>
                      <a:pt x="1636" y="156"/>
                    </a:cubicBezTo>
                    <a:cubicBezTo>
                      <a:pt x="1636" y="128"/>
                      <a:pt x="1636" y="128"/>
                      <a:pt x="1636" y="128"/>
                    </a:cubicBezTo>
                    <a:cubicBezTo>
                      <a:pt x="1434" y="128"/>
                      <a:pt x="1434" y="128"/>
                      <a:pt x="1434" y="128"/>
                    </a:cubicBezTo>
                    <a:cubicBezTo>
                      <a:pt x="1434" y="73"/>
                      <a:pt x="1434" y="73"/>
                      <a:pt x="1434" y="73"/>
                    </a:cubicBezTo>
                    <a:cubicBezTo>
                      <a:pt x="1636" y="73"/>
                      <a:pt x="1636" y="73"/>
                      <a:pt x="1636" y="73"/>
                    </a:cubicBezTo>
                    <a:cubicBezTo>
                      <a:pt x="1636" y="0"/>
                      <a:pt x="1636" y="0"/>
                      <a:pt x="1636" y="0"/>
                    </a:cubicBezTo>
                    <a:cubicBezTo>
                      <a:pt x="961" y="0"/>
                      <a:pt x="961" y="0"/>
                      <a:pt x="961" y="0"/>
                    </a:cubicBezTo>
                    <a:cubicBezTo>
                      <a:pt x="749" y="0"/>
                      <a:pt x="552" y="70"/>
                      <a:pt x="393" y="187"/>
                    </a:cubicBezTo>
                    <a:cubicBezTo>
                      <a:pt x="627" y="187"/>
                      <a:pt x="627" y="187"/>
                      <a:pt x="627" y="187"/>
                    </a:cubicBezTo>
                    <a:cubicBezTo>
                      <a:pt x="627" y="225"/>
                      <a:pt x="627" y="225"/>
                      <a:pt x="627" y="225"/>
                    </a:cubicBezTo>
                    <a:cubicBezTo>
                      <a:pt x="345" y="225"/>
                      <a:pt x="345" y="225"/>
                      <a:pt x="345" y="225"/>
                    </a:cubicBezTo>
                    <a:cubicBezTo>
                      <a:pt x="332" y="236"/>
                      <a:pt x="319" y="247"/>
                      <a:pt x="307" y="258"/>
                    </a:cubicBezTo>
                    <a:cubicBezTo>
                      <a:pt x="471" y="258"/>
                      <a:pt x="471" y="258"/>
                      <a:pt x="471" y="258"/>
                    </a:cubicBezTo>
                    <a:cubicBezTo>
                      <a:pt x="471" y="312"/>
                      <a:pt x="471" y="312"/>
                      <a:pt x="471" y="312"/>
                    </a:cubicBezTo>
                    <a:cubicBezTo>
                      <a:pt x="253" y="312"/>
                      <a:pt x="253" y="312"/>
                      <a:pt x="253" y="312"/>
                    </a:cubicBezTo>
                    <a:cubicBezTo>
                      <a:pt x="96" y="483"/>
                      <a:pt x="0" y="711"/>
                      <a:pt x="0" y="961"/>
                    </a:cubicBezTo>
                    <a:cubicBezTo>
                      <a:pt x="0" y="1491"/>
                      <a:pt x="431" y="1922"/>
                      <a:pt x="961" y="1922"/>
                    </a:cubicBezTo>
                    <a:cubicBezTo>
                      <a:pt x="1137" y="1922"/>
                      <a:pt x="1301" y="1875"/>
                      <a:pt x="1443" y="1792"/>
                    </a:cubicBezTo>
                    <a:lnTo>
                      <a:pt x="1330" y="1792"/>
                    </a:lnTo>
                    <a:close/>
                  </a:path>
                </a:pathLst>
              </a:custGeom>
              <a:solidFill>
                <a:srgbClr val="8F45C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/>
            </p:nvSpPr>
            <p:spPr bwMode="auto">
              <a:xfrm>
                <a:off x="373564" y="1997717"/>
                <a:ext cx="2586004" cy="2963264"/>
              </a:xfrm>
              <a:custGeom>
                <a:avLst/>
                <a:gdLst>
                  <a:gd name="T0" fmla="*/ 1371 w 1845"/>
                  <a:gd name="T1" fmla="*/ 1832 h 2116"/>
                  <a:gd name="T2" fmla="*/ 1400 w 1845"/>
                  <a:gd name="T3" fmla="*/ 1792 h 2116"/>
                  <a:gd name="T4" fmla="*/ 1736 w 1845"/>
                  <a:gd name="T5" fmla="*/ 1792 h 2116"/>
                  <a:gd name="T6" fmla="*/ 1736 w 1845"/>
                  <a:gd name="T7" fmla="*/ 1761 h 2116"/>
                  <a:gd name="T8" fmla="*/ 1420 w 1845"/>
                  <a:gd name="T9" fmla="*/ 1761 h 2116"/>
                  <a:gd name="T10" fmla="*/ 1525 w 1845"/>
                  <a:gd name="T11" fmla="*/ 1386 h 2116"/>
                  <a:gd name="T12" fmla="*/ 1447 w 1845"/>
                  <a:gd name="T13" fmla="*/ 1058 h 2116"/>
                  <a:gd name="T14" fmla="*/ 1302 w 1845"/>
                  <a:gd name="T15" fmla="*/ 1058 h 2116"/>
                  <a:gd name="T16" fmla="*/ 1302 w 1845"/>
                  <a:gd name="T17" fmla="*/ 1007 h 2116"/>
                  <a:gd name="T18" fmla="*/ 1418 w 1845"/>
                  <a:gd name="T19" fmla="*/ 1007 h 2116"/>
                  <a:gd name="T20" fmla="*/ 794 w 1845"/>
                  <a:gd name="T21" fmla="*/ 656 h 2116"/>
                  <a:gd name="T22" fmla="*/ 645 w 1845"/>
                  <a:gd name="T23" fmla="*/ 656 h 2116"/>
                  <a:gd name="T24" fmla="*/ 719 w 1845"/>
                  <a:gd name="T25" fmla="*/ 452 h 2116"/>
                  <a:gd name="T26" fmla="*/ 1451 w 1845"/>
                  <a:gd name="T27" fmla="*/ 452 h 2116"/>
                  <a:gd name="T28" fmla="*/ 1451 w 1845"/>
                  <a:gd name="T29" fmla="*/ 258 h 2116"/>
                  <a:gd name="T30" fmla="*/ 1541 w 1845"/>
                  <a:gd name="T31" fmla="*/ 258 h 2116"/>
                  <a:gd name="T32" fmla="*/ 1541 w 1845"/>
                  <a:gd name="T33" fmla="*/ 216 h 2116"/>
                  <a:gd name="T34" fmla="*/ 1451 w 1845"/>
                  <a:gd name="T35" fmla="*/ 216 h 2116"/>
                  <a:gd name="T36" fmla="*/ 1451 w 1845"/>
                  <a:gd name="T37" fmla="*/ 185 h 2116"/>
                  <a:gd name="T38" fmla="*/ 1616 w 1845"/>
                  <a:gd name="T39" fmla="*/ 185 h 2116"/>
                  <a:gd name="T40" fmla="*/ 1616 w 1845"/>
                  <a:gd name="T41" fmla="*/ 97 h 2116"/>
                  <a:gd name="T42" fmla="*/ 1451 w 1845"/>
                  <a:gd name="T43" fmla="*/ 97 h 2116"/>
                  <a:gd name="T44" fmla="*/ 1451 w 1845"/>
                  <a:gd name="T45" fmla="*/ 0 h 2116"/>
                  <a:gd name="T46" fmla="*/ 402 w 1845"/>
                  <a:gd name="T47" fmla="*/ 0 h 2116"/>
                  <a:gd name="T48" fmla="*/ 313 w 1845"/>
                  <a:gd name="T49" fmla="*/ 245 h 2116"/>
                  <a:gd name="T50" fmla="*/ 857 w 1845"/>
                  <a:gd name="T51" fmla="*/ 245 h 2116"/>
                  <a:gd name="T52" fmla="*/ 857 w 1845"/>
                  <a:gd name="T53" fmla="*/ 270 h 2116"/>
                  <a:gd name="T54" fmla="*/ 304 w 1845"/>
                  <a:gd name="T55" fmla="*/ 270 h 2116"/>
                  <a:gd name="T56" fmla="*/ 153 w 1845"/>
                  <a:gd name="T57" fmla="*/ 686 h 2116"/>
                  <a:gd name="T58" fmla="*/ 461 w 1845"/>
                  <a:gd name="T59" fmla="*/ 686 h 2116"/>
                  <a:gd name="T60" fmla="*/ 461 w 1845"/>
                  <a:gd name="T61" fmla="*/ 732 h 2116"/>
                  <a:gd name="T62" fmla="*/ 137 w 1845"/>
                  <a:gd name="T63" fmla="*/ 732 h 2116"/>
                  <a:gd name="T64" fmla="*/ 107 w 1845"/>
                  <a:gd name="T65" fmla="*/ 814 h 2116"/>
                  <a:gd name="T66" fmla="*/ 254 w 1845"/>
                  <a:gd name="T67" fmla="*/ 814 h 2116"/>
                  <a:gd name="T68" fmla="*/ 254 w 1845"/>
                  <a:gd name="T69" fmla="*/ 901 h 2116"/>
                  <a:gd name="T70" fmla="*/ 75 w 1845"/>
                  <a:gd name="T71" fmla="*/ 901 h 2116"/>
                  <a:gd name="T72" fmla="*/ 0 w 1845"/>
                  <a:gd name="T73" fmla="*/ 1107 h 2116"/>
                  <a:gd name="T74" fmla="*/ 794 w 1845"/>
                  <a:gd name="T75" fmla="*/ 1107 h 2116"/>
                  <a:gd name="T76" fmla="*/ 1073 w 1845"/>
                  <a:gd name="T77" fmla="*/ 1386 h 2116"/>
                  <a:gd name="T78" fmla="*/ 794 w 1845"/>
                  <a:gd name="T79" fmla="*/ 1664 h 2116"/>
                  <a:gd name="T80" fmla="*/ 516 w 1845"/>
                  <a:gd name="T81" fmla="*/ 1386 h 2116"/>
                  <a:gd name="T82" fmla="*/ 64 w 1845"/>
                  <a:gd name="T83" fmla="*/ 1386 h 2116"/>
                  <a:gd name="T84" fmla="*/ 104 w 1845"/>
                  <a:gd name="T85" fmla="*/ 1622 h 2116"/>
                  <a:gd name="T86" fmla="*/ 261 w 1845"/>
                  <a:gd name="T87" fmla="*/ 1622 h 2116"/>
                  <a:gd name="T88" fmla="*/ 261 w 1845"/>
                  <a:gd name="T89" fmla="*/ 1645 h 2116"/>
                  <a:gd name="T90" fmla="*/ 112 w 1845"/>
                  <a:gd name="T91" fmla="*/ 1645 h 2116"/>
                  <a:gd name="T92" fmla="*/ 135 w 1845"/>
                  <a:gd name="T93" fmla="*/ 1698 h 2116"/>
                  <a:gd name="T94" fmla="*/ 261 w 1845"/>
                  <a:gd name="T95" fmla="*/ 1698 h 2116"/>
                  <a:gd name="T96" fmla="*/ 261 w 1845"/>
                  <a:gd name="T97" fmla="*/ 1739 h 2116"/>
                  <a:gd name="T98" fmla="*/ 156 w 1845"/>
                  <a:gd name="T99" fmla="*/ 1739 h 2116"/>
                  <a:gd name="T100" fmla="*/ 794 w 1845"/>
                  <a:gd name="T101" fmla="*/ 2116 h 2116"/>
                  <a:gd name="T102" fmla="*/ 1307 w 1845"/>
                  <a:gd name="T103" fmla="*/ 1905 h 2116"/>
                  <a:gd name="T104" fmla="*/ 1845 w 1845"/>
                  <a:gd name="T105" fmla="*/ 1905 h 2116"/>
                  <a:gd name="T106" fmla="*/ 1845 w 1845"/>
                  <a:gd name="T107" fmla="*/ 1832 h 2116"/>
                  <a:gd name="T108" fmla="*/ 1371 w 1845"/>
                  <a:gd name="T109" fmla="*/ 1832 h 2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45" h="2116">
                    <a:moveTo>
                      <a:pt x="1371" y="1832"/>
                    </a:moveTo>
                    <a:cubicBezTo>
                      <a:pt x="1381" y="1819"/>
                      <a:pt x="1391" y="1806"/>
                      <a:pt x="1400" y="1792"/>
                    </a:cubicBezTo>
                    <a:cubicBezTo>
                      <a:pt x="1736" y="1792"/>
                      <a:pt x="1736" y="1792"/>
                      <a:pt x="1736" y="1792"/>
                    </a:cubicBezTo>
                    <a:cubicBezTo>
                      <a:pt x="1736" y="1761"/>
                      <a:pt x="1736" y="1761"/>
                      <a:pt x="1736" y="1761"/>
                    </a:cubicBezTo>
                    <a:cubicBezTo>
                      <a:pt x="1420" y="1761"/>
                      <a:pt x="1420" y="1761"/>
                      <a:pt x="1420" y="1761"/>
                    </a:cubicBezTo>
                    <a:cubicBezTo>
                      <a:pt x="1486" y="1651"/>
                      <a:pt x="1525" y="1523"/>
                      <a:pt x="1525" y="1386"/>
                    </a:cubicBezTo>
                    <a:cubicBezTo>
                      <a:pt x="1525" y="1268"/>
                      <a:pt x="1496" y="1157"/>
                      <a:pt x="1447" y="1058"/>
                    </a:cubicBezTo>
                    <a:cubicBezTo>
                      <a:pt x="1302" y="1058"/>
                      <a:pt x="1302" y="1058"/>
                      <a:pt x="1302" y="1058"/>
                    </a:cubicBezTo>
                    <a:cubicBezTo>
                      <a:pt x="1302" y="1007"/>
                      <a:pt x="1302" y="1007"/>
                      <a:pt x="1302" y="1007"/>
                    </a:cubicBezTo>
                    <a:cubicBezTo>
                      <a:pt x="1418" y="1007"/>
                      <a:pt x="1418" y="1007"/>
                      <a:pt x="1418" y="1007"/>
                    </a:cubicBezTo>
                    <a:cubicBezTo>
                      <a:pt x="1290" y="796"/>
                      <a:pt x="1058" y="656"/>
                      <a:pt x="794" y="656"/>
                    </a:cubicBezTo>
                    <a:cubicBezTo>
                      <a:pt x="645" y="656"/>
                      <a:pt x="645" y="656"/>
                      <a:pt x="645" y="656"/>
                    </a:cubicBezTo>
                    <a:cubicBezTo>
                      <a:pt x="719" y="452"/>
                      <a:pt x="719" y="452"/>
                      <a:pt x="719" y="452"/>
                    </a:cubicBezTo>
                    <a:cubicBezTo>
                      <a:pt x="1451" y="452"/>
                      <a:pt x="1451" y="452"/>
                      <a:pt x="1451" y="452"/>
                    </a:cubicBezTo>
                    <a:cubicBezTo>
                      <a:pt x="1451" y="258"/>
                      <a:pt x="1451" y="258"/>
                      <a:pt x="1451" y="258"/>
                    </a:cubicBezTo>
                    <a:cubicBezTo>
                      <a:pt x="1541" y="258"/>
                      <a:pt x="1541" y="258"/>
                      <a:pt x="1541" y="258"/>
                    </a:cubicBezTo>
                    <a:cubicBezTo>
                      <a:pt x="1541" y="216"/>
                      <a:pt x="1541" y="216"/>
                      <a:pt x="1541" y="216"/>
                    </a:cubicBezTo>
                    <a:cubicBezTo>
                      <a:pt x="1451" y="216"/>
                      <a:pt x="1451" y="216"/>
                      <a:pt x="1451" y="216"/>
                    </a:cubicBezTo>
                    <a:cubicBezTo>
                      <a:pt x="1451" y="185"/>
                      <a:pt x="1451" y="185"/>
                      <a:pt x="1451" y="185"/>
                    </a:cubicBezTo>
                    <a:cubicBezTo>
                      <a:pt x="1616" y="185"/>
                      <a:pt x="1616" y="185"/>
                      <a:pt x="1616" y="185"/>
                    </a:cubicBezTo>
                    <a:cubicBezTo>
                      <a:pt x="1616" y="97"/>
                      <a:pt x="1616" y="97"/>
                      <a:pt x="1616" y="97"/>
                    </a:cubicBezTo>
                    <a:cubicBezTo>
                      <a:pt x="1451" y="97"/>
                      <a:pt x="1451" y="97"/>
                      <a:pt x="1451" y="97"/>
                    </a:cubicBezTo>
                    <a:cubicBezTo>
                      <a:pt x="1451" y="0"/>
                      <a:pt x="1451" y="0"/>
                      <a:pt x="1451" y="0"/>
                    </a:cubicBezTo>
                    <a:cubicBezTo>
                      <a:pt x="402" y="0"/>
                      <a:pt x="402" y="0"/>
                      <a:pt x="402" y="0"/>
                    </a:cubicBezTo>
                    <a:cubicBezTo>
                      <a:pt x="313" y="245"/>
                      <a:pt x="313" y="245"/>
                      <a:pt x="313" y="245"/>
                    </a:cubicBezTo>
                    <a:cubicBezTo>
                      <a:pt x="857" y="245"/>
                      <a:pt x="857" y="245"/>
                      <a:pt x="857" y="245"/>
                    </a:cubicBezTo>
                    <a:cubicBezTo>
                      <a:pt x="857" y="270"/>
                      <a:pt x="857" y="270"/>
                      <a:pt x="857" y="270"/>
                    </a:cubicBezTo>
                    <a:cubicBezTo>
                      <a:pt x="304" y="270"/>
                      <a:pt x="304" y="270"/>
                      <a:pt x="304" y="270"/>
                    </a:cubicBezTo>
                    <a:cubicBezTo>
                      <a:pt x="153" y="686"/>
                      <a:pt x="153" y="686"/>
                      <a:pt x="153" y="686"/>
                    </a:cubicBezTo>
                    <a:cubicBezTo>
                      <a:pt x="461" y="686"/>
                      <a:pt x="461" y="686"/>
                      <a:pt x="461" y="686"/>
                    </a:cubicBezTo>
                    <a:cubicBezTo>
                      <a:pt x="461" y="732"/>
                      <a:pt x="461" y="732"/>
                      <a:pt x="461" y="732"/>
                    </a:cubicBezTo>
                    <a:cubicBezTo>
                      <a:pt x="137" y="732"/>
                      <a:pt x="137" y="732"/>
                      <a:pt x="137" y="732"/>
                    </a:cubicBezTo>
                    <a:cubicBezTo>
                      <a:pt x="107" y="814"/>
                      <a:pt x="107" y="814"/>
                      <a:pt x="107" y="814"/>
                    </a:cubicBezTo>
                    <a:cubicBezTo>
                      <a:pt x="254" y="814"/>
                      <a:pt x="254" y="814"/>
                      <a:pt x="254" y="814"/>
                    </a:cubicBezTo>
                    <a:cubicBezTo>
                      <a:pt x="254" y="901"/>
                      <a:pt x="254" y="901"/>
                      <a:pt x="254" y="901"/>
                    </a:cubicBezTo>
                    <a:cubicBezTo>
                      <a:pt x="75" y="901"/>
                      <a:pt x="75" y="901"/>
                      <a:pt x="75" y="901"/>
                    </a:cubicBezTo>
                    <a:cubicBezTo>
                      <a:pt x="0" y="1107"/>
                      <a:pt x="0" y="1107"/>
                      <a:pt x="0" y="1107"/>
                    </a:cubicBezTo>
                    <a:cubicBezTo>
                      <a:pt x="794" y="1107"/>
                      <a:pt x="794" y="1107"/>
                      <a:pt x="794" y="1107"/>
                    </a:cubicBezTo>
                    <a:cubicBezTo>
                      <a:pt x="948" y="1107"/>
                      <a:pt x="1073" y="1232"/>
                      <a:pt x="1073" y="1386"/>
                    </a:cubicBezTo>
                    <a:cubicBezTo>
                      <a:pt x="1073" y="1539"/>
                      <a:pt x="948" y="1664"/>
                      <a:pt x="794" y="1664"/>
                    </a:cubicBezTo>
                    <a:cubicBezTo>
                      <a:pt x="641" y="1664"/>
                      <a:pt x="516" y="1539"/>
                      <a:pt x="516" y="1386"/>
                    </a:cubicBezTo>
                    <a:cubicBezTo>
                      <a:pt x="64" y="1386"/>
                      <a:pt x="64" y="1386"/>
                      <a:pt x="64" y="1386"/>
                    </a:cubicBezTo>
                    <a:cubicBezTo>
                      <a:pt x="64" y="1468"/>
                      <a:pt x="78" y="1548"/>
                      <a:pt x="104" y="1622"/>
                    </a:cubicBezTo>
                    <a:cubicBezTo>
                      <a:pt x="261" y="1622"/>
                      <a:pt x="261" y="1622"/>
                      <a:pt x="261" y="1622"/>
                    </a:cubicBezTo>
                    <a:cubicBezTo>
                      <a:pt x="261" y="1645"/>
                      <a:pt x="261" y="1645"/>
                      <a:pt x="261" y="1645"/>
                    </a:cubicBezTo>
                    <a:cubicBezTo>
                      <a:pt x="112" y="1645"/>
                      <a:pt x="112" y="1645"/>
                      <a:pt x="112" y="1645"/>
                    </a:cubicBezTo>
                    <a:cubicBezTo>
                      <a:pt x="119" y="1663"/>
                      <a:pt x="126" y="1681"/>
                      <a:pt x="135" y="1698"/>
                    </a:cubicBezTo>
                    <a:cubicBezTo>
                      <a:pt x="261" y="1698"/>
                      <a:pt x="261" y="1698"/>
                      <a:pt x="261" y="1698"/>
                    </a:cubicBezTo>
                    <a:cubicBezTo>
                      <a:pt x="261" y="1739"/>
                      <a:pt x="261" y="1739"/>
                      <a:pt x="261" y="1739"/>
                    </a:cubicBezTo>
                    <a:cubicBezTo>
                      <a:pt x="156" y="1739"/>
                      <a:pt x="156" y="1739"/>
                      <a:pt x="156" y="1739"/>
                    </a:cubicBezTo>
                    <a:cubicBezTo>
                      <a:pt x="280" y="1963"/>
                      <a:pt x="520" y="2116"/>
                      <a:pt x="794" y="2116"/>
                    </a:cubicBezTo>
                    <a:cubicBezTo>
                      <a:pt x="994" y="2116"/>
                      <a:pt x="1175" y="2035"/>
                      <a:pt x="1307" y="1905"/>
                    </a:cubicBezTo>
                    <a:cubicBezTo>
                      <a:pt x="1845" y="1905"/>
                      <a:pt x="1845" y="1905"/>
                      <a:pt x="1845" y="1905"/>
                    </a:cubicBezTo>
                    <a:cubicBezTo>
                      <a:pt x="1845" y="1832"/>
                      <a:pt x="1845" y="1832"/>
                      <a:pt x="1845" y="1832"/>
                    </a:cubicBezTo>
                    <a:lnTo>
                      <a:pt x="1371" y="1832"/>
                    </a:lnTo>
                    <a:close/>
                  </a:path>
                </a:pathLst>
              </a:custGeom>
              <a:solidFill>
                <a:srgbClr val="0DFBF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/>
            </p:nvSpPr>
            <p:spPr bwMode="auto">
              <a:xfrm>
                <a:off x="2588757" y="2133143"/>
                <a:ext cx="2997121" cy="2690799"/>
              </a:xfrm>
              <a:custGeom>
                <a:avLst/>
                <a:gdLst>
                  <a:gd name="T0" fmla="*/ 1329 w 2140"/>
                  <a:gd name="T1" fmla="*/ 1760 h 1922"/>
                  <a:gd name="T2" fmla="*/ 1545 w 2140"/>
                  <a:gd name="T3" fmla="*/ 1723 h 1922"/>
                  <a:gd name="T4" fmla="*/ 1054 w 2140"/>
                  <a:gd name="T5" fmla="*/ 1659 h 1922"/>
                  <a:gd name="T6" fmla="*/ 1657 w 2140"/>
                  <a:gd name="T7" fmla="*/ 1622 h 1922"/>
                  <a:gd name="T8" fmla="*/ 1344 w 2140"/>
                  <a:gd name="T9" fmla="*/ 1590 h 1922"/>
                  <a:gd name="T10" fmla="*/ 1921 w 2140"/>
                  <a:gd name="T11" fmla="*/ 961 h 1922"/>
                  <a:gd name="T12" fmla="*/ 2078 w 2140"/>
                  <a:gd name="T13" fmla="*/ 951 h 1922"/>
                  <a:gd name="T14" fmla="*/ 1921 w 2140"/>
                  <a:gd name="T15" fmla="*/ 930 h 1922"/>
                  <a:gd name="T16" fmla="*/ 2140 w 2140"/>
                  <a:gd name="T17" fmla="*/ 902 h 1922"/>
                  <a:gd name="T18" fmla="*/ 1921 w 2140"/>
                  <a:gd name="T19" fmla="*/ 834 h 1922"/>
                  <a:gd name="T20" fmla="*/ 714 w 2140"/>
                  <a:gd name="T21" fmla="*/ 735 h 1922"/>
                  <a:gd name="T22" fmla="*/ 891 w 2140"/>
                  <a:gd name="T23" fmla="*/ 902 h 1922"/>
                  <a:gd name="T24" fmla="*/ 714 w 2140"/>
                  <a:gd name="T25" fmla="*/ 973 h 1922"/>
                  <a:gd name="T26" fmla="*/ 1053 w 2140"/>
                  <a:gd name="T27" fmla="*/ 1001 h 1922"/>
                  <a:gd name="T28" fmla="*/ 714 w 2140"/>
                  <a:gd name="T29" fmla="*/ 1021 h 1922"/>
                  <a:gd name="T30" fmla="*/ 891 w 2140"/>
                  <a:gd name="T31" fmla="*/ 1065 h 1922"/>
                  <a:gd name="T32" fmla="*/ 714 w 2140"/>
                  <a:gd name="T33" fmla="*/ 1100 h 1922"/>
                  <a:gd name="T34" fmla="*/ 1417 w 2140"/>
                  <a:gd name="T35" fmla="*/ 1187 h 1922"/>
                  <a:gd name="T36" fmla="*/ 451 w 2140"/>
                  <a:gd name="T37" fmla="*/ 961 h 1922"/>
                  <a:gd name="T38" fmla="*/ 1635 w 2140"/>
                  <a:gd name="T39" fmla="*/ 452 h 1922"/>
                  <a:gd name="T40" fmla="*/ 1434 w 2140"/>
                  <a:gd name="T41" fmla="*/ 258 h 1922"/>
                  <a:gd name="T42" fmla="*/ 1635 w 2140"/>
                  <a:gd name="T43" fmla="*/ 211 h 1922"/>
                  <a:gd name="T44" fmla="*/ 1305 w 2140"/>
                  <a:gd name="T45" fmla="*/ 183 h 1922"/>
                  <a:gd name="T46" fmla="*/ 1635 w 2140"/>
                  <a:gd name="T47" fmla="*/ 156 h 1922"/>
                  <a:gd name="T48" fmla="*/ 1434 w 2140"/>
                  <a:gd name="T49" fmla="*/ 128 h 1922"/>
                  <a:gd name="T50" fmla="*/ 1635 w 2140"/>
                  <a:gd name="T51" fmla="*/ 72 h 1922"/>
                  <a:gd name="T52" fmla="*/ 961 w 2140"/>
                  <a:gd name="T53" fmla="*/ 0 h 1922"/>
                  <a:gd name="T54" fmla="*/ 627 w 2140"/>
                  <a:gd name="T55" fmla="*/ 187 h 1922"/>
                  <a:gd name="T56" fmla="*/ 344 w 2140"/>
                  <a:gd name="T57" fmla="*/ 225 h 1922"/>
                  <a:gd name="T58" fmla="*/ 470 w 2140"/>
                  <a:gd name="T59" fmla="*/ 258 h 1922"/>
                  <a:gd name="T60" fmla="*/ 253 w 2140"/>
                  <a:gd name="T61" fmla="*/ 312 h 1922"/>
                  <a:gd name="T62" fmla="*/ 961 w 2140"/>
                  <a:gd name="T63" fmla="*/ 1922 h 1922"/>
                  <a:gd name="T64" fmla="*/ 1329 w 2140"/>
                  <a:gd name="T65" fmla="*/ 1792 h 1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40" h="1922">
                    <a:moveTo>
                      <a:pt x="1329" y="1792"/>
                    </a:moveTo>
                    <a:cubicBezTo>
                      <a:pt x="1329" y="1760"/>
                      <a:pt x="1329" y="1760"/>
                      <a:pt x="1329" y="1760"/>
                    </a:cubicBezTo>
                    <a:cubicBezTo>
                      <a:pt x="1494" y="1760"/>
                      <a:pt x="1494" y="1760"/>
                      <a:pt x="1494" y="1760"/>
                    </a:cubicBezTo>
                    <a:cubicBezTo>
                      <a:pt x="1511" y="1748"/>
                      <a:pt x="1528" y="1736"/>
                      <a:pt x="1545" y="1723"/>
                    </a:cubicBezTo>
                    <a:cubicBezTo>
                      <a:pt x="1054" y="1723"/>
                      <a:pt x="1054" y="1723"/>
                      <a:pt x="1054" y="1723"/>
                    </a:cubicBezTo>
                    <a:cubicBezTo>
                      <a:pt x="1054" y="1659"/>
                      <a:pt x="1054" y="1659"/>
                      <a:pt x="1054" y="1659"/>
                    </a:cubicBezTo>
                    <a:cubicBezTo>
                      <a:pt x="1620" y="1659"/>
                      <a:pt x="1620" y="1659"/>
                      <a:pt x="1620" y="1659"/>
                    </a:cubicBezTo>
                    <a:cubicBezTo>
                      <a:pt x="1632" y="1647"/>
                      <a:pt x="1645" y="1635"/>
                      <a:pt x="1657" y="1622"/>
                    </a:cubicBezTo>
                    <a:cubicBezTo>
                      <a:pt x="1344" y="1622"/>
                      <a:pt x="1344" y="1622"/>
                      <a:pt x="1344" y="1622"/>
                    </a:cubicBezTo>
                    <a:cubicBezTo>
                      <a:pt x="1344" y="1590"/>
                      <a:pt x="1344" y="1590"/>
                      <a:pt x="1344" y="1590"/>
                    </a:cubicBezTo>
                    <a:cubicBezTo>
                      <a:pt x="1686" y="1590"/>
                      <a:pt x="1686" y="1590"/>
                      <a:pt x="1686" y="1590"/>
                    </a:cubicBezTo>
                    <a:cubicBezTo>
                      <a:pt x="1832" y="1421"/>
                      <a:pt x="1921" y="1202"/>
                      <a:pt x="1921" y="961"/>
                    </a:cubicBezTo>
                    <a:cubicBezTo>
                      <a:pt x="1921" y="951"/>
                      <a:pt x="1921" y="951"/>
                      <a:pt x="1921" y="951"/>
                    </a:cubicBezTo>
                    <a:cubicBezTo>
                      <a:pt x="2078" y="951"/>
                      <a:pt x="2078" y="951"/>
                      <a:pt x="2078" y="951"/>
                    </a:cubicBezTo>
                    <a:cubicBezTo>
                      <a:pt x="2078" y="930"/>
                      <a:pt x="2078" y="930"/>
                      <a:pt x="2078" y="930"/>
                    </a:cubicBezTo>
                    <a:cubicBezTo>
                      <a:pt x="1921" y="930"/>
                      <a:pt x="1921" y="930"/>
                      <a:pt x="1921" y="930"/>
                    </a:cubicBezTo>
                    <a:cubicBezTo>
                      <a:pt x="1921" y="902"/>
                      <a:pt x="1921" y="902"/>
                      <a:pt x="1921" y="902"/>
                    </a:cubicBezTo>
                    <a:cubicBezTo>
                      <a:pt x="2140" y="902"/>
                      <a:pt x="2140" y="902"/>
                      <a:pt x="2140" y="902"/>
                    </a:cubicBezTo>
                    <a:cubicBezTo>
                      <a:pt x="2140" y="834"/>
                      <a:pt x="2140" y="834"/>
                      <a:pt x="2140" y="834"/>
                    </a:cubicBezTo>
                    <a:cubicBezTo>
                      <a:pt x="1921" y="834"/>
                      <a:pt x="1921" y="834"/>
                      <a:pt x="1921" y="834"/>
                    </a:cubicBezTo>
                    <a:cubicBezTo>
                      <a:pt x="1921" y="735"/>
                      <a:pt x="1921" y="735"/>
                      <a:pt x="1921" y="735"/>
                    </a:cubicBezTo>
                    <a:cubicBezTo>
                      <a:pt x="714" y="735"/>
                      <a:pt x="714" y="735"/>
                      <a:pt x="714" y="735"/>
                    </a:cubicBezTo>
                    <a:cubicBezTo>
                      <a:pt x="714" y="902"/>
                      <a:pt x="714" y="902"/>
                      <a:pt x="714" y="902"/>
                    </a:cubicBezTo>
                    <a:cubicBezTo>
                      <a:pt x="891" y="902"/>
                      <a:pt x="891" y="902"/>
                      <a:pt x="891" y="902"/>
                    </a:cubicBezTo>
                    <a:cubicBezTo>
                      <a:pt x="891" y="973"/>
                      <a:pt x="891" y="973"/>
                      <a:pt x="891" y="973"/>
                    </a:cubicBezTo>
                    <a:cubicBezTo>
                      <a:pt x="714" y="973"/>
                      <a:pt x="714" y="973"/>
                      <a:pt x="714" y="973"/>
                    </a:cubicBezTo>
                    <a:cubicBezTo>
                      <a:pt x="714" y="1001"/>
                      <a:pt x="714" y="1001"/>
                      <a:pt x="714" y="1001"/>
                    </a:cubicBezTo>
                    <a:cubicBezTo>
                      <a:pt x="1053" y="1001"/>
                      <a:pt x="1053" y="1001"/>
                      <a:pt x="1053" y="1001"/>
                    </a:cubicBezTo>
                    <a:cubicBezTo>
                      <a:pt x="1053" y="1021"/>
                      <a:pt x="1053" y="1021"/>
                      <a:pt x="1053" y="1021"/>
                    </a:cubicBezTo>
                    <a:cubicBezTo>
                      <a:pt x="714" y="1021"/>
                      <a:pt x="714" y="1021"/>
                      <a:pt x="714" y="1021"/>
                    </a:cubicBezTo>
                    <a:cubicBezTo>
                      <a:pt x="714" y="1065"/>
                      <a:pt x="714" y="1065"/>
                      <a:pt x="714" y="1065"/>
                    </a:cubicBezTo>
                    <a:cubicBezTo>
                      <a:pt x="891" y="1065"/>
                      <a:pt x="891" y="1065"/>
                      <a:pt x="891" y="1065"/>
                    </a:cubicBezTo>
                    <a:cubicBezTo>
                      <a:pt x="891" y="1100"/>
                      <a:pt x="891" y="1100"/>
                      <a:pt x="891" y="1100"/>
                    </a:cubicBezTo>
                    <a:cubicBezTo>
                      <a:pt x="714" y="1100"/>
                      <a:pt x="714" y="1100"/>
                      <a:pt x="714" y="1100"/>
                    </a:cubicBezTo>
                    <a:cubicBezTo>
                      <a:pt x="714" y="1187"/>
                      <a:pt x="714" y="1187"/>
                      <a:pt x="714" y="1187"/>
                    </a:cubicBezTo>
                    <a:cubicBezTo>
                      <a:pt x="1417" y="1187"/>
                      <a:pt x="1417" y="1187"/>
                      <a:pt x="1417" y="1187"/>
                    </a:cubicBezTo>
                    <a:cubicBezTo>
                      <a:pt x="1333" y="1355"/>
                      <a:pt x="1160" y="1470"/>
                      <a:pt x="961" y="1470"/>
                    </a:cubicBezTo>
                    <a:cubicBezTo>
                      <a:pt x="680" y="1470"/>
                      <a:pt x="451" y="1242"/>
                      <a:pt x="451" y="961"/>
                    </a:cubicBezTo>
                    <a:cubicBezTo>
                      <a:pt x="451" y="680"/>
                      <a:pt x="680" y="452"/>
                      <a:pt x="961" y="452"/>
                    </a:cubicBezTo>
                    <a:cubicBezTo>
                      <a:pt x="1635" y="452"/>
                      <a:pt x="1635" y="452"/>
                      <a:pt x="1635" y="452"/>
                    </a:cubicBezTo>
                    <a:cubicBezTo>
                      <a:pt x="1635" y="258"/>
                      <a:pt x="1635" y="258"/>
                      <a:pt x="1635" y="258"/>
                    </a:cubicBezTo>
                    <a:cubicBezTo>
                      <a:pt x="1434" y="258"/>
                      <a:pt x="1434" y="258"/>
                      <a:pt x="1434" y="258"/>
                    </a:cubicBezTo>
                    <a:cubicBezTo>
                      <a:pt x="1434" y="211"/>
                      <a:pt x="1434" y="211"/>
                      <a:pt x="1434" y="211"/>
                    </a:cubicBezTo>
                    <a:cubicBezTo>
                      <a:pt x="1635" y="211"/>
                      <a:pt x="1635" y="211"/>
                      <a:pt x="1635" y="211"/>
                    </a:cubicBezTo>
                    <a:cubicBezTo>
                      <a:pt x="1635" y="183"/>
                      <a:pt x="1635" y="183"/>
                      <a:pt x="1635" y="183"/>
                    </a:cubicBezTo>
                    <a:cubicBezTo>
                      <a:pt x="1305" y="183"/>
                      <a:pt x="1305" y="183"/>
                      <a:pt x="1305" y="183"/>
                    </a:cubicBezTo>
                    <a:cubicBezTo>
                      <a:pt x="1305" y="156"/>
                      <a:pt x="1305" y="156"/>
                      <a:pt x="1305" y="156"/>
                    </a:cubicBezTo>
                    <a:cubicBezTo>
                      <a:pt x="1635" y="156"/>
                      <a:pt x="1635" y="156"/>
                      <a:pt x="1635" y="156"/>
                    </a:cubicBezTo>
                    <a:cubicBezTo>
                      <a:pt x="1635" y="128"/>
                      <a:pt x="1635" y="128"/>
                      <a:pt x="1635" y="128"/>
                    </a:cubicBezTo>
                    <a:cubicBezTo>
                      <a:pt x="1434" y="128"/>
                      <a:pt x="1434" y="128"/>
                      <a:pt x="1434" y="128"/>
                    </a:cubicBezTo>
                    <a:cubicBezTo>
                      <a:pt x="1434" y="72"/>
                      <a:pt x="1434" y="72"/>
                      <a:pt x="1434" y="72"/>
                    </a:cubicBezTo>
                    <a:cubicBezTo>
                      <a:pt x="1635" y="72"/>
                      <a:pt x="1635" y="72"/>
                      <a:pt x="1635" y="72"/>
                    </a:cubicBezTo>
                    <a:cubicBezTo>
                      <a:pt x="1635" y="0"/>
                      <a:pt x="1635" y="0"/>
                      <a:pt x="1635" y="0"/>
                    </a:cubicBezTo>
                    <a:cubicBezTo>
                      <a:pt x="961" y="0"/>
                      <a:pt x="961" y="0"/>
                      <a:pt x="961" y="0"/>
                    </a:cubicBezTo>
                    <a:cubicBezTo>
                      <a:pt x="748" y="0"/>
                      <a:pt x="551" y="70"/>
                      <a:pt x="392" y="187"/>
                    </a:cubicBezTo>
                    <a:cubicBezTo>
                      <a:pt x="627" y="187"/>
                      <a:pt x="627" y="187"/>
                      <a:pt x="627" y="187"/>
                    </a:cubicBezTo>
                    <a:cubicBezTo>
                      <a:pt x="627" y="225"/>
                      <a:pt x="627" y="225"/>
                      <a:pt x="627" y="225"/>
                    </a:cubicBezTo>
                    <a:cubicBezTo>
                      <a:pt x="344" y="225"/>
                      <a:pt x="344" y="225"/>
                      <a:pt x="344" y="225"/>
                    </a:cubicBezTo>
                    <a:cubicBezTo>
                      <a:pt x="331" y="236"/>
                      <a:pt x="319" y="247"/>
                      <a:pt x="306" y="258"/>
                    </a:cubicBezTo>
                    <a:cubicBezTo>
                      <a:pt x="470" y="258"/>
                      <a:pt x="470" y="258"/>
                      <a:pt x="470" y="258"/>
                    </a:cubicBezTo>
                    <a:cubicBezTo>
                      <a:pt x="470" y="312"/>
                      <a:pt x="470" y="312"/>
                      <a:pt x="470" y="312"/>
                    </a:cubicBezTo>
                    <a:cubicBezTo>
                      <a:pt x="253" y="312"/>
                      <a:pt x="253" y="312"/>
                      <a:pt x="253" y="312"/>
                    </a:cubicBezTo>
                    <a:cubicBezTo>
                      <a:pt x="96" y="483"/>
                      <a:pt x="0" y="711"/>
                      <a:pt x="0" y="961"/>
                    </a:cubicBezTo>
                    <a:cubicBezTo>
                      <a:pt x="0" y="1491"/>
                      <a:pt x="431" y="1922"/>
                      <a:pt x="961" y="1922"/>
                    </a:cubicBezTo>
                    <a:cubicBezTo>
                      <a:pt x="1136" y="1922"/>
                      <a:pt x="1300" y="1874"/>
                      <a:pt x="1442" y="1792"/>
                    </a:cubicBezTo>
                    <a:lnTo>
                      <a:pt x="1329" y="1792"/>
                    </a:lnTo>
                    <a:close/>
                  </a:path>
                </a:pathLst>
              </a:custGeom>
              <a:solidFill>
                <a:srgbClr val="0DFBF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/>
            </p:nvSpPr>
            <p:spPr bwMode="auto">
              <a:xfrm>
                <a:off x="550909" y="1997717"/>
                <a:ext cx="2584393" cy="2963264"/>
              </a:xfrm>
              <a:custGeom>
                <a:avLst/>
                <a:gdLst>
                  <a:gd name="T0" fmla="*/ 1371 w 1845"/>
                  <a:gd name="T1" fmla="*/ 1832 h 2116"/>
                  <a:gd name="T2" fmla="*/ 1400 w 1845"/>
                  <a:gd name="T3" fmla="*/ 1792 h 2116"/>
                  <a:gd name="T4" fmla="*/ 1736 w 1845"/>
                  <a:gd name="T5" fmla="*/ 1792 h 2116"/>
                  <a:gd name="T6" fmla="*/ 1736 w 1845"/>
                  <a:gd name="T7" fmla="*/ 1761 h 2116"/>
                  <a:gd name="T8" fmla="*/ 1420 w 1845"/>
                  <a:gd name="T9" fmla="*/ 1761 h 2116"/>
                  <a:gd name="T10" fmla="*/ 1525 w 1845"/>
                  <a:gd name="T11" fmla="*/ 1386 h 2116"/>
                  <a:gd name="T12" fmla="*/ 1447 w 1845"/>
                  <a:gd name="T13" fmla="*/ 1058 h 2116"/>
                  <a:gd name="T14" fmla="*/ 1302 w 1845"/>
                  <a:gd name="T15" fmla="*/ 1058 h 2116"/>
                  <a:gd name="T16" fmla="*/ 1302 w 1845"/>
                  <a:gd name="T17" fmla="*/ 1007 h 2116"/>
                  <a:gd name="T18" fmla="*/ 1418 w 1845"/>
                  <a:gd name="T19" fmla="*/ 1007 h 2116"/>
                  <a:gd name="T20" fmla="*/ 794 w 1845"/>
                  <a:gd name="T21" fmla="*/ 656 h 2116"/>
                  <a:gd name="T22" fmla="*/ 645 w 1845"/>
                  <a:gd name="T23" fmla="*/ 656 h 2116"/>
                  <a:gd name="T24" fmla="*/ 719 w 1845"/>
                  <a:gd name="T25" fmla="*/ 452 h 2116"/>
                  <a:gd name="T26" fmla="*/ 1451 w 1845"/>
                  <a:gd name="T27" fmla="*/ 452 h 2116"/>
                  <a:gd name="T28" fmla="*/ 1451 w 1845"/>
                  <a:gd name="T29" fmla="*/ 258 h 2116"/>
                  <a:gd name="T30" fmla="*/ 1541 w 1845"/>
                  <a:gd name="T31" fmla="*/ 258 h 2116"/>
                  <a:gd name="T32" fmla="*/ 1541 w 1845"/>
                  <a:gd name="T33" fmla="*/ 216 h 2116"/>
                  <a:gd name="T34" fmla="*/ 1451 w 1845"/>
                  <a:gd name="T35" fmla="*/ 216 h 2116"/>
                  <a:gd name="T36" fmla="*/ 1451 w 1845"/>
                  <a:gd name="T37" fmla="*/ 185 h 2116"/>
                  <a:gd name="T38" fmla="*/ 1616 w 1845"/>
                  <a:gd name="T39" fmla="*/ 185 h 2116"/>
                  <a:gd name="T40" fmla="*/ 1616 w 1845"/>
                  <a:gd name="T41" fmla="*/ 97 h 2116"/>
                  <a:gd name="T42" fmla="*/ 1451 w 1845"/>
                  <a:gd name="T43" fmla="*/ 97 h 2116"/>
                  <a:gd name="T44" fmla="*/ 1451 w 1845"/>
                  <a:gd name="T45" fmla="*/ 0 h 2116"/>
                  <a:gd name="T46" fmla="*/ 402 w 1845"/>
                  <a:gd name="T47" fmla="*/ 0 h 2116"/>
                  <a:gd name="T48" fmla="*/ 313 w 1845"/>
                  <a:gd name="T49" fmla="*/ 245 h 2116"/>
                  <a:gd name="T50" fmla="*/ 857 w 1845"/>
                  <a:gd name="T51" fmla="*/ 245 h 2116"/>
                  <a:gd name="T52" fmla="*/ 857 w 1845"/>
                  <a:gd name="T53" fmla="*/ 270 h 2116"/>
                  <a:gd name="T54" fmla="*/ 304 w 1845"/>
                  <a:gd name="T55" fmla="*/ 270 h 2116"/>
                  <a:gd name="T56" fmla="*/ 153 w 1845"/>
                  <a:gd name="T57" fmla="*/ 686 h 2116"/>
                  <a:gd name="T58" fmla="*/ 461 w 1845"/>
                  <a:gd name="T59" fmla="*/ 686 h 2116"/>
                  <a:gd name="T60" fmla="*/ 461 w 1845"/>
                  <a:gd name="T61" fmla="*/ 732 h 2116"/>
                  <a:gd name="T62" fmla="*/ 137 w 1845"/>
                  <a:gd name="T63" fmla="*/ 732 h 2116"/>
                  <a:gd name="T64" fmla="*/ 107 w 1845"/>
                  <a:gd name="T65" fmla="*/ 814 h 2116"/>
                  <a:gd name="T66" fmla="*/ 255 w 1845"/>
                  <a:gd name="T67" fmla="*/ 814 h 2116"/>
                  <a:gd name="T68" fmla="*/ 255 w 1845"/>
                  <a:gd name="T69" fmla="*/ 901 h 2116"/>
                  <a:gd name="T70" fmla="*/ 75 w 1845"/>
                  <a:gd name="T71" fmla="*/ 901 h 2116"/>
                  <a:gd name="T72" fmla="*/ 0 w 1845"/>
                  <a:gd name="T73" fmla="*/ 1107 h 2116"/>
                  <a:gd name="T74" fmla="*/ 794 w 1845"/>
                  <a:gd name="T75" fmla="*/ 1107 h 2116"/>
                  <a:gd name="T76" fmla="*/ 1073 w 1845"/>
                  <a:gd name="T77" fmla="*/ 1386 h 2116"/>
                  <a:gd name="T78" fmla="*/ 794 w 1845"/>
                  <a:gd name="T79" fmla="*/ 1664 h 2116"/>
                  <a:gd name="T80" fmla="*/ 516 w 1845"/>
                  <a:gd name="T81" fmla="*/ 1386 h 2116"/>
                  <a:gd name="T82" fmla="*/ 64 w 1845"/>
                  <a:gd name="T83" fmla="*/ 1386 h 2116"/>
                  <a:gd name="T84" fmla="*/ 104 w 1845"/>
                  <a:gd name="T85" fmla="*/ 1622 h 2116"/>
                  <a:gd name="T86" fmla="*/ 261 w 1845"/>
                  <a:gd name="T87" fmla="*/ 1622 h 2116"/>
                  <a:gd name="T88" fmla="*/ 261 w 1845"/>
                  <a:gd name="T89" fmla="*/ 1645 h 2116"/>
                  <a:gd name="T90" fmla="*/ 112 w 1845"/>
                  <a:gd name="T91" fmla="*/ 1645 h 2116"/>
                  <a:gd name="T92" fmla="*/ 135 w 1845"/>
                  <a:gd name="T93" fmla="*/ 1698 h 2116"/>
                  <a:gd name="T94" fmla="*/ 261 w 1845"/>
                  <a:gd name="T95" fmla="*/ 1698 h 2116"/>
                  <a:gd name="T96" fmla="*/ 261 w 1845"/>
                  <a:gd name="T97" fmla="*/ 1739 h 2116"/>
                  <a:gd name="T98" fmla="*/ 156 w 1845"/>
                  <a:gd name="T99" fmla="*/ 1739 h 2116"/>
                  <a:gd name="T100" fmla="*/ 794 w 1845"/>
                  <a:gd name="T101" fmla="*/ 2116 h 2116"/>
                  <a:gd name="T102" fmla="*/ 1307 w 1845"/>
                  <a:gd name="T103" fmla="*/ 1905 h 2116"/>
                  <a:gd name="T104" fmla="*/ 1845 w 1845"/>
                  <a:gd name="T105" fmla="*/ 1905 h 2116"/>
                  <a:gd name="T106" fmla="*/ 1845 w 1845"/>
                  <a:gd name="T107" fmla="*/ 1832 h 2116"/>
                  <a:gd name="T108" fmla="*/ 1371 w 1845"/>
                  <a:gd name="T109" fmla="*/ 1832 h 2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45" h="2116">
                    <a:moveTo>
                      <a:pt x="1371" y="1832"/>
                    </a:moveTo>
                    <a:cubicBezTo>
                      <a:pt x="1381" y="1819"/>
                      <a:pt x="1391" y="1806"/>
                      <a:pt x="1400" y="1792"/>
                    </a:cubicBezTo>
                    <a:cubicBezTo>
                      <a:pt x="1736" y="1792"/>
                      <a:pt x="1736" y="1792"/>
                      <a:pt x="1736" y="1792"/>
                    </a:cubicBezTo>
                    <a:cubicBezTo>
                      <a:pt x="1736" y="1761"/>
                      <a:pt x="1736" y="1761"/>
                      <a:pt x="1736" y="1761"/>
                    </a:cubicBezTo>
                    <a:cubicBezTo>
                      <a:pt x="1420" y="1761"/>
                      <a:pt x="1420" y="1761"/>
                      <a:pt x="1420" y="1761"/>
                    </a:cubicBezTo>
                    <a:cubicBezTo>
                      <a:pt x="1486" y="1651"/>
                      <a:pt x="1525" y="1523"/>
                      <a:pt x="1525" y="1386"/>
                    </a:cubicBezTo>
                    <a:cubicBezTo>
                      <a:pt x="1525" y="1268"/>
                      <a:pt x="1496" y="1157"/>
                      <a:pt x="1447" y="1058"/>
                    </a:cubicBezTo>
                    <a:cubicBezTo>
                      <a:pt x="1302" y="1058"/>
                      <a:pt x="1302" y="1058"/>
                      <a:pt x="1302" y="1058"/>
                    </a:cubicBezTo>
                    <a:cubicBezTo>
                      <a:pt x="1302" y="1007"/>
                      <a:pt x="1302" y="1007"/>
                      <a:pt x="1302" y="1007"/>
                    </a:cubicBezTo>
                    <a:cubicBezTo>
                      <a:pt x="1418" y="1007"/>
                      <a:pt x="1418" y="1007"/>
                      <a:pt x="1418" y="1007"/>
                    </a:cubicBezTo>
                    <a:cubicBezTo>
                      <a:pt x="1290" y="796"/>
                      <a:pt x="1058" y="656"/>
                      <a:pt x="794" y="656"/>
                    </a:cubicBezTo>
                    <a:cubicBezTo>
                      <a:pt x="645" y="656"/>
                      <a:pt x="645" y="656"/>
                      <a:pt x="645" y="656"/>
                    </a:cubicBezTo>
                    <a:cubicBezTo>
                      <a:pt x="719" y="452"/>
                      <a:pt x="719" y="452"/>
                      <a:pt x="719" y="452"/>
                    </a:cubicBezTo>
                    <a:cubicBezTo>
                      <a:pt x="1451" y="452"/>
                      <a:pt x="1451" y="452"/>
                      <a:pt x="1451" y="452"/>
                    </a:cubicBezTo>
                    <a:cubicBezTo>
                      <a:pt x="1451" y="258"/>
                      <a:pt x="1451" y="258"/>
                      <a:pt x="1451" y="258"/>
                    </a:cubicBezTo>
                    <a:cubicBezTo>
                      <a:pt x="1541" y="258"/>
                      <a:pt x="1541" y="258"/>
                      <a:pt x="1541" y="258"/>
                    </a:cubicBezTo>
                    <a:cubicBezTo>
                      <a:pt x="1541" y="216"/>
                      <a:pt x="1541" y="216"/>
                      <a:pt x="1541" y="216"/>
                    </a:cubicBezTo>
                    <a:cubicBezTo>
                      <a:pt x="1451" y="216"/>
                      <a:pt x="1451" y="216"/>
                      <a:pt x="1451" y="216"/>
                    </a:cubicBezTo>
                    <a:cubicBezTo>
                      <a:pt x="1451" y="185"/>
                      <a:pt x="1451" y="185"/>
                      <a:pt x="1451" y="185"/>
                    </a:cubicBezTo>
                    <a:cubicBezTo>
                      <a:pt x="1616" y="185"/>
                      <a:pt x="1616" y="185"/>
                      <a:pt x="1616" y="185"/>
                    </a:cubicBezTo>
                    <a:cubicBezTo>
                      <a:pt x="1616" y="97"/>
                      <a:pt x="1616" y="97"/>
                      <a:pt x="1616" y="97"/>
                    </a:cubicBezTo>
                    <a:cubicBezTo>
                      <a:pt x="1451" y="97"/>
                      <a:pt x="1451" y="97"/>
                      <a:pt x="1451" y="97"/>
                    </a:cubicBezTo>
                    <a:cubicBezTo>
                      <a:pt x="1451" y="0"/>
                      <a:pt x="1451" y="0"/>
                      <a:pt x="1451" y="0"/>
                    </a:cubicBezTo>
                    <a:cubicBezTo>
                      <a:pt x="402" y="0"/>
                      <a:pt x="402" y="0"/>
                      <a:pt x="402" y="0"/>
                    </a:cubicBezTo>
                    <a:cubicBezTo>
                      <a:pt x="313" y="245"/>
                      <a:pt x="313" y="245"/>
                      <a:pt x="313" y="245"/>
                    </a:cubicBezTo>
                    <a:cubicBezTo>
                      <a:pt x="857" y="245"/>
                      <a:pt x="857" y="245"/>
                      <a:pt x="857" y="245"/>
                    </a:cubicBezTo>
                    <a:cubicBezTo>
                      <a:pt x="857" y="270"/>
                      <a:pt x="857" y="270"/>
                      <a:pt x="857" y="270"/>
                    </a:cubicBezTo>
                    <a:cubicBezTo>
                      <a:pt x="304" y="270"/>
                      <a:pt x="304" y="270"/>
                      <a:pt x="304" y="270"/>
                    </a:cubicBezTo>
                    <a:cubicBezTo>
                      <a:pt x="153" y="686"/>
                      <a:pt x="153" y="686"/>
                      <a:pt x="153" y="686"/>
                    </a:cubicBezTo>
                    <a:cubicBezTo>
                      <a:pt x="461" y="686"/>
                      <a:pt x="461" y="686"/>
                      <a:pt x="461" y="686"/>
                    </a:cubicBezTo>
                    <a:cubicBezTo>
                      <a:pt x="461" y="732"/>
                      <a:pt x="461" y="732"/>
                      <a:pt x="461" y="732"/>
                    </a:cubicBezTo>
                    <a:cubicBezTo>
                      <a:pt x="137" y="732"/>
                      <a:pt x="137" y="732"/>
                      <a:pt x="137" y="732"/>
                    </a:cubicBezTo>
                    <a:cubicBezTo>
                      <a:pt x="107" y="814"/>
                      <a:pt x="107" y="814"/>
                      <a:pt x="107" y="814"/>
                    </a:cubicBezTo>
                    <a:cubicBezTo>
                      <a:pt x="255" y="814"/>
                      <a:pt x="255" y="814"/>
                      <a:pt x="255" y="814"/>
                    </a:cubicBezTo>
                    <a:cubicBezTo>
                      <a:pt x="255" y="901"/>
                      <a:pt x="255" y="901"/>
                      <a:pt x="255" y="901"/>
                    </a:cubicBezTo>
                    <a:cubicBezTo>
                      <a:pt x="75" y="901"/>
                      <a:pt x="75" y="901"/>
                      <a:pt x="75" y="901"/>
                    </a:cubicBezTo>
                    <a:cubicBezTo>
                      <a:pt x="0" y="1107"/>
                      <a:pt x="0" y="1107"/>
                      <a:pt x="0" y="1107"/>
                    </a:cubicBezTo>
                    <a:cubicBezTo>
                      <a:pt x="794" y="1107"/>
                      <a:pt x="794" y="1107"/>
                      <a:pt x="794" y="1107"/>
                    </a:cubicBezTo>
                    <a:cubicBezTo>
                      <a:pt x="948" y="1107"/>
                      <a:pt x="1073" y="1232"/>
                      <a:pt x="1073" y="1386"/>
                    </a:cubicBezTo>
                    <a:cubicBezTo>
                      <a:pt x="1073" y="1539"/>
                      <a:pt x="948" y="1664"/>
                      <a:pt x="794" y="1664"/>
                    </a:cubicBezTo>
                    <a:cubicBezTo>
                      <a:pt x="641" y="1664"/>
                      <a:pt x="516" y="1539"/>
                      <a:pt x="516" y="1386"/>
                    </a:cubicBezTo>
                    <a:cubicBezTo>
                      <a:pt x="64" y="1386"/>
                      <a:pt x="64" y="1386"/>
                      <a:pt x="64" y="1386"/>
                    </a:cubicBezTo>
                    <a:cubicBezTo>
                      <a:pt x="64" y="1468"/>
                      <a:pt x="78" y="1548"/>
                      <a:pt x="104" y="1622"/>
                    </a:cubicBezTo>
                    <a:cubicBezTo>
                      <a:pt x="261" y="1622"/>
                      <a:pt x="261" y="1622"/>
                      <a:pt x="261" y="1622"/>
                    </a:cubicBezTo>
                    <a:cubicBezTo>
                      <a:pt x="261" y="1645"/>
                      <a:pt x="261" y="1645"/>
                      <a:pt x="261" y="1645"/>
                    </a:cubicBezTo>
                    <a:cubicBezTo>
                      <a:pt x="112" y="1645"/>
                      <a:pt x="112" y="1645"/>
                      <a:pt x="112" y="1645"/>
                    </a:cubicBezTo>
                    <a:cubicBezTo>
                      <a:pt x="119" y="1663"/>
                      <a:pt x="126" y="1681"/>
                      <a:pt x="135" y="1698"/>
                    </a:cubicBezTo>
                    <a:cubicBezTo>
                      <a:pt x="261" y="1698"/>
                      <a:pt x="261" y="1698"/>
                      <a:pt x="261" y="1698"/>
                    </a:cubicBezTo>
                    <a:cubicBezTo>
                      <a:pt x="261" y="1739"/>
                      <a:pt x="261" y="1739"/>
                      <a:pt x="261" y="1739"/>
                    </a:cubicBezTo>
                    <a:cubicBezTo>
                      <a:pt x="156" y="1739"/>
                      <a:pt x="156" y="1739"/>
                      <a:pt x="156" y="1739"/>
                    </a:cubicBezTo>
                    <a:cubicBezTo>
                      <a:pt x="280" y="1963"/>
                      <a:pt x="520" y="2116"/>
                      <a:pt x="794" y="2116"/>
                    </a:cubicBezTo>
                    <a:cubicBezTo>
                      <a:pt x="994" y="2116"/>
                      <a:pt x="1175" y="2035"/>
                      <a:pt x="1307" y="1905"/>
                    </a:cubicBezTo>
                    <a:cubicBezTo>
                      <a:pt x="1845" y="1905"/>
                      <a:pt x="1845" y="1905"/>
                      <a:pt x="1845" y="1905"/>
                    </a:cubicBezTo>
                    <a:cubicBezTo>
                      <a:pt x="1845" y="1832"/>
                      <a:pt x="1845" y="1832"/>
                      <a:pt x="1845" y="1832"/>
                    </a:cubicBezTo>
                    <a:lnTo>
                      <a:pt x="1371" y="18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任意多边形: 形状 18"/>
              <p:cNvSpPr/>
              <p:nvPr/>
            </p:nvSpPr>
            <p:spPr bwMode="auto">
              <a:xfrm>
                <a:off x="2764490" y="2133143"/>
                <a:ext cx="2998733" cy="2690799"/>
              </a:xfrm>
              <a:custGeom>
                <a:avLst/>
                <a:gdLst>
                  <a:gd name="T0" fmla="*/ 1329 w 2140"/>
                  <a:gd name="T1" fmla="*/ 1760 h 1922"/>
                  <a:gd name="T2" fmla="*/ 1545 w 2140"/>
                  <a:gd name="T3" fmla="*/ 1723 h 1922"/>
                  <a:gd name="T4" fmla="*/ 1054 w 2140"/>
                  <a:gd name="T5" fmla="*/ 1659 h 1922"/>
                  <a:gd name="T6" fmla="*/ 1657 w 2140"/>
                  <a:gd name="T7" fmla="*/ 1622 h 1922"/>
                  <a:gd name="T8" fmla="*/ 1344 w 2140"/>
                  <a:gd name="T9" fmla="*/ 1590 h 1922"/>
                  <a:gd name="T10" fmla="*/ 1921 w 2140"/>
                  <a:gd name="T11" fmla="*/ 961 h 1922"/>
                  <a:gd name="T12" fmla="*/ 2078 w 2140"/>
                  <a:gd name="T13" fmla="*/ 951 h 1922"/>
                  <a:gd name="T14" fmla="*/ 1921 w 2140"/>
                  <a:gd name="T15" fmla="*/ 930 h 1922"/>
                  <a:gd name="T16" fmla="*/ 2140 w 2140"/>
                  <a:gd name="T17" fmla="*/ 902 h 1922"/>
                  <a:gd name="T18" fmla="*/ 1921 w 2140"/>
                  <a:gd name="T19" fmla="*/ 834 h 1922"/>
                  <a:gd name="T20" fmla="*/ 714 w 2140"/>
                  <a:gd name="T21" fmla="*/ 735 h 1922"/>
                  <a:gd name="T22" fmla="*/ 891 w 2140"/>
                  <a:gd name="T23" fmla="*/ 902 h 1922"/>
                  <a:gd name="T24" fmla="*/ 714 w 2140"/>
                  <a:gd name="T25" fmla="*/ 973 h 1922"/>
                  <a:gd name="T26" fmla="*/ 1054 w 2140"/>
                  <a:gd name="T27" fmla="*/ 1001 h 1922"/>
                  <a:gd name="T28" fmla="*/ 714 w 2140"/>
                  <a:gd name="T29" fmla="*/ 1021 h 1922"/>
                  <a:gd name="T30" fmla="*/ 891 w 2140"/>
                  <a:gd name="T31" fmla="*/ 1065 h 1922"/>
                  <a:gd name="T32" fmla="*/ 714 w 2140"/>
                  <a:gd name="T33" fmla="*/ 1100 h 1922"/>
                  <a:gd name="T34" fmla="*/ 1417 w 2140"/>
                  <a:gd name="T35" fmla="*/ 1187 h 1922"/>
                  <a:gd name="T36" fmla="*/ 451 w 2140"/>
                  <a:gd name="T37" fmla="*/ 961 h 1922"/>
                  <a:gd name="T38" fmla="*/ 1635 w 2140"/>
                  <a:gd name="T39" fmla="*/ 452 h 1922"/>
                  <a:gd name="T40" fmla="*/ 1434 w 2140"/>
                  <a:gd name="T41" fmla="*/ 258 h 1922"/>
                  <a:gd name="T42" fmla="*/ 1635 w 2140"/>
                  <a:gd name="T43" fmla="*/ 211 h 1922"/>
                  <a:gd name="T44" fmla="*/ 1305 w 2140"/>
                  <a:gd name="T45" fmla="*/ 183 h 1922"/>
                  <a:gd name="T46" fmla="*/ 1635 w 2140"/>
                  <a:gd name="T47" fmla="*/ 156 h 1922"/>
                  <a:gd name="T48" fmla="*/ 1434 w 2140"/>
                  <a:gd name="T49" fmla="*/ 128 h 1922"/>
                  <a:gd name="T50" fmla="*/ 1635 w 2140"/>
                  <a:gd name="T51" fmla="*/ 72 h 1922"/>
                  <a:gd name="T52" fmla="*/ 961 w 2140"/>
                  <a:gd name="T53" fmla="*/ 0 h 1922"/>
                  <a:gd name="T54" fmla="*/ 627 w 2140"/>
                  <a:gd name="T55" fmla="*/ 187 h 1922"/>
                  <a:gd name="T56" fmla="*/ 344 w 2140"/>
                  <a:gd name="T57" fmla="*/ 225 h 1922"/>
                  <a:gd name="T58" fmla="*/ 470 w 2140"/>
                  <a:gd name="T59" fmla="*/ 258 h 1922"/>
                  <a:gd name="T60" fmla="*/ 253 w 2140"/>
                  <a:gd name="T61" fmla="*/ 312 h 1922"/>
                  <a:gd name="T62" fmla="*/ 961 w 2140"/>
                  <a:gd name="T63" fmla="*/ 1922 h 1922"/>
                  <a:gd name="T64" fmla="*/ 1329 w 2140"/>
                  <a:gd name="T65" fmla="*/ 1792 h 1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40" h="1922">
                    <a:moveTo>
                      <a:pt x="1329" y="1792"/>
                    </a:moveTo>
                    <a:cubicBezTo>
                      <a:pt x="1329" y="1760"/>
                      <a:pt x="1329" y="1760"/>
                      <a:pt x="1329" y="1760"/>
                    </a:cubicBezTo>
                    <a:cubicBezTo>
                      <a:pt x="1494" y="1760"/>
                      <a:pt x="1494" y="1760"/>
                      <a:pt x="1494" y="1760"/>
                    </a:cubicBezTo>
                    <a:cubicBezTo>
                      <a:pt x="1511" y="1748"/>
                      <a:pt x="1528" y="1736"/>
                      <a:pt x="1545" y="1723"/>
                    </a:cubicBezTo>
                    <a:cubicBezTo>
                      <a:pt x="1054" y="1723"/>
                      <a:pt x="1054" y="1723"/>
                      <a:pt x="1054" y="1723"/>
                    </a:cubicBezTo>
                    <a:cubicBezTo>
                      <a:pt x="1054" y="1659"/>
                      <a:pt x="1054" y="1659"/>
                      <a:pt x="1054" y="1659"/>
                    </a:cubicBezTo>
                    <a:cubicBezTo>
                      <a:pt x="1620" y="1659"/>
                      <a:pt x="1620" y="1659"/>
                      <a:pt x="1620" y="1659"/>
                    </a:cubicBezTo>
                    <a:cubicBezTo>
                      <a:pt x="1632" y="1647"/>
                      <a:pt x="1645" y="1635"/>
                      <a:pt x="1657" y="1622"/>
                    </a:cubicBezTo>
                    <a:cubicBezTo>
                      <a:pt x="1344" y="1622"/>
                      <a:pt x="1344" y="1622"/>
                      <a:pt x="1344" y="1622"/>
                    </a:cubicBezTo>
                    <a:cubicBezTo>
                      <a:pt x="1344" y="1590"/>
                      <a:pt x="1344" y="1590"/>
                      <a:pt x="1344" y="1590"/>
                    </a:cubicBezTo>
                    <a:cubicBezTo>
                      <a:pt x="1686" y="1590"/>
                      <a:pt x="1686" y="1590"/>
                      <a:pt x="1686" y="1590"/>
                    </a:cubicBezTo>
                    <a:cubicBezTo>
                      <a:pt x="1832" y="1421"/>
                      <a:pt x="1921" y="1202"/>
                      <a:pt x="1921" y="961"/>
                    </a:cubicBezTo>
                    <a:cubicBezTo>
                      <a:pt x="1921" y="951"/>
                      <a:pt x="1921" y="951"/>
                      <a:pt x="1921" y="951"/>
                    </a:cubicBezTo>
                    <a:cubicBezTo>
                      <a:pt x="2078" y="951"/>
                      <a:pt x="2078" y="951"/>
                      <a:pt x="2078" y="951"/>
                    </a:cubicBezTo>
                    <a:cubicBezTo>
                      <a:pt x="2078" y="930"/>
                      <a:pt x="2078" y="930"/>
                      <a:pt x="2078" y="930"/>
                    </a:cubicBezTo>
                    <a:cubicBezTo>
                      <a:pt x="1921" y="930"/>
                      <a:pt x="1921" y="930"/>
                      <a:pt x="1921" y="930"/>
                    </a:cubicBezTo>
                    <a:cubicBezTo>
                      <a:pt x="1921" y="902"/>
                      <a:pt x="1921" y="902"/>
                      <a:pt x="1921" y="902"/>
                    </a:cubicBezTo>
                    <a:cubicBezTo>
                      <a:pt x="2140" y="902"/>
                      <a:pt x="2140" y="902"/>
                      <a:pt x="2140" y="902"/>
                    </a:cubicBezTo>
                    <a:cubicBezTo>
                      <a:pt x="2140" y="834"/>
                      <a:pt x="2140" y="834"/>
                      <a:pt x="2140" y="834"/>
                    </a:cubicBezTo>
                    <a:cubicBezTo>
                      <a:pt x="1921" y="834"/>
                      <a:pt x="1921" y="834"/>
                      <a:pt x="1921" y="834"/>
                    </a:cubicBezTo>
                    <a:cubicBezTo>
                      <a:pt x="1921" y="735"/>
                      <a:pt x="1921" y="735"/>
                      <a:pt x="1921" y="735"/>
                    </a:cubicBezTo>
                    <a:cubicBezTo>
                      <a:pt x="714" y="735"/>
                      <a:pt x="714" y="735"/>
                      <a:pt x="714" y="735"/>
                    </a:cubicBezTo>
                    <a:cubicBezTo>
                      <a:pt x="714" y="902"/>
                      <a:pt x="714" y="902"/>
                      <a:pt x="714" y="902"/>
                    </a:cubicBezTo>
                    <a:cubicBezTo>
                      <a:pt x="891" y="902"/>
                      <a:pt x="891" y="902"/>
                      <a:pt x="891" y="902"/>
                    </a:cubicBezTo>
                    <a:cubicBezTo>
                      <a:pt x="891" y="973"/>
                      <a:pt x="891" y="973"/>
                      <a:pt x="891" y="973"/>
                    </a:cubicBezTo>
                    <a:cubicBezTo>
                      <a:pt x="714" y="973"/>
                      <a:pt x="714" y="973"/>
                      <a:pt x="714" y="973"/>
                    </a:cubicBezTo>
                    <a:cubicBezTo>
                      <a:pt x="714" y="1001"/>
                      <a:pt x="714" y="1001"/>
                      <a:pt x="714" y="1001"/>
                    </a:cubicBezTo>
                    <a:cubicBezTo>
                      <a:pt x="1054" y="1001"/>
                      <a:pt x="1054" y="1001"/>
                      <a:pt x="1054" y="1001"/>
                    </a:cubicBezTo>
                    <a:cubicBezTo>
                      <a:pt x="1054" y="1021"/>
                      <a:pt x="1054" y="1021"/>
                      <a:pt x="1054" y="1021"/>
                    </a:cubicBezTo>
                    <a:cubicBezTo>
                      <a:pt x="714" y="1021"/>
                      <a:pt x="714" y="1021"/>
                      <a:pt x="714" y="1021"/>
                    </a:cubicBezTo>
                    <a:cubicBezTo>
                      <a:pt x="714" y="1065"/>
                      <a:pt x="714" y="1065"/>
                      <a:pt x="714" y="1065"/>
                    </a:cubicBezTo>
                    <a:cubicBezTo>
                      <a:pt x="891" y="1065"/>
                      <a:pt x="891" y="1065"/>
                      <a:pt x="891" y="1065"/>
                    </a:cubicBezTo>
                    <a:cubicBezTo>
                      <a:pt x="891" y="1100"/>
                      <a:pt x="891" y="1100"/>
                      <a:pt x="891" y="1100"/>
                    </a:cubicBezTo>
                    <a:cubicBezTo>
                      <a:pt x="714" y="1100"/>
                      <a:pt x="714" y="1100"/>
                      <a:pt x="714" y="1100"/>
                    </a:cubicBezTo>
                    <a:cubicBezTo>
                      <a:pt x="714" y="1187"/>
                      <a:pt x="714" y="1187"/>
                      <a:pt x="714" y="1187"/>
                    </a:cubicBezTo>
                    <a:cubicBezTo>
                      <a:pt x="1417" y="1187"/>
                      <a:pt x="1417" y="1187"/>
                      <a:pt x="1417" y="1187"/>
                    </a:cubicBezTo>
                    <a:cubicBezTo>
                      <a:pt x="1334" y="1355"/>
                      <a:pt x="1160" y="1470"/>
                      <a:pt x="961" y="1470"/>
                    </a:cubicBezTo>
                    <a:cubicBezTo>
                      <a:pt x="680" y="1470"/>
                      <a:pt x="451" y="1242"/>
                      <a:pt x="451" y="961"/>
                    </a:cubicBezTo>
                    <a:cubicBezTo>
                      <a:pt x="451" y="680"/>
                      <a:pt x="680" y="452"/>
                      <a:pt x="961" y="452"/>
                    </a:cubicBezTo>
                    <a:cubicBezTo>
                      <a:pt x="1635" y="452"/>
                      <a:pt x="1635" y="452"/>
                      <a:pt x="1635" y="452"/>
                    </a:cubicBezTo>
                    <a:cubicBezTo>
                      <a:pt x="1635" y="258"/>
                      <a:pt x="1635" y="258"/>
                      <a:pt x="1635" y="258"/>
                    </a:cubicBezTo>
                    <a:cubicBezTo>
                      <a:pt x="1434" y="258"/>
                      <a:pt x="1434" y="258"/>
                      <a:pt x="1434" y="258"/>
                    </a:cubicBezTo>
                    <a:cubicBezTo>
                      <a:pt x="1434" y="211"/>
                      <a:pt x="1434" y="211"/>
                      <a:pt x="1434" y="211"/>
                    </a:cubicBezTo>
                    <a:cubicBezTo>
                      <a:pt x="1635" y="211"/>
                      <a:pt x="1635" y="211"/>
                      <a:pt x="1635" y="211"/>
                    </a:cubicBezTo>
                    <a:cubicBezTo>
                      <a:pt x="1635" y="183"/>
                      <a:pt x="1635" y="183"/>
                      <a:pt x="1635" y="183"/>
                    </a:cubicBezTo>
                    <a:cubicBezTo>
                      <a:pt x="1305" y="183"/>
                      <a:pt x="1305" y="183"/>
                      <a:pt x="1305" y="183"/>
                    </a:cubicBezTo>
                    <a:cubicBezTo>
                      <a:pt x="1305" y="156"/>
                      <a:pt x="1305" y="156"/>
                      <a:pt x="1305" y="156"/>
                    </a:cubicBezTo>
                    <a:cubicBezTo>
                      <a:pt x="1635" y="156"/>
                      <a:pt x="1635" y="156"/>
                      <a:pt x="1635" y="156"/>
                    </a:cubicBezTo>
                    <a:cubicBezTo>
                      <a:pt x="1635" y="128"/>
                      <a:pt x="1635" y="128"/>
                      <a:pt x="1635" y="128"/>
                    </a:cubicBezTo>
                    <a:cubicBezTo>
                      <a:pt x="1434" y="128"/>
                      <a:pt x="1434" y="128"/>
                      <a:pt x="1434" y="128"/>
                    </a:cubicBezTo>
                    <a:cubicBezTo>
                      <a:pt x="1434" y="72"/>
                      <a:pt x="1434" y="72"/>
                      <a:pt x="1434" y="72"/>
                    </a:cubicBezTo>
                    <a:cubicBezTo>
                      <a:pt x="1635" y="72"/>
                      <a:pt x="1635" y="72"/>
                      <a:pt x="1635" y="72"/>
                    </a:cubicBezTo>
                    <a:cubicBezTo>
                      <a:pt x="1635" y="0"/>
                      <a:pt x="1635" y="0"/>
                      <a:pt x="1635" y="0"/>
                    </a:cubicBezTo>
                    <a:cubicBezTo>
                      <a:pt x="961" y="0"/>
                      <a:pt x="961" y="0"/>
                      <a:pt x="961" y="0"/>
                    </a:cubicBezTo>
                    <a:cubicBezTo>
                      <a:pt x="748" y="0"/>
                      <a:pt x="551" y="70"/>
                      <a:pt x="392" y="187"/>
                    </a:cubicBezTo>
                    <a:cubicBezTo>
                      <a:pt x="627" y="187"/>
                      <a:pt x="627" y="187"/>
                      <a:pt x="627" y="187"/>
                    </a:cubicBezTo>
                    <a:cubicBezTo>
                      <a:pt x="627" y="225"/>
                      <a:pt x="627" y="225"/>
                      <a:pt x="627" y="225"/>
                    </a:cubicBezTo>
                    <a:cubicBezTo>
                      <a:pt x="344" y="225"/>
                      <a:pt x="344" y="225"/>
                      <a:pt x="344" y="225"/>
                    </a:cubicBezTo>
                    <a:cubicBezTo>
                      <a:pt x="331" y="236"/>
                      <a:pt x="319" y="247"/>
                      <a:pt x="306" y="258"/>
                    </a:cubicBezTo>
                    <a:cubicBezTo>
                      <a:pt x="470" y="258"/>
                      <a:pt x="470" y="258"/>
                      <a:pt x="470" y="258"/>
                    </a:cubicBezTo>
                    <a:cubicBezTo>
                      <a:pt x="470" y="312"/>
                      <a:pt x="470" y="312"/>
                      <a:pt x="470" y="312"/>
                    </a:cubicBezTo>
                    <a:cubicBezTo>
                      <a:pt x="253" y="312"/>
                      <a:pt x="253" y="312"/>
                      <a:pt x="253" y="312"/>
                    </a:cubicBezTo>
                    <a:cubicBezTo>
                      <a:pt x="96" y="483"/>
                      <a:pt x="0" y="711"/>
                      <a:pt x="0" y="961"/>
                    </a:cubicBezTo>
                    <a:cubicBezTo>
                      <a:pt x="0" y="1491"/>
                      <a:pt x="431" y="1922"/>
                      <a:pt x="961" y="1922"/>
                    </a:cubicBezTo>
                    <a:cubicBezTo>
                      <a:pt x="1136" y="1922"/>
                      <a:pt x="1300" y="1874"/>
                      <a:pt x="1442" y="1792"/>
                    </a:cubicBezTo>
                    <a:lnTo>
                      <a:pt x="1329" y="17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5587490" y="4619190"/>
                <a:ext cx="714215" cy="87060"/>
              </a:xfrm>
              <a:prstGeom prst="rect">
                <a:avLst/>
              </a:prstGeom>
              <a:solidFill>
                <a:srgbClr val="8F45C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矩形 20"/>
              <p:cNvSpPr>
                <a:spLocks noChangeArrowheads="1"/>
              </p:cNvSpPr>
              <p:nvPr/>
            </p:nvSpPr>
            <p:spPr bwMode="auto">
              <a:xfrm>
                <a:off x="2240517" y="1643029"/>
                <a:ext cx="1789566" cy="128978"/>
              </a:xfrm>
              <a:prstGeom prst="rect">
                <a:avLst/>
              </a:prstGeom>
              <a:solidFill>
                <a:srgbClr val="8F45C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矩形 21"/>
              <p:cNvSpPr>
                <a:spLocks noChangeArrowheads="1"/>
              </p:cNvSpPr>
              <p:nvPr/>
            </p:nvSpPr>
            <p:spPr bwMode="auto">
              <a:xfrm>
                <a:off x="3963983" y="1359277"/>
                <a:ext cx="1981421" cy="95122"/>
              </a:xfrm>
              <a:prstGeom prst="rect">
                <a:avLst/>
              </a:prstGeom>
              <a:solidFill>
                <a:srgbClr val="8F45C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矩形 22"/>
              <p:cNvSpPr>
                <a:spLocks noChangeArrowheads="1"/>
              </p:cNvSpPr>
              <p:nvPr/>
            </p:nvSpPr>
            <p:spPr bwMode="auto">
              <a:xfrm>
                <a:off x="5950241" y="3179475"/>
                <a:ext cx="116080" cy="43530"/>
              </a:xfrm>
              <a:prstGeom prst="rect">
                <a:avLst/>
              </a:prstGeom>
              <a:solidFill>
                <a:srgbClr val="0DFBF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矩形 23"/>
              <p:cNvSpPr>
                <a:spLocks noChangeArrowheads="1"/>
              </p:cNvSpPr>
              <p:nvPr/>
            </p:nvSpPr>
            <p:spPr bwMode="auto">
              <a:xfrm>
                <a:off x="1785871" y="1643029"/>
                <a:ext cx="114468" cy="43530"/>
              </a:xfrm>
              <a:prstGeom prst="rect">
                <a:avLst/>
              </a:prstGeom>
              <a:solidFill>
                <a:srgbClr val="0DFBF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矩形 24"/>
              <p:cNvSpPr>
                <a:spLocks noChangeArrowheads="1"/>
              </p:cNvSpPr>
              <p:nvPr/>
            </p:nvSpPr>
            <p:spPr bwMode="auto">
              <a:xfrm>
                <a:off x="3452908" y="1349604"/>
                <a:ext cx="112855" cy="112855"/>
              </a:xfrm>
              <a:prstGeom prst="rect">
                <a:avLst/>
              </a:prstGeom>
              <a:solidFill>
                <a:srgbClr val="8F45C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0" y="676033"/>
              <a:ext cx="1333500" cy="565716"/>
              <a:chOff x="0" y="920183"/>
              <a:chExt cx="1411122" cy="565716"/>
            </a:xfrm>
          </p:grpSpPr>
          <p:sp>
            <p:nvSpPr>
              <p:cNvPr id="11" name="箭头: V 形 10"/>
              <p:cNvSpPr/>
              <p:nvPr/>
            </p:nvSpPr>
            <p:spPr>
              <a:xfrm>
                <a:off x="960272" y="927100"/>
                <a:ext cx="450850" cy="558799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箭头: V 形 11"/>
              <p:cNvSpPr/>
              <p:nvPr/>
            </p:nvSpPr>
            <p:spPr>
              <a:xfrm>
                <a:off x="594725" y="920183"/>
                <a:ext cx="450850" cy="558799"/>
              </a:xfrm>
              <a:prstGeom prst="chevron">
                <a:avLst/>
              </a:prstGeom>
              <a:solidFill>
                <a:srgbClr val="0DFB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箭头: 五边形 12"/>
              <p:cNvSpPr/>
              <p:nvPr/>
            </p:nvSpPr>
            <p:spPr>
              <a:xfrm>
                <a:off x="0" y="927100"/>
                <a:ext cx="691305" cy="558799"/>
              </a:xfrm>
              <a:prstGeom prst="homePlate">
                <a:avLst>
                  <a:gd name="adj" fmla="val 42208"/>
                </a:avLst>
              </a:prstGeom>
              <a:solidFill>
                <a:srgbClr val="8F45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572058" y="1130300"/>
            <a:ext cx="5946842" cy="2134182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572058" y="3644543"/>
            <a:ext cx="5946842" cy="1238880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572058" y="5502524"/>
            <a:ext cx="3657600" cy="274320"/>
          </a:xfr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572058" y="5776844"/>
            <a:ext cx="3657600" cy="27432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matchingName="Agenda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pPr lvl="0"/>
            <a:r>
              <a:rPr lang="en-US"/>
              <a:t>Agenda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  <p:cxnSp>
        <p:nvCxnSpPr>
          <p:cNvPr id="7" name="直接连接符 6"/>
          <p:cNvCxnSpPr/>
          <p:nvPr/>
        </p:nvCxnSpPr>
        <p:spPr>
          <a:xfrm flipH="1"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任意多边形: 形状 7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7256" r="7256"/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任意多边形: 形状 8"/>
          <p:cNvSpPr/>
          <p:nvPr/>
        </p:nvSpPr>
        <p:spPr>
          <a:xfrm flipH="1" flipV="1">
            <a:off x="731984" y="5933369"/>
            <a:ext cx="2977785" cy="92357"/>
          </a:xfrm>
          <a:custGeom>
            <a:avLst/>
            <a:gdLst>
              <a:gd name="connsiteX0" fmla="*/ 4835643 w 4911814"/>
              <a:gd name="connsiteY0" fmla="*/ 0 h 152342"/>
              <a:gd name="connsiteX1" fmla="*/ 4911814 w 4911814"/>
              <a:gd name="connsiteY1" fmla="*/ 76171 h 152342"/>
              <a:gd name="connsiteX2" fmla="*/ 4835643 w 4911814"/>
              <a:gd name="connsiteY2" fmla="*/ 152342 h 152342"/>
              <a:gd name="connsiteX3" fmla="*/ 4759472 w 4911814"/>
              <a:gd name="connsiteY3" fmla="*/ 76171 h 152342"/>
              <a:gd name="connsiteX4" fmla="*/ 4402961 w 4911814"/>
              <a:gd name="connsiteY4" fmla="*/ 0 h 152342"/>
              <a:gd name="connsiteX5" fmla="*/ 4479132 w 4911814"/>
              <a:gd name="connsiteY5" fmla="*/ 76171 h 152342"/>
              <a:gd name="connsiteX6" fmla="*/ 4402961 w 4911814"/>
              <a:gd name="connsiteY6" fmla="*/ 152342 h 152342"/>
              <a:gd name="connsiteX7" fmla="*/ 4326790 w 4911814"/>
              <a:gd name="connsiteY7" fmla="*/ 76171 h 152342"/>
              <a:gd name="connsiteX8" fmla="*/ 3970282 w 4911814"/>
              <a:gd name="connsiteY8" fmla="*/ 0 h 152342"/>
              <a:gd name="connsiteX9" fmla="*/ 4046453 w 4911814"/>
              <a:gd name="connsiteY9" fmla="*/ 76171 h 152342"/>
              <a:gd name="connsiteX10" fmla="*/ 3970282 w 4911814"/>
              <a:gd name="connsiteY10" fmla="*/ 152342 h 152342"/>
              <a:gd name="connsiteX11" fmla="*/ 3894111 w 4911814"/>
              <a:gd name="connsiteY11" fmla="*/ 76171 h 152342"/>
              <a:gd name="connsiteX12" fmla="*/ 3537603 w 4911814"/>
              <a:gd name="connsiteY12" fmla="*/ 0 h 152342"/>
              <a:gd name="connsiteX13" fmla="*/ 3613774 w 4911814"/>
              <a:gd name="connsiteY13" fmla="*/ 76171 h 152342"/>
              <a:gd name="connsiteX14" fmla="*/ 3537603 w 4911814"/>
              <a:gd name="connsiteY14" fmla="*/ 152342 h 152342"/>
              <a:gd name="connsiteX15" fmla="*/ 3461432 w 4911814"/>
              <a:gd name="connsiteY15" fmla="*/ 76171 h 152342"/>
              <a:gd name="connsiteX16" fmla="*/ 3104924 w 4911814"/>
              <a:gd name="connsiteY16" fmla="*/ 0 h 152342"/>
              <a:gd name="connsiteX17" fmla="*/ 3181095 w 4911814"/>
              <a:gd name="connsiteY17" fmla="*/ 76171 h 152342"/>
              <a:gd name="connsiteX18" fmla="*/ 3104924 w 4911814"/>
              <a:gd name="connsiteY18" fmla="*/ 152342 h 152342"/>
              <a:gd name="connsiteX19" fmla="*/ 3028753 w 4911814"/>
              <a:gd name="connsiteY19" fmla="*/ 76171 h 152342"/>
              <a:gd name="connsiteX20" fmla="*/ 2672245 w 4911814"/>
              <a:gd name="connsiteY20" fmla="*/ 0 h 152342"/>
              <a:gd name="connsiteX21" fmla="*/ 2748416 w 4911814"/>
              <a:gd name="connsiteY21" fmla="*/ 76171 h 152342"/>
              <a:gd name="connsiteX22" fmla="*/ 2672245 w 4911814"/>
              <a:gd name="connsiteY22" fmla="*/ 152342 h 152342"/>
              <a:gd name="connsiteX23" fmla="*/ 2596074 w 4911814"/>
              <a:gd name="connsiteY23" fmla="*/ 76171 h 152342"/>
              <a:gd name="connsiteX24" fmla="*/ 2239566 w 4911814"/>
              <a:gd name="connsiteY24" fmla="*/ 0 h 152342"/>
              <a:gd name="connsiteX25" fmla="*/ 2315737 w 4911814"/>
              <a:gd name="connsiteY25" fmla="*/ 76171 h 152342"/>
              <a:gd name="connsiteX26" fmla="*/ 2239566 w 4911814"/>
              <a:gd name="connsiteY26" fmla="*/ 152342 h 152342"/>
              <a:gd name="connsiteX27" fmla="*/ 2163395 w 4911814"/>
              <a:gd name="connsiteY27" fmla="*/ 76171 h 152342"/>
              <a:gd name="connsiteX28" fmla="*/ 1806887 w 4911814"/>
              <a:gd name="connsiteY28" fmla="*/ 0 h 152342"/>
              <a:gd name="connsiteX29" fmla="*/ 1883058 w 4911814"/>
              <a:gd name="connsiteY29" fmla="*/ 76171 h 152342"/>
              <a:gd name="connsiteX30" fmla="*/ 1806887 w 4911814"/>
              <a:gd name="connsiteY30" fmla="*/ 152342 h 152342"/>
              <a:gd name="connsiteX31" fmla="*/ 1730716 w 4911814"/>
              <a:gd name="connsiteY31" fmla="*/ 76171 h 152342"/>
              <a:gd name="connsiteX32" fmla="*/ 1374208 w 4911814"/>
              <a:gd name="connsiteY32" fmla="*/ 0 h 152342"/>
              <a:gd name="connsiteX33" fmla="*/ 1450379 w 4911814"/>
              <a:gd name="connsiteY33" fmla="*/ 76171 h 152342"/>
              <a:gd name="connsiteX34" fmla="*/ 1374208 w 4911814"/>
              <a:gd name="connsiteY34" fmla="*/ 152342 h 152342"/>
              <a:gd name="connsiteX35" fmla="*/ 1298037 w 4911814"/>
              <a:gd name="connsiteY35" fmla="*/ 76171 h 152342"/>
              <a:gd name="connsiteX36" fmla="*/ 941529 w 4911814"/>
              <a:gd name="connsiteY36" fmla="*/ 0 h 152342"/>
              <a:gd name="connsiteX37" fmla="*/ 1017700 w 4911814"/>
              <a:gd name="connsiteY37" fmla="*/ 76171 h 152342"/>
              <a:gd name="connsiteX38" fmla="*/ 941529 w 4911814"/>
              <a:gd name="connsiteY38" fmla="*/ 152342 h 152342"/>
              <a:gd name="connsiteX39" fmla="*/ 865358 w 4911814"/>
              <a:gd name="connsiteY39" fmla="*/ 76171 h 152342"/>
              <a:gd name="connsiteX40" fmla="*/ 508850 w 4911814"/>
              <a:gd name="connsiteY40" fmla="*/ 0 h 152342"/>
              <a:gd name="connsiteX41" fmla="*/ 585021 w 4911814"/>
              <a:gd name="connsiteY41" fmla="*/ 76171 h 152342"/>
              <a:gd name="connsiteX42" fmla="*/ 508850 w 4911814"/>
              <a:gd name="connsiteY42" fmla="*/ 152342 h 152342"/>
              <a:gd name="connsiteX43" fmla="*/ 432679 w 4911814"/>
              <a:gd name="connsiteY43" fmla="*/ 76171 h 152342"/>
              <a:gd name="connsiteX44" fmla="*/ 76171 w 4911814"/>
              <a:gd name="connsiteY44" fmla="*/ 0 h 152342"/>
              <a:gd name="connsiteX45" fmla="*/ 152342 w 4911814"/>
              <a:gd name="connsiteY45" fmla="*/ 76171 h 152342"/>
              <a:gd name="connsiteX46" fmla="*/ 76171 w 4911814"/>
              <a:gd name="connsiteY46" fmla="*/ 152342 h 152342"/>
              <a:gd name="connsiteX47" fmla="*/ 0 w 4911814"/>
              <a:gd name="connsiteY47" fmla="*/ 76171 h 152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911814" h="152342">
                <a:moveTo>
                  <a:pt x="4835643" y="0"/>
                </a:moveTo>
                <a:lnTo>
                  <a:pt x="4911814" y="76171"/>
                </a:lnTo>
                <a:lnTo>
                  <a:pt x="4835643" y="152342"/>
                </a:lnTo>
                <a:lnTo>
                  <a:pt x="4759472" y="76171"/>
                </a:lnTo>
                <a:close/>
                <a:moveTo>
                  <a:pt x="4402961" y="0"/>
                </a:moveTo>
                <a:lnTo>
                  <a:pt x="4479132" y="76171"/>
                </a:lnTo>
                <a:lnTo>
                  <a:pt x="4402961" y="152342"/>
                </a:lnTo>
                <a:lnTo>
                  <a:pt x="4326790" y="76171"/>
                </a:lnTo>
                <a:close/>
                <a:moveTo>
                  <a:pt x="3970282" y="0"/>
                </a:moveTo>
                <a:lnTo>
                  <a:pt x="4046453" y="76171"/>
                </a:lnTo>
                <a:lnTo>
                  <a:pt x="3970282" y="152342"/>
                </a:lnTo>
                <a:lnTo>
                  <a:pt x="3894111" y="76171"/>
                </a:lnTo>
                <a:close/>
                <a:moveTo>
                  <a:pt x="3537603" y="0"/>
                </a:moveTo>
                <a:lnTo>
                  <a:pt x="3613774" y="76171"/>
                </a:lnTo>
                <a:lnTo>
                  <a:pt x="3537603" y="152342"/>
                </a:lnTo>
                <a:lnTo>
                  <a:pt x="3461432" y="76171"/>
                </a:lnTo>
                <a:close/>
                <a:moveTo>
                  <a:pt x="3104924" y="0"/>
                </a:moveTo>
                <a:lnTo>
                  <a:pt x="3181095" y="76171"/>
                </a:lnTo>
                <a:lnTo>
                  <a:pt x="3104924" y="152342"/>
                </a:lnTo>
                <a:lnTo>
                  <a:pt x="3028753" y="76171"/>
                </a:lnTo>
                <a:close/>
                <a:moveTo>
                  <a:pt x="2672245" y="0"/>
                </a:moveTo>
                <a:lnTo>
                  <a:pt x="2748416" y="76171"/>
                </a:lnTo>
                <a:lnTo>
                  <a:pt x="2672245" y="152342"/>
                </a:lnTo>
                <a:lnTo>
                  <a:pt x="2596074" y="76171"/>
                </a:lnTo>
                <a:close/>
                <a:moveTo>
                  <a:pt x="2239566" y="0"/>
                </a:moveTo>
                <a:lnTo>
                  <a:pt x="2315737" y="76171"/>
                </a:lnTo>
                <a:lnTo>
                  <a:pt x="2239566" y="152342"/>
                </a:lnTo>
                <a:lnTo>
                  <a:pt x="2163395" y="76171"/>
                </a:lnTo>
                <a:close/>
                <a:moveTo>
                  <a:pt x="1806887" y="0"/>
                </a:moveTo>
                <a:lnTo>
                  <a:pt x="1883058" y="76171"/>
                </a:lnTo>
                <a:lnTo>
                  <a:pt x="1806887" y="152342"/>
                </a:lnTo>
                <a:lnTo>
                  <a:pt x="1730716" y="76171"/>
                </a:lnTo>
                <a:close/>
                <a:moveTo>
                  <a:pt x="1374208" y="0"/>
                </a:moveTo>
                <a:lnTo>
                  <a:pt x="1450379" y="76171"/>
                </a:lnTo>
                <a:lnTo>
                  <a:pt x="1374208" y="152342"/>
                </a:lnTo>
                <a:lnTo>
                  <a:pt x="1298037" y="76171"/>
                </a:lnTo>
                <a:close/>
                <a:moveTo>
                  <a:pt x="941529" y="0"/>
                </a:moveTo>
                <a:lnTo>
                  <a:pt x="1017700" y="76171"/>
                </a:lnTo>
                <a:lnTo>
                  <a:pt x="941529" y="152342"/>
                </a:lnTo>
                <a:lnTo>
                  <a:pt x="865358" y="76171"/>
                </a:lnTo>
                <a:close/>
                <a:moveTo>
                  <a:pt x="508850" y="0"/>
                </a:moveTo>
                <a:lnTo>
                  <a:pt x="585021" y="76171"/>
                </a:lnTo>
                <a:lnTo>
                  <a:pt x="508850" y="152342"/>
                </a:lnTo>
                <a:lnTo>
                  <a:pt x="432679" y="76171"/>
                </a:lnTo>
                <a:close/>
                <a:moveTo>
                  <a:pt x="76171" y="0"/>
                </a:moveTo>
                <a:lnTo>
                  <a:pt x="152342" y="76171"/>
                </a:lnTo>
                <a:lnTo>
                  <a:pt x="76171" y="152342"/>
                </a:lnTo>
                <a:lnTo>
                  <a:pt x="0" y="76171"/>
                </a:lnTo>
                <a:close/>
              </a:path>
            </a:pathLst>
          </a:custGeom>
          <a:solidFill>
            <a:srgbClr val="F8C381">
              <a:alpha val="71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403054" y="1840894"/>
            <a:ext cx="5462307" cy="3661630"/>
            <a:chOff x="373564" y="1349604"/>
            <a:chExt cx="5928141" cy="3803232"/>
          </a:xfrm>
        </p:grpSpPr>
        <p:sp>
          <p:nvSpPr>
            <p:cNvPr id="15" name="任意多边形: 形状 14"/>
            <p:cNvSpPr/>
            <p:nvPr/>
          </p:nvSpPr>
          <p:spPr bwMode="auto">
            <a:xfrm>
              <a:off x="529950" y="2191184"/>
              <a:ext cx="2582780" cy="2961652"/>
            </a:xfrm>
            <a:custGeom>
              <a:avLst/>
              <a:gdLst>
                <a:gd name="T0" fmla="*/ 1371 w 1844"/>
                <a:gd name="T1" fmla="*/ 1832 h 2115"/>
                <a:gd name="T2" fmla="*/ 1400 w 1844"/>
                <a:gd name="T3" fmla="*/ 1792 h 2115"/>
                <a:gd name="T4" fmla="*/ 1736 w 1844"/>
                <a:gd name="T5" fmla="*/ 1792 h 2115"/>
                <a:gd name="T6" fmla="*/ 1736 w 1844"/>
                <a:gd name="T7" fmla="*/ 1760 h 2115"/>
                <a:gd name="T8" fmla="*/ 1420 w 1844"/>
                <a:gd name="T9" fmla="*/ 1760 h 2115"/>
                <a:gd name="T10" fmla="*/ 1524 w 1844"/>
                <a:gd name="T11" fmla="*/ 1385 h 2115"/>
                <a:gd name="T12" fmla="*/ 1446 w 1844"/>
                <a:gd name="T13" fmla="*/ 1057 h 2115"/>
                <a:gd name="T14" fmla="*/ 1302 w 1844"/>
                <a:gd name="T15" fmla="*/ 1057 h 2115"/>
                <a:gd name="T16" fmla="*/ 1302 w 1844"/>
                <a:gd name="T17" fmla="*/ 1006 h 2115"/>
                <a:gd name="T18" fmla="*/ 1418 w 1844"/>
                <a:gd name="T19" fmla="*/ 1006 h 2115"/>
                <a:gd name="T20" fmla="*/ 794 w 1844"/>
                <a:gd name="T21" fmla="*/ 655 h 2115"/>
                <a:gd name="T22" fmla="*/ 644 w 1844"/>
                <a:gd name="T23" fmla="*/ 655 h 2115"/>
                <a:gd name="T24" fmla="*/ 718 w 1844"/>
                <a:gd name="T25" fmla="*/ 451 h 2115"/>
                <a:gd name="T26" fmla="*/ 1450 w 1844"/>
                <a:gd name="T27" fmla="*/ 451 h 2115"/>
                <a:gd name="T28" fmla="*/ 1450 w 1844"/>
                <a:gd name="T29" fmla="*/ 257 h 2115"/>
                <a:gd name="T30" fmla="*/ 1540 w 1844"/>
                <a:gd name="T31" fmla="*/ 257 h 2115"/>
                <a:gd name="T32" fmla="*/ 1540 w 1844"/>
                <a:gd name="T33" fmla="*/ 215 h 2115"/>
                <a:gd name="T34" fmla="*/ 1450 w 1844"/>
                <a:gd name="T35" fmla="*/ 215 h 2115"/>
                <a:gd name="T36" fmla="*/ 1450 w 1844"/>
                <a:gd name="T37" fmla="*/ 184 h 2115"/>
                <a:gd name="T38" fmla="*/ 1616 w 1844"/>
                <a:gd name="T39" fmla="*/ 184 h 2115"/>
                <a:gd name="T40" fmla="*/ 1616 w 1844"/>
                <a:gd name="T41" fmla="*/ 96 h 2115"/>
                <a:gd name="T42" fmla="*/ 1450 w 1844"/>
                <a:gd name="T43" fmla="*/ 96 h 2115"/>
                <a:gd name="T44" fmla="*/ 1450 w 1844"/>
                <a:gd name="T45" fmla="*/ 0 h 2115"/>
                <a:gd name="T46" fmla="*/ 402 w 1844"/>
                <a:gd name="T47" fmla="*/ 0 h 2115"/>
                <a:gd name="T48" fmla="*/ 313 w 1844"/>
                <a:gd name="T49" fmla="*/ 244 h 2115"/>
                <a:gd name="T50" fmla="*/ 857 w 1844"/>
                <a:gd name="T51" fmla="*/ 244 h 2115"/>
                <a:gd name="T52" fmla="*/ 857 w 1844"/>
                <a:gd name="T53" fmla="*/ 270 h 2115"/>
                <a:gd name="T54" fmla="*/ 304 w 1844"/>
                <a:gd name="T55" fmla="*/ 270 h 2115"/>
                <a:gd name="T56" fmla="*/ 153 w 1844"/>
                <a:gd name="T57" fmla="*/ 686 h 2115"/>
                <a:gd name="T58" fmla="*/ 461 w 1844"/>
                <a:gd name="T59" fmla="*/ 686 h 2115"/>
                <a:gd name="T60" fmla="*/ 461 w 1844"/>
                <a:gd name="T61" fmla="*/ 731 h 2115"/>
                <a:gd name="T62" fmla="*/ 136 w 1844"/>
                <a:gd name="T63" fmla="*/ 731 h 2115"/>
                <a:gd name="T64" fmla="*/ 107 w 1844"/>
                <a:gd name="T65" fmla="*/ 813 h 2115"/>
                <a:gd name="T66" fmla="*/ 254 w 1844"/>
                <a:gd name="T67" fmla="*/ 813 h 2115"/>
                <a:gd name="T68" fmla="*/ 254 w 1844"/>
                <a:gd name="T69" fmla="*/ 900 h 2115"/>
                <a:gd name="T70" fmla="*/ 75 w 1844"/>
                <a:gd name="T71" fmla="*/ 900 h 2115"/>
                <a:gd name="T72" fmla="*/ 0 w 1844"/>
                <a:gd name="T73" fmla="*/ 1106 h 2115"/>
                <a:gd name="T74" fmla="*/ 794 w 1844"/>
                <a:gd name="T75" fmla="*/ 1106 h 2115"/>
                <a:gd name="T76" fmla="*/ 1073 w 1844"/>
                <a:gd name="T77" fmla="*/ 1385 h 2115"/>
                <a:gd name="T78" fmla="*/ 794 w 1844"/>
                <a:gd name="T79" fmla="*/ 1663 h 2115"/>
                <a:gd name="T80" fmla="*/ 516 w 1844"/>
                <a:gd name="T81" fmla="*/ 1385 h 2115"/>
                <a:gd name="T82" fmla="*/ 64 w 1844"/>
                <a:gd name="T83" fmla="*/ 1385 h 2115"/>
                <a:gd name="T84" fmla="*/ 104 w 1844"/>
                <a:gd name="T85" fmla="*/ 1621 h 2115"/>
                <a:gd name="T86" fmla="*/ 260 w 1844"/>
                <a:gd name="T87" fmla="*/ 1621 h 2115"/>
                <a:gd name="T88" fmla="*/ 260 w 1844"/>
                <a:gd name="T89" fmla="*/ 1644 h 2115"/>
                <a:gd name="T90" fmla="*/ 112 w 1844"/>
                <a:gd name="T91" fmla="*/ 1644 h 2115"/>
                <a:gd name="T92" fmla="*/ 134 w 1844"/>
                <a:gd name="T93" fmla="*/ 1697 h 2115"/>
                <a:gd name="T94" fmla="*/ 260 w 1844"/>
                <a:gd name="T95" fmla="*/ 1697 h 2115"/>
                <a:gd name="T96" fmla="*/ 260 w 1844"/>
                <a:gd name="T97" fmla="*/ 1738 h 2115"/>
                <a:gd name="T98" fmla="*/ 155 w 1844"/>
                <a:gd name="T99" fmla="*/ 1738 h 2115"/>
                <a:gd name="T100" fmla="*/ 794 w 1844"/>
                <a:gd name="T101" fmla="*/ 2115 h 2115"/>
                <a:gd name="T102" fmla="*/ 1306 w 1844"/>
                <a:gd name="T103" fmla="*/ 1904 h 2115"/>
                <a:gd name="T104" fmla="*/ 1844 w 1844"/>
                <a:gd name="T105" fmla="*/ 1904 h 2115"/>
                <a:gd name="T106" fmla="*/ 1844 w 1844"/>
                <a:gd name="T107" fmla="*/ 1832 h 2115"/>
                <a:gd name="T108" fmla="*/ 1371 w 1844"/>
                <a:gd name="T109" fmla="*/ 1832 h 2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4" h="2115">
                  <a:moveTo>
                    <a:pt x="1371" y="1832"/>
                  </a:moveTo>
                  <a:cubicBezTo>
                    <a:pt x="1381" y="1819"/>
                    <a:pt x="1391" y="1805"/>
                    <a:pt x="1400" y="1792"/>
                  </a:cubicBezTo>
                  <a:cubicBezTo>
                    <a:pt x="1736" y="1792"/>
                    <a:pt x="1736" y="1792"/>
                    <a:pt x="1736" y="1792"/>
                  </a:cubicBezTo>
                  <a:cubicBezTo>
                    <a:pt x="1736" y="1760"/>
                    <a:pt x="1736" y="1760"/>
                    <a:pt x="1736" y="1760"/>
                  </a:cubicBezTo>
                  <a:cubicBezTo>
                    <a:pt x="1420" y="1760"/>
                    <a:pt x="1420" y="1760"/>
                    <a:pt x="1420" y="1760"/>
                  </a:cubicBezTo>
                  <a:cubicBezTo>
                    <a:pt x="1486" y="1650"/>
                    <a:pt x="1524" y="1522"/>
                    <a:pt x="1524" y="1385"/>
                  </a:cubicBezTo>
                  <a:cubicBezTo>
                    <a:pt x="1524" y="1267"/>
                    <a:pt x="1496" y="1156"/>
                    <a:pt x="1446" y="1057"/>
                  </a:cubicBezTo>
                  <a:cubicBezTo>
                    <a:pt x="1302" y="1057"/>
                    <a:pt x="1302" y="1057"/>
                    <a:pt x="1302" y="1057"/>
                  </a:cubicBezTo>
                  <a:cubicBezTo>
                    <a:pt x="1302" y="1006"/>
                    <a:pt x="1302" y="1006"/>
                    <a:pt x="1302" y="1006"/>
                  </a:cubicBezTo>
                  <a:cubicBezTo>
                    <a:pt x="1418" y="1006"/>
                    <a:pt x="1418" y="1006"/>
                    <a:pt x="1418" y="1006"/>
                  </a:cubicBezTo>
                  <a:cubicBezTo>
                    <a:pt x="1290" y="796"/>
                    <a:pt x="1058" y="655"/>
                    <a:pt x="794" y="655"/>
                  </a:cubicBezTo>
                  <a:cubicBezTo>
                    <a:pt x="644" y="655"/>
                    <a:pt x="644" y="655"/>
                    <a:pt x="644" y="655"/>
                  </a:cubicBezTo>
                  <a:cubicBezTo>
                    <a:pt x="718" y="451"/>
                    <a:pt x="718" y="451"/>
                    <a:pt x="718" y="451"/>
                  </a:cubicBezTo>
                  <a:cubicBezTo>
                    <a:pt x="1450" y="451"/>
                    <a:pt x="1450" y="451"/>
                    <a:pt x="1450" y="451"/>
                  </a:cubicBezTo>
                  <a:cubicBezTo>
                    <a:pt x="1450" y="257"/>
                    <a:pt x="1450" y="257"/>
                    <a:pt x="1450" y="257"/>
                  </a:cubicBezTo>
                  <a:cubicBezTo>
                    <a:pt x="1540" y="257"/>
                    <a:pt x="1540" y="257"/>
                    <a:pt x="1540" y="257"/>
                  </a:cubicBezTo>
                  <a:cubicBezTo>
                    <a:pt x="1540" y="215"/>
                    <a:pt x="1540" y="215"/>
                    <a:pt x="1540" y="215"/>
                  </a:cubicBezTo>
                  <a:cubicBezTo>
                    <a:pt x="1450" y="215"/>
                    <a:pt x="1450" y="215"/>
                    <a:pt x="1450" y="215"/>
                  </a:cubicBezTo>
                  <a:cubicBezTo>
                    <a:pt x="1450" y="184"/>
                    <a:pt x="1450" y="184"/>
                    <a:pt x="1450" y="184"/>
                  </a:cubicBezTo>
                  <a:cubicBezTo>
                    <a:pt x="1616" y="184"/>
                    <a:pt x="1616" y="184"/>
                    <a:pt x="1616" y="184"/>
                  </a:cubicBezTo>
                  <a:cubicBezTo>
                    <a:pt x="1616" y="96"/>
                    <a:pt x="1616" y="96"/>
                    <a:pt x="1616" y="96"/>
                  </a:cubicBezTo>
                  <a:cubicBezTo>
                    <a:pt x="1450" y="96"/>
                    <a:pt x="1450" y="96"/>
                    <a:pt x="1450" y="96"/>
                  </a:cubicBezTo>
                  <a:cubicBezTo>
                    <a:pt x="1450" y="0"/>
                    <a:pt x="1450" y="0"/>
                    <a:pt x="1450" y="0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313" y="244"/>
                    <a:pt x="313" y="244"/>
                    <a:pt x="313" y="244"/>
                  </a:cubicBezTo>
                  <a:cubicBezTo>
                    <a:pt x="857" y="244"/>
                    <a:pt x="857" y="244"/>
                    <a:pt x="857" y="244"/>
                  </a:cubicBezTo>
                  <a:cubicBezTo>
                    <a:pt x="857" y="270"/>
                    <a:pt x="857" y="270"/>
                    <a:pt x="857" y="270"/>
                  </a:cubicBezTo>
                  <a:cubicBezTo>
                    <a:pt x="304" y="270"/>
                    <a:pt x="304" y="270"/>
                    <a:pt x="304" y="270"/>
                  </a:cubicBezTo>
                  <a:cubicBezTo>
                    <a:pt x="153" y="686"/>
                    <a:pt x="153" y="686"/>
                    <a:pt x="153" y="686"/>
                  </a:cubicBezTo>
                  <a:cubicBezTo>
                    <a:pt x="461" y="686"/>
                    <a:pt x="461" y="686"/>
                    <a:pt x="461" y="686"/>
                  </a:cubicBezTo>
                  <a:cubicBezTo>
                    <a:pt x="461" y="731"/>
                    <a:pt x="461" y="731"/>
                    <a:pt x="461" y="731"/>
                  </a:cubicBezTo>
                  <a:cubicBezTo>
                    <a:pt x="136" y="731"/>
                    <a:pt x="136" y="731"/>
                    <a:pt x="136" y="731"/>
                  </a:cubicBezTo>
                  <a:cubicBezTo>
                    <a:pt x="107" y="813"/>
                    <a:pt x="107" y="813"/>
                    <a:pt x="107" y="813"/>
                  </a:cubicBezTo>
                  <a:cubicBezTo>
                    <a:pt x="254" y="813"/>
                    <a:pt x="254" y="813"/>
                    <a:pt x="254" y="813"/>
                  </a:cubicBezTo>
                  <a:cubicBezTo>
                    <a:pt x="254" y="900"/>
                    <a:pt x="254" y="900"/>
                    <a:pt x="254" y="900"/>
                  </a:cubicBezTo>
                  <a:cubicBezTo>
                    <a:pt x="75" y="900"/>
                    <a:pt x="75" y="900"/>
                    <a:pt x="75" y="900"/>
                  </a:cubicBezTo>
                  <a:cubicBezTo>
                    <a:pt x="0" y="1106"/>
                    <a:pt x="0" y="1106"/>
                    <a:pt x="0" y="1106"/>
                  </a:cubicBezTo>
                  <a:cubicBezTo>
                    <a:pt x="794" y="1106"/>
                    <a:pt x="794" y="1106"/>
                    <a:pt x="794" y="1106"/>
                  </a:cubicBezTo>
                  <a:cubicBezTo>
                    <a:pt x="948" y="1106"/>
                    <a:pt x="1073" y="1231"/>
                    <a:pt x="1073" y="1385"/>
                  </a:cubicBezTo>
                  <a:cubicBezTo>
                    <a:pt x="1073" y="1538"/>
                    <a:pt x="948" y="1663"/>
                    <a:pt x="794" y="1663"/>
                  </a:cubicBezTo>
                  <a:cubicBezTo>
                    <a:pt x="640" y="1663"/>
                    <a:pt x="516" y="1538"/>
                    <a:pt x="516" y="1385"/>
                  </a:cubicBezTo>
                  <a:cubicBezTo>
                    <a:pt x="64" y="1385"/>
                    <a:pt x="64" y="1385"/>
                    <a:pt x="64" y="1385"/>
                  </a:cubicBezTo>
                  <a:cubicBezTo>
                    <a:pt x="64" y="1468"/>
                    <a:pt x="78" y="1547"/>
                    <a:pt x="104" y="1621"/>
                  </a:cubicBezTo>
                  <a:cubicBezTo>
                    <a:pt x="260" y="1621"/>
                    <a:pt x="260" y="1621"/>
                    <a:pt x="260" y="1621"/>
                  </a:cubicBezTo>
                  <a:cubicBezTo>
                    <a:pt x="260" y="1644"/>
                    <a:pt x="260" y="1644"/>
                    <a:pt x="260" y="1644"/>
                  </a:cubicBezTo>
                  <a:cubicBezTo>
                    <a:pt x="112" y="1644"/>
                    <a:pt x="112" y="1644"/>
                    <a:pt x="112" y="1644"/>
                  </a:cubicBezTo>
                  <a:cubicBezTo>
                    <a:pt x="119" y="1662"/>
                    <a:pt x="126" y="1680"/>
                    <a:pt x="134" y="1697"/>
                  </a:cubicBezTo>
                  <a:cubicBezTo>
                    <a:pt x="260" y="1697"/>
                    <a:pt x="260" y="1697"/>
                    <a:pt x="260" y="1697"/>
                  </a:cubicBezTo>
                  <a:cubicBezTo>
                    <a:pt x="260" y="1738"/>
                    <a:pt x="260" y="1738"/>
                    <a:pt x="260" y="1738"/>
                  </a:cubicBezTo>
                  <a:cubicBezTo>
                    <a:pt x="155" y="1738"/>
                    <a:pt x="155" y="1738"/>
                    <a:pt x="155" y="1738"/>
                  </a:cubicBezTo>
                  <a:cubicBezTo>
                    <a:pt x="280" y="1963"/>
                    <a:pt x="520" y="2115"/>
                    <a:pt x="794" y="2115"/>
                  </a:cubicBezTo>
                  <a:cubicBezTo>
                    <a:pt x="994" y="2115"/>
                    <a:pt x="1175" y="2034"/>
                    <a:pt x="1306" y="1904"/>
                  </a:cubicBezTo>
                  <a:cubicBezTo>
                    <a:pt x="1844" y="1904"/>
                    <a:pt x="1844" y="1904"/>
                    <a:pt x="1844" y="1904"/>
                  </a:cubicBezTo>
                  <a:cubicBezTo>
                    <a:pt x="1844" y="1832"/>
                    <a:pt x="1844" y="1832"/>
                    <a:pt x="1844" y="1832"/>
                  </a:cubicBezTo>
                  <a:lnTo>
                    <a:pt x="1371" y="1832"/>
                  </a:lnTo>
                  <a:close/>
                </a:path>
              </a:pathLst>
            </a:custGeom>
            <a:solidFill>
              <a:srgbClr val="8F45C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 bwMode="auto">
            <a:xfrm>
              <a:off x="2741919" y="2324997"/>
              <a:ext cx="3000346" cy="2690799"/>
            </a:xfrm>
            <a:custGeom>
              <a:avLst/>
              <a:gdLst>
                <a:gd name="T0" fmla="*/ 1330 w 2141"/>
                <a:gd name="T1" fmla="*/ 1760 h 1922"/>
                <a:gd name="T2" fmla="*/ 1545 w 2141"/>
                <a:gd name="T3" fmla="*/ 1723 h 1922"/>
                <a:gd name="T4" fmla="*/ 1055 w 2141"/>
                <a:gd name="T5" fmla="*/ 1659 h 1922"/>
                <a:gd name="T6" fmla="*/ 1657 w 2141"/>
                <a:gd name="T7" fmla="*/ 1622 h 1922"/>
                <a:gd name="T8" fmla="*/ 1345 w 2141"/>
                <a:gd name="T9" fmla="*/ 1590 h 1922"/>
                <a:gd name="T10" fmla="*/ 1922 w 2141"/>
                <a:gd name="T11" fmla="*/ 961 h 1922"/>
                <a:gd name="T12" fmla="*/ 2079 w 2141"/>
                <a:gd name="T13" fmla="*/ 951 h 1922"/>
                <a:gd name="T14" fmla="*/ 1922 w 2141"/>
                <a:gd name="T15" fmla="*/ 930 h 1922"/>
                <a:gd name="T16" fmla="*/ 2141 w 2141"/>
                <a:gd name="T17" fmla="*/ 902 h 1922"/>
                <a:gd name="T18" fmla="*/ 1922 w 2141"/>
                <a:gd name="T19" fmla="*/ 834 h 1922"/>
                <a:gd name="T20" fmla="*/ 714 w 2141"/>
                <a:gd name="T21" fmla="*/ 735 h 1922"/>
                <a:gd name="T22" fmla="*/ 892 w 2141"/>
                <a:gd name="T23" fmla="*/ 902 h 1922"/>
                <a:gd name="T24" fmla="*/ 714 w 2141"/>
                <a:gd name="T25" fmla="*/ 973 h 1922"/>
                <a:gd name="T26" fmla="*/ 1054 w 2141"/>
                <a:gd name="T27" fmla="*/ 1001 h 1922"/>
                <a:gd name="T28" fmla="*/ 714 w 2141"/>
                <a:gd name="T29" fmla="*/ 1021 h 1922"/>
                <a:gd name="T30" fmla="*/ 892 w 2141"/>
                <a:gd name="T31" fmla="*/ 1065 h 1922"/>
                <a:gd name="T32" fmla="*/ 714 w 2141"/>
                <a:gd name="T33" fmla="*/ 1100 h 1922"/>
                <a:gd name="T34" fmla="*/ 1417 w 2141"/>
                <a:gd name="T35" fmla="*/ 1187 h 1922"/>
                <a:gd name="T36" fmla="*/ 452 w 2141"/>
                <a:gd name="T37" fmla="*/ 961 h 1922"/>
                <a:gd name="T38" fmla="*/ 1636 w 2141"/>
                <a:gd name="T39" fmla="*/ 452 h 1922"/>
                <a:gd name="T40" fmla="*/ 1434 w 2141"/>
                <a:gd name="T41" fmla="*/ 258 h 1922"/>
                <a:gd name="T42" fmla="*/ 1636 w 2141"/>
                <a:gd name="T43" fmla="*/ 211 h 1922"/>
                <a:gd name="T44" fmla="*/ 1306 w 2141"/>
                <a:gd name="T45" fmla="*/ 184 h 1922"/>
                <a:gd name="T46" fmla="*/ 1636 w 2141"/>
                <a:gd name="T47" fmla="*/ 156 h 1922"/>
                <a:gd name="T48" fmla="*/ 1434 w 2141"/>
                <a:gd name="T49" fmla="*/ 128 h 1922"/>
                <a:gd name="T50" fmla="*/ 1636 w 2141"/>
                <a:gd name="T51" fmla="*/ 73 h 1922"/>
                <a:gd name="T52" fmla="*/ 961 w 2141"/>
                <a:gd name="T53" fmla="*/ 0 h 1922"/>
                <a:gd name="T54" fmla="*/ 627 w 2141"/>
                <a:gd name="T55" fmla="*/ 187 h 1922"/>
                <a:gd name="T56" fmla="*/ 345 w 2141"/>
                <a:gd name="T57" fmla="*/ 225 h 1922"/>
                <a:gd name="T58" fmla="*/ 471 w 2141"/>
                <a:gd name="T59" fmla="*/ 258 h 1922"/>
                <a:gd name="T60" fmla="*/ 253 w 2141"/>
                <a:gd name="T61" fmla="*/ 312 h 1922"/>
                <a:gd name="T62" fmla="*/ 961 w 2141"/>
                <a:gd name="T63" fmla="*/ 1922 h 1922"/>
                <a:gd name="T64" fmla="*/ 1330 w 2141"/>
                <a:gd name="T65" fmla="*/ 1792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1" h="1922">
                  <a:moveTo>
                    <a:pt x="1330" y="1792"/>
                  </a:moveTo>
                  <a:cubicBezTo>
                    <a:pt x="1330" y="1760"/>
                    <a:pt x="1330" y="1760"/>
                    <a:pt x="1330" y="1760"/>
                  </a:cubicBezTo>
                  <a:cubicBezTo>
                    <a:pt x="1495" y="1760"/>
                    <a:pt x="1495" y="1760"/>
                    <a:pt x="1495" y="1760"/>
                  </a:cubicBezTo>
                  <a:cubicBezTo>
                    <a:pt x="1512" y="1748"/>
                    <a:pt x="1529" y="1736"/>
                    <a:pt x="1545" y="1723"/>
                  </a:cubicBezTo>
                  <a:cubicBezTo>
                    <a:pt x="1055" y="1723"/>
                    <a:pt x="1055" y="1723"/>
                    <a:pt x="1055" y="1723"/>
                  </a:cubicBezTo>
                  <a:cubicBezTo>
                    <a:pt x="1055" y="1659"/>
                    <a:pt x="1055" y="1659"/>
                    <a:pt x="1055" y="1659"/>
                  </a:cubicBezTo>
                  <a:cubicBezTo>
                    <a:pt x="1621" y="1659"/>
                    <a:pt x="1621" y="1659"/>
                    <a:pt x="1621" y="1659"/>
                  </a:cubicBezTo>
                  <a:cubicBezTo>
                    <a:pt x="1633" y="1647"/>
                    <a:pt x="1645" y="1635"/>
                    <a:pt x="1657" y="1622"/>
                  </a:cubicBezTo>
                  <a:cubicBezTo>
                    <a:pt x="1345" y="1622"/>
                    <a:pt x="1345" y="1622"/>
                    <a:pt x="1345" y="1622"/>
                  </a:cubicBezTo>
                  <a:cubicBezTo>
                    <a:pt x="1345" y="1590"/>
                    <a:pt x="1345" y="1590"/>
                    <a:pt x="1345" y="1590"/>
                  </a:cubicBezTo>
                  <a:cubicBezTo>
                    <a:pt x="1686" y="1590"/>
                    <a:pt x="1686" y="1590"/>
                    <a:pt x="1686" y="1590"/>
                  </a:cubicBezTo>
                  <a:cubicBezTo>
                    <a:pt x="1833" y="1422"/>
                    <a:pt x="1922" y="1202"/>
                    <a:pt x="1922" y="961"/>
                  </a:cubicBezTo>
                  <a:cubicBezTo>
                    <a:pt x="1922" y="951"/>
                    <a:pt x="1922" y="951"/>
                    <a:pt x="1922" y="951"/>
                  </a:cubicBezTo>
                  <a:cubicBezTo>
                    <a:pt x="2079" y="951"/>
                    <a:pt x="2079" y="951"/>
                    <a:pt x="2079" y="951"/>
                  </a:cubicBezTo>
                  <a:cubicBezTo>
                    <a:pt x="2079" y="930"/>
                    <a:pt x="2079" y="930"/>
                    <a:pt x="2079" y="930"/>
                  </a:cubicBezTo>
                  <a:cubicBezTo>
                    <a:pt x="1922" y="930"/>
                    <a:pt x="1922" y="930"/>
                    <a:pt x="1922" y="930"/>
                  </a:cubicBezTo>
                  <a:cubicBezTo>
                    <a:pt x="1922" y="902"/>
                    <a:pt x="1922" y="902"/>
                    <a:pt x="1922" y="902"/>
                  </a:cubicBezTo>
                  <a:cubicBezTo>
                    <a:pt x="2141" y="902"/>
                    <a:pt x="2141" y="902"/>
                    <a:pt x="2141" y="902"/>
                  </a:cubicBezTo>
                  <a:cubicBezTo>
                    <a:pt x="2141" y="834"/>
                    <a:pt x="2141" y="834"/>
                    <a:pt x="2141" y="834"/>
                  </a:cubicBezTo>
                  <a:cubicBezTo>
                    <a:pt x="1922" y="834"/>
                    <a:pt x="1922" y="834"/>
                    <a:pt x="1922" y="834"/>
                  </a:cubicBezTo>
                  <a:cubicBezTo>
                    <a:pt x="1922" y="735"/>
                    <a:pt x="1922" y="735"/>
                    <a:pt x="1922" y="735"/>
                  </a:cubicBezTo>
                  <a:cubicBezTo>
                    <a:pt x="714" y="735"/>
                    <a:pt x="714" y="735"/>
                    <a:pt x="714" y="735"/>
                  </a:cubicBezTo>
                  <a:cubicBezTo>
                    <a:pt x="714" y="902"/>
                    <a:pt x="714" y="902"/>
                    <a:pt x="714" y="902"/>
                  </a:cubicBezTo>
                  <a:cubicBezTo>
                    <a:pt x="892" y="902"/>
                    <a:pt x="892" y="902"/>
                    <a:pt x="892" y="902"/>
                  </a:cubicBezTo>
                  <a:cubicBezTo>
                    <a:pt x="892" y="973"/>
                    <a:pt x="892" y="973"/>
                    <a:pt x="892" y="973"/>
                  </a:cubicBezTo>
                  <a:cubicBezTo>
                    <a:pt x="714" y="973"/>
                    <a:pt x="714" y="973"/>
                    <a:pt x="714" y="973"/>
                  </a:cubicBezTo>
                  <a:cubicBezTo>
                    <a:pt x="714" y="1001"/>
                    <a:pt x="714" y="1001"/>
                    <a:pt x="714" y="1001"/>
                  </a:cubicBezTo>
                  <a:cubicBezTo>
                    <a:pt x="1054" y="1001"/>
                    <a:pt x="1054" y="1001"/>
                    <a:pt x="1054" y="1001"/>
                  </a:cubicBezTo>
                  <a:cubicBezTo>
                    <a:pt x="1054" y="1021"/>
                    <a:pt x="1054" y="1021"/>
                    <a:pt x="1054" y="1021"/>
                  </a:cubicBezTo>
                  <a:cubicBezTo>
                    <a:pt x="714" y="1021"/>
                    <a:pt x="714" y="1021"/>
                    <a:pt x="714" y="1021"/>
                  </a:cubicBezTo>
                  <a:cubicBezTo>
                    <a:pt x="714" y="1065"/>
                    <a:pt x="714" y="1065"/>
                    <a:pt x="714" y="1065"/>
                  </a:cubicBezTo>
                  <a:cubicBezTo>
                    <a:pt x="892" y="1065"/>
                    <a:pt x="892" y="1065"/>
                    <a:pt x="892" y="1065"/>
                  </a:cubicBezTo>
                  <a:cubicBezTo>
                    <a:pt x="892" y="1100"/>
                    <a:pt x="892" y="1100"/>
                    <a:pt x="892" y="1100"/>
                  </a:cubicBezTo>
                  <a:cubicBezTo>
                    <a:pt x="714" y="1100"/>
                    <a:pt x="714" y="1100"/>
                    <a:pt x="714" y="1100"/>
                  </a:cubicBezTo>
                  <a:cubicBezTo>
                    <a:pt x="714" y="1187"/>
                    <a:pt x="714" y="1187"/>
                    <a:pt x="714" y="1187"/>
                  </a:cubicBezTo>
                  <a:cubicBezTo>
                    <a:pt x="1417" y="1187"/>
                    <a:pt x="1417" y="1187"/>
                    <a:pt x="1417" y="1187"/>
                  </a:cubicBezTo>
                  <a:cubicBezTo>
                    <a:pt x="1334" y="1355"/>
                    <a:pt x="1161" y="1470"/>
                    <a:pt x="961" y="1470"/>
                  </a:cubicBezTo>
                  <a:cubicBezTo>
                    <a:pt x="680" y="1470"/>
                    <a:pt x="452" y="1242"/>
                    <a:pt x="452" y="961"/>
                  </a:cubicBezTo>
                  <a:cubicBezTo>
                    <a:pt x="452" y="680"/>
                    <a:pt x="680" y="452"/>
                    <a:pt x="961" y="452"/>
                  </a:cubicBezTo>
                  <a:cubicBezTo>
                    <a:pt x="1636" y="452"/>
                    <a:pt x="1636" y="452"/>
                    <a:pt x="1636" y="452"/>
                  </a:cubicBezTo>
                  <a:cubicBezTo>
                    <a:pt x="1636" y="258"/>
                    <a:pt x="1636" y="258"/>
                    <a:pt x="1636" y="258"/>
                  </a:cubicBezTo>
                  <a:cubicBezTo>
                    <a:pt x="1434" y="258"/>
                    <a:pt x="1434" y="258"/>
                    <a:pt x="1434" y="258"/>
                  </a:cubicBezTo>
                  <a:cubicBezTo>
                    <a:pt x="1434" y="211"/>
                    <a:pt x="1434" y="211"/>
                    <a:pt x="1434" y="211"/>
                  </a:cubicBezTo>
                  <a:cubicBezTo>
                    <a:pt x="1636" y="211"/>
                    <a:pt x="1636" y="211"/>
                    <a:pt x="1636" y="211"/>
                  </a:cubicBezTo>
                  <a:cubicBezTo>
                    <a:pt x="1636" y="184"/>
                    <a:pt x="1636" y="184"/>
                    <a:pt x="1636" y="184"/>
                  </a:cubicBezTo>
                  <a:cubicBezTo>
                    <a:pt x="1306" y="184"/>
                    <a:pt x="1306" y="184"/>
                    <a:pt x="1306" y="184"/>
                  </a:cubicBezTo>
                  <a:cubicBezTo>
                    <a:pt x="1306" y="156"/>
                    <a:pt x="1306" y="156"/>
                    <a:pt x="1306" y="156"/>
                  </a:cubicBezTo>
                  <a:cubicBezTo>
                    <a:pt x="1636" y="156"/>
                    <a:pt x="1636" y="156"/>
                    <a:pt x="1636" y="156"/>
                  </a:cubicBezTo>
                  <a:cubicBezTo>
                    <a:pt x="1636" y="128"/>
                    <a:pt x="1636" y="128"/>
                    <a:pt x="1636" y="128"/>
                  </a:cubicBezTo>
                  <a:cubicBezTo>
                    <a:pt x="1434" y="128"/>
                    <a:pt x="1434" y="128"/>
                    <a:pt x="1434" y="128"/>
                  </a:cubicBezTo>
                  <a:cubicBezTo>
                    <a:pt x="1434" y="73"/>
                    <a:pt x="1434" y="73"/>
                    <a:pt x="1434" y="73"/>
                  </a:cubicBezTo>
                  <a:cubicBezTo>
                    <a:pt x="1636" y="73"/>
                    <a:pt x="1636" y="73"/>
                    <a:pt x="1636" y="73"/>
                  </a:cubicBezTo>
                  <a:cubicBezTo>
                    <a:pt x="1636" y="0"/>
                    <a:pt x="1636" y="0"/>
                    <a:pt x="1636" y="0"/>
                  </a:cubicBezTo>
                  <a:cubicBezTo>
                    <a:pt x="961" y="0"/>
                    <a:pt x="961" y="0"/>
                    <a:pt x="961" y="0"/>
                  </a:cubicBezTo>
                  <a:cubicBezTo>
                    <a:pt x="749" y="0"/>
                    <a:pt x="552" y="70"/>
                    <a:pt x="393" y="187"/>
                  </a:cubicBezTo>
                  <a:cubicBezTo>
                    <a:pt x="627" y="187"/>
                    <a:pt x="627" y="187"/>
                    <a:pt x="627" y="187"/>
                  </a:cubicBezTo>
                  <a:cubicBezTo>
                    <a:pt x="627" y="225"/>
                    <a:pt x="627" y="225"/>
                    <a:pt x="627" y="225"/>
                  </a:cubicBezTo>
                  <a:cubicBezTo>
                    <a:pt x="345" y="225"/>
                    <a:pt x="345" y="225"/>
                    <a:pt x="345" y="225"/>
                  </a:cubicBezTo>
                  <a:cubicBezTo>
                    <a:pt x="332" y="236"/>
                    <a:pt x="319" y="247"/>
                    <a:pt x="307" y="258"/>
                  </a:cubicBezTo>
                  <a:cubicBezTo>
                    <a:pt x="471" y="258"/>
                    <a:pt x="471" y="258"/>
                    <a:pt x="471" y="258"/>
                  </a:cubicBezTo>
                  <a:cubicBezTo>
                    <a:pt x="471" y="312"/>
                    <a:pt x="471" y="312"/>
                    <a:pt x="471" y="312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96" y="483"/>
                    <a:pt x="0" y="711"/>
                    <a:pt x="0" y="961"/>
                  </a:cubicBezTo>
                  <a:cubicBezTo>
                    <a:pt x="0" y="1491"/>
                    <a:pt x="431" y="1922"/>
                    <a:pt x="961" y="1922"/>
                  </a:cubicBezTo>
                  <a:cubicBezTo>
                    <a:pt x="1137" y="1922"/>
                    <a:pt x="1301" y="1875"/>
                    <a:pt x="1443" y="1792"/>
                  </a:cubicBezTo>
                  <a:lnTo>
                    <a:pt x="1330" y="1792"/>
                  </a:lnTo>
                  <a:close/>
                </a:path>
              </a:pathLst>
            </a:custGeom>
            <a:solidFill>
              <a:srgbClr val="8F45C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任意多边形: 形状 16"/>
            <p:cNvSpPr/>
            <p:nvPr/>
          </p:nvSpPr>
          <p:spPr bwMode="auto">
            <a:xfrm>
              <a:off x="373564" y="1997717"/>
              <a:ext cx="2586004" cy="2963264"/>
            </a:xfrm>
            <a:custGeom>
              <a:avLst/>
              <a:gdLst>
                <a:gd name="T0" fmla="*/ 1371 w 1845"/>
                <a:gd name="T1" fmla="*/ 1832 h 2116"/>
                <a:gd name="T2" fmla="*/ 1400 w 1845"/>
                <a:gd name="T3" fmla="*/ 1792 h 2116"/>
                <a:gd name="T4" fmla="*/ 1736 w 1845"/>
                <a:gd name="T5" fmla="*/ 1792 h 2116"/>
                <a:gd name="T6" fmla="*/ 1736 w 1845"/>
                <a:gd name="T7" fmla="*/ 1761 h 2116"/>
                <a:gd name="T8" fmla="*/ 1420 w 1845"/>
                <a:gd name="T9" fmla="*/ 1761 h 2116"/>
                <a:gd name="T10" fmla="*/ 1525 w 1845"/>
                <a:gd name="T11" fmla="*/ 1386 h 2116"/>
                <a:gd name="T12" fmla="*/ 1447 w 1845"/>
                <a:gd name="T13" fmla="*/ 1058 h 2116"/>
                <a:gd name="T14" fmla="*/ 1302 w 1845"/>
                <a:gd name="T15" fmla="*/ 1058 h 2116"/>
                <a:gd name="T16" fmla="*/ 1302 w 1845"/>
                <a:gd name="T17" fmla="*/ 1007 h 2116"/>
                <a:gd name="T18" fmla="*/ 1418 w 1845"/>
                <a:gd name="T19" fmla="*/ 1007 h 2116"/>
                <a:gd name="T20" fmla="*/ 794 w 1845"/>
                <a:gd name="T21" fmla="*/ 656 h 2116"/>
                <a:gd name="T22" fmla="*/ 645 w 1845"/>
                <a:gd name="T23" fmla="*/ 656 h 2116"/>
                <a:gd name="T24" fmla="*/ 719 w 1845"/>
                <a:gd name="T25" fmla="*/ 452 h 2116"/>
                <a:gd name="T26" fmla="*/ 1451 w 1845"/>
                <a:gd name="T27" fmla="*/ 452 h 2116"/>
                <a:gd name="T28" fmla="*/ 1451 w 1845"/>
                <a:gd name="T29" fmla="*/ 258 h 2116"/>
                <a:gd name="T30" fmla="*/ 1541 w 1845"/>
                <a:gd name="T31" fmla="*/ 258 h 2116"/>
                <a:gd name="T32" fmla="*/ 1541 w 1845"/>
                <a:gd name="T33" fmla="*/ 216 h 2116"/>
                <a:gd name="T34" fmla="*/ 1451 w 1845"/>
                <a:gd name="T35" fmla="*/ 216 h 2116"/>
                <a:gd name="T36" fmla="*/ 1451 w 1845"/>
                <a:gd name="T37" fmla="*/ 185 h 2116"/>
                <a:gd name="T38" fmla="*/ 1616 w 1845"/>
                <a:gd name="T39" fmla="*/ 185 h 2116"/>
                <a:gd name="T40" fmla="*/ 1616 w 1845"/>
                <a:gd name="T41" fmla="*/ 97 h 2116"/>
                <a:gd name="T42" fmla="*/ 1451 w 1845"/>
                <a:gd name="T43" fmla="*/ 97 h 2116"/>
                <a:gd name="T44" fmla="*/ 1451 w 1845"/>
                <a:gd name="T45" fmla="*/ 0 h 2116"/>
                <a:gd name="T46" fmla="*/ 402 w 1845"/>
                <a:gd name="T47" fmla="*/ 0 h 2116"/>
                <a:gd name="T48" fmla="*/ 313 w 1845"/>
                <a:gd name="T49" fmla="*/ 245 h 2116"/>
                <a:gd name="T50" fmla="*/ 857 w 1845"/>
                <a:gd name="T51" fmla="*/ 245 h 2116"/>
                <a:gd name="T52" fmla="*/ 857 w 1845"/>
                <a:gd name="T53" fmla="*/ 270 h 2116"/>
                <a:gd name="T54" fmla="*/ 304 w 1845"/>
                <a:gd name="T55" fmla="*/ 270 h 2116"/>
                <a:gd name="T56" fmla="*/ 153 w 1845"/>
                <a:gd name="T57" fmla="*/ 686 h 2116"/>
                <a:gd name="T58" fmla="*/ 461 w 1845"/>
                <a:gd name="T59" fmla="*/ 686 h 2116"/>
                <a:gd name="T60" fmla="*/ 461 w 1845"/>
                <a:gd name="T61" fmla="*/ 732 h 2116"/>
                <a:gd name="T62" fmla="*/ 137 w 1845"/>
                <a:gd name="T63" fmla="*/ 732 h 2116"/>
                <a:gd name="T64" fmla="*/ 107 w 1845"/>
                <a:gd name="T65" fmla="*/ 814 h 2116"/>
                <a:gd name="T66" fmla="*/ 254 w 1845"/>
                <a:gd name="T67" fmla="*/ 814 h 2116"/>
                <a:gd name="T68" fmla="*/ 254 w 1845"/>
                <a:gd name="T69" fmla="*/ 901 h 2116"/>
                <a:gd name="T70" fmla="*/ 75 w 1845"/>
                <a:gd name="T71" fmla="*/ 901 h 2116"/>
                <a:gd name="T72" fmla="*/ 0 w 1845"/>
                <a:gd name="T73" fmla="*/ 1107 h 2116"/>
                <a:gd name="T74" fmla="*/ 794 w 1845"/>
                <a:gd name="T75" fmla="*/ 1107 h 2116"/>
                <a:gd name="T76" fmla="*/ 1073 w 1845"/>
                <a:gd name="T77" fmla="*/ 1386 h 2116"/>
                <a:gd name="T78" fmla="*/ 794 w 1845"/>
                <a:gd name="T79" fmla="*/ 1664 h 2116"/>
                <a:gd name="T80" fmla="*/ 516 w 1845"/>
                <a:gd name="T81" fmla="*/ 1386 h 2116"/>
                <a:gd name="T82" fmla="*/ 64 w 1845"/>
                <a:gd name="T83" fmla="*/ 1386 h 2116"/>
                <a:gd name="T84" fmla="*/ 104 w 1845"/>
                <a:gd name="T85" fmla="*/ 1622 h 2116"/>
                <a:gd name="T86" fmla="*/ 261 w 1845"/>
                <a:gd name="T87" fmla="*/ 1622 h 2116"/>
                <a:gd name="T88" fmla="*/ 261 w 1845"/>
                <a:gd name="T89" fmla="*/ 1645 h 2116"/>
                <a:gd name="T90" fmla="*/ 112 w 1845"/>
                <a:gd name="T91" fmla="*/ 1645 h 2116"/>
                <a:gd name="T92" fmla="*/ 135 w 1845"/>
                <a:gd name="T93" fmla="*/ 1698 h 2116"/>
                <a:gd name="T94" fmla="*/ 261 w 1845"/>
                <a:gd name="T95" fmla="*/ 1698 h 2116"/>
                <a:gd name="T96" fmla="*/ 261 w 1845"/>
                <a:gd name="T97" fmla="*/ 1739 h 2116"/>
                <a:gd name="T98" fmla="*/ 156 w 1845"/>
                <a:gd name="T99" fmla="*/ 1739 h 2116"/>
                <a:gd name="T100" fmla="*/ 794 w 1845"/>
                <a:gd name="T101" fmla="*/ 2116 h 2116"/>
                <a:gd name="T102" fmla="*/ 1307 w 1845"/>
                <a:gd name="T103" fmla="*/ 1905 h 2116"/>
                <a:gd name="T104" fmla="*/ 1845 w 1845"/>
                <a:gd name="T105" fmla="*/ 1905 h 2116"/>
                <a:gd name="T106" fmla="*/ 1845 w 1845"/>
                <a:gd name="T107" fmla="*/ 1832 h 2116"/>
                <a:gd name="T108" fmla="*/ 1371 w 1845"/>
                <a:gd name="T109" fmla="*/ 1832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5" h="2116">
                  <a:moveTo>
                    <a:pt x="1371" y="1832"/>
                  </a:moveTo>
                  <a:cubicBezTo>
                    <a:pt x="1381" y="1819"/>
                    <a:pt x="1391" y="1806"/>
                    <a:pt x="1400" y="1792"/>
                  </a:cubicBezTo>
                  <a:cubicBezTo>
                    <a:pt x="1736" y="1792"/>
                    <a:pt x="1736" y="1792"/>
                    <a:pt x="1736" y="1792"/>
                  </a:cubicBezTo>
                  <a:cubicBezTo>
                    <a:pt x="1736" y="1761"/>
                    <a:pt x="1736" y="1761"/>
                    <a:pt x="1736" y="1761"/>
                  </a:cubicBezTo>
                  <a:cubicBezTo>
                    <a:pt x="1420" y="1761"/>
                    <a:pt x="1420" y="1761"/>
                    <a:pt x="1420" y="1761"/>
                  </a:cubicBezTo>
                  <a:cubicBezTo>
                    <a:pt x="1486" y="1651"/>
                    <a:pt x="1525" y="1523"/>
                    <a:pt x="1525" y="1386"/>
                  </a:cubicBezTo>
                  <a:cubicBezTo>
                    <a:pt x="1525" y="1268"/>
                    <a:pt x="1496" y="1157"/>
                    <a:pt x="1447" y="1058"/>
                  </a:cubicBezTo>
                  <a:cubicBezTo>
                    <a:pt x="1302" y="1058"/>
                    <a:pt x="1302" y="1058"/>
                    <a:pt x="1302" y="1058"/>
                  </a:cubicBezTo>
                  <a:cubicBezTo>
                    <a:pt x="1302" y="1007"/>
                    <a:pt x="1302" y="1007"/>
                    <a:pt x="1302" y="1007"/>
                  </a:cubicBezTo>
                  <a:cubicBezTo>
                    <a:pt x="1418" y="1007"/>
                    <a:pt x="1418" y="1007"/>
                    <a:pt x="1418" y="1007"/>
                  </a:cubicBezTo>
                  <a:cubicBezTo>
                    <a:pt x="1290" y="796"/>
                    <a:pt x="1058" y="656"/>
                    <a:pt x="794" y="656"/>
                  </a:cubicBezTo>
                  <a:cubicBezTo>
                    <a:pt x="645" y="656"/>
                    <a:pt x="645" y="656"/>
                    <a:pt x="645" y="656"/>
                  </a:cubicBezTo>
                  <a:cubicBezTo>
                    <a:pt x="719" y="452"/>
                    <a:pt x="719" y="452"/>
                    <a:pt x="719" y="452"/>
                  </a:cubicBezTo>
                  <a:cubicBezTo>
                    <a:pt x="1451" y="452"/>
                    <a:pt x="1451" y="452"/>
                    <a:pt x="1451" y="452"/>
                  </a:cubicBezTo>
                  <a:cubicBezTo>
                    <a:pt x="1451" y="258"/>
                    <a:pt x="1451" y="258"/>
                    <a:pt x="1451" y="258"/>
                  </a:cubicBezTo>
                  <a:cubicBezTo>
                    <a:pt x="1541" y="258"/>
                    <a:pt x="1541" y="258"/>
                    <a:pt x="1541" y="258"/>
                  </a:cubicBezTo>
                  <a:cubicBezTo>
                    <a:pt x="1541" y="216"/>
                    <a:pt x="1541" y="216"/>
                    <a:pt x="1541" y="216"/>
                  </a:cubicBezTo>
                  <a:cubicBezTo>
                    <a:pt x="1451" y="216"/>
                    <a:pt x="1451" y="216"/>
                    <a:pt x="1451" y="216"/>
                  </a:cubicBezTo>
                  <a:cubicBezTo>
                    <a:pt x="1451" y="185"/>
                    <a:pt x="1451" y="185"/>
                    <a:pt x="1451" y="185"/>
                  </a:cubicBezTo>
                  <a:cubicBezTo>
                    <a:pt x="1616" y="185"/>
                    <a:pt x="1616" y="185"/>
                    <a:pt x="1616" y="185"/>
                  </a:cubicBezTo>
                  <a:cubicBezTo>
                    <a:pt x="1616" y="97"/>
                    <a:pt x="1616" y="97"/>
                    <a:pt x="1616" y="97"/>
                  </a:cubicBezTo>
                  <a:cubicBezTo>
                    <a:pt x="1451" y="97"/>
                    <a:pt x="1451" y="97"/>
                    <a:pt x="1451" y="97"/>
                  </a:cubicBezTo>
                  <a:cubicBezTo>
                    <a:pt x="1451" y="0"/>
                    <a:pt x="1451" y="0"/>
                    <a:pt x="1451" y="0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313" y="245"/>
                    <a:pt x="313" y="245"/>
                    <a:pt x="313" y="245"/>
                  </a:cubicBezTo>
                  <a:cubicBezTo>
                    <a:pt x="857" y="245"/>
                    <a:pt x="857" y="245"/>
                    <a:pt x="857" y="245"/>
                  </a:cubicBezTo>
                  <a:cubicBezTo>
                    <a:pt x="857" y="270"/>
                    <a:pt x="857" y="270"/>
                    <a:pt x="857" y="270"/>
                  </a:cubicBezTo>
                  <a:cubicBezTo>
                    <a:pt x="304" y="270"/>
                    <a:pt x="304" y="270"/>
                    <a:pt x="304" y="270"/>
                  </a:cubicBezTo>
                  <a:cubicBezTo>
                    <a:pt x="153" y="686"/>
                    <a:pt x="153" y="686"/>
                    <a:pt x="153" y="686"/>
                  </a:cubicBezTo>
                  <a:cubicBezTo>
                    <a:pt x="461" y="686"/>
                    <a:pt x="461" y="686"/>
                    <a:pt x="461" y="686"/>
                  </a:cubicBezTo>
                  <a:cubicBezTo>
                    <a:pt x="461" y="732"/>
                    <a:pt x="461" y="732"/>
                    <a:pt x="461" y="732"/>
                  </a:cubicBezTo>
                  <a:cubicBezTo>
                    <a:pt x="137" y="732"/>
                    <a:pt x="137" y="732"/>
                    <a:pt x="137" y="732"/>
                  </a:cubicBezTo>
                  <a:cubicBezTo>
                    <a:pt x="107" y="814"/>
                    <a:pt x="107" y="814"/>
                    <a:pt x="107" y="814"/>
                  </a:cubicBezTo>
                  <a:cubicBezTo>
                    <a:pt x="254" y="814"/>
                    <a:pt x="254" y="814"/>
                    <a:pt x="254" y="814"/>
                  </a:cubicBezTo>
                  <a:cubicBezTo>
                    <a:pt x="254" y="901"/>
                    <a:pt x="254" y="901"/>
                    <a:pt x="254" y="901"/>
                  </a:cubicBezTo>
                  <a:cubicBezTo>
                    <a:pt x="75" y="901"/>
                    <a:pt x="75" y="901"/>
                    <a:pt x="75" y="901"/>
                  </a:cubicBezTo>
                  <a:cubicBezTo>
                    <a:pt x="0" y="1107"/>
                    <a:pt x="0" y="1107"/>
                    <a:pt x="0" y="1107"/>
                  </a:cubicBezTo>
                  <a:cubicBezTo>
                    <a:pt x="794" y="1107"/>
                    <a:pt x="794" y="1107"/>
                    <a:pt x="794" y="1107"/>
                  </a:cubicBezTo>
                  <a:cubicBezTo>
                    <a:pt x="948" y="1107"/>
                    <a:pt x="1073" y="1232"/>
                    <a:pt x="1073" y="1386"/>
                  </a:cubicBezTo>
                  <a:cubicBezTo>
                    <a:pt x="1073" y="1539"/>
                    <a:pt x="948" y="1664"/>
                    <a:pt x="794" y="1664"/>
                  </a:cubicBezTo>
                  <a:cubicBezTo>
                    <a:pt x="641" y="1664"/>
                    <a:pt x="516" y="1539"/>
                    <a:pt x="516" y="1386"/>
                  </a:cubicBezTo>
                  <a:cubicBezTo>
                    <a:pt x="64" y="1386"/>
                    <a:pt x="64" y="1386"/>
                    <a:pt x="64" y="1386"/>
                  </a:cubicBezTo>
                  <a:cubicBezTo>
                    <a:pt x="64" y="1468"/>
                    <a:pt x="78" y="1548"/>
                    <a:pt x="104" y="1622"/>
                  </a:cubicBezTo>
                  <a:cubicBezTo>
                    <a:pt x="261" y="1622"/>
                    <a:pt x="261" y="1622"/>
                    <a:pt x="261" y="1622"/>
                  </a:cubicBezTo>
                  <a:cubicBezTo>
                    <a:pt x="261" y="1645"/>
                    <a:pt x="261" y="1645"/>
                    <a:pt x="261" y="1645"/>
                  </a:cubicBezTo>
                  <a:cubicBezTo>
                    <a:pt x="112" y="1645"/>
                    <a:pt x="112" y="1645"/>
                    <a:pt x="112" y="1645"/>
                  </a:cubicBezTo>
                  <a:cubicBezTo>
                    <a:pt x="119" y="1663"/>
                    <a:pt x="126" y="1681"/>
                    <a:pt x="135" y="1698"/>
                  </a:cubicBezTo>
                  <a:cubicBezTo>
                    <a:pt x="261" y="1698"/>
                    <a:pt x="261" y="1698"/>
                    <a:pt x="261" y="1698"/>
                  </a:cubicBezTo>
                  <a:cubicBezTo>
                    <a:pt x="261" y="1739"/>
                    <a:pt x="261" y="1739"/>
                    <a:pt x="261" y="1739"/>
                  </a:cubicBezTo>
                  <a:cubicBezTo>
                    <a:pt x="156" y="1739"/>
                    <a:pt x="156" y="1739"/>
                    <a:pt x="156" y="1739"/>
                  </a:cubicBezTo>
                  <a:cubicBezTo>
                    <a:pt x="280" y="1963"/>
                    <a:pt x="520" y="2116"/>
                    <a:pt x="794" y="2116"/>
                  </a:cubicBezTo>
                  <a:cubicBezTo>
                    <a:pt x="994" y="2116"/>
                    <a:pt x="1175" y="2035"/>
                    <a:pt x="1307" y="1905"/>
                  </a:cubicBezTo>
                  <a:cubicBezTo>
                    <a:pt x="1845" y="1905"/>
                    <a:pt x="1845" y="1905"/>
                    <a:pt x="1845" y="1905"/>
                  </a:cubicBezTo>
                  <a:cubicBezTo>
                    <a:pt x="1845" y="1832"/>
                    <a:pt x="1845" y="1832"/>
                    <a:pt x="1845" y="1832"/>
                  </a:cubicBezTo>
                  <a:lnTo>
                    <a:pt x="1371" y="1832"/>
                  </a:lnTo>
                  <a:close/>
                </a:path>
              </a:pathLst>
            </a:custGeom>
            <a:solidFill>
              <a:srgbClr val="0DFB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 bwMode="auto">
            <a:xfrm>
              <a:off x="2588757" y="2133143"/>
              <a:ext cx="2997121" cy="2690799"/>
            </a:xfrm>
            <a:custGeom>
              <a:avLst/>
              <a:gdLst>
                <a:gd name="T0" fmla="*/ 1329 w 2140"/>
                <a:gd name="T1" fmla="*/ 1760 h 1922"/>
                <a:gd name="T2" fmla="*/ 1545 w 2140"/>
                <a:gd name="T3" fmla="*/ 1723 h 1922"/>
                <a:gd name="T4" fmla="*/ 1054 w 2140"/>
                <a:gd name="T5" fmla="*/ 1659 h 1922"/>
                <a:gd name="T6" fmla="*/ 1657 w 2140"/>
                <a:gd name="T7" fmla="*/ 1622 h 1922"/>
                <a:gd name="T8" fmla="*/ 1344 w 2140"/>
                <a:gd name="T9" fmla="*/ 1590 h 1922"/>
                <a:gd name="T10" fmla="*/ 1921 w 2140"/>
                <a:gd name="T11" fmla="*/ 961 h 1922"/>
                <a:gd name="T12" fmla="*/ 2078 w 2140"/>
                <a:gd name="T13" fmla="*/ 951 h 1922"/>
                <a:gd name="T14" fmla="*/ 1921 w 2140"/>
                <a:gd name="T15" fmla="*/ 930 h 1922"/>
                <a:gd name="T16" fmla="*/ 2140 w 2140"/>
                <a:gd name="T17" fmla="*/ 902 h 1922"/>
                <a:gd name="T18" fmla="*/ 1921 w 2140"/>
                <a:gd name="T19" fmla="*/ 834 h 1922"/>
                <a:gd name="T20" fmla="*/ 714 w 2140"/>
                <a:gd name="T21" fmla="*/ 735 h 1922"/>
                <a:gd name="T22" fmla="*/ 891 w 2140"/>
                <a:gd name="T23" fmla="*/ 902 h 1922"/>
                <a:gd name="T24" fmla="*/ 714 w 2140"/>
                <a:gd name="T25" fmla="*/ 973 h 1922"/>
                <a:gd name="T26" fmla="*/ 1053 w 2140"/>
                <a:gd name="T27" fmla="*/ 1001 h 1922"/>
                <a:gd name="T28" fmla="*/ 714 w 2140"/>
                <a:gd name="T29" fmla="*/ 1021 h 1922"/>
                <a:gd name="T30" fmla="*/ 891 w 2140"/>
                <a:gd name="T31" fmla="*/ 1065 h 1922"/>
                <a:gd name="T32" fmla="*/ 714 w 2140"/>
                <a:gd name="T33" fmla="*/ 1100 h 1922"/>
                <a:gd name="T34" fmla="*/ 1417 w 2140"/>
                <a:gd name="T35" fmla="*/ 1187 h 1922"/>
                <a:gd name="T36" fmla="*/ 451 w 2140"/>
                <a:gd name="T37" fmla="*/ 961 h 1922"/>
                <a:gd name="T38" fmla="*/ 1635 w 2140"/>
                <a:gd name="T39" fmla="*/ 452 h 1922"/>
                <a:gd name="T40" fmla="*/ 1434 w 2140"/>
                <a:gd name="T41" fmla="*/ 258 h 1922"/>
                <a:gd name="T42" fmla="*/ 1635 w 2140"/>
                <a:gd name="T43" fmla="*/ 211 h 1922"/>
                <a:gd name="T44" fmla="*/ 1305 w 2140"/>
                <a:gd name="T45" fmla="*/ 183 h 1922"/>
                <a:gd name="T46" fmla="*/ 1635 w 2140"/>
                <a:gd name="T47" fmla="*/ 156 h 1922"/>
                <a:gd name="T48" fmla="*/ 1434 w 2140"/>
                <a:gd name="T49" fmla="*/ 128 h 1922"/>
                <a:gd name="T50" fmla="*/ 1635 w 2140"/>
                <a:gd name="T51" fmla="*/ 72 h 1922"/>
                <a:gd name="T52" fmla="*/ 961 w 2140"/>
                <a:gd name="T53" fmla="*/ 0 h 1922"/>
                <a:gd name="T54" fmla="*/ 627 w 2140"/>
                <a:gd name="T55" fmla="*/ 187 h 1922"/>
                <a:gd name="T56" fmla="*/ 344 w 2140"/>
                <a:gd name="T57" fmla="*/ 225 h 1922"/>
                <a:gd name="T58" fmla="*/ 470 w 2140"/>
                <a:gd name="T59" fmla="*/ 258 h 1922"/>
                <a:gd name="T60" fmla="*/ 253 w 2140"/>
                <a:gd name="T61" fmla="*/ 312 h 1922"/>
                <a:gd name="T62" fmla="*/ 961 w 2140"/>
                <a:gd name="T63" fmla="*/ 1922 h 1922"/>
                <a:gd name="T64" fmla="*/ 1329 w 2140"/>
                <a:gd name="T65" fmla="*/ 1792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0" h="1922">
                  <a:moveTo>
                    <a:pt x="1329" y="1792"/>
                  </a:moveTo>
                  <a:cubicBezTo>
                    <a:pt x="1329" y="1760"/>
                    <a:pt x="1329" y="1760"/>
                    <a:pt x="1329" y="1760"/>
                  </a:cubicBezTo>
                  <a:cubicBezTo>
                    <a:pt x="1494" y="1760"/>
                    <a:pt x="1494" y="1760"/>
                    <a:pt x="1494" y="1760"/>
                  </a:cubicBezTo>
                  <a:cubicBezTo>
                    <a:pt x="1511" y="1748"/>
                    <a:pt x="1528" y="1736"/>
                    <a:pt x="1545" y="1723"/>
                  </a:cubicBezTo>
                  <a:cubicBezTo>
                    <a:pt x="1054" y="1723"/>
                    <a:pt x="1054" y="1723"/>
                    <a:pt x="1054" y="1723"/>
                  </a:cubicBezTo>
                  <a:cubicBezTo>
                    <a:pt x="1054" y="1659"/>
                    <a:pt x="1054" y="1659"/>
                    <a:pt x="1054" y="1659"/>
                  </a:cubicBezTo>
                  <a:cubicBezTo>
                    <a:pt x="1620" y="1659"/>
                    <a:pt x="1620" y="1659"/>
                    <a:pt x="1620" y="1659"/>
                  </a:cubicBezTo>
                  <a:cubicBezTo>
                    <a:pt x="1632" y="1647"/>
                    <a:pt x="1645" y="1635"/>
                    <a:pt x="1657" y="1622"/>
                  </a:cubicBezTo>
                  <a:cubicBezTo>
                    <a:pt x="1344" y="1622"/>
                    <a:pt x="1344" y="1622"/>
                    <a:pt x="1344" y="1622"/>
                  </a:cubicBezTo>
                  <a:cubicBezTo>
                    <a:pt x="1344" y="1590"/>
                    <a:pt x="1344" y="1590"/>
                    <a:pt x="1344" y="1590"/>
                  </a:cubicBezTo>
                  <a:cubicBezTo>
                    <a:pt x="1686" y="1590"/>
                    <a:pt x="1686" y="1590"/>
                    <a:pt x="1686" y="1590"/>
                  </a:cubicBezTo>
                  <a:cubicBezTo>
                    <a:pt x="1832" y="1421"/>
                    <a:pt x="1921" y="1202"/>
                    <a:pt x="1921" y="961"/>
                  </a:cubicBezTo>
                  <a:cubicBezTo>
                    <a:pt x="1921" y="951"/>
                    <a:pt x="1921" y="951"/>
                    <a:pt x="1921" y="951"/>
                  </a:cubicBezTo>
                  <a:cubicBezTo>
                    <a:pt x="2078" y="951"/>
                    <a:pt x="2078" y="951"/>
                    <a:pt x="2078" y="951"/>
                  </a:cubicBezTo>
                  <a:cubicBezTo>
                    <a:pt x="2078" y="930"/>
                    <a:pt x="2078" y="930"/>
                    <a:pt x="2078" y="930"/>
                  </a:cubicBezTo>
                  <a:cubicBezTo>
                    <a:pt x="1921" y="930"/>
                    <a:pt x="1921" y="930"/>
                    <a:pt x="1921" y="930"/>
                  </a:cubicBezTo>
                  <a:cubicBezTo>
                    <a:pt x="1921" y="902"/>
                    <a:pt x="1921" y="902"/>
                    <a:pt x="1921" y="902"/>
                  </a:cubicBezTo>
                  <a:cubicBezTo>
                    <a:pt x="2140" y="902"/>
                    <a:pt x="2140" y="902"/>
                    <a:pt x="2140" y="902"/>
                  </a:cubicBezTo>
                  <a:cubicBezTo>
                    <a:pt x="2140" y="834"/>
                    <a:pt x="2140" y="834"/>
                    <a:pt x="2140" y="834"/>
                  </a:cubicBezTo>
                  <a:cubicBezTo>
                    <a:pt x="1921" y="834"/>
                    <a:pt x="1921" y="834"/>
                    <a:pt x="1921" y="834"/>
                  </a:cubicBezTo>
                  <a:cubicBezTo>
                    <a:pt x="1921" y="735"/>
                    <a:pt x="1921" y="735"/>
                    <a:pt x="1921" y="735"/>
                  </a:cubicBezTo>
                  <a:cubicBezTo>
                    <a:pt x="714" y="735"/>
                    <a:pt x="714" y="735"/>
                    <a:pt x="714" y="735"/>
                  </a:cubicBezTo>
                  <a:cubicBezTo>
                    <a:pt x="714" y="902"/>
                    <a:pt x="714" y="902"/>
                    <a:pt x="714" y="902"/>
                  </a:cubicBezTo>
                  <a:cubicBezTo>
                    <a:pt x="891" y="902"/>
                    <a:pt x="891" y="902"/>
                    <a:pt x="891" y="902"/>
                  </a:cubicBezTo>
                  <a:cubicBezTo>
                    <a:pt x="891" y="973"/>
                    <a:pt x="891" y="973"/>
                    <a:pt x="891" y="973"/>
                  </a:cubicBezTo>
                  <a:cubicBezTo>
                    <a:pt x="714" y="973"/>
                    <a:pt x="714" y="973"/>
                    <a:pt x="714" y="973"/>
                  </a:cubicBezTo>
                  <a:cubicBezTo>
                    <a:pt x="714" y="1001"/>
                    <a:pt x="714" y="1001"/>
                    <a:pt x="714" y="1001"/>
                  </a:cubicBezTo>
                  <a:cubicBezTo>
                    <a:pt x="1053" y="1001"/>
                    <a:pt x="1053" y="1001"/>
                    <a:pt x="1053" y="1001"/>
                  </a:cubicBezTo>
                  <a:cubicBezTo>
                    <a:pt x="1053" y="1021"/>
                    <a:pt x="1053" y="1021"/>
                    <a:pt x="1053" y="1021"/>
                  </a:cubicBezTo>
                  <a:cubicBezTo>
                    <a:pt x="714" y="1021"/>
                    <a:pt x="714" y="1021"/>
                    <a:pt x="714" y="1021"/>
                  </a:cubicBezTo>
                  <a:cubicBezTo>
                    <a:pt x="714" y="1065"/>
                    <a:pt x="714" y="1065"/>
                    <a:pt x="714" y="1065"/>
                  </a:cubicBezTo>
                  <a:cubicBezTo>
                    <a:pt x="891" y="1065"/>
                    <a:pt x="891" y="1065"/>
                    <a:pt x="891" y="1065"/>
                  </a:cubicBezTo>
                  <a:cubicBezTo>
                    <a:pt x="891" y="1100"/>
                    <a:pt x="891" y="1100"/>
                    <a:pt x="891" y="1100"/>
                  </a:cubicBezTo>
                  <a:cubicBezTo>
                    <a:pt x="714" y="1100"/>
                    <a:pt x="714" y="1100"/>
                    <a:pt x="714" y="1100"/>
                  </a:cubicBezTo>
                  <a:cubicBezTo>
                    <a:pt x="714" y="1187"/>
                    <a:pt x="714" y="1187"/>
                    <a:pt x="714" y="1187"/>
                  </a:cubicBezTo>
                  <a:cubicBezTo>
                    <a:pt x="1417" y="1187"/>
                    <a:pt x="1417" y="1187"/>
                    <a:pt x="1417" y="1187"/>
                  </a:cubicBezTo>
                  <a:cubicBezTo>
                    <a:pt x="1333" y="1355"/>
                    <a:pt x="1160" y="1470"/>
                    <a:pt x="961" y="1470"/>
                  </a:cubicBezTo>
                  <a:cubicBezTo>
                    <a:pt x="680" y="1470"/>
                    <a:pt x="451" y="1242"/>
                    <a:pt x="451" y="961"/>
                  </a:cubicBezTo>
                  <a:cubicBezTo>
                    <a:pt x="451" y="680"/>
                    <a:pt x="680" y="452"/>
                    <a:pt x="961" y="452"/>
                  </a:cubicBezTo>
                  <a:cubicBezTo>
                    <a:pt x="1635" y="452"/>
                    <a:pt x="1635" y="452"/>
                    <a:pt x="1635" y="452"/>
                  </a:cubicBezTo>
                  <a:cubicBezTo>
                    <a:pt x="1635" y="258"/>
                    <a:pt x="1635" y="258"/>
                    <a:pt x="1635" y="258"/>
                  </a:cubicBezTo>
                  <a:cubicBezTo>
                    <a:pt x="1434" y="258"/>
                    <a:pt x="1434" y="258"/>
                    <a:pt x="1434" y="258"/>
                  </a:cubicBezTo>
                  <a:cubicBezTo>
                    <a:pt x="1434" y="211"/>
                    <a:pt x="1434" y="211"/>
                    <a:pt x="1434" y="211"/>
                  </a:cubicBezTo>
                  <a:cubicBezTo>
                    <a:pt x="1635" y="211"/>
                    <a:pt x="1635" y="211"/>
                    <a:pt x="1635" y="211"/>
                  </a:cubicBezTo>
                  <a:cubicBezTo>
                    <a:pt x="1635" y="183"/>
                    <a:pt x="1635" y="183"/>
                    <a:pt x="1635" y="183"/>
                  </a:cubicBezTo>
                  <a:cubicBezTo>
                    <a:pt x="1305" y="183"/>
                    <a:pt x="1305" y="183"/>
                    <a:pt x="1305" y="183"/>
                  </a:cubicBezTo>
                  <a:cubicBezTo>
                    <a:pt x="1305" y="156"/>
                    <a:pt x="1305" y="156"/>
                    <a:pt x="1305" y="156"/>
                  </a:cubicBezTo>
                  <a:cubicBezTo>
                    <a:pt x="1635" y="156"/>
                    <a:pt x="1635" y="156"/>
                    <a:pt x="1635" y="156"/>
                  </a:cubicBezTo>
                  <a:cubicBezTo>
                    <a:pt x="1635" y="128"/>
                    <a:pt x="1635" y="128"/>
                    <a:pt x="1635" y="128"/>
                  </a:cubicBezTo>
                  <a:cubicBezTo>
                    <a:pt x="1434" y="128"/>
                    <a:pt x="1434" y="128"/>
                    <a:pt x="1434" y="128"/>
                  </a:cubicBezTo>
                  <a:cubicBezTo>
                    <a:pt x="1434" y="72"/>
                    <a:pt x="1434" y="72"/>
                    <a:pt x="1434" y="72"/>
                  </a:cubicBezTo>
                  <a:cubicBezTo>
                    <a:pt x="1635" y="72"/>
                    <a:pt x="1635" y="72"/>
                    <a:pt x="1635" y="72"/>
                  </a:cubicBezTo>
                  <a:cubicBezTo>
                    <a:pt x="1635" y="0"/>
                    <a:pt x="1635" y="0"/>
                    <a:pt x="1635" y="0"/>
                  </a:cubicBezTo>
                  <a:cubicBezTo>
                    <a:pt x="961" y="0"/>
                    <a:pt x="961" y="0"/>
                    <a:pt x="961" y="0"/>
                  </a:cubicBezTo>
                  <a:cubicBezTo>
                    <a:pt x="748" y="0"/>
                    <a:pt x="551" y="70"/>
                    <a:pt x="392" y="187"/>
                  </a:cubicBezTo>
                  <a:cubicBezTo>
                    <a:pt x="627" y="187"/>
                    <a:pt x="627" y="187"/>
                    <a:pt x="627" y="187"/>
                  </a:cubicBezTo>
                  <a:cubicBezTo>
                    <a:pt x="627" y="225"/>
                    <a:pt x="627" y="225"/>
                    <a:pt x="627" y="225"/>
                  </a:cubicBezTo>
                  <a:cubicBezTo>
                    <a:pt x="344" y="225"/>
                    <a:pt x="344" y="225"/>
                    <a:pt x="344" y="225"/>
                  </a:cubicBezTo>
                  <a:cubicBezTo>
                    <a:pt x="331" y="236"/>
                    <a:pt x="319" y="247"/>
                    <a:pt x="306" y="258"/>
                  </a:cubicBezTo>
                  <a:cubicBezTo>
                    <a:pt x="470" y="258"/>
                    <a:pt x="470" y="258"/>
                    <a:pt x="470" y="258"/>
                  </a:cubicBezTo>
                  <a:cubicBezTo>
                    <a:pt x="470" y="312"/>
                    <a:pt x="470" y="312"/>
                    <a:pt x="470" y="312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96" y="483"/>
                    <a:pt x="0" y="711"/>
                    <a:pt x="0" y="961"/>
                  </a:cubicBezTo>
                  <a:cubicBezTo>
                    <a:pt x="0" y="1491"/>
                    <a:pt x="431" y="1922"/>
                    <a:pt x="961" y="1922"/>
                  </a:cubicBezTo>
                  <a:cubicBezTo>
                    <a:pt x="1136" y="1922"/>
                    <a:pt x="1300" y="1874"/>
                    <a:pt x="1442" y="1792"/>
                  </a:cubicBezTo>
                  <a:lnTo>
                    <a:pt x="1329" y="1792"/>
                  </a:lnTo>
                  <a:close/>
                </a:path>
              </a:pathLst>
            </a:custGeom>
            <a:solidFill>
              <a:srgbClr val="0DFB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 bwMode="auto">
            <a:xfrm>
              <a:off x="550909" y="1997717"/>
              <a:ext cx="2584393" cy="2963264"/>
            </a:xfrm>
            <a:custGeom>
              <a:avLst/>
              <a:gdLst>
                <a:gd name="T0" fmla="*/ 1371 w 1845"/>
                <a:gd name="T1" fmla="*/ 1832 h 2116"/>
                <a:gd name="T2" fmla="*/ 1400 w 1845"/>
                <a:gd name="T3" fmla="*/ 1792 h 2116"/>
                <a:gd name="T4" fmla="*/ 1736 w 1845"/>
                <a:gd name="T5" fmla="*/ 1792 h 2116"/>
                <a:gd name="T6" fmla="*/ 1736 w 1845"/>
                <a:gd name="T7" fmla="*/ 1761 h 2116"/>
                <a:gd name="T8" fmla="*/ 1420 w 1845"/>
                <a:gd name="T9" fmla="*/ 1761 h 2116"/>
                <a:gd name="T10" fmla="*/ 1525 w 1845"/>
                <a:gd name="T11" fmla="*/ 1386 h 2116"/>
                <a:gd name="T12" fmla="*/ 1447 w 1845"/>
                <a:gd name="T13" fmla="*/ 1058 h 2116"/>
                <a:gd name="T14" fmla="*/ 1302 w 1845"/>
                <a:gd name="T15" fmla="*/ 1058 h 2116"/>
                <a:gd name="T16" fmla="*/ 1302 w 1845"/>
                <a:gd name="T17" fmla="*/ 1007 h 2116"/>
                <a:gd name="T18" fmla="*/ 1418 w 1845"/>
                <a:gd name="T19" fmla="*/ 1007 h 2116"/>
                <a:gd name="T20" fmla="*/ 794 w 1845"/>
                <a:gd name="T21" fmla="*/ 656 h 2116"/>
                <a:gd name="T22" fmla="*/ 645 w 1845"/>
                <a:gd name="T23" fmla="*/ 656 h 2116"/>
                <a:gd name="T24" fmla="*/ 719 w 1845"/>
                <a:gd name="T25" fmla="*/ 452 h 2116"/>
                <a:gd name="T26" fmla="*/ 1451 w 1845"/>
                <a:gd name="T27" fmla="*/ 452 h 2116"/>
                <a:gd name="T28" fmla="*/ 1451 w 1845"/>
                <a:gd name="T29" fmla="*/ 258 h 2116"/>
                <a:gd name="T30" fmla="*/ 1541 w 1845"/>
                <a:gd name="T31" fmla="*/ 258 h 2116"/>
                <a:gd name="T32" fmla="*/ 1541 w 1845"/>
                <a:gd name="T33" fmla="*/ 216 h 2116"/>
                <a:gd name="T34" fmla="*/ 1451 w 1845"/>
                <a:gd name="T35" fmla="*/ 216 h 2116"/>
                <a:gd name="T36" fmla="*/ 1451 w 1845"/>
                <a:gd name="T37" fmla="*/ 185 h 2116"/>
                <a:gd name="T38" fmla="*/ 1616 w 1845"/>
                <a:gd name="T39" fmla="*/ 185 h 2116"/>
                <a:gd name="T40" fmla="*/ 1616 w 1845"/>
                <a:gd name="T41" fmla="*/ 97 h 2116"/>
                <a:gd name="T42" fmla="*/ 1451 w 1845"/>
                <a:gd name="T43" fmla="*/ 97 h 2116"/>
                <a:gd name="T44" fmla="*/ 1451 w 1845"/>
                <a:gd name="T45" fmla="*/ 0 h 2116"/>
                <a:gd name="T46" fmla="*/ 402 w 1845"/>
                <a:gd name="T47" fmla="*/ 0 h 2116"/>
                <a:gd name="T48" fmla="*/ 313 w 1845"/>
                <a:gd name="T49" fmla="*/ 245 h 2116"/>
                <a:gd name="T50" fmla="*/ 857 w 1845"/>
                <a:gd name="T51" fmla="*/ 245 h 2116"/>
                <a:gd name="T52" fmla="*/ 857 w 1845"/>
                <a:gd name="T53" fmla="*/ 270 h 2116"/>
                <a:gd name="T54" fmla="*/ 304 w 1845"/>
                <a:gd name="T55" fmla="*/ 270 h 2116"/>
                <a:gd name="T56" fmla="*/ 153 w 1845"/>
                <a:gd name="T57" fmla="*/ 686 h 2116"/>
                <a:gd name="T58" fmla="*/ 461 w 1845"/>
                <a:gd name="T59" fmla="*/ 686 h 2116"/>
                <a:gd name="T60" fmla="*/ 461 w 1845"/>
                <a:gd name="T61" fmla="*/ 732 h 2116"/>
                <a:gd name="T62" fmla="*/ 137 w 1845"/>
                <a:gd name="T63" fmla="*/ 732 h 2116"/>
                <a:gd name="T64" fmla="*/ 107 w 1845"/>
                <a:gd name="T65" fmla="*/ 814 h 2116"/>
                <a:gd name="T66" fmla="*/ 255 w 1845"/>
                <a:gd name="T67" fmla="*/ 814 h 2116"/>
                <a:gd name="T68" fmla="*/ 255 w 1845"/>
                <a:gd name="T69" fmla="*/ 901 h 2116"/>
                <a:gd name="T70" fmla="*/ 75 w 1845"/>
                <a:gd name="T71" fmla="*/ 901 h 2116"/>
                <a:gd name="T72" fmla="*/ 0 w 1845"/>
                <a:gd name="T73" fmla="*/ 1107 h 2116"/>
                <a:gd name="T74" fmla="*/ 794 w 1845"/>
                <a:gd name="T75" fmla="*/ 1107 h 2116"/>
                <a:gd name="T76" fmla="*/ 1073 w 1845"/>
                <a:gd name="T77" fmla="*/ 1386 h 2116"/>
                <a:gd name="T78" fmla="*/ 794 w 1845"/>
                <a:gd name="T79" fmla="*/ 1664 h 2116"/>
                <a:gd name="T80" fmla="*/ 516 w 1845"/>
                <a:gd name="T81" fmla="*/ 1386 h 2116"/>
                <a:gd name="T82" fmla="*/ 64 w 1845"/>
                <a:gd name="T83" fmla="*/ 1386 h 2116"/>
                <a:gd name="T84" fmla="*/ 104 w 1845"/>
                <a:gd name="T85" fmla="*/ 1622 h 2116"/>
                <a:gd name="T86" fmla="*/ 261 w 1845"/>
                <a:gd name="T87" fmla="*/ 1622 h 2116"/>
                <a:gd name="T88" fmla="*/ 261 w 1845"/>
                <a:gd name="T89" fmla="*/ 1645 h 2116"/>
                <a:gd name="T90" fmla="*/ 112 w 1845"/>
                <a:gd name="T91" fmla="*/ 1645 h 2116"/>
                <a:gd name="T92" fmla="*/ 135 w 1845"/>
                <a:gd name="T93" fmla="*/ 1698 h 2116"/>
                <a:gd name="T94" fmla="*/ 261 w 1845"/>
                <a:gd name="T95" fmla="*/ 1698 h 2116"/>
                <a:gd name="T96" fmla="*/ 261 w 1845"/>
                <a:gd name="T97" fmla="*/ 1739 h 2116"/>
                <a:gd name="T98" fmla="*/ 156 w 1845"/>
                <a:gd name="T99" fmla="*/ 1739 h 2116"/>
                <a:gd name="T100" fmla="*/ 794 w 1845"/>
                <a:gd name="T101" fmla="*/ 2116 h 2116"/>
                <a:gd name="T102" fmla="*/ 1307 w 1845"/>
                <a:gd name="T103" fmla="*/ 1905 h 2116"/>
                <a:gd name="T104" fmla="*/ 1845 w 1845"/>
                <a:gd name="T105" fmla="*/ 1905 h 2116"/>
                <a:gd name="T106" fmla="*/ 1845 w 1845"/>
                <a:gd name="T107" fmla="*/ 1832 h 2116"/>
                <a:gd name="T108" fmla="*/ 1371 w 1845"/>
                <a:gd name="T109" fmla="*/ 1832 h 2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845" h="2116">
                  <a:moveTo>
                    <a:pt x="1371" y="1832"/>
                  </a:moveTo>
                  <a:cubicBezTo>
                    <a:pt x="1381" y="1819"/>
                    <a:pt x="1391" y="1806"/>
                    <a:pt x="1400" y="1792"/>
                  </a:cubicBezTo>
                  <a:cubicBezTo>
                    <a:pt x="1736" y="1792"/>
                    <a:pt x="1736" y="1792"/>
                    <a:pt x="1736" y="1792"/>
                  </a:cubicBezTo>
                  <a:cubicBezTo>
                    <a:pt x="1736" y="1761"/>
                    <a:pt x="1736" y="1761"/>
                    <a:pt x="1736" y="1761"/>
                  </a:cubicBezTo>
                  <a:cubicBezTo>
                    <a:pt x="1420" y="1761"/>
                    <a:pt x="1420" y="1761"/>
                    <a:pt x="1420" y="1761"/>
                  </a:cubicBezTo>
                  <a:cubicBezTo>
                    <a:pt x="1486" y="1651"/>
                    <a:pt x="1525" y="1523"/>
                    <a:pt x="1525" y="1386"/>
                  </a:cubicBezTo>
                  <a:cubicBezTo>
                    <a:pt x="1525" y="1268"/>
                    <a:pt x="1496" y="1157"/>
                    <a:pt x="1447" y="1058"/>
                  </a:cubicBezTo>
                  <a:cubicBezTo>
                    <a:pt x="1302" y="1058"/>
                    <a:pt x="1302" y="1058"/>
                    <a:pt x="1302" y="1058"/>
                  </a:cubicBezTo>
                  <a:cubicBezTo>
                    <a:pt x="1302" y="1007"/>
                    <a:pt x="1302" y="1007"/>
                    <a:pt x="1302" y="1007"/>
                  </a:cubicBezTo>
                  <a:cubicBezTo>
                    <a:pt x="1418" y="1007"/>
                    <a:pt x="1418" y="1007"/>
                    <a:pt x="1418" y="1007"/>
                  </a:cubicBezTo>
                  <a:cubicBezTo>
                    <a:pt x="1290" y="796"/>
                    <a:pt x="1058" y="656"/>
                    <a:pt x="794" y="656"/>
                  </a:cubicBezTo>
                  <a:cubicBezTo>
                    <a:pt x="645" y="656"/>
                    <a:pt x="645" y="656"/>
                    <a:pt x="645" y="656"/>
                  </a:cubicBezTo>
                  <a:cubicBezTo>
                    <a:pt x="719" y="452"/>
                    <a:pt x="719" y="452"/>
                    <a:pt x="719" y="452"/>
                  </a:cubicBezTo>
                  <a:cubicBezTo>
                    <a:pt x="1451" y="452"/>
                    <a:pt x="1451" y="452"/>
                    <a:pt x="1451" y="452"/>
                  </a:cubicBezTo>
                  <a:cubicBezTo>
                    <a:pt x="1451" y="258"/>
                    <a:pt x="1451" y="258"/>
                    <a:pt x="1451" y="258"/>
                  </a:cubicBezTo>
                  <a:cubicBezTo>
                    <a:pt x="1541" y="258"/>
                    <a:pt x="1541" y="258"/>
                    <a:pt x="1541" y="258"/>
                  </a:cubicBezTo>
                  <a:cubicBezTo>
                    <a:pt x="1541" y="216"/>
                    <a:pt x="1541" y="216"/>
                    <a:pt x="1541" y="216"/>
                  </a:cubicBezTo>
                  <a:cubicBezTo>
                    <a:pt x="1451" y="216"/>
                    <a:pt x="1451" y="216"/>
                    <a:pt x="1451" y="216"/>
                  </a:cubicBezTo>
                  <a:cubicBezTo>
                    <a:pt x="1451" y="185"/>
                    <a:pt x="1451" y="185"/>
                    <a:pt x="1451" y="185"/>
                  </a:cubicBezTo>
                  <a:cubicBezTo>
                    <a:pt x="1616" y="185"/>
                    <a:pt x="1616" y="185"/>
                    <a:pt x="1616" y="185"/>
                  </a:cubicBezTo>
                  <a:cubicBezTo>
                    <a:pt x="1616" y="97"/>
                    <a:pt x="1616" y="97"/>
                    <a:pt x="1616" y="97"/>
                  </a:cubicBezTo>
                  <a:cubicBezTo>
                    <a:pt x="1451" y="97"/>
                    <a:pt x="1451" y="97"/>
                    <a:pt x="1451" y="97"/>
                  </a:cubicBezTo>
                  <a:cubicBezTo>
                    <a:pt x="1451" y="0"/>
                    <a:pt x="1451" y="0"/>
                    <a:pt x="1451" y="0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313" y="245"/>
                    <a:pt x="313" y="245"/>
                    <a:pt x="313" y="245"/>
                  </a:cubicBezTo>
                  <a:cubicBezTo>
                    <a:pt x="857" y="245"/>
                    <a:pt x="857" y="245"/>
                    <a:pt x="857" y="245"/>
                  </a:cubicBezTo>
                  <a:cubicBezTo>
                    <a:pt x="857" y="270"/>
                    <a:pt x="857" y="270"/>
                    <a:pt x="857" y="270"/>
                  </a:cubicBezTo>
                  <a:cubicBezTo>
                    <a:pt x="304" y="270"/>
                    <a:pt x="304" y="270"/>
                    <a:pt x="304" y="270"/>
                  </a:cubicBezTo>
                  <a:cubicBezTo>
                    <a:pt x="153" y="686"/>
                    <a:pt x="153" y="686"/>
                    <a:pt x="153" y="686"/>
                  </a:cubicBezTo>
                  <a:cubicBezTo>
                    <a:pt x="461" y="686"/>
                    <a:pt x="461" y="686"/>
                    <a:pt x="461" y="686"/>
                  </a:cubicBezTo>
                  <a:cubicBezTo>
                    <a:pt x="461" y="732"/>
                    <a:pt x="461" y="732"/>
                    <a:pt x="461" y="732"/>
                  </a:cubicBezTo>
                  <a:cubicBezTo>
                    <a:pt x="137" y="732"/>
                    <a:pt x="137" y="732"/>
                    <a:pt x="137" y="732"/>
                  </a:cubicBezTo>
                  <a:cubicBezTo>
                    <a:pt x="107" y="814"/>
                    <a:pt x="107" y="814"/>
                    <a:pt x="107" y="814"/>
                  </a:cubicBezTo>
                  <a:cubicBezTo>
                    <a:pt x="255" y="814"/>
                    <a:pt x="255" y="814"/>
                    <a:pt x="255" y="814"/>
                  </a:cubicBezTo>
                  <a:cubicBezTo>
                    <a:pt x="255" y="901"/>
                    <a:pt x="255" y="901"/>
                    <a:pt x="255" y="901"/>
                  </a:cubicBezTo>
                  <a:cubicBezTo>
                    <a:pt x="75" y="901"/>
                    <a:pt x="75" y="901"/>
                    <a:pt x="75" y="901"/>
                  </a:cubicBezTo>
                  <a:cubicBezTo>
                    <a:pt x="0" y="1107"/>
                    <a:pt x="0" y="1107"/>
                    <a:pt x="0" y="1107"/>
                  </a:cubicBezTo>
                  <a:cubicBezTo>
                    <a:pt x="794" y="1107"/>
                    <a:pt x="794" y="1107"/>
                    <a:pt x="794" y="1107"/>
                  </a:cubicBezTo>
                  <a:cubicBezTo>
                    <a:pt x="948" y="1107"/>
                    <a:pt x="1073" y="1232"/>
                    <a:pt x="1073" y="1386"/>
                  </a:cubicBezTo>
                  <a:cubicBezTo>
                    <a:pt x="1073" y="1539"/>
                    <a:pt x="948" y="1664"/>
                    <a:pt x="794" y="1664"/>
                  </a:cubicBezTo>
                  <a:cubicBezTo>
                    <a:pt x="641" y="1664"/>
                    <a:pt x="516" y="1539"/>
                    <a:pt x="516" y="1386"/>
                  </a:cubicBezTo>
                  <a:cubicBezTo>
                    <a:pt x="64" y="1386"/>
                    <a:pt x="64" y="1386"/>
                    <a:pt x="64" y="1386"/>
                  </a:cubicBezTo>
                  <a:cubicBezTo>
                    <a:pt x="64" y="1468"/>
                    <a:pt x="78" y="1548"/>
                    <a:pt x="104" y="1622"/>
                  </a:cubicBezTo>
                  <a:cubicBezTo>
                    <a:pt x="261" y="1622"/>
                    <a:pt x="261" y="1622"/>
                    <a:pt x="261" y="1622"/>
                  </a:cubicBezTo>
                  <a:cubicBezTo>
                    <a:pt x="261" y="1645"/>
                    <a:pt x="261" y="1645"/>
                    <a:pt x="261" y="1645"/>
                  </a:cubicBezTo>
                  <a:cubicBezTo>
                    <a:pt x="112" y="1645"/>
                    <a:pt x="112" y="1645"/>
                    <a:pt x="112" y="1645"/>
                  </a:cubicBezTo>
                  <a:cubicBezTo>
                    <a:pt x="119" y="1663"/>
                    <a:pt x="126" y="1681"/>
                    <a:pt x="135" y="1698"/>
                  </a:cubicBezTo>
                  <a:cubicBezTo>
                    <a:pt x="261" y="1698"/>
                    <a:pt x="261" y="1698"/>
                    <a:pt x="261" y="1698"/>
                  </a:cubicBezTo>
                  <a:cubicBezTo>
                    <a:pt x="261" y="1739"/>
                    <a:pt x="261" y="1739"/>
                    <a:pt x="261" y="1739"/>
                  </a:cubicBezTo>
                  <a:cubicBezTo>
                    <a:pt x="156" y="1739"/>
                    <a:pt x="156" y="1739"/>
                    <a:pt x="156" y="1739"/>
                  </a:cubicBezTo>
                  <a:cubicBezTo>
                    <a:pt x="280" y="1963"/>
                    <a:pt x="520" y="2116"/>
                    <a:pt x="794" y="2116"/>
                  </a:cubicBezTo>
                  <a:cubicBezTo>
                    <a:pt x="994" y="2116"/>
                    <a:pt x="1175" y="2035"/>
                    <a:pt x="1307" y="1905"/>
                  </a:cubicBezTo>
                  <a:cubicBezTo>
                    <a:pt x="1845" y="1905"/>
                    <a:pt x="1845" y="1905"/>
                    <a:pt x="1845" y="1905"/>
                  </a:cubicBezTo>
                  <a:cubicBezTo>
                    <a:pt x="1845" y="1832"/>
                    <a:pt x="1845" y="1832"/>
                    <a:pt x="1845" y="1832"/>
                  </a:cubicBezTo>
                  <a:lnTo>
                    <a:pt x="1371" y="18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 bwMode="auto">
            <a:xfrm>
              <a:off x="2764490" y="2133143"/>
              <a:ext cx="2998733" cy="2690799"/>
            </a:xfrm>
            <a:custGeom>
              <a:avLst/>
              <a:gdLst>
                <a:gd name="T0" fmla="*/ 1329 w 2140"/>
                <a:gd name="T1" fmla="*/ 1760 h 1922"/>
                <a:gd name="T2" fmla="*/ 1545 w 2140"/>
                <a:gd name="T3" fmla="*/ 1723 h 1922"/>
                <a:gd name="T4" fmla="*/ 1054 w 2140"/>
                <a:gd name="T5" fmla="*/ 1659 h 1922"/>
                <a:gd name="T6" fmla="*/ 1657 w 2140"/>
                <a:gd name="T7" fmla="*/ 1622 h 1922"/>
                <a:gd name="T8" fmla="*/ 1344 w 2140"/>
                <a:gd name="T9" fmla="*/ 1590 h 1922"/>
                <a:gd name="T10" fmla="*/ 1921 w 2140"/>
                <a:gd name="T11" fmla="*/ 961 h 1922"/>
                <a:gd name="T12" fmla="*/ 2078 w 2140"/>
                <a:gd name="T13" fmla="*/ 951 h 1922"/>
                <a:gd name="T14" fmla="*/ 1921 w 2140"/>
                <a:gd name="T15" fmla="*/ 930 h 1922"/>
                <a:gd name="T16" fmla="*/ 2140 w 2140"/>
                <a:gd name="T17" fmla="*/ 902 h 1922"/>
                <a:gd name="T18" fmla="*/ 1921 w 2140"/>
                <a:gd name="T19" fmla="*/ 834 h 1922"/>
                <a:gd name="T20" fmla="*/ 714 w 2140"/>
                <a:gd name="T21" fmla="*/ 735 h 1922"/>
                <a:gd name="T22" fmla="*/ 891 w 2140"/>
                <a:gd name="T23" fmla="*/ 902 h 1922"/>
                <a:gd name="T24" fmla="*/ 714 w 2140"/>
                <a:gd name="T25" fmla="*/ 973 h 1922"/>
                <a:gd name="T26" fmla="*/ 1054 w 2140"/>
                <a:gd name="T27" fmla="*/ 1001 h 1922"/>
                <a:gd name="T28" fmla="*/ 714 w 2140"/>
                <a:gd name="T29" fmla="*/ 1021 h 1922"/>
                <a:gd name="T30" fmla="*/ 891 w 2140"/>
                <a:gd name="T31" fmla="*/ 1065 h 1922"/>
                <a:gd name="T32" fmla="*/ 714 w 2140"/>
                <a:gd name="T33" fmla="*/ 1100 h 1922"/>
                <a:gd name="T34" fmla="*/ 1417 w 2140"/>
                <a:gd name="T35" fmla="*/ 1187 h 1922"/>
                <a:gd name="T36" fmla="*/ 451 w 2140"/>
                <a:gd name="T37" fmla="*/ 961 h 1922"/>
                <a:gd name="T38" fmla="*/ 1635 w 2140"/>
                <a:gd name="T39" fmla="*/ 452 h 1922"/>
                <a:gd name="T40" fmla="*/ 1434 w 2140"/>
                <a:gd name="T41" fmla="*/ 258 h 1922"/>
                <a:gd name="T42" fmla="*/ 1635 w 2140"/>
                <a:gd name="T43" fmla="*/ 211 h 1922"/>
                <a:gd name="T44" fmla="*/ 1305 w 2140"/>
                <a:gd name="T45" fmla="*/ 183 h 1922"/>
                <a:gd name="T46" fmla="*/ 1635 w 2140"/>
                <a:gd name="T47" fmla="*/ 156 h 1922"/>
                <a:gd name="T48" fmla="*/ 1434 w 2140"/>
                <a:gd name="T49" fmla="*/ 128 h 1922"/>
                <a:gd name="T50" fmla="*/ 1635 w 2140"/>
                <a:gd name="T51" fmla="*/ 72 h 1922"/>
                <a:gd name="T52" fmla="*/ 961 w 2140"/>
                <a:gd name="T53" fmla="*/ 0 h 1922"/>
                <a:gd name="T54" fmla="*/ 627 w 2140"/>
                <a:gd name="T55" fmla="*/ 187 h 1922"/>
                <a:gd name="T56" fmla="*/ 344 w 2140"/>
                <a:gd name="T57" fmla="*/ 225 h 1922"/>
                <a:gd name="T58" fmla="*/ 470 w 2140"/>
                <a:gd name="T59" fmla="*/ 258 h 1922"/>
                <a:gd name="T60" fmla="*/ 253 w 2140"/>
                <a:gd name="T61" fmla="*/ 312 h 1922"/>
                <a:gd name="T62" fmla="*/ 961 w 2140"/>
                <a:gd name="T63" fmla="*/ 1922 h 1922"/>
                <a:gd name="T64" fmla="*/ 1329 w 2140"/>
                <a:gd name="T65" fmla="*/ 1792 h 1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40" h="1922">
                  <a:moveTo>
                    <a:pt x="1329" y="1792"/>
                  </a:moveTo>
                  <a:cubicBezTo>
                    <a:pt x="1329" y="1760"/>
                    <a:pt x="1329" y="1760"/>
                    <a:pt x="1329" y="1760"/>
                  </a:cubicBezTo>
                  <a:cubicBezTo>
                    <a:pt x="1494" y="1760"/>
                    <a:pt x="1494" y="1760"/>
                    <a:pt x="1494" y="1760"/>
                  </a:cubicBezTo>
                  <a:cubicBezTo>
                    <a:pt x="1511" y="1748"/>
                    <a:pt x="1528" y="1736"/>
                    <a:pt x="1545" y="1723"/>
                  </a:cubicBezTo>
                  <a:cubicBezTo>
                    <a:pt x="1054" y="1723"/>
                    <a:pt x="1054" y="1723"/>
                    <a:pt x="1054" y="1723"/>
                  </a:cubicBezTo>
                  <a:cubicBezTo>
                    <a:pt x="1054" y="1659"/>
                    <a:pt x="1054" y="1659"/>
                    <a:pt x="1054" y="1659"/>
                  </a:cubicBezTo>
                  <a:cubicBezTo>
                    <a:pt x="1620" y="1659"/>
                    <a:pt x="1620" y="1659"/>
                    <a:pt x="1620" y="1659"/>
                  </a:cubicBezTo>
                  <a:cubicBezTo>
                    <a:pt x="1632" y="1647"/>
                    <a:pt x="1645" y="1635"/>
                    <a:pt x="1657" y="1622"/>
                  </a:cubicBezTo>
                  <a:cubicBezTo>
                    <a:pt x="1344" y="1622"/>
                    <a:pt x="1344" y="1622"/>
                    <a:pt x="1344" y="1622"/>
                  </a:cubicBezTo>
                  <a:cubicBezTo>
                    <a:pt x="1344" y="1590"/>
                    <a:pt x="1344" y="1590"/>
                    <a:pt x="1344" y="1590"/>
                  </a:cubicBezTo>
                  <a:cubicBezTo>
                    <a:pt x="1686" y="1590"/>
                    <a:pt x="1686" y="1590"/>
                    <a:pt x="1686" y="1590"/>
                  </a:cubicBezTo>
                  <a:cubicBezTo>
                    <a:pt x="1832" y="1421"/>
                    <a:pt x="1921" y="1202"/>
                    <a:pt x="1921" y="961"/>
                  </a:cubicBezTo>
                  <a:cubicBezTo>
                    <a:pt x="1921" y="951"/>
                    <a:pt x="1921" y="951"/>
                    <a:pt x="1921" y="951"/>
                  </a:cubicBezTo>
                  <a:cubicBezTo>
                    <a:pt x="2078" y="951"/>
                    <a:pt x="2078" y="951"/>
                    <a:pt x="2078" y="951"/>
                  </a:cubicBezTo>
                  <a:cubicBezTo>
                    <a:pt x="2078" y="930"/>
                    <a:pt x="2078" y="930"/>
                    <a:pt x="2078" y="930"/>
                  </a:cubicBezTo>
                  <a:cubicBezTo>
                    <a:pt x="1921" y="930"/>
                    <a:pt x="1921" y="930"/>
                    <a:pt x="1921" y="930"/>
                  </a:cubicBezTo>
                  <a:cubicBezTo>
                    <a:pt x="1921" y="902"/>
                    <a:pt x="1921" y="902"/>
                    <a:pt x="1921" y="902"/>
                  </a:cubicBezTo>
                  <a:cubicBezTo>
                    <a:pt x="2140" y="902"/>
                    <a:pt x="2140" y="902"/>
                    <a:pt x="2140" y="902"/>
                  </a:cubicBezTo>
                  <a:cubicBezTo>
                    <a:pt x="2140" y="834"/>
                    <a:pt x="2140" y="834"/>
                    <a:pt x="2140" y="834"/>
                  </a:cubicBezTo>
                  <a:cubicBezTo>
                    <a:pt x="1921" y="834"/>
                    <a:pt x="1921" y="834"/>
                    <a:pt x="1921" y="834"/>
                  </a:cubicBezTo>
                  <a:cubicBezTo>
                    <a:pt x="1921" y="735"/>
                    <a:pt x="1921" y="735"/>
                    <a:pt x="1921" y="735"/>
                  </a:cubicBezTo>
                  <a:cubicBezTo>
                    <a:pt x="714" y="735"/>
                    <a:pt x="714" y="735"/>
                    <a:pt x="714" y="735"/>
                  </a:cubicBezTo>
                  <a:cubicBezTo>
                    <a:pt x="714" y="902"/>
                    <a:pt x="714" y="902"/>
                    <a:pt x="714" y="902"/>
                  </a:cubicBezTo>
                  <a:cubicBezTo>
                    <a:pt x="891" y="902"/>
                    <a:pt x="891" y="902"/>
                    <a:pt x="891" y="902"/>
                  </a:cubicBezTo>
                  <a:cubicBezTo>
                    <a:pt x="891" y="973"/>
                    <a:pt x="891" y="973"/>
                    <a:pt x="891" y="973"/>
                  </a:cubicBezTo>
                  <a:cubicBezTo>
                    <a:pt x="714" y="973"/>
                    <a:pt x="714" y="973"/>
                    <a:pt x="714" y="973"/>
                  </a:cubicBezTo>
                  <a:cubicBezTo>
                    <a:pt x="714" y="1001"/>
                    <a:pt x="714" y="1001"/>
                    <a:pt x="714" y="1001"/>
                  </a:cubicBezTo>
                  <a:cubicBezTo>
                    <a:pt x="1054" y="1001"/>
                    <a:pt x="1054" y="1001"/>
                    <a:pt x="1054" y="1001"/>
                  </a:cubicBezTo>
                  <a:cubicBezTo>
                    <a:pt x="1054" y="1021"/>
                    <a:pt x="1054" y="1021"/>
                    <a:pt x="1054" y="1021"/>
                  </a:cubicBezTo>
                  <a:cubicBezTo>
                    <a:pt x="714" y="1021"/>
                    <a:pt x="714" y="1021"/>
                    <a:pt x="714" y="1021"/>
                  </a:cubicBezTo>
                  <a:cubicBezTo>
                    <a:pt x="714" y="1065"/>
                    <a:pt x="714" y="1065"/>
                    <a:pt x="714" y="1065"/>
                  </a:cubicBezTo>
                  <a:cubicBezTo>
                    <a:pt x="891" y="1065"/>
                    <a:pt x="891" y="1065"/>
                    <a:pt x="891" y="1065"/>
                  </a:cubicBezTo>
                  <a:cubicBezTo>
                    <a:pt x="891" y="1100"/>
                    <a:pt x="891" y="1100"/>
                    <a:pt x="891" y="1100"/>
                  </a:cubicBezTo>
                  <a:cubicBezTo>
                    <a:pt x="714" y="1100"/>
                    <a:pt x="714" y="1100"/>
                    <a:pt x="714" y="1100"/>
                  </a:cubicBezTo>
                  <a:cubicBezTo>
                    <a:pt x="714" y="1187"/>
                    <a:pt x="714" y="1187"/>
                    <a:pt x="714" y="1187"/>
                  </a:cubicBezTo>
                  <a:cubicBezTo>
                    <a:pt x="1417" y="1187"/>
                    <a:pt x="1417" y="1187"/>
                    <a:pt x="1417" y="1187"/>
                  </a:cubicBezTo>
                  <a:cubicBezTo>
                    <a:pt x="1334" y="1355"/>
                    <a:pt x="1160" y="1470"/>
                    <a:pt x="961" y="1470"/>
                  </a:cubicBezTo>
                  <a:cubicBezTo>
                    <a:pt x="680" y="1470"/>
                    <a:pt x="451" y="1242"/>
                    <a:pt x="451" y="961"/>
                  </a:cubicBezTo>
                  <a:cubicBezTo>
                    <a:pt x="451" y="680"/>
                    <a:pt x="680" y="452"/>
                    <a:pt x="961" y="452"/>
                  </a:cubicBezTo>
                  <a:cubicBezTo>
                    <a:pt x="1635" y="452"/>
                    <a:pt x="1635" y="452"/>
                    <a:pt x="1635" y="452"/>
                  </a:cubicBezTo>
                  <a:cubicBezTo>
                    <a:pt x="1635" y="258"/>
                    <a:pt x="1635" y="258"/>
                    <a:pt x="1635" y="258"/>
                  </a:cubicBezTo>
                  <a:cubicBezTo>
                    <a:pt x="1434" y="258"/>
                    <a:pt x="1434" y="258"/>
                    <a:pt x="1434" y="258"/>
                  </a:cubicBezTo>
                  <a:cubicBezTo>
                    <a:pt x="1434" y="211"/>
                    <a:pt x="1434" y="211"/>
                    <a:pt x="1434" y="211"/>
                  </a:cubicBezTo>
                  <a:cubicBezTo>
                    <a:pt x="1635" y="211"/>
                    <a:pt x="1635" y="211"/>
                    <a:pt x="1635" y="211"/>
                  </a:cubicBezTo>
                  <a:cubicBezTo>
                    <a:pt x="1635" y="183"/>
                    <a:pt x="1635" y="183"/>
                    <a:pt x="1635" y="183"/>
                  </a:cubicBezTo>
                  <a:cubicBezTo>
                    <a:pt x="1305" y="183"/>
                    <a:pt x="1305" y="183"/>
                    <a:pt x="1305" y="183"/>
                  </a:cubicBezTo>
                  <a:cubicBezTo>
                    <a:pt x="1305" y="156"/>
                    <a:pt x="1305" y="156"/>
                    <a:pt x="1305" y="156"/>
                  </a:cubicBezTo>
                  <a:cubicBezTo>
                    <a:pt x="1635" y="156"/>
                    <a:pt x="1635" y="156"/>
                    <a:pt x="1635" y="156"/>
                  </a:cubicBezTo>
                  <a:cubicBezTo>
                    <a:pt x="1635" y="128"/>
                    <a:pt x="1635" y="128"/>
                    <a:pt x="1635" y="128"/>
                  </a:cubicBezTo>
                  <a:cubicBezTo>
                    <a:pt x="1434" y="128"/>
                    <a:pt x="1434" y="128"/>
                    <a:pt x="1434" y="128"/>
                  </a:cubicBezTo>
                  <a:cubicBezTo>
                    <a:pt x="1434" y="72"/>
                    <a:pt x="1434" y="72"/>
                    <a:pt x="1434" y="72"/>
                  </a:cubicBezTo>
                  <a:cubicBezTo>
                    <a:pt x="1635" y="72"/>
                    <a:pt x="1635" y="72"/>
                    <a:pt x="1635" y="72"/>
                  </a:cubicBezTo>
                  <a:cubicBezTo>
                    <a:pt x="1635" y="0"/>
                    <a:pt x="1635" y="0"/>
                    <a:pt x="1635" y="0"/>
                  </a:cubicBezTo>
                  <a:cubicBezTo>
                    <a:pt x="961" y="0"/>
                    <a:pt x="961" y="0"/>
                    <a:pt x="961" y="0"/>
                  </a:cubicBezTo>
                  <a:cubicBezTo>
                    <a:pt x="748" y="0"/>
                    <a:pt x="551" y="70"/>
                    <a:pt x="392" y="187"/>
                  </a:cubicBezTo>
                  <a:cubicBezTo>
                    <a:pt x="627" y="187"/>
                    <a:pt x="627" y="187"/>
                    <a:pt x="627" y="187"/>
                  </a:cubicBezTo>
                  <a:cubicBezTo>
                    <a:pt x="627" y="225"/>
                    <a:pt x="627" y="225"/>
                    <a:pt x="627" y="225"/>
                  </a:cubicBezTo>
                  <a:cubicBezTo>
                    <a:pt x="344" y="225"/>
                    <a:pt x="344" y="225"/>
                    <a:pt x="344" y="225"/>
                  </a:cubicBezTo>
                  <a:cubicBezTo>
                    <a:pt x="331" y="236"/>
                    <a:pt x="319" y="247"/>
                    <a:pt x="306" y="258"/>
                  </a:cubicBezTo>
                  <a:cubicBezTo>
                    <a:pt x="470" y="258"/>
                    <a:pt x="470" y="258"/>
                    <a:pt x="470" y="258"/>
                  </a:cubicBezTo>
                  <a:cubicBezTo>
                    <a:pt x="470" y="312"/>
                    <a:pt x="470" y="312"/>
                    <a:pt x="470" y="312"/>
                  </a:cubicBezTo>
                  <a:cubicBezTo>
                    <a:pt x="253" y="312"/>
                    <a:pt x="253" y="312"/>
                    <a:pt x="253" y="312"/>
                  </a:cubicBezTo>
                  <a:cubicBezTo>
                    <a:pt x="96" y="483"/>
                    <a:pt x="0" y="711"/>
                    <a:pt x="0" y="961"/>
                  </a:cubicBezTo>
                  <a:cubicBezTo>
                    <a:pt x="0" y="1491"/>
                    <a:pt x="431" y="1922"/>
                    <a:pt x="961" y="1922"/>
                  </a:cubicBezTo>
                  <a:cubicBezTo>
                    <a:pt x="1136" y="1922"/>
                    <a:pt x="1300" y="1874"/>
                    <a:pt x="1442" y="1792"/>
                  </a:cubicBezTo>
                  <a:lnTo>
                    <a:pt x="1329" y="179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矩形 20"/>
            <p:cNvSpPr>
              <a:spLocks noChangeArrowheads="1"/>
            </p:cNvSpPr>
            <p:nvPr/>
          </p:nvSpPr>
          <p:spPr bwMode="auto">
            <a:xfrm>
              <a:off x="5587490" y="4619190"/>
              <a:ext cx="714215" cy="87060"/>
            </a:xfrm>
            <a:prstGeom prst="rect">
              <a:avLst/>
            </a:prstGeom>
            <a:solidFill>
              <a:srgbClr val="8F45C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矩形 21"/>
            <p:cNvSpPr>
              <a:spLocks noChangeArrowheads="1"/>
            </p:cNvSpPr>
            <p:nvPr/>
          </p:nvSpPr>
          <p:spPr bwMode="auto">
            <a:xfrm>
              <a:off x="2240517" y="1643029"/>
              <a:ext cx="1789566" cy="128978"/>
            </a:xfrm>
            <a:prstGeom prst="rect">
              <a:avLst/>
            </a:prstGeom>
            <a:solidFill>
              <a:srgbClr val="8F45C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矩形 22"/>
            <p:cNvSpPr>
              <a:spLocks noChangeArrowheads="1"/>
            </p:cNvSpPr>
            <p:nvPr/>
          </p:nvSpPr>
          <p:spPr bwMode="auto">
            <a:xfrm>
              <a:off x="3963983" y="1359277"/>
              <a:ext cx="1981421" cy="95122"/>
            </a:xfrm>
            <a:prstGeom prst="rect">
              <a:avLst/>
            </a:prstGeom>
            <a:solidFill>
              <a:srgbClr val="8F45C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矩形 23"/>
            <p:cNvSpPr>
              <a:spLocks noChangeArrowheads="1"/>
            </p:cNvSpPr>
            <p:nvPr/>
          </p:nvSpPr>
          <p:spPr bwMode="auto">
            <a:xfrm>
              <a:off x="5950241" y="3179475"/>
              <a:ext cx="116080" cy="43530"/>
            </a:xfrm>
            <a:prstGeom prst="rect">
              <a:avLst/>
            </a:prstGeom>
            <a:solidFill>
              <a:srgbClr val="0DFB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矩形 24"/>
            <p:cNvSpPr>
              <a:spLocks noChangeArrowheads="1"/>
            </p:cNvSpPr>
            <p:nvPr/>
          </p:nvSpPr>
          <p:spPr bwMode="auto">
            <a:xfrm>
              <a:off x="1785871" y="1643029"/>
              <a:ext cx="114468" cy="43530"/>
            </a:xfrm>
            <a:prstGeom prst="rect">
              <a:avLst/>
            </a:prstGeom>
            <a:solidFill>
              <a:srgbClr val="0DFBF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矩形 25"/>
            <p:cNvSpPr>
              <a:spLocks noChangeArrowheads="1"/>
            </p:cNvSpPr>
            <p:nvPr/>
          </p:nvSpPr>
          <p:spPr bwMode="auto">
            <a:xfrm>
              <a:off x="3452908" y="1349604"/>
              <a:ext cx="112855" cy="112855"/>
            </a:xfrm>
            <a:prstGeom prst="rect">
              <a:avLst/>
            </a:prstGeom>
            <a:solidFill>
              <a:srgbClr val="8F45C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 flipH="1">
            <a:off x="10858500" y="676033"/>
            <a:ext cx="1333500" cy="565716"/>
            <a:chOff x="0" y="920183"/>
            <a:chExt cx="1411122" cy="565716"/>
          </a:xfrm>
        </p:grpSpPr>
        <p:sp>
          <p:nvSpPr>
            <p:cNvPr id="12" name="箭头: V 形 11"/>
            <p:cNvSpPr/>
            <p:nvPr/>
          </p:nvSpPr>
          <p:spPr>
            <a:xfrm>
              <a:off x="960272" y="927100"/>
              <a:ext cx="450850" cy="558799"/>
            </a:xfrm>
            <a:prstGeom prst="chevron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箭头: V 形 12"/>
            <p:cNvSpPr/>
            <p:nvPr/>
          </p:nvSpPr>
          <p:spPr>
            <a:xfrm>
              <a:off x="594725" y="920183"/>
              <a:ext cx="450850" cy="558799"/>
            </a:xfrm>
            <a:prstGeom prst="chevron">
              <a:avLst/>
            </a:prstGeom>
            <a:solidFill>
              <a:srgbClr val="0DFB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箭头: 五边形 13"/>
            <p:cNvSpPr/>
            <p:nvPr/>
          </p:nvSpPr>
          <p:spPr>
            <a:xfrm>
              <a:off x="0" y="927100"/>
              <a:ext cx="691305" cy="558799"/>
            </a:xfrm>
            <a:prstGeom prst="homePlate">
              <a:avLst>
                <a:gd name="adj" fmla="val 42208"/>
              </a:avLst>
            </a:prstGeom>
            <a:solidFill>
              <a:srgbClr val="8F45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947400" y="1555617"/>
            <a:ext cx="5435600" cy="13716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47400" y="2932722"/>
            <a:ext cx="543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matchingName="Closing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rcRect l="7256" r="7256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7" name="任意多边形: 形状 6"/>
            <p:cNvSpPr/>
            <p:nvPr/>
          </p:nvSpPr>
          <p:spPr>
            <a:xfrm flipV="1">
              <a:off x="8482231" y="5933369"/>
              <a:ext cx="2977785" cy="92357"/>
            </a:xfrm>
            <a:custGeom>
              <a:avLst/>
              <a:gdLst>
                <a:gd name="connsiteX0" fmla="*/ 4835643 w 4911814"/>
                <a:gd name="connsiteY0" fmla="*/ 0 h 152342"/>
                <a:gd name="connsiteX1" fmla="*/ 4911814 w 4911814"/>
                <a:gd name="connsiteY1" fmla="*/ 76171 h 152342"/>
                <a:gd name="connsiteX2" fmla="*/ 4835643 w 4911814"/>
                <a:gd name="connsiteY2" fmla="*/ 152342 h 152342"/>
                <a:gd name="connsiteX3" fmla="*/ 4759472 w 4911814"/>
                <a:gd name="connsiteY3" fmla="*/ 76171 h 152342"/>
                <a:gd name="connsiteX4" fmla="*/ 4402961 w 4911814"/>
                <a:gd name="connsiteY4" fmla="*/ 0 h 152342"/>
                <a:gd name="connsiteX5" fmla="*/ 4479132 w 4911814"/>
                <a:gd name="connsiteY5" fmla="*/ 76171 h 152342"/>
                <a:gd name="connsiteX6" fmla="*/ 4402961 w 4911814"/>
                <a:gd name="connsiteY6" fmla="*/ 152342 h 152342"/>
                <a:gd name="connsiteX7" fmla="*/ 4326790 w 4911814"/>
                <a:gd name="connsiteY7" fmla="*/ 76171 h 152342"/>
                <a:gd name="connsiteX8" fmla="*/ 3970282 w 4911814"/>
                <a:gd name="connsiteY8" fmla="*/ 0 h 152342"/>
                <a:gd name="connsiteX9" fmla="*/ 4046453 w 4911814"/>
                <a:gd name="connsiteY9" fmla="*/ 76171 h 152342"/>
                <a:gd name="connsiteX10" fmla="*/ 3970282 w 4911814"/>
                <a:gd name="connsiteY10" fmla="*/ 152342 h 152342"/>
                <a:gd name="connsiteX11" fmla="*/ 3894111 w 4911814"/>
                <a:gd name="connsiteY11" fmla="*/ 76171 h 152342"/>
                <a:gd name="connsiteX12" fmla="*/ 3537603 w 4911814"/>
                <a:gd name="connsiteY12" fmla="*/ 0 h 152342"/>
                <a:gd name="connsiteX13" fmla="*/ 3613774 w 4911814"/>
                <a:gd name="connsiteY13" fmla="*/ 76171 h 152342"/>
                <a:gd name="connsiteX14" fmla="*/ 3537603 w 4911814"/>
                <a:gd name="connsiteY14" fmla="*/ 152342 h 152342"/>
                <a:gd name="connsiteX15" fmla="*/ 3461432 w 4911814"/>
                <a:gd name="connsiteY15" fmla="*/ 76171 h 152342"/>
                <a:gd name="connsiteX16" fmla="*/ 3104924 w 4911814"/>
                <a:gd name="connsiteY16" fmla="*/ 0 h 152342"/>
                <a:gd name="connsiteX17" fmla="*/ 3181095 w 4911814"/>
                <a:gd name="connsiteY17" fmla="*/ 76171 h 152342"/>
                <a:gd name="connsiteX18" fmla="*/ 3104924 w 4911814"/>
                <a:gd name="connsiteY18" fmla="*/ 152342 h 152342"/>
                <a:gd name="connsiteX19" fmla="*/ 3028753 w 4911814"/>
                <a:gd name="connsiteY19" fmla="*/ 76171 h 152342"/>
                <a:gd name="connsiteX20" fmla="*/ 2672245 w 4911814"/>
                <a:gd name="connsiteY20" fmla="*/ 0 h 152342"/>
                <a:gd name="connsiteX21" fmla="*/ 2748416 w 4911814"/>
                <a:gd name="connsiteY21" fmla="*/ 76171 h 152342"/>
                <a:gd name="connsiteX22" fmla="*/ 2672245 w 4911814"/>
                <a:gd name="connsiteY22" fmla="*/ 152342 h 152342"/>
                <a:gd name="connsiteX23" fmla="*/ 2596074 w 4911814"/>
                <a:gd name="connsiteY23" fmla="*/ 76171 h 152342"/>
                <a:gd name="connsiteX24" fmla="*/ 2239566 w 4911814"/>
                <a:gd name="connsiteY24" fmla="*/ 0 h 152342"/>
                <a:gd name="connsiteX25" fmla="*/ 2315737 w 4911814"/>
                <a:gd name="connsiteY25" fmla="*/ 76171 h 152342"/>
                <a:gd name="connsiteX26" fmla="*/ 2239566 w 4911814"/>
                <a:gd name="connsiteY26" fmla="*/ 152342 h 152342"/>
                <a:gd name="connsiteX27" fmla="*/ 2163395 w 4911814"/>
                <a:gd name="connsiteY27" fmla="*/ 76171 h 152342"/>
                <a:gd name="connsiteX28" fmla="*/ 1806887 w 4911814"/>
                <a:gd name="connsiteY28" fmla="*/ 0 h 152342"/>
                <a:gd name="connsiteX29" fmla="*/ 1883058 w 4911814"/>
                <a:gd name="connsiteY29" fmla="*/ 76171 h 152342"/>
                <a:gd name="connsiteX30" fmla="*/ 1806887 w 4911814"/>
                <a:gd name="connsiteY30" fmla="*/ 152342 h 152342"/>
                <a:gd name="connsiteX31" fmla="*/ 1730716 w 4911814"/>
                <a:gd name="connsiteY31" fmla="*/ 76171 h 152342"/>
                <a:gd name="connsiteX32" fmla="*/ 1374208 w 4911814"/>
                <a:gd name="connsiteY32" fmla="*/ 0 h 152342"/>
                <a:gd name="connsiteX33" fmla="*/ 1450379 w 4911814"/>
                <a:gd name="connsiteY33" fmla="*/ 76171 h 152342"/>
                <a:gd name="connsiteX34" fmla="*/ 1374208 w 4911814"/>
                <a:gd name="connsiteY34" fmla="*/ 152342 h 152342"/>
                <a:gd name="connsiteX35" fmla="*/ 1298037 w 4911814"/>
                <a:gd name="connsiteY35" fmla="*/ 76171 h 152342"/>
                <a:gd name="connsiteX36" fmla="*/ 941529 w 4911814"/>
                <a:gd name="connsiteY36" fmla="*/ 0 h 152342"/>
                <a:gd name="connsiteX37" fmla="*/ 1017700 w 4911814"/>
                <a:gd name="connsiteY37" fmla="*/ 76171 h 152342"/>
                <a:gd name="connsiteX38" fmla="*/ 941529 w 4911814"/>
                <a:gd name="connsiteY38" fmla="*/ 152342 h 152342"/>
                <a:gd name="connsiteX39" fmla="*/ 865358 w 4911814"/>
                <a:gd name="connsiteY39" fmla="*/ 76171 h 152342"/>
                <a:gd name="connsiteX40" fmla="*/ 508850 w 4911814"/>
                <a:gd name="connsiteY40" fmla="*/ 0 h 152342"/>
                <a:gd name="connsiteX41" fmla="*/ 585021 w 4911814"/>
                <a:gd name="connsiteY41" fmla="*/ 76171 h 152342"/>
                <a:gd name="connsiteX42" fmla="*/ 508850 w 4911814"/>
                <a:gd name="connsiteY42" fmla="*/ 152342 h 152342"/>
                <a:gd name="connsiteX43" fmla="*/ 432679 w 4911814"/>
                <a:gd name="connsiteY43" fmla="*/ 76171 h 152342"/>
                <a:gd name="connsiteX44" fmla="*/ 76171 w 4911814"/>
                <a:gd name="connsiteY44" fmla="*/ 0 h 152342"/>
                <a:gd name="connsiteX45" fmla="*/ 152342 w 4911814"/>
                <a:gd name="connsiteY45" fmla="*/ 76171 h 152342"/>
                <a:gd name="connsiteX46" fmla="*/ 76171 w 4911814"/>
                <a:gd name="connsiteY46" fmla="*/ 152342 h 152342"/>
                <a:gd name="connsiteX47" fmla="*/ 0 w 4911814"/>
                <a:gd name="connsiteY47" fmla="*/ 76171 h 152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4911814" h="152342">
                  <a:moveTo>
                    <a:pt x="4835643" y="0"/>
                  </a:moveTo>
                  <a:lnTo>
                    <a:pt x="4911814" y="76171"/>
                  </a:lnTo>
                  <a:lnTo>
                    <a:pt x="4835643" y="152342"/>
                  </a:lnTo>
                  <a:lnTo>
                    <a:pt x="4759472" y="76171"/>
                  </a:lnTo>
                  <a:close/>
                  <a:moveTo>
                    <a:pt x="4402961" y="0"/>
                  </a:moveTo>
                  <a:lnTo>
                    <a:pt x="4479132" y="76171"/>
                  </a:lnTo>
                  <a:lnTo>
                    <a:pt x="4402961" y="152342"/>
                  </a:lnTo>
                  <a:lnTo>
                    <a:pt x="4326790" y="76171"/>
                  </a:lnTo>
                  <a:close/>
                  <a:moveTo>
                    <a:pt x="3970282" y="0"/>
                  </a:moveTo>
                  <a:lnTo>
                    <a:pt x="4046453" y="76171"/>
                  </a:lnTo>
                  <a:lnTo>
                    <a:pt x="3970282" y="152342"/>
                  </a:lnTo>
                  <a:lnTo>
                    <a:pt x="3894111" y="76171"/>
                  </a:lnTo>
                  <a:close/>
                  <a:moveTo>
                    <a:pt x="3537603" y="0"/>
                  </a:moveTo>
                  <a:lnTo>
                    <a:pt x="3613774" y="76171"/>
                  </a:lnTo>
                  <a:lnTo>
                    <a:pt x="3537603" y="152342"/>
                  </a:lnTo>
                  <a:lnTo>
                    <a:pt x="3461432" y="76171"/>
                  </a:lnTo>
                  <a:close/>
                  <a:moveTo>
                    <a:pt x="3104924" y="0"/>
                  </a:moveTo>
                  <a:lnTo>
                    <a:pt x="3181095" y="76171"/>
                  </a:lnTo>
                  <a:lnTo>
                    <a:pt x="3104924" y="152342"/>
                  </a:lnTo>
                  <a:lnTo>
                    <a:pt x="3028753" y="76171"/>
                  </a:lnTo>
                  <a:close/>
                  <a:moveTo>
                    <a:pt x="2672245" y="0"/>
                  </a:moveTo>
                  <a:lnTo>
                    <a:pt x="2748416" y="76171"/>
                  </a:lnTo>
                  <a:lnTo>
                    <a:pt x="2672245" y="152342"/>
                  </a:lnTo>
                  <a:lnTo>
                    <a:pt x="2596074" y="76171"/>
                  </a:lnTo>
                  <a:close/>
                  <a:moveTo>
                    <a:pt x="2239566" y="0"/>
                  </a:moveTo>
                  <a:lnTo>
                    <a:pt x="2315737" y="76171"/>
                  </a:lnTo>
                  <a:lnTo>
                    <a:pt x="2239566" y="152342"/>
                  </a:lnTo>
                  <a:lnTo>
                    <a:pt x="2163395" y="76171"/>
                  </a:lnTo>
                  <a:close/>
                  <a:moveTo>
                    <a:pt x="1806887" y="0"/>
                  </a:moveTo>
                  <a:lnTo>
                    <a:pt x="1883058" y="76171"/>
                  </a:lnTo>
                  <a:lnTo>
                    <a:pt x="1806887" y="152342"/>
                  </a:lnTo>
                  <a:lnTo>
                    <a:pt x="1730716" y="76171"/>
                  </a:lnTo>
                  <a:close/>
                  <a:moveTo>
                    <a:pt x="1374208" y="0"/>
                  </a:moveTo>
                  <a:lnTo>
                    <a:pt x="1450379" y="76171"/>
                  </a:lnTo>
                  <a:lnTo>
                    <a:pt x="1374208" y="152342"/>
                  </a:lnTo>
                  <a:lnTo>
                    <a:pt x="1298037" y="76171"/>
                  </a:lnTo>
                  <a:close/>
                  <a:moveTo>
                    <a:pt x="941529" y="0"/>
                  </a:moveTo>
                  <a:lnTo>
                    <a:pt x="1017700" y="76171"/>
                  </a:lnTo>
                  <a:lnTo>
                    <a:pt x="941529" y="152342"/>
                  </a:lnTo>
                  <a:lnTo>
                    <a:pt x="865358" y="76171"/>
                  </a:lnTo>
                  <a:close/>
                  <a:moveTo>
                    <a:pt x="508850" y="0"/>
                  </a:moveTo>
                  <a:lnTo>
                    <a:pt x="585021" y="76171"/>
                  </a:lnTo>
                  <a:lnTo>
                    <a:pt x="508850" y="152342"/>
                  </a:lnTo>
                  <a:lnTo>
                    <a:pt x="432679" y="76171"/>
                  </a:lnTo>
                  <a:close/>
                  <a:moveTo>
                    <a:pt x="76171" y="0"/>
                  </a:moveTo>
                  <a:lnTo>
                    <a:pt x="152342" y="76171"/>
                  </a:lnTo>
                  <a:lnTo>
                    <a:pt x="76171" y="152342"/>
                  </a:lnTo>
                  <a:lnTo>
                    <a:pt x="0" y="76171"/>
                  </a:lnTo>
                  <a:close/>
                </a:path>
              </a:pathLst>
            </a:custGeom>
            <a:solidFill>
              <a:srgbClr val="F8C381">
                <a:alpha val="71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326639" y="1840894"/>
              <a:ext cx="5462307" cy="3661630"/>
              <a:chOff x="373564" y="1349604"/>
              <a:chExt cx="5928141" cy="3803232"/>
            </a:xfrm>
          </p:grpSpPr>
          <p:sp>
            <p:nvSpPr>
              <p:cNvPr id="13" name="任意多边形: 形状 12"/>
              <p:cNvSpPr/>
              <p:nvPr/>
            </p:nvSpPr>
            <p:spPr bwMode="auto">
              <a:xfrm>
                <a:off x="529950" y="2191184"/>
                <a:ext cx="2582780" cy="2961652"/>
              </a:xfrm>
              <a:custGeom>
                <a:avLst/>
                <a:gdLst>
                  <a:gd name="T0" fmla="*/ 1371 w 1844"/>
                  <a:gd name="T1" fmla="*/ 1832 h 2115"/>
                  <a:gd name="T2" fmla="*/ 1400 w 1844"/>
                  <a:gd name="T3" fmla="*/ 1792 h 2115"/>
                  <a:gd name="T4" fmla="*/ 1736 w 1844"/>
                  <a:gd name="T5" fmla="*/ 1792 h 2115"/>
                  <a:gd name="T6" fmla="*/ 1736 w 1844"/>
                  <a:gd name="T7" fmla="*/ 1760 h 2115"/>
                  <a:gd name="T8" fmla="*/ 1420 w 1844"/>
                  <a:gd name="T9" fmla="*/ 1760 h 2115"/>
                  <a:gd name="T10" fmla="*/ 1524 w 1844"/>
                  <a:gd name="T11" fmla="*/ 1385 h 2115"/>
                  <a:gd name="T12" fmla="*/ 1446 w 1844"/>
                  <a:gd name="T13" fmla="*/ 1057 h 2115"/>
                  <a:gd name="T14" fmla="*/ 1302 w 1844"/>
                  <a:gd name="T15" fmla="*/ 1057 h 2115"/>
                  <a:gd name="T16" fmla="*/ 1302 w 1844"/>
                  <a:gd name="T17" fmla="*/ 1006 h 2115"/>
                  <a:gd name="T18" fmla="*/ 1418 w 1844"/>
                  <a:gd name="T19" fmla="*/ 1006 h 2115"/>
                  <a:gd name="T20" fmla="*/ 794 w 1844"/>
                  <a:gd name="T21" fmla="*/ 655 h 2115"/>
                  <a:gd name="T22" fmla="*/ 644 w 1844"/>
                  <a:gd name="T23" fmla="*/ 655 h 2115"/>
                  <a:gd name="T24" fmla="*/ 718 w 1844"/>
                  <a:gd name="T25" fmla="*/ 451 h 2115"/>
                  <a:gd name="T26" fmla="*/ 1450 w 1844"/>
                  <a:gd name="T27" fmla="*/ 451 h 2115"/>
                  <a:gd name="T28" fmla="*/ 1450 w 1844"/>
                  <a:gd name="T29" fmla="*/ 257 h 2115"/>
                  <a:gd name="T30" fmla="*/ 1540 w 1844"/>
                  <a:gd name="T31" fmla="*/ 257 h 2115"/>
                  <a:gd name="T32" fmla="*/ 1540 w 1844"/>
                  <a:gd name="T33" fmla="*/ 215 h 2115"/>
                  <a:gd name="T34" fmla="*/ 1450 w 1844"/>
                  <a:gd name="T35" fmla="*/ 215 h 2115"/>
                  <a:gd name="T36" fmla="*/ 1450 w 1844"/>
                  <a:gd name="T37" fmla="*/ 184 h 2115"/>
                  <a:gd name="T38" fmla="*/ 1616 w 1844"/>
                  <a:gd name="T39" fmla="*/ 184 h 2115"/>
                  <a:gd name="T40" fmla="*/ 1616 w 1844"/>
                  <a:gd name="T41" fmla="*/ 96 h 2115"/>
                  <a:gd name="T42" fmla="*/ 1450 w 1844"/>
                  <a:gd name="T43" fmla="*/ 96 h 2115"/>
                  <a:gd name="T44" fmla="*/ 1450 w 1844"/>
                  <a:gd name="T45" fmla="*/ 0 h 2115"/>
                  <a:gd name="T46" fmla="*/ 402 w 1844"/>
                  <a:gd name="T47" fmla="*/ 0 h 2115"/>
                  <a:gd name="T48" fmla="*/ 313 w 1844"/>
                  <a:gd name="T49" fmla="*/ 244 h 2115"/>
                  <a:gd name="T50" fmla="*/ 857 w 1844"/>
                  <a:gd name="T51" fmla="*/ 244 h 2115"/>
                  <a:gd name="T52" fmla="*/ 857 w 1844"/>
                  <a:gd name="T53" fmla="*/ 270 h 2115"/>
                  <a:gd name="T54" fmla="*/ 304 w 1844"/>
                  <a:gd name="T55" fmla="*/ 270 h 2115"/>
                  <a:gd name="T56" fmla="*/ 153 w 1844"/>
                  <a:gd name="T57" fmla="*/ 686 h 2115"/>
                  <a:gd name="T58" fmla="*/ 461 w 1844"/>
                  <a:gd name="T59" fmla="*/ 686 h 2115"/>
                  <a:gd name="T60" fmla="*/ 461 w 1844"/>
                  <a:gd name="T61" fmla="*/ 731 h 2115"/>
                  <a:gd name="T62" fmla="*/ 136 w 1844"/>
                  <a:gd name="T63" fmla="*/ 731 h 2115"/>
                  <a:gd name="T64" fmla="*/ 107 w 1844"/>
                  <a:gd name="T65" fmla="*/ 813 h 2115"/>
                  <a:gd name="T66" fmla="*/ 254 w 1844"/>
                  <a:gd name="T67" fmla="*/ 813 h 2115"/>
                  <a:gd name="T68" fmla="*/ 254 w 1844"/>
                  <a:gd name="T69" fmla="*/ 900 h 2115"/>
                  <a:gd name="T70" fmla="*/ 75 w 1844"/>
                  <a:gd name="T71" fmla="*/ 900 h 2115"/>
                  <a:gd name="T72" fmla="*/ 0 w 1844"/>
                  <a:gd name="T73" fmla="*/ 1106 h 2115"/>
                  <a:gd name="T74" fmla="*/ 794 w 1844"/>
                  <a:gd name="T75" fmla="*/ 1106 h 2115"/>
                  <a:gd name="T76" fmla="*/ 1073 w 1844"/>
                  <a:gd name="T77" fmla="*/ 1385 h 2115"/>
                  <a:gd name="T78" fmla="*/ 794 w 1844"/>
                  <a:gd name="T79" fmla="*/ 1663 h 2115"/>
                  <a:gd name="T80" fmla="*/ 516 w 1844"/>
                  <a:gd name="T81" fmla="*/ 1385 h 2115"/>
                  <a:gd name="T82" fmla="*/ 64 w 1844"/>
                  <a:gd name="T83" fmla="*/ 1385 h 2115"/>
                  <a:gd name="T84" fmla="*/ 104 w 1844"/>
                  <a:gd name="T85" fmla="*/ 1621 h 2115"/>
                  <a:gd name="T86" fmla="*/ 260 w 1844"/>
                  <a:gd name="T87" fmla="*/ 1621 h 2115"/>
                  <a:gd name="T88" fmla="*/ 260 w 1844"/>
                  <a:gd name="T89" fmla="*/ 1644 h 2115"/>
                  <a:gd name="T90" fmla="*/ 112 w 1844"/>
                  <a:gd name="T91" fmla="*/ 1644 h 2115"/>
                  <a:gd name="T92" fmla="*/ 134 w 1844"/>
                  <a:gd name="T93" fmla="*/ 1697 h 2115"/>
                  <a:gd name="T94" fmla="*/ 260 w 1844"/>
                  <a:gd name="T95" fmla="*/ 1697 h 2115"/>
                  <a:gd name="T96" fmla="*/ 260 w 1844"/>
                  <a:gd name="T97" fmla="*/ 1738 h 2115"/>
                  <a:gd name="T98" fmla="*/ 155 w 1844"/>
                  <a:gd name="T99" fmla="*/ 1738 h 2115"/>
                  <a:gd name="T100" fmla="*/ 794 w 1844"/>
                  <a:gd name="T101" fmla="*/ 2115 h 2115"/>
                  <a:gd name="T102" fmla="*/ 1306 w 1844"/>
                  <a:gd name="T103" fmla="*/ 1904 h 2115"/>
                  <a:gd name="T104" fmla="*/ 1844 w 1844"/>
                  <a:gd name="T105" fmla="*/ 1904 h 2115"/>
                  <a:gd name="T106" fmla="*/ 1844 w 1844"/>
                  <a:gd name="T107" fmla="*/ 1832 h 2115"/>
                  <a:gd name="T108" fmla="*/ 1371 w 1844"/>
                  <a:gd name="T109" fmla="*/ 1832 h 2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44" h="2115">
                    <a:moveTo>
                      <a:pt x="1371" y="1832"/>
                    </a:moveTo>
                    <a:cubicBezTo>
                      <a:pt x="1381" y="1819"/>
                      <a:pt x="1391" y="1805"/>
                      <a:pt x="1400" y="1792"/>
                    </a:cubicBezTo>
                    <a:cubicBezTo>
                      <a:pt x="1736" y="1792"/>
                      <a:pt x="1736" y="1792"/>
                      <a:pt x="1736" y="1792"/>
                    </a:cubicBezTo>
                    <a:cubicBezTo>
                      <a:pt x="1736" y="1760"/>
                      <a:pt x="1736" y="1760"/>
                      <a:pt x="1736" y="1760"/>
                    </a:cubicBezTo>
                    <a:cubicBezTo>
                      <a:pt x="1420" y="1760"/>
                      <a:pt x="1420" y="1760"/>
                      <a:pt x="1420" y="1760"/>
                    </a:cubicBezTo>
                    <a:cubicBezTo>
                      <a:pt x="1486" y="1650"/>
                      <a:pt x="1524" y="1522"/>
                      <a:pt x="1524" y="1385"/>
                    </a:cubicBezTo>
                    <a:cubicBezTo>
                      <a:pt x="1524" y="1267"/>
                      <a:pt x="1496" y="1156"/>
                      <a:pt x="1446" y="1057"/>
                    </a:cubicBezTo>
                    <a:cubicBezTo>
                      <a:pt x="1302" y="1057"/>
                      <a:pt x="1302" y="1057"/>
                      <a:pt x="1302" y="1057"/>
                    </a:cubicBezTo>
                    <a:cubicBezTo>
                      <a:pt x="1302" y="1006"/>
                      <a:pt x="1302" y="1006"/>
                      <a:pt x="1302" y="1006"/>
                    </a:cubicBezTo>
                    <a:cubicBezTo>
                      <a:pt x="1418" y="1006"/>
                      <a:pt x="1418" y="1006"/>
                      <a:pt x="1418" y="1006"/>
                    </a:cubicBezTo>
                    <a:cubicBezTo>
                      <a:pt x="1290" y="796"/>
                      <a:pt x="1058" y="655"/>
                      <a:pt x="794" y="655"/>
                    </a:cubicBezTo>
                    <a:cubicBezTo>
                      <a:pt x="644" y="655"/>
                      <a:pt x="644" y="655"/>
                      <a:pt x="644" y="655"/>
                    </a:cubicBezTo>
                    <a:cubicBezTo>
                      <a:pt x="718" y="451"/>
                      <a:pt x="718" y="451"/>
                      <a:pt x="718" y="451"/>
                    </a:cubicBezTo>
                    <a:cubicBezTo>
                      <a:pt x="1450" y="451"/>
                      <a:pt x="1450" y="451"/>
                      <a:pt x="1450" y="451"/>
                    </a:cubicBezTo>
                    <a:cubicBezTo>
                      <a:pt x="1450" y="257"/>
                      <a:pt x="1450" y="257"/>
                      <a:pt x="1450" y="257"/>
                    </a:cubicBezTo>
                    <a:cubicBezTo>
                      <a:pt x="1540" y="257"/>
                      <a:pt x="1540" y="257"/>
                      <a:pt x="1540" y="257"/>
                    </a:cubicBezTo>
                    <a:cubicBezTo>
                      <a:pt x="1540" y="215"/>
                      <a:pt x="1540" y="215"/>
                      <a:pt x="1540" y="215"/>
                    </a:cubicBezTo>
                    <a:cubicBezTo>
                      <a:pt x="1450" y="215"/>
                      <a:pt x="1450" y="215"/>
                      <a:pt x="1450" y="215"/>
                    </a:cubicBezTo>
                    <a:cubicBezTo>
                      <a:pt x="1450" y="184"/>
                      <a:pt x="1450" y="184"/>
                      <a:pt x="1450" y="184"/>
                    </a:cubicBezTo>
                    <a:cubicBezTo>
                      <a:pt x="1616" y="184"/>
                      <a:pt x="1616" y="184"/>
                      <a:pt x="1616" y="184"/>
                    </a:cubicBezTo>
                    <a:cubicBezTo>
                      <a:pt x="1616" y="96"/>
                      <a:pt x="1616" y="96"/>
                      <a:pt x="1616" y="96"/>
                    </a:cubicBezTo>
                    <a:cubicBezTo>
                      <a:pt x="1450" y="96"/>
                      <a:pt x="1450" y="96"/>
                      <a:pt x="1450" y="96"/>
                    </a:cubicBezTo>
                    <a:cubicBezTo>
                      <a:pt x="1450" y="0"/>
                      <a:pt x="1450" y="0"/>
                      <a:pt x="1450" y="0"/>
                    </a:cubicBezTo>
                    <a:cubicBezTo>
                      <a:pt x="402" y="0"/>
                      <a:pt x="402" y="0"/>
                      <a:pt x="402" y="0"/>
                    </a:cubicBezTo>
                    <a:cubicBezTo>
                      <a:pt x="313" y="244"/>
                      <a:pt x="313" y="244"/>
                      <a:pt x="313" y="244"/>
                    </a:cubicBezTo>
                    <a:cubicBezTo>
                      <a:pt x="857" y="244"/>
                      <a:pt x="857" y="244"/>
                      <a:pt x="857" y="244"/>
                    </a:cubicBezTo>
                    <a:cubicBezTo>
                      <a:pt x="857" y="270"/>
                      <a:pt x="857" y="270"/>
                      <a:pt x="857" y="270"/>
                    </a:cubicBezTo>
                    <a:cubicBezTo>
                      <a:pt x="304" y="270"/>
                      <a:pt x="304" y="270"/>
                      <a:pt x="304" y="270"/>
                    </a:cubicBezTo>
                    <a:cubicBezTo>
                      <a:pt x="153" y="686"/>
                      <a:pt x="153" y="686"/>
                      <a:pt x="153" y="686"/>
                    </a:cubicBezTo>
                    <a:cubicBezTo>
                      <a:pt x="461" y="686"/>
                      <a:pt x="461" y="686"/>
                      <a:pt x="461" y="686"/>
                    </a:cubicBezTo>
                    <a:cubicBezTo>
                      <a:pt x="461" y="731"/>
                      <a:pt x="461" y="731"/>
                      <a:pt x="461" y="731"/>
                    </a:cubicBezTo>
                    <a:cubicBezTo>
                      <a:pt x="136" y="731"/>
                      <a:pt x="136" y="731"/>
                      <a:pt x="136" y="731"/>
                    </a:cubicBezTo>
                    <a:cubicBezTo>
                      <a:pt x="107" y="813"/>
                      <a:pt x="107" y="813"/>
                      <a:pt x="107" y="813"/>
                    </a:cubicBezTo>
                    <a:cubicBezTo>
                      <a:pt x="254" y="813"/>
                      <a:pt x="254" y="813"/>
                      <a:pt x="254" y="813"/>
                    </a:cubicBezTo>
                    <a:cubicBezTo>
                      <a:pt x="254" y="900"/>
                      <a:pt x="254" y="900"/>
                      <a:pt x="254" y="900"/>
                    </a:cubicBezTo>
                    <a:cubicBezTo>
                      <a:pt x="75" y="900"/>
                      <a:pt x="75" y="900"/>
                      <a:pt x="75" y="900"/>
                    </a:cubicBezTo>
                    <a:cubicBezTo>
                      <a:pt x="0" y="1106"/>
                      <a:pt x="0" y="1106"/>
                      <a:pt x="0" y="1106"/>
                    </a:cubicBezTo>
                    <a:cubicBezTo>
                      <a:pt x="794" y="1106"/>
                      <a:pt x="794" y="1106"/>
                      <a:pt x="794" y="1106"/>
                    </a:cubicBezTo>
                    <a:cubicBezTo>
                      <a:pt x="948" y="1106"/>
                      <a:pt x="1073" y="1231"/>
                      <a:pt x="1073" y="1385"/>
                    </a:cubicBezTo>
                    <a:cubicBezTo>
                      <a:pt x="1073" y="1538"/>
                      <a:pt x="948" y="1663"/>
                      <a:pt x="794" y="1663"/>
                    </a:cubicBezTo>
                    <a:cubicBezTo>
                      <a:pt x="640" y="1663"/>
                      <a:pt x="516" y="1538"/>
                      <a:pt x="516" y="1385"/>
                    </a:cubicBezTo>
                    <a:cubicBezTo>
                      <a:pt x="64" y="1385"/>
                      <a:pt x="64" y="1385"/>
                      <a:pt x="64" y="1385"/>
                    </a:cubicBezTo>
                    <a:cubicBezTo>
                      <a:pt x="64" y="1468"/>
                      <a:pt x="78" y="1547"/>
                      <a:pt x="104" y="1621"/>
                    </a:cubicBezTo>
                    <a:cubicBezTo>
                      <a:pt x="260" y="1621"/>
                      <a:pt x="260" y="1621"/>
                      <a:pt x="260" y="1621"/>
                    </a:cubicBezTo>
                    <a:cubicBezTo>
                      <a:pt x="260" y="1644"/>
                      <a:pt x="260" y="1644"/>
                      <a:pt x="260" y="1644"/>
                    </a:cubicBezTo>
                    <a:cubicBezTo>
                      <a:pt x="112" y="1644"/>
                      <a:pt x="112" y="1644"/>
                      <a:pt x="112" y="1644"/>
                    </a:cubicBezTo>
                    <a:cubicBezTo>
                      <a:pt x="119" y="1662"/>
                      <a:pt x="126" y="1680"/>
                      <a:pt x="134" y="1697"/>
                    </a:cubicBezTo>
                    <a:cubicBezTo>
                      <a:pt x="260" y="1697"/>
                      <a:pt x="260" y="1697"/>
                      <a:pt x="260" y="1697"/>
                    </a:cubicBezTo>
                    <a:cubicBezTo>
                      <a:pt x="260" y="1738"/>
                      <a:pt x="260" y="1738"/>
                      <a:pt x="260" y="1738"/>
                    </a:cubicBezTo>
                    <a:cubicBezTo>
                      <a:pt x="155" y="1738"/>
                      <a:pt x="155" y="1738"/>
                      <a:pt x="155" y="1738"/>
                    </a:cubicBezTo>
                    <a:cubicBezTo>
                      <a:pt x="280" y="1963"/>
                      <a:pt x="520" y="2115"/>
                      <a:pt x="794" y="2115"/>
                    </a:cubicBezTo>
                    <a:cubicBezTo>
                      <a:pt x="994" y="2115"/>
                      <a:pt x="1175" y="2034"/>
                      <a:pt x="1306" y="1904"/>
                    </a:cubicBezTo>
                    <a:cubicBezTo>
                      <a:pt x="1844" y="1904"/>
                      <a:pt x="1844" y="1904"/>
                      <a:pt x="1844" y="1904"/>
                    </a:cubicBezTo>
                    <a:cubicBezTo>
                      <a:pt x="1844" y="1832"/>
                      <a:pt x="1844" y="1832"/>
                      <a:pt x="1844" y="1832"/>
                    </a:cubicBezTo>
                    <a:lnTo>
                      <a:pt x="1371" y="1832"/>
                    </a:lnTo>
                    <a:close/>
                  </a:path>
                </a:pathLst>
              </a:custGeom>
              <a:solidFill>
                <a:srgbClr val="8F45C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/>
            </p:nvSpPr>
            <p:spPr bwMode="auto">
              <a:xfrm>
                <a:off x="2741919" y="2324997"/>
                <a:ext cx="3000346" cy="2690799"/>
              </a:xfrm>
              <a:custGeom>
                <a:avLst/>
                <a:gdLst>
                  <a:gd name="T0" fmla="*/ 1330 w 2141"/>
                  <a:gd name="T1" fmla="*/ 1760 h 1922"/>
                  <a:gd name="T2" fmla="*/ 1545 w 2141"/>
                  <a:gd name="T3" fmla="*/ 1723 h 1922"/>
                  <a:gd name="T4" fmla="*/ 1055 w 2141"/>
                  <a:gd name="T5" fmla="*/ 1659 h 1922"/>
                  <a:gd name="T6" fmla="*/ 1657 w 2141"/>
                  <a:gd name="T7" fmla="*/ 1622 h 1922"/>
                  <a:gd name="T8" fmla="*/ 1345 w 2141"/>
                  <a:gd name="T9" fmla="*/ 1590 h 1922"/>
                  <a:gd name="T10" fmla="*/ 1922 w 2141"/>
                  <a:gd name="T11" fmla="*/ 961 h 1922"/>
                  <a:gd name="T12" fmla="*/ 2079 w 2141"/>
                  <a:gd name="T13" fmla="*/ 951 h 1922"/>
                  <a:gd name="T14" fmla="*/ 1922 w 2141"/>
                  <a:gd name="T15" fmla="*/ 930 h 1922"/>
                  <a:gd name="T16" fmla="*/ 2141 w 2141"/>
                  <a:gd name="T17" fmla="*/ 902 h 1922"/>
                  <a:gd name="T18" fmla="*/ 1922 w 2141"/>
                  <a:gd name="T19" fmla="*/ 834 h 1922"/>
                  <a:gd name="T20" fmla="*/ 714 w 2141"/>
                  <a:gd name="T21" fmla="*/ 735 h 1922"/>
                  <a:gd name="T22" fmla="*/ 892 w 2141"/>
                  <a:gd name="T23" fmla="*/ 902 h 1922"/>
                  <a:gd name="T24" fmla="*/ 714 w 2141"/>
                  <a:gd name="T25" fmla="*/ 973 h 1922"/>
                  <a:gd name="T26" fmla="*/ 1054 w 2141"/>
                  <a:gd name="T27" fmla="*/ 1001 h 1922"/>
                  <a:gd name="T28" fmla="*/ 714 w 2141"/>
                  <a:gd name="T29" fmla="*/ 1021 h 1922"/>
                  <a:gd name="T30" fmla="*/ 892 w 2141"/>
                  <a:gd name="T31" fmla="*/ 1065 h 1922"/>
                  <a:gd name="T32" fmla="*/ 714 w 2141"/>
                  <a:gd name="T33" fmla="*/ 1100 h 1922"/>
                  <a:gd name="T34" fmla="*/ 1417 w 2141"/>
                  <a:gd name="T35" fmla="*/ 1187 h 1922"/>
                  <a:gd name="T36" fmla="*/ 452 w 2141"/>
                  <a:gd name="T37" fmla="*/ 961 h 1922"/>
                  <a:gd name="T38" fmla="*/ 1636 w 2141"/>
                  <a:gd name="T39" fmla="*/ 452 h 1922"/>
                  <a:gd name="T40" fmla="*/ 1434 w 2141"/>
                  <a:gd name="T41" fmla="*/ 258 h 1922"/>
                  <a:gd name="T42" fmla="*/ 1636 w 2141"/>
                  <a:gd name="T43" fmla="*/ 211 h 1922"/>
                  <a:gd name="T44" fmla="*/ 1306 w 2141"/>
                  <a:gd name="T45" fmla="*/ 184 h 1922"/>
                  <a:gd name="T46" fmla="*/ 1636 w 2141"/>
                  <a:gd name="T47" fmla="*/ 156 h 1922"/>
                  <a:gd name="T48" fmla="*/ 1434 w 2141"/>
                  <a:gd name="T49" fmla="*/ 128 h 1922"/>
                  <a:gd name="T50" fmla="*/ 1636 w 2141"/>
                  <a:gd name="T51" fmla="*/ 73 h 1922"/>
                  <a:gd name="T52" fmla="*/ 961 w 2141"/>
                  <a:gd name="T53" fmla="*/ 0 h 1922"/>
                  <a:gd name="T54" fmla="*/ 627 w 2141"/>
                  <a:gd name="T55" fmla="*/ 187 h 1922"/>
                  <a:gd name="T56" fmla="*/ 345 w 2141"/>
                  <a:gd name="T57" fmla="*/ 225 h 1922"/>
                  <a:gd name="T58" fmla="*/ 471 w 2141"/>
                  <a:gd name="T59" fmla="*/ 258 h 1922"/>
                  <a:gd name="T60" fmla="*/ 253 w 2141"/>
                  <a:gd name="T61" fmla="*/ 312 h 1922"/>
                  <a:gd name="T62" fmla="*/ 961 w 2141"/>
                  <a:gd name="T63" fmla="*/ 1922 h 1922"/>
                  <a:gd name="T64" fmla="*/ 1330 w 2141"/>
                  <a:gd name="T65" fmla="*/ 1792 h 1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41" h="1922">
                    <a:moveTo>
                      <a:pt x="1330" y="1792"/>
                    </a:moveTo>
                    <a:cubicBezTo>
                      <a:pt x="1330" y="1760"/>
                      <a:pt x="1330" y="1760"/>
                      <a:pt x="1330" y="1760"/>
                    </a:cubicBezTo>
                    <a:cubicBezTo>
                      <a:pt x="1495" y="1760"/>
                      <a:pt x="1495" y="1760"/>
                      <a:pt x="1495" y="1760"/>
                    </a:cubicBezTo>
                    <a:cubicBezTo>
                      <a:pt x="1512" y="1748"/>
                      <a:pt x="1529" y="1736"/>
                      <a:pt x="1545" y="1723"/>
                    </a:cubicBezTo>
                    <a:cubicBezTo>
                      <a:pt x="1055" y="1723"/>
                      <a:pt x="1055" y="1723"/>
                      <a:pt x="1055" y="1723"/>
                    </a:cubicBezTo>
                    <a:cubicBezTo>
                      <a:pt x="1055" y="1659"/>
                      <a:pt x="1055" y="1659"/>
                      <a:pt x="1055" y="1659"/>
                    </a:cubicBezTo>
                    <a:cubicBezTo>
                      <a:pt x="1621" y="1659"/>
                      <a:pt x="1621" y="1659"/>
                      <a:pt x="1621" y="1659"/>
                    </a:cubicBezTo>
                    <a:cubicBezTo>
                      <a:pt x="1633" y="1647"/>
                      <a:pt x="1645" y="1635"/>
                      <a:pt x="1657" y="1622"/>
                    </a:cubicBezTo>
                    <a:cubicBezTo>
                      <a:pt x="1345" y="1622"/>
                      <a:pt x="1345" y="1622"/>
                      <a:pt x="1345" y="1622"/>
                    </a:cubicBezTo>
                    <a:cubicBezTo>
                      <a:pt x="1345" y="1590"/>
                      <a:pt x="1345" y="1590"/>
                      <a:pt x="1345" y="1590"/>
                    </a:cubicBezTo>
                    <a:cubicBezTo>
                      <a:pt x="1686" y="1590"/>
                      <a:pt x="1686" y="1590"/>
                      <a:pt x="1686" y="1590"/>
                    </a:cubicBezTo>
                    <a:cubicBezTo>
                      <a:pt x="1833" y="1422"/>
                      <a:pt x="1922" y="1202"/>
                      <a:pt x="1922" y="961"/>
                    </a:cubicBezTo>
                    <a:cubicBezTo>
                      <a:pt x="1922" y="951"/>
                      <a:pt x="1922" y="951"/>
                      <a:pt x="1922" y="951"/>
                    </a:cubicBezTo>
                    <a:cubicBezTo>
                      <a:pt x="2079" y="951"/>
                      <a:pt x="2079" y="951"/>
                      <a:pt x="2079" y="951"/>
                    </a:cubicBezTo>
                    <a:cubicBezTo>
                      <a:pt x="2079" y="930"/>
                      <a:pt x="2079" y="930"/>
                      <a:pt x="2079" y="930"/>
                    </a:cubicBezTo>
                    <a:cubicBezTo>
                      <a:pt x="1922" y="930"/>
                      <a:pt x="1922" y="930"/>
                      <a:pt x="1922" y="930"/>
                    </a:cubicBezTo>
                    <a:cubicBezTo>
                      <a:pt x="1922" y="902"/>
                      <a:pt x="1922" y="902"/>
                      <a:pt x="1922" y="902"/>
                    </a:cubicBezTo>
                    <a:cubicBezTo>
                      <a:pt x="2141" y="902"/>
                      <a:pt x="2141" y="902"/>
                      <a:pt x="2141" y="902"/>
                    </a:cubicBezTo>
                    <a:cubicBezTo>
                      <a:pt x="2141" y="834"/>
                      <a:pt x="2141" y="834"/>
                      <a:pt x="2141" y="834"/>
                    </a:cubicBezTo>
                    <a:cubicBezTo>
                      <a:pt x="1922" y="834"/>
                      <a:pt x="1922" y="834"/>
                      <a:pt x="1922" y="834"/>
                    </a:cubicBezTo>
                    <a:cubicBezTo>
                      <a:pt x="1922" y="735"/>
                      <a:pt x="1922" y="735"/>
                      <a:pt x="1922" y="735"/>
                    </a:cubicBezTo>
                    <a:cubicBezTo>
                      <a:pt x="714" y="735"/>
                      <a:pt x="714" y="735"/>
                      <a:pt x="714" y="735"/>
                    </a:cubicBezTo>
                    <a:cubicBezTo>
                      <a:pt x="714" y="902"/>
                      <a:pt x="714" y="902"/>
                      <a:pt x="714" y="902"/>
                    </a:cubicBezTo>
                    <a:cubicBezTo>
                      <a:pt x="892" y="902"/>
                      <a:pt x="892" y="902"/>
                      <a:pt x="892" y="902"/>
                    </a:cubicBezTo>
                    <a:cubicBezTo>
                      <a:pt x="892" y="973"/>
                      <a:pt x="892" y="973"/>
                      <a:pt x="892" y="973"/>
                    </a:cubicBezTo>
                    <a:cubicBezTo>
                      <a:pt x="714" y="973"/>
                      <a:pt x="714" y="973"/>
                      <a:pt x="714" y="973"/>
                    </a:cubicBezTo>
                    <a:cubicBezTo>
                      <a:pt x="714" y="1001"/>
                      <a:pt x="714" y="1001"/>
                      <a:pt x="714" y="1001"/>
                    </a:cubicBezTo>
                    <a:cubicBezTo>
                      <a:pt x="1054" y="1001"/>
                      <a:pt x="1054" y="1001"/>
                      <a:pt x="1054" y="1001"/>
                    </a:cubicBezTo>
                    <a:cubicBezTo>
                      <a:pt x="1054" y="1021"/>
                      <a:pt x="1054" y="1021"/>
                      <a:pt x="1054" y="1021"/>
                    </a:cubicBezTo>
                    <a:cubicBezTo>
                      <a:pt x="714" y="1021"/>
                      <a:pt x="714" y="1021"/>
                      <a:pt x="714" y="1021"/>
                    </a:cubicBezTo>
                    <a:cubicBezTo>
                      <a:pt x="714" y="1065"/>
                      <a:pt x="714" y="1065"/>
                      <a:pt x="714" y="1065"/>
                    </a:cubicBezTo>
                    <a:cubicBezTo>
                      <a:pt x="892" y="1065"/>
                      <a:pt x="892" y="1065"/>
                      <a:pt x="892" y="1065"/>
                    </a:cubicBezTo>
                    <a:cubicBezTo>
                      <a:pt x="892" y="1100"/>
                      <a:pt x="892" y="1100"/>
                      <a:pt x="892" y="1100"/>
                    </a:cubicBezTo>
                    <a:cubicBezTo>
                      <a:pt x="714" y="1100"/>
                      <a:pt x="714" y="1100"/>
                      <a:pt x="714" y="1100"/>
                    </a:cubicBezTo>
                    <a:cubicBezTo>
                      <a:pt x="714" y="1187"/>
                      <a:pt x="714" y="1187"/>
                      <a:pt x="714" y="1187"/>
                    </a:cubicBezTo>
                    <a:cubicBezTo>
                      <a:pt x="1417" y="1187"/>
                      <a:pt x="1417" y="1187"/>
                      <a:pt x="1417" y="1187"/>
                    </a:cubicBezTo>
                    <a:cubicBezTo>
                      <a:pt x="1334" y="1355"/>
                      <a:pt x="1161" y="1470"/>
                      <a:pt x="961" y="1470"/>
                    </a:cubicBezTo>
                    <a:cubicBezTo>
                      <a:pt x="680" y="1470"/>
                      <a:pt x="452" y="1242"/>
                      <a:pt x="452" y="961"/>
                    </a:cubicBezTo>
                    <a:cubicBezTo>
                      <a:pt x="452" y="680"/>
                      <a:pt x="680" y="452"/>
                      <a:pt x="961" y="452"/>
                    </a:cubicBezTo>
                    <a:cubicBezTo>
                      <a:pt x="1636" y="452"/>
                      <a:pt x="1636" y="452"/>
                      <a:pt x="1636" y="452"/>
                    </a:cubicBezTo>
                    <a:cubicBezTo>
                      <a:pt x="1636" y="258"/>
                      <a:pt x="1636" y="258"/>
                      <a:pt x="1636" y="258"/>
                    </a:cubicBezTo>
                    <a:cubicBezTo>
                      <a:pt x="1434" y="258"/>
                      <a:pt x="1434" y="258"/>
                      <a:pt x="1434" y="258"/>
                    </a:cubicBezTo>
                    <a:cubicBezTo>
                      <a:pt x="1434" y="211"/>
                      <a:pt x="1434" y="211"/>
                      <a:pt x="1434" y="211"/>
                    </a:cubicBezTo>
                    <a:cubicBezTo>
                      <a:pt x="1636" y="211"/>
                      <a:pt x="1636" y="211"/>
                      <a:pt x="1636" y="211"/>
                    </a:cubicBezTo>
                    <a:cubicBezTo>
                      <a:pt x="1636" y="184"/>
                      <a:pt x="1636" y="184"/>
                      <a:pt x="1636" y="184"/>
                    </a:cubicBezTo>
                    <a:cubicBezTo>
                      <a:pt x="1306" y="184"/>
                      <a:pt x="1306" y="184"/>
                      <a:pt x="1306" y="184"/>
                    </a:cubicBezTo>
                    <a:cubicBezTo>
                      <a:pt x="1306" y="156"/>
                      <a:pt x="1306" y="156"/>
                      <a:pt x="1306" y="156"/>
                    </a:cubicBezTo>
                    <a:cubicBezTo>
                      <a:pt x="1636" y="156"/>
                      <a:pt x="1636" y="156"/>
                      <a:pt x="1636" y="156"/>
                    </a:cubicBezTo>
                    <a:cubicBezTo>
                      <a:pt x="1636" y="128"/>
                      <a:pt x="1636" y="128"/>
                      <a:pt x="1636" y="128"/>
                    </a:cubicBezTo>
                    <a:cubicBezTo>
                      <a:pt x="1434" y="128"/>
                      <a:pt x="1434" y="128"/>
                      <a:pt x="1434" y="128"/>
                    </a:cubicBezTo>
                    <a:cubicBezTo>
                      <a:pt x="1434" y="73"/>
                      <a:pt x="1434" y="73"/>
                      <a:pt x="1434" y="73"/>
                    </a:cubicBezTo>
                    <a:cubicBezTo>
                      <a:pt x="1636" y="73"/>
                      <a:pt x="1636" y="73"/>
                      <a:pt x="1636" y="73"/>
                    </a:cubicBezTo>
                    <a:cubicBezTo>
                      <a:pt x="1636" y="0"/>
                      <a:pt x="1636" y="0"/>
                      <a:pt x="1636" y="0"/>
                    </a:cubicBezTo>
                    <a:cubicBezTo>
                      <a:pt x="961" y="0"/>
                      <a:pt x="961" y="0"/>
                      <a:pt x="961" y="0"/>
                    </a:cubicBezTo>
                    <a:cubicBezTo>
                      <a:pt x="749" y="0"/>
                      <a:pt x="552" y="70"/>
                      <a:pt x="393" y="187"/>
                    </a:cubicBezTo>
                    <a:cubicBezTo>
                      <a:pt x="627" y="187"/>
                      <a:pt x="627" y="187"/>
                      <a:pt x="627" y="187"/>
                    </a:cubicBezTo>
                    <a:cubicBezTo>
                      <a:pt x="627" y="225"/>
                      <a:pt x="627" y="225"/>
                      <a:pt x="627" y="225"/>
                    </a:cubicBezTo>
                    <a:cubicBezTo>
                      <a:pt x="345" y="225"/>
                      <a:pt x="345" y="225"/>
                      <a:pt x="345" y="225"/>
                    </a:cubicBezTo>
                    <a:cubicBezTo>
                      <a:pt x="332" y="236"/>
                      <a:pt x="319" y="247"/>
                      <a:pt x="307" y="258"/>
                    </a:cubicBezTo>
                    <a:cubicBezTo>
                      <a:pt x="471" y="258"/>
                      <a:pt x="471" y="258"/>
                      <a:pt x="471" y="258"/>
                    </a:cubicBezTo>
                    <a:cubicBezTo>
                      <a:pt x="471" y="312"/>
                      <a:pt x="471" y="312"/>
                      <a:pt x="471" y="312"/>
                    </a:cubicBezTo>
                    <a:cubicBezTo>
                      <a:pt x="253" y="312"/>
                      <a:pt x="253" y="312"/>
                      <a:pt x="253" y="312"/>
                    </a:cubicBezTo>
                    <a:cubicBezTo>
                      <a:pt x="96" y="483"/>
                      <a:pt x="0" y="711"/>
                      <a:pt x="0" y="961"/>
                    </a:cubicBezTo>
                    <a:cubicBezTo>
                      <a:pt x="0" y="1491"/>
                      <a:pt x="431" y="1922"/>
                      <a:pt x="961" y="1922"/>
                    </a:cubicBezTo>
                    <a:cubicBezTo>
                      <a:pt x="1137" y="1922"/>
                      <a:pt x="1301" y="1875"/>
                      <a:pt x="1443" y="1792"/>
                    </a:cubicBezTo>
                    <a:lnTo>
                      <a:pt x="1330" y="1792"/>
                    </a:lnTo>
                    <a:close/>
                  </a:path>
                </a:pathLst>
              </a:custGeom>
              <a:solidFill>
                <a:srgbClr val="8F45C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/>
            </p:nvSpPr>
            <p:spPr bwMode="auto">
              <a:xfrm>
                <a:off x="373564" y="1997717"/>
                <a:ext cx="2586004" cy="2963264"/>
              </a:xfrm>
              <a:custGeom>
                <a:avLst/>
                <a:gdLst>
                  <a:gd name="T0" fmla="*/ 1371 w 1845"/>
                  <a:gd name="T1" fmla="*/ 1832 h 2116"/>
                  <a:gd name="T2" fmla="*/ 1400 w 1845"/>
                  <a:gd name="T3" fmla="*/ 1792 h 2116"/>
                  <a:gd name="T4" fmla="*/ 1736 w 1845"/>
                  <a:gd name="T5" fmla="*/ 1792 h 2116"/>
                  <a:gd name="T6" fmla="*/ 1736 w 1845"/>
                  <a:gd name="T7" fmla="*/ 1761 h 2116"/>
                  <a:gd name="T8" fmla="*/ 1420 w 1845"/>
                  <a:gd name="T9" fmla="*/ 1761 h 2116"/>
                  <a:gd name="T10" fmla="*/ 1525 w 1845"/>
                  <a:gd name="T11" fmla="*/ 1386 h 2116"/>
                  <a:gd name="T12" fmla="*/ 1447 w 1845"/>
                  <a:gd name="T13" fmla="*/ 1058 h 2116"/>
                  <a:gd name="T14" fmla="*/ 1302 w 1845"/>
                  <a:gd name="T15" fmla="*/ 1058 h 2116"/>
                  <a:gd name="T16" fmla="*/ 1302 w 1845"/>
                  <a:gd name="T17" fmla="*/ 1007 h 2116"/>
                  <a:gd name="T18" fmla="*/ 1418 w 1845"/>
                  <a:gd name="T19" fmla="*/ 1007 h 2116"/>
                  <a:gd name="T20" fmla="*/ 794 w 1845"/>
                  <a:gd name="T21" fmla="*/ 656 h 2116"/>
                  <a:gd name="T22" fmla="*/ 645 w 1845"/>
                  <a:gd name="T23" fmla="*/ 656 h 2116"/>
                  <a:gd name="T24" fmla="*/ 719 w 1845"/>
                  <a:gd name="T25" fmla="*/ 452 h 2116"/>
                  <a:gd name="T26" fmla="*/ 1451 w 1845"/>
                  <a:gd name="T27" fmla="*/ 452 h 2116"/>
                  <a:gd name="T28" fmla="*/ 1451 w 1845"/>
                  <a:gd name="T29" fmla="*/ 258 h 2116"/>
                  <a:gd name="T30" fmla="*/ 1541 w 1845"/>
                  <a:gd name="T31" fmla="*/ 258 h 2116"/>
                  <a:gd name="T32" fmla="*/ 1541 w 1845"/>
                  <a:gd name="T33" fmla="*/ 216 h 2116"/>
                  <a:gd name="T34" fmla="*/ 1451 w 1845"/>
                  <a:gd name="T35" fmla="*/ 216 h 2116"/>
                  <a:gd name="T36" fmla="*/ 1451 w 1845"/>
                  <a:gd name="T37" fmla="*/ 185 h 2116"/>
                  <a:gd name="T38" fmla="*/ 1616 w 1845"/>
                  <a:gd name="T39" fmla="*/ 185 h 2116"/>
                  <a:gd name="T40" fmla="*/ 1616 w 1845"/>
                  <a:gd name="T41" fmla="*/ 97 h 2116"/>
                  <a:gd name="T42" fmla="*/ 1451 w 1845"/>
                  <a:gd name="T43" fmla="*/ 97 h 2116"/>
                  <a:gd name="T44" fmla="*/ 1451 w 1845"/>
                  <a:gd name="T45" fmla="*/ 0 h 2116"/>
                  <a:gd name="T46" fmla="*/ 402 w 1845"/>
                  <a:gd name="T47" fmla="*/ 0 h 2116"/>
                  <a:gd name="T48" fmla="*/ 313 w 1845"/>
                  <a:gd name="T49" fmla="*/ 245 h 2116"/>
                  <a:gd name="T50" fmla="*/ 857 w 1845"/>
                  <a:gd name="T51" fmla="*/ 245 h 2116"/>
                  <a:gd name="T52" fmla="*/ 857 w 1845"/>
                  <a:gd name="T53" fmla="*/ 270 h 2116"/>
                  <a:gd name="T54" fmla="*/ 304 w 1845"/>
                  <a:gd name="T55" fmla="*/ 270 h 2116"/>
                  <a:gd name="T56" fmla="*/ 153 w 1845"/>
                  <a:gd name="T57" fmla="*/ 686 h 2116"/>
                  <a:gd name="T58" fmla="*/ 461 w 1845"/>
                  <a:gd name="T59" fmla="*/ 686 h 2116"/>
                  <a:gd name="T60" fmla="*/ 461 w 1845"/>
                  <a:gd name="T61" fmla="*/ 732 h 2116"/>
                  <a:gd name="T62" fmla="*/ 137 w 1845"/>
                  <a:gd name="T63" fmla="*/ 732 h 2116"/>
                  <a:gd name="T64" fmla="*/ 107 w 1845"/>
                  <a:gd name="T65" fmla="*/ 814 h 2116"/>
                  <a:gd name="T66" fmla="*/ 254 w 1845"/>
                  <a:gd name="T67" fmla="*/ 814 h 2116"/>
                  <a:gd name="T68" fmla="*/ 254 w 1845"/>
                  <a:gd name="T69" fmla="*/ 901 h 2116"/>
                  <a:gd name="T70" fmla="*/ 75 w 1845"/>
                  <a:gd name="T71" fmla="*/ 901 h 2116"/>
                  <a:gd name="T72" fmla="*/ 0 w 1845"/>
                  <a:gd name="T73" fmla="*/ 1107 h 2116"/>
                  <a:gd name="T74" fmla="*/ 794 w 1845"/>
                  <a:gd name="T75" fmla="*/ 1107 h 2116"/>
                  <a:gd name="T76" fmla="*/ 1073 w 1845"/>
                  <a:gd name="T77" fmla="*/ 1386 h 2116"/>
                  <a:gd name="T78" fmla="*/ 794 w 1845"/>
                  <a:gd name="T79" fmla="*/ 1664 h 2116"/>
                  <a:gd name="T80" fmla="*/ 516 w 1845"/>
                  <a:gd name="T81" fmla="*/ 1386 h 2116"/>
                  <a:gd name="T82" fmla="*/ 64 w 1845"/>
                  <a:gd name="T83" fmla="*/ 1386 h 2116"/>
                  <a:gd name="T84" fmla="*/ 104 w 1845"/>
                  <a:gd name="T85" fmla="*/ 1622 h 2116"/>
                  <a:gd name="T86" fmla="*/ 261 w 1845"/>
                  <a:gd name="T87" fmla="*/ 1622 h 2116"/>
                  <a:gd name="T88" fmla="*/ 261 w 1845"/>
                  <a:gd name="T89" fmla="*/ 1645 h 2116"/>
                  <a:gd name="T90" fmla="*/ 112 w 1845"/>
                  <a:gd name="T91" fmla="*/ 1645 h 2116"/>
                  <a:gd name="T92" fmla="*/ 135 w 1845"/>
                  <a:gd name="T93" fmla="*/ 1698 h 2116"/>
                  <a:gd name="T94" fmla="*/ 261 w 1845"/>
                  <a:gd name="T95" fmla="*/ 1698 h 2116"/>
                  <a:gd name="T96" fmla="*/ 261 w 1845"/>
                  <a:gd name="T97" fmla="*/ 1739 h 2116"/>
                  <a:gd name="T98" fmla="*/ 156 w 1845"/>
                  <a:gd name="T99" fmla="*/ 1739 h 2116"/>
                  <a:gd name="T100" fmla="*/ 794 w 1845"/>
                  <a:gd name="T101" fmla="*/ 2116 h 2116"/>
                  <a:gd name="T102" fmla="*/ 1307 w 1845"/>
                  <a:gd name="T103" fmla="*/ 1905 h 2116"/>
                  <a:gd name="T104" fmla="*/ 1845 w 1845"/>
                  <a:gd name="T105" fmla="*/ 1905 h 2116"/>
                  <a:gd name="T106" fmla="*/ 1845 w 1845"/>
                  <a:gd name="T107" fmla="*/ 1832 h 2116"/>
                  <a:gd name="T108" fmla="*/ 1371 w 1845"/>
                  <a:gd name="T109" fmla="*/ 1832 h 2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45" h="2116">
                    <a:moveTo>
                      <a:pt x="1371" y="1832"/>
                    </a:moveTo>
                    <a:cubicBezTo>
                      <a:pt x="1381" y="1819"/>
                      <a:pt x="1391" y="1806"/>
                      <a:pt x="1400" y="1792"/>
                    </a:cubicBezTo>
                    <a:cubicBezTo>
                      <a:pt x="1736" y="1792"/>
                      <a:pt x="1736" y="1792"/>
                      <a:pt x="1736" y="1792"/>
                    </a:cubicBezTo>
                    <a:cubicBezTo>
                      <a:pt x="1736" y="1761"/>
                      <a:pt x="1736" y="1761"/>
                      <a:pt x="1736" y="1761"/>
                    </a:cubicBezTo>
                    <a:cubicBezTo>
                      <a:pt x="1420" y="1761"/>
                      <a:pt x="1420" y="1761"/>
                      <a:pt x="1420" y="1761"/>
                    </a:cubicBezTo>
                    <a:cubicBezTo>
                      <a:pt x="1486" y="1651"/>
                      <a:pt x="1525" y="1523"/>
                      <a:pt x="1525" y="1386"/>
                    </a:cubicBezTo>
                    <a:cubicBezTo>
                      <a:pt x="1525" y="1268"/>
                      <a:pt x="1496" y="1157"/>
                      <a:pt x="1447" y="1058"/>
                    </a:cubicBezTo>
                    <a:cubicBezTo>
                      <a:pt x="1302" y="1058"/>
                      <a:pt x="1302" y="1058"/>
                      <a:pt x="1302" y="1058"/>
                    </a:cubicBezTo>
                    <a:cubicBezTo>
                      <a:pt x="1302" y="1007"/>
                      <a:pt x="1302" y="1007"/>
                      <a:pt x="1302" y="1007"/>
                    </a:cubicBezTo>
                    <a:cubicBezTo>
                      <a:pt x="1418" y="1007"/>
                      <a:pt x="1418" y="1007"/>
                      <a:pt x="1418" y="1007"/>
                    </a:cubicBezTo>
                    <a:cubicBezTo>
                      <a:pt x="1290" y="796"/>
                      <a:pt x="1058" y="656"/>
                      <a:pt x="794" y="656"/>
                    </a:cubicBezTo>
                    <a:cubicBezTo>
                      <a:pt x="645" y="656"/>
                      <a:pt x="645" y="656"/>
                      <a:pt x="645" y="656"/>
                    </a:cubicBezTo>
                    <a:cubicBezTo>
                      <a:pt x="719" y="452"/>
                      <a:pt x="719" y="452"/>
                      <a:pt x="719" y="452"/>
                    </a:cubicBezTo>
                    <a:cubicBezTo>
                      <a:pt x="1451" y="452"/>
                      <a:pt x="1451" y="452"/>
                      <a:pt x="1451" y="452"/>
                    </a:cubicBezTo>
                    <a:cubicBezTo>
                      <a:pt x="1451" y="258"/>
                      <a:pt x="1451" y="258"/>
                      <a:pt x="1451" y="258"/>
                    </a:cubicBezTo>
                    <a:cubicBezTo>
                      <a:pt x="1541" y="258"/>
                      <a:pt x="1541" y="258"/>
                      <a:pt x="1541" y="258"/>
                    </a:cubicBezTo>
                    <a:cubicBezTo>
                      <a:pt x="1541" y="216"/>
                      <a:pt x="1541" y="216"/>
                      <a:pt x="1541" y="216"/>
                    </a:cubicBezTo>
                    <a:cubicBezTo>
                      <a:pt x="1451" y="216"/>
                      <a:pt x="1451" y="216"/>
                      <a:pt x="1451" y="216"/>
                    </a:cubicBezTo>
                    <a:cubicBezTo>
                      <a:pt x="1451" y="185"/>
                      <a:pt x="1451" y="185"/>
                      <a:pt x="1451" y="185"/>
                    </a:cubicBezTo>
                    <a:cubicBezTo>
                      <a:pt x="1616" y="185"/>
                      <a:pt x="1616" y="185"/>
                      <a:pt x="1616" y="185"/>
                    </a:cubicBezTo>
                    <a:cubicBezTo>
                      <a:pt x="1616" y="97"/>
                      <a:pt x="1616" y="97"/>
                      <a:pt x="1616" y="97"/>
                    </a:cubicBezTo>
                    <a:cubicBezTo>
                      <a:pt x="1451" y="97"/>
                      <a:pt x="1451" y="97"/>
                      <a:pt x="1451" y="97"/>
                    </a:cubicBezTo>
                    <a:cubicBezTo>
                      <a:pt x="1451" y="0"/>
                      <a:pt x="1451" y="0"/>
                      <a:pt x="1451" y="0"/>
                    </a:cubicBezTo>
                    <a:cubicBezTo>
                      <a:pt x="402" y="0"/>
                      <a:pt x="402" y="0"/>
                      <a:pt x="402" y="0"/>
                    </a:cubicBezTo>
                    <a:cubicBezTo>
                      <a:pt x="313" y="245"/>
                      <a:pt x="313" y="245"/>
                      <a:pt x="313" y="245"/>
                    </a:cubicBezTo>
                    <a:cubicBezTo>
                      <a:pt x="857" y="245"/>
                      <a:pt x="857" y="245"/>
                      <a:pt x="857" y="245"/>
                    </a:cubicBezTo>
                    <a:cubicBezTo>
                      <a:pt x="857" y="270"/>
                      <a:pt x="857" y="270"/>
                      <a:pt x="857" y="270"/>
                    </a:cubicBezTo>
                    <a:cubicBezTo>
                      <a:pt x="304" y="270"/>
                      <a:pt x="304" y="270"/>
                      <a:pt x="304" y="270"/>
                    </a:cubicBezTo>
                    <a:cubicBezTo>
                      <a:pt x="153" y="686"/>
                      <a:pt x="153" y="686"/>
                      <a:pt x="153" y="686"/>
                    </a:cubicBezTo>
                    <a:cubicBezTo>
                      <a:pt x="461" y="686"/>
                      <a:pt x="461" y="686"/>
                      <a:pt x="461" y="686"/>
                    </a:cubicBezTo>
                    <a:cubicBezTo>
                      <a:pt x="461" y="732"/>
                      <a:pt x="461" y="732"/>
                      <a:pt x="461" y="732"/>
                    </a:cubicBezTo>
                    <a:cubicBezTo>
                      <a:pt x="137" y="732"/>
                      <a:pt x="137" y="732"/>
                      <a:pt x="137" y="732"/>
                    </a:cubicBezTo>
                    <a:cubicBezTo>
                      <a:pt x="107" y="814"/>
                      <a:pt x="107" y="814"/>
                      <a:pt x="107" y="814"/>
                    </a:cubicBezTo>
                    <a:cubicBezTo>
                      <a:pt x="254" y="814"/>
                      <a:pt x="254" y="814"/>
                      <a:pt x="254" y="814"/>
                    </a:cubicBezTo>
                    <a:cubicBezTo>
                      <a:pt x="254" y="901"/>
                      <a:pt x="254" y="901"/>
                      <a:pt x="254" y="901"/>
                    </a:cubicBezTo>
                    <a:cubicBezTo>
                      <a:pt x="75" y="901"/>
                      <a:pt x="75" y="901"/>
                      <a:pt x="75" y="901"/>
                    </a:cubicBezTo>
                    <a:cubicBezTo>
                      <a:pt x="0" y="1107"/>
                      <a:pt x="0" y="1107"/>
                      <a:pt x="0" y="1107"/>
                    </a:cubicBezTo>
                    <a:cubicBezTo>
                      <a:pt x="794" y="1107"/>
                      <a:pt x="794" y="1107"/>
                      <a:pt x="794" y="1107"/>
                    </a:cubicBezTo>
                    <a:cubicBezTo>
                      <a:pt x="948" y="1107"/>
                      <a:pt x="1073" y="1232"/>
                      <a:pt x="1073" y="1386"/>
                    </a:cubicBezTo>
                    <a:cubicBezTo>
                      <a:pt x="1073" y="1539"/>
                      <a:pt x="948" y="1664"/>
                      <a:pt x="794" y="1664"/>
                    </a:cubicBezTo>
                    <a:cubicBezTo>
                      <a:pt x="641" y="1664"/>
                      <a:pt x="516" y="1539"/>
                      <a:pt x="516" y="1386"/>
                    </a:cubicBezTo>
                    <a:cubicBezTo>
                      <a:pt x="64" y="1386"/>
                      <a:pt x="64" y="1386"/>
                      <a:pt x="64" y="1386"/>
                    </a:cubicBezTo>
                    <a:cubicBezTo>
                      <a:pt x="64" y="1468"/>
                      <a:pt x="78" y="1548"/>
                      <a:pt x="104" y="1622"/>
                    </a:cubicBezTo>
                    <a:cubicBezTo>
                      <a:pt x="261" y="1622"/>
                      <a:pt x="261" y="1622"/>
                      <a:pt x="261" y="1622"/>
                    </a:cubicBezTo>
                    <a:cubicBezTo>
                      <a:pt x="261" y="1645"/>
                      <a:pt x="261" y="1645"/>
                      <a:pt x="261" y="1645"/>
                    </a:cubicBezTo>
                    <a:cubicBezTo>
                      <a:pt x="112" y="1645"/>
                      <a:pt x="112" y="1645"/>
                      <a:pt x="112" y="1645"/>
                    </a:cubicBezTo>
                    <a:cubicBezTo>
                      <a:pt x="119" y="1663"/>
                      <a:pt x="126" y="1681"/>
                      <a:pt x="135" y="1698"/>
                    </a:cubicBezTo>
                    <a:cubicBezTo>
                      <a:pt x="261" y="1698"/>
                      <a:pt x="261" y="1698"/>
                      <a:pt x="261" y="1698"/>
                    </a:cubicBezTo>
                    <a:cubicBezTo>
                      <a:pt x="261" y="1739"/>
                      <a:pt x="261" y="1739"/>
                      <a:pt x="261" y="1739"/>
                    </a:cubicBezTo>
                    <a:cubicBezTo>
                      <a:pt x="156" y="1739"/>
                      <a:pt x="156" y="1739"/>
                      <a:pt x="156" y="1739"/>
                    </a:cubicBezTo>
                    <a:cubicBezTo>
                      <a:pt x="280" y="1963"/>
                      <a:pt x="520" y="2116"/>
                      <a:pt x="794" y="2116"/>
                    </a:cubicBezTo>
                    <a:cubicBezTo>
                      <a:pt x="994" y="2116"/>
                      <a:pt x="1175" y="2035"/>
                      <a:pt x="1307" y="1905"/>
                    </a:cubicBezTo>
                    <a:cubicBezTo>
                      <a:pt x="1845" y="1905"/>
                      <a:pt x="1845" y="1905"/>
                      <a:pt x="1845" y="1905"/>
                    </a:cubicBezTo>
                    <a:cubicBezTo>
                      <a:pt x="1845" y="1832"/>
                      <a:pt x="1845" y="1832"/>
                      <a:pt x="1845" y="1832"/>
                    </a:cubicBezTo>
                    <a:lnTo>
                      <a:pt x="1371" y="1832"/>
                    </a:lnTo>
                    <a:close/>
                  </a:path>
                </a:pathLst>
              </a:custGeom>
              <a:solidFill>
                <a:srgbClr val="0DFBF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/>
            </p:nvSpPr>
            <p:spPr bwMode="auto">
              <a:xfrm>
                <a:off x="2588757" y="2133143"/>
                <a:ext cx="2997121" cy="2690799"/>
              </a:xfrm>
              <a:custGeom>
                <a:avLst/>
                <a:gdLst>
                  <a:gd name="T0" fmla="*/ 1329 w 2140"/>
                  <a:gd name="T1" fmla="*/ 1760 h 1922"/>
                  <a:gd name="T2" fmla="*/ 1545 w 2140"/>
                  <a:gd name="T3" fmla="*/ 1723 h 1922"/>
                  <a:gd name="T4" fmla="*/ 1054 w 2140"/>
                  <a:gd name="T5" fmla="*/ 1659 h 1922"/>
                  <a:gd name="T6" fmla="*/ 1657 w 2140"/>
                  <a:gd name="T7" fmla="*/ 1622 h 1922"/>
                  <a:gd name="T8" fmla="*/ 1344 w 2140"/>
                  <a:gd name="T9" fmla="*/ 1590 h 1922"/>
                  <a:gd name="T10" fmla="*/ 1921 w 2140"/>
                  <a:gd name="T11" fmla="*/ 961 h 1922"/>
                  <a:gd name="T12" fmla="*/ 2078 w 2140"/>
                  <a:gd name="T13" fmla="*/ 951 h 1922"/>
                  <a:gd name="T14" fmla="*/ 1921 w 2140"/>
                  <a:gd name="T15" fmla="*/ 930 h 1922"/>
                  <a:gd name="T16" fmla="*/ 2140 w 2140"/>
                  <a:gd name="T17" fmla="*/ 902 h 1922"/>
                  <a:gd name="T18" fmla="*/ 1921 w 2140"/>
                  <a:gd name="T19" fmla="*/ 834 h 1922"/>
                  <a:gd name="T20" fmla="*/ 714 w 2140"/>
                  <a:gd name="T21" fmla="*/ 735 h 1922"/>
                  <a:gd name="T22" fmla="*/ 891 w 2140"/>
                  <a:gd name="T23" fmla="*/ 902 h 1922"/>
                  <a:gd name="T24" fmla="*/ 714 w 2140"/>
                  <a:gd name="T25" fmla="*/ 973 h 1922"/>
                  <a:gd name="T26" fmla="*/ 1053 w 2140"/>
                  <a:gd name="T27" fmla="*/ 1001 h 1922"/>
                  <a:gd name="T28" fmla="*/ 714 w 2140"/>
                  <a:gd name="T29" fmla="*/ 1021 h 1922"/>
                  <a:gd name="T30" fmla="*/ 891 w 2140"/>
                  <a:gd name="T31" fmla="*/ 1065 h 1922"/>
                  <a:gd name="T32" fmla="*/ 714 w 2140"/>
                  <a:gd name="T33" fmla="*/ 1100 h 1922"/>
                  <a:gd name="T34" fmla="*/ 1417 w 2140"/>
                  <a:gd name="T35" fmla="*/ 1187 h 1922"/>
                  <a:gd name="T36" fmla="*/ 451 w 2140"/>
                  <a:gd name="T37" fmla="*/ 961 h 1922"/>
                  <a:gd name="T38" fmla="*/ 1635 w 2140"/>
                  <a:gd name="T39" fmla="*/ 452 h 1922"/>
                  <a:gd name="T40" fmla="*/ 1434 w 2140"/>
                  <a:gd name="T41" fmla="*/ 258 h 1922"/>
                  <a:gd name="T42" fmla="*/ 1635 w 2140"/>
                  <a:gd name="T43" fmla="*/ 211 h 1922"/>
                  <a:gd name="T44" fmla="*/ 1305 w 2140"/>
                  <a:gd name="T45" fmla="*/ 183 h 1922"/>
                  <a:gd name="T46" fmla="*/ 1635 w 2140"/>
                  <a:gd name="T47" fmla="*/ 156 h 1922"/>
                  <a:gd name="T48" fmla="*/ 1434 w 2140"/>
                  <a:gd name="T49" fmla="*/ 128 h 1922"/>
                  <a:gd name="T50" fmla="*/ 1635 w 2140"/>
                  <a:gd name="T51" fmla="*/ 72 h 1922"/>
                  <a:gd name="T52" fmla="*/ 961 w 2140"/>
                  <a:gd name="T53" fmla="*/ 0 h 1922"/>
                  <a:gd name="T54" fmla="*/ 627 w 2140"/>
                  <a:gd name="T55" fmla="*/ 187 h 1922"/>
                  <a:gd name="T56" fmla="*/ 344 w 2140"/>
                  <a:gd name="T57" fmla="*/ 225 h 1922"/>
                  <a:gd name="T58" fmla="*/ 470 w 2140"/>
                  <a:gd name="T59" fmla="*/ 258 h 1922"/>
                  <a:gd name="T60" fmla="*/ 253 w 2140"/>
                  <a:gd name="T61" fmla="*/ 312 h 1922"/>
                  <a:gd name="T62" fmla="*/ 961 w 2140"/>
                  <a:gd name="T63" fmla="*/ 1922 h 1922"/>
                  <a:gd name="T64" fmla="*/ 1329 w 2140"/>
                  <a:gd name="T65" fmla="*/ 1792 h 1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40" h="1922">
                    <a:moveTo>
                      <a:pt x="1329" y="1792"/>
                    </a:moveTo>
                    <a:cubicBezTo>
                      <a:pt x="1329" y="1760"/>
                      <a:pt x="1329" y="1760"/>
                      <a:pt x="1329" y="1760"/>
                    </a:cubicBezTo>
                    <a:cubicBezTo>
                      <a:pt x="1494" y="1760"/>
                      <a:pt x="1494" y="1760"/>
                      <a:pt x="1494" y="1760"/>
                    </a:cubicBezTo>
                    <a:cubicBezTo>
                      <a:pt x="1511" y="1748"/>
                      <a:pt x="1528" y="1736"/>
                      <a:pt x="1545" y="1723"/>
                    </a:cubicBezTo>
                    <a:cubicBezTo>
                      <a:pt x="1054" y="1723"/>
                      <a:pt x="1054" y="1723"/>
                      <a:pt x="1054" y="1723"/>
                    </a:cubicBezTo>
                    <a:cubicBezTo>
                      <a:pt x="1054" y="1659"/>
                      <a:pt x="1054" y="1659"/>
                      <a:pt x="1054" y="1659"/>
                    </a:cubicBezTo>
                    <a:cubicBezTo>
                      <a:pt x="1620" y="1659"/>
                      <a:pt x="1620" y="1659"/>
                      <a:pt x="1620" y="1659"/>
                    </a:cubicBezTo>
                    <a:cubicBezTo>
                      <a:pt x="1632" y="1647"/>
                      <a:pt x="1645" y="1635"/>
                      <a:pt x="1657" y="1622"/>
                    </a:cubicBezTo>
                    <a:cubicBezTo>
                      <a:pt x="1344" y="1622"/>
                      <a:pt x="1344" y="1622"/>
                      <a:pt x="1344" y="1622"/>
                    </a:cubicBezTo>
                    <a:cubicBezTo>
                      <a:pt x="1344" y="1590"/>
                      <a:pt x="1344" y="1590"/>
                      <a:pt x="1344" y="1590"/>
                    </a:cubicBezTo>
                    <a:cubicBezTo>
                      <a:pt x="1686" y="1590"/>
                      <a:pt x="1686" y="1590"/>
                      <a:pt x="1686" y="1590"/>
                    </a:cubicBezTo>
                    <a:cubicBezTo>
                      <a:pt x="1832" y="1421"/>
                      <a:pt x="1921" y="1202"/>
                      <a:pt x="1921" y="961"/>
                    </a:cubicBezTo>
                    <a:cubicBezTo>
                      <a:pt x="1921" y="951"/>
                      <a:pt x="1921" y="951"/>
                      <a:pt x="1921" y="951"/>
                    </a:cubicBezTo>
                    <a:cubicBezTo>
                      <a:pt x="2078" y="951"/>
                      <a:pt x="2078" y="951"/>
                      <a:pt x="2078" y="951"/>
                    </a:cubicBezTo>
                    <a:cubicBezTo>
                      <a:pt x="2078" y="930"/>
                      <a:pt x="2078" y="930"/>
                      <a:pt x="2078" y="930"/>
                    </a:cubicBezTo>
                    <a:cubicBezTo>
                      <a:pt x="1921" y="930"/>
                      <a:pt x="1921" y="930"/>
                      <a:pt x="1921" y="930"/>
                    </a:cubicBezTo>
                    <a:cubicBezTo>
                      <a:pt x="1921" y="902"/>
                      <a:pt x="1921" y="902"/>
                      <a:pt x="1921" y="902"/>
                    </a:cubicBezTo>
                    <a:cubicBezTo>
                      <a:pt x="2140" y="902"/>
                      <a:pt x="2140" y="902"/>
                      <a:pt x="2140" y="902"/>
                    </a:cubicBezTo>
                    <a:cubicBezTo>
                      <a:pt x="2140" y="834"/>
                      <a:pt x="2140" y="834"/>
                      <a:pt x="2140" y="834"/>
                    </a:cubicBezTo>
                    <a:cubicBezTo>
                      <a:pt x="1921" y="834"/>
                      <a:pt x="1921" y="834"/>
                      <a:pt x="1921" y="834"/>
                    </a:cubicBezTo>
                    <a:cubicBezTo>
                      <a:pt x="1921" y="735"/>
                      <a:pt x="1921" y="735"/>
                      <a:pt x="1921" y="735"/>
                    </a:cubicBezTo>
                    <a:cubicBezTo>
                      <a:pt x="714" y="735"/>
                      <a:pt x="714" y="735"/>
                      <a:pt x="714" y="735"/>
                    </a:cubicBezTo>
                    <a:cubicBezTo>
                      <a:pt x="714" y="902"/>
                      <a:pt x="714" y="902"/>
                      <a:pt x="714" y="902"/>
                    </a:cubicBezTo>
                    <a:cubicBezTo>
                      <a:pt x="891" y="902"/>
                      <a:pt x="891" y="902"/>
                      <a:pt x="891" y="902"/>
                    </a:cubicBezTo>
                    <a:cubicBezTo>
                      <a:pt x="891" y="973"/>
                      <a:pt x="891" y="973"/>
                      <a:pt x="891" y="973"/>
                    </a:cubicBezTo>
                    <a:cubicBezTo>
                      <a:pt x="714" y="973"/>
                      <a:pt x="714" y="973"/>
                      <a:pt x="714" y="973"/>
                    </a:cubicBezTo>
                    <a:cubicBezTo>
                      <a:pt x="714" y="1001"/>
                      <a:pt x="714" y="1001"/>
                      <a:pt x="714" y="1001"/>
                    </a:cubicBezTo>
                    <a:cubicBezTo>
                      <a:pt x="1053" y="1001"/>
                      <a:pt x="1053" y="1001"/>
                      <a:pt x="1053" y="1001"/>
                    </a:cubicBezTo>
                    <a:cubicBezTo>
                      <a:pt x="1053" y="1021"/>
                      <a:pt x="1053" y="1021"/>
                      <a:pt x="1053" y="1021"/>
                    </a:cubicBezTo>
                    <a:cubicBezTo>
                      <a:pt x="714" y="1021"/>
                      <a:pt x="714" y="1021"/>
                      <a:pt x="714" y="1021"/>
                    </a:cubicBezTo>
                    <a:cubicBezTo>
                      <a:pt x="714" y="1065"/>
                      <a:pt x="714" y="1065"/>
                      <a:pt x="714" y="1065"/>
                    </a:cubicBezTo>
                    <a:cubicBezTo>
                      <a:pt x="891" y="1065"/>
                      <a:pt x="891" y="1065"/>
                      <a:pt x="891" y="1065"/>
                    </a:cubicBezTo>
                    <a:cubicBezTo>
                      <a:pt x="891" y="1100"/>
                      <a:pt x="891" y="1100"/>
                      <a:pt x="891" y="1100"/>
                    </a:cubicBezTo>
                    <a:cubicBezTo>
                      <a:pt x="714" y="1100"/>
                      <a:pt x="714" y="1100"/>
                      <a:pt x="714" y="1100"/>
                    </a:cubicBezTo>
                    <a:cubicBezTo>
                      <a:pt x="714" y="1187"/>
                      <a:pt x="714" y="1187"/>
                      <a:pt x="714" y="1187"/>
                    </a:cubicBezTo>
                    <a:cubicBezTo>
                      <a:pt x="1417" y="1187"/>
                      <a:pt x="1417" y="1187"/>
                      <a:pt x="1417" y="1187"/>
                    </a:cubicBezTo>
                    <a:cubicBezTo>
                      <a:pt x="1333" y="1355"/>
                      <a:pt x="1160" y="1470"/>
                      <a:pt x="961" y="1470"/>
                    </a:cubicBezTo>
                    <a:cubicBezTo>
                      <a:pt x="680" y="1470"/>
                      <a:pt x="451" y="1242"/>
                      <a:pt x="451" y="961"/>
                    </a:cubicBezTo>
                    <a:cubicBezTo>
                      <a:pt x="451" y="680"/>
                      <a:pt x="680" y="452"/>
                      <a:pt x="961" y="452"/>
                    </a:cubicBezTo>
                    <a:cubicBezTo>
                      <a:pt x="1635" y="452"/>
                      <a:pt x="1635" y="452"/>
                      <a:pt x="1635" y="452"/>
                    </a:cubicBezTo>
                    <a:cubicBezTo>
                      <a:pt x="1635" y="258"/>
                      <a:pt x="1635" y="258"/>
                      <a:pt x="1635" y="258"/>
                    </a:cubicBezTo>
                    <a:cubicBezTo>
                      <a:pt x="1434" y="258"/>
                      <a:pt x="1434" y="258"/>
                      <a:pt x="1434" y="258"/>
                    </a:cubicBezTo>
                    <a:cubicBezTo>
                      <a:pt x="1434" y="211"/>
                      <a:pt x="1434" y="211"/>
                      <a:pt x="1434" y="211"/>
                    </a:cubicBezTo>
                    <a:cubicBezTo>
                      <a:pt x="1635" y="211"/>
                      <a:pt x="1635" y="211"/>
                      <a:pt x="1635" y="211"/>
                    </a:cubicBezTo>
                    <a:cubicBezTo>
                      <a:pt x="1635" y="183"/>
                      <a:pt x="1635" y="183"/>
                      <a:pt x="1635" y="183"/>
                    </a:cubicBezTo>
                    <a:cubicBezTo>
                      <a:pt x="1305" y="183"/>
                      <a:pt x="1305" y="183"/>
                      <a:pt x="1305" y="183"/>
                    </a:cubicBezTo>
                    <a:cubicBezTo>
                      <a:pt x="1305" y="156"/>
                      <a:pt x="1305" y="156"/>
                      <a:pt x="1305" y="156"/>
                    </a:cubicBezTo>
                    <a:cubicBezTo>
                      <a:pt x="1635" y="156"/>
                      <a:pt x="1635" y="156"/>
                      <a:pt x="1635" y="156"/>
                    </a:cubicBezTo>
                    <a:cubicBezTo>
                      <a:pt x="1635" y="128"/>
                      <a:pt x="1635" y="128"/>
                      <a:pt x="1635" y="128"/>
                    </a:cubicBezTo>
                    <a:cubicBezTo>
                      <a:pt x="1434" y="128"/>
                      <a:pt x="1434" y="128"/>
                      <a:pt x="1434" y="128"/>
                    </a:cubicBezTo>
                    <a:cubicBezTo>
                      <a:pt x="1434" y="72"/>
                      <a:pt x="1434" y="72"/>
                      <a:pt x="1434" y="72"/>
                    </a:cubicBezTo>
                    <a:cubicBezTo>
                      <a:pt x="1635" y="72"/>
                      <a:pt x="1635" y="72"/>
                      <a:pt x="1635" y="72"/>
                    </a:cubicBezTo>
                    <a:cubicBezTo>
                      <a:pt x="1635" y="0"/>
                      <a:pt x="1635" y="0"/>
                      <a:pt x="1635" y="0"/>
                    </a:cubicBezTo>
                    <a:cubicBezTo>
                      <a:pt x="961" y="0"/>
                      <a:pt x="961" y="0"/>
                      <a:pt x="961" y="0"/>
                    </a:cubicBezTo>
                    <a:cubicBezTo>
                      <a:pt x="748" y="0"/>
                      <a:pt x="551" y="70"/>
                      <a:pt x="392" y="187"/>
                    </a:cubicBezTo>
                    <a:cubicBezTo>
                      <a:pt x="627" y="187"/>
                      <a:pt x="627" y="187"/>
                      <a:pt x="627" y="187"/>
                    </a:cubicBezTo>
                    <a:cubicBezTo>
                      <a:pt x="627" y="225"/>
                      <a:pt x="627" y="225"/>
                      <a:pt x="627" y="225"/>
                    </a:cubicBezTo>
                    <a:cubicBezTo>
                      <a:pt x="344" y="225"/>
                      <a:pt x="344" y="225"/>
                      <a:pt x="344" y="225"/>
                    </a:cubicBezTo>
                    <a:cubicBezTo>
                      <a:pt x="331" y="236"/>
                      <a:pt x="319" y="247"/>
                      <a:pt x="306" y="258"/>
                    </a:cubicBezTo>
                    <a:cubicBezTo>
                      <a:pt x="470" y="258"/>
                      <a:pt x="470" y="258"/>
                      <a:pt x="470" y="258"/>
                    </a:cubicBezTo>
                    <a:cubicBezTo>
                      <a:pt x="470" y="312"/>
                      <a:pt x="470" y="312"/>
                      <a:pt x="470" y="312"/>
                    </a:cubicBezTo>
                    <a:cubicBezTo>
                      <a:pt x="253" y="312"/>
                      <a:pt x="253" y="312"/>
                      <a:pt x="253" y="312"/>
                    </a:cubicBezTo>
                    <a:cubicBezTo>
                      <a:pt x="96" y="483"/>
                      <a:pt x="0" y="711"/>
                      <a:pt x="0" y="961"/>
                    </a:cubicBezTo>
                    <a:cubicBezTo>
                      <a:pt x="0" y="1491"/>
                      <a:pt x="431" y="1922"/>
                      <a:pt x="961" y="1922"/>
                    </a:cubicBezTo>
                    <a:cubicBezTo>
                      <a:pt x="1136" y="1922"/>
                      <a:pt x="1300" y="1874"/>
                      <a:pt x="1442" y="1792"/>
                    </a:cubicBezTo>
                    <a:lnTo>
                      <a:pt x="1329" y="1792"/>
                    </a:lnTo>
                    <a:close/>
                  </a:path>
                </a:pathLst>
              </a:custGeom>
              <a:solidFill>
                <a:srgbClr val="0DFBF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/>
            </p:nvSpPr>
            <p:spPr bwMode="auto">
              <a:xfrm>
                <a:off x="550909" y="1997717"/>
                <a:ext cx="2584393" cy="2963264"/>
              </a:xfrm>
              <a:custGeom>
                <a:avLst/>
                <a:gdLst>
                  <a:gd name="T0" fmla="*/ 1371 w 1845"/>
                  <a:gd name="T1" fmla="*/ 1832 h 2116"/>
                  <a:gd name="T2" fmla="*/ 1400 w 1845"/>
                  <a:gd name="T3" fmla="*/ 1792 h 2116"/>
                  <a:gd name="T4" fmla="*/ 1736 w 1845"/>
                  <a:gd name="T5" fmla="*/ 1792 h 2116"/>
                  <a:gd name="T6" fmla="*/ 1736 w 1845"/>
                  <a:gd name="T7" fmla="*/ 1761 h 2116"/>
                  <a:gd name="T8" fmla="*/ 1420 w 1845"/>
                  <a:gd name="T9" fmla="*/ 1761 h 2116"/>
                  <a:gd name="T10" fmla="*/ 1525 w 1845"/>
                  <a:gd name="T11" fmla="*/ 1386 h 2116"/>
                  <a:gd name="T12" fmla="*/ 1447 w 1845"/>
                  <a:gd name="T13" fmla="*/ 1058 h 2116"/>
                  <a:gd name="T14" fmla="*/ 1302 w 1845"/>
                  <a:gd name="T15" fmla="*/ 1058 h 2116"/>
                  <a:gd name="T16" fmla="*/ 1302 w 1845"/>
                  <a:gd name="T17" fmla="*/ 1007 h 2116"/>
                  <a:gd name="T18" fmla="*/ 1418 w 1845"/>
                  <a:gd name="T19" fmla="*/ 1007 h 2116"/>
                  <a:gd name="T20" fmla="*/ 794 w 1845"/>
                  <a:gd name="T21" fmla="*/ 656 h 2116"/>
                  <a:gd name="T22" fmla="*/ 645 w 1845"/>
                  <a:gd name="T23" fmla="*/ 656 h 2116"/>
                  <a:gd name="T24" fmla="*/ 719 w 1845"/>
                  <a:gd name="T25" fmla="*/ 452 h 2116"/>
                  <a:gd name="T26" fmla="*/ 1451 w 1845"/>
                  <a:gd name="T27" fmla="*/ 452 h 2116"/>
                  <a:gd name="T28" fmla="*/ 1451 w 1845"/>
                  <a:gd name="T29" fmla="*/ 258 h 2116"/>
                  <a:gd name="T30" fmla="*/ 1541 w 1845"/>
                  <a:gd name="T31" fmla="*/ 258 h 2116"/>
                  <a:gd name="T32" fmla="*/ 1541 w 1845"/>
                  <a:gd name="T33" fmla="*/ 216 h 2116"/>
                  <a:gd name="T34" fmla="*/ 1451 w 1845"/>
                  <a:gd name="T35" fmla="*/ 216 h 2116"/>
                  <a:gd name="T36" fmla="*/ 1451 w 1845"/>
                  <a:gd name="T37" fmla="*/ 185 h 2116"/>
                  <a:gd name="T38" fmla="*/ 1616 w 1845"/>
                  <a:gd name="T39" fmla="*/ 185 h 2116"/>
                  <a:gd name="T40" fmla="*/ 1616 w 1845"/>
                  <a:gd name="T41" fmla="*/ 97 h 2116"/>
                  <a:gd name="T42" fmla="*/ 1451 w 1845"/>
                  <a:gd name="T43" fmla="*/ 97 h 2116"/>
                  <a:gd name="T44" fmla="*/ 1451 w 1845"/>
                  <a:gd name="T45" fmla="*/ 0 h 2116"/>
                  <a:gd name="T46" fmla="*/ 402 w 1845"/>
                  <a:gd name="T47" fmla="*/ 0 h 2116"/>
                  <a:gd name="T48" fmla="*/ 313 w 1845"/>
                  <a:gd name="T49" fmla="*/ 245 h 2116"/>
                  <a:gd name="T50" fmla="*/ 857 w 1845"/>
                  <a:gd name="T51" fmla="*/ 245 h 2116"/>
                  <a:gd name="T52" fmla="*/ 857 w 1845"/>
                  <a:gd name="T53" fmla="*/ 270 h 2116"/>
                  <a:gd name="T54" fmla="*/ 304 w 1845"/>
                  <a:gd name="T55" fmla="*/ 270 h 2116"/>
                  <a:gd name="T56" fmla="*/ 153 w 1845"/>
                  <a:gd name="T57" fmla="*/ 686 h 2116"/>
                  <a:gd name="T58" fmla="*/ 461 w 1845"/>
                  <a:gd name="T59" fmla="*/ 686 h 2116"/>
                  <a:gd name="T60" fmla="*/ 461 w 1845"/>
                  <a:gd name="T61" fmla="*/ 732 h 2116"/>
                  <a:gd name="T62" fmla="*/ 137 w 1845"/>
                  <a:gd name="T63" fmla="*/ 732 h 2116"/>
                  <a:gd name="T64" fmla="*/ 107 w 1845"/>
                  <a:gd name="T65" fmla="*/ 814 h 2116"/>
                  <a:gd name="T66" fmla="*/ 255 w 1845"/>
                  <a:gd name="T67" fmla="*/ 814 h 2116"/>
                  <a:gd name="T68" fmla="*/ 255 w 1845"/>
                  <a:gd name="T69" fmla="*/ 901 h 2116"/>
                  <a:gd name="T70" fmla="*/ 75 w 1845"/>
                  <a:gd name="T71" fmla="*/ 901 h 2116"/>
                  <a:gd name="T72" fmla="*/ 0 w 1845"/>
                  <a:gd name="T73" fmla="*/ 1107 h 2116"/>
                  <a:gd name="T74" fmla="*/ 794 w 1845"/>
                  <a:gd name="T75" fmla="*/ 1107 h 2116"/>
                  <a:gd name="T76" fmla="*/ 1073 w 1845"/>
                  <a:gd name="T77" fmla="*/ 1386 h 2116"/>
                  <a:gd name="T78" fmla="*/ 794 w 1845"/>
                  <a:gd name="T79" fmla="*/ 1664 h 2116"/>
                  <a:gd name="T80" fmla="*/ 516 w 1845"/>
                  <a:gd name="T81" fmla="*/ 1386 h 2116"/>
                  <a:gd name="T82" fmla="*/ 64 w 1845"/>
                  <a:gd name="T83" fmla="*/ 1386 h 2116"/>
                  <a:gd name="T84" fmla="*/ 104 w 1845"/>
                  <a:gd name="T85" fmla="*/ 1622 h 2116"/>
                  <a:gd name="T86" fmla="*/ 261 w 1845"/>
                  <a:gd name="T87" fmla="*/ 1622 h 2116"/>
                  <a:gd name="T88" fmla="*/ 261 w 1845"/>
                  <a:gd name="T89" fmla="*/ 1645 h 2116"/>
                  <a:gd name="T90" fmla="*/ 112 w 1845"/>
                  <a:gd name="T91" fmla="*/ 1645 h 2116"/>
                  <a:gd name="T92" fmla="*/ 135 w 1845"/>
                  <a:gd name="T93" fmla="*/ 1698 h 2116"/>
                  <a:gd name="T94" fmla="*/ 261 w 1845"/>
                  <a:gd name="T95" fmla="*/ 1698 h 2116"/>
                  <a:gd name="T96" fmla="*/ 261 w 1845"/>
                  <a:gd name="T97" fmla="*/ 1739 h 2116"/>
                  <a:gd name="T98" fmla="*/ 156 w 1845"/>
                  <a:gd name="T99" fmla="*/ 1739 h 2116"/>
                  <a:gd name="T100" fmla="*/ 794 w 1845"/>
                  <a:gd name="T101" fmla="*/ 2116 h 2116"/>
                  <a:gd name="T102" fmla="*/ 1307 w 1845"/>
                  <a:gd name="T103" fmla="*/ 1905 h 2116"/>
                  <a:gd name="T104" fmla="*/ 1845 w 1845"/>
                  <a:gd name="T105" fmla="*/ 1905 h 2116"/>
                  <a:gd name="T106" fmla="*/ 1845 w 1845"/>
                  <a:gd name="T107" fmla="*/ 1832 h 2116"/>
                  <a:gd name="T108" fmla="*/ 1371 w 1845"/>
                  <a:gd name="T109" fmla="*/ 1832 h 2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845" h="2116">
                    <a:moveTo>
                      <a:pt x="1371" y="1832"/>
                    </a:moveTo>
                    <a:cubicBezTo>
                      <a:pt x="1381" y="1819"/>
                      <a:pt x="1391" y="1806"/>
                      <a:pt x="1400" y="1792"/>
                    </a:cubicBezTo>
                    <a:cubicBezTo>
                      <a:pt x="1736" y="1792"/>
                      <a:pt x="1736" y="1792"/>
                      <a:pt x="1736" y="1792"/>
                    </a:cubicBezTo>
                    <a:cubicBezTo>
                      <a:pt x="1736" y="1761"/>
                      <a:pt x="1736" y="1761"/>
                      <a:pt x="1736" y="1761"/>
                    </a:cubicBezTo>
                    <a:cubicBezTo>
                      <a:pt x="1420" y="1761"/>
                      <a:pt x="1420" y="1761"/>
                      <a:pt x="1420" y="1761"/>
                    </a:cubicBezTo>
                    <a:cubicBezTo>
                      <a:pt x="1486" y="1651"/>
                      <a:pt x="1525" y="1523"/>
                      <a:pt x="1525" y="1386"/>
                    </a:cubicBezTo>
                    <a:cubicBezTo>
                      <a:pt x="1525" y="1268"/>
                      <a:pt x="1496" y="1157"/>
                      <a:pt x="1447" y="1058"/>
                    </a:cubicBezTo>
                    <a:cubicBezTo>
                      <a:pt x="1302" y="1058"/>
                      <a:pt x="1302" y="1058"/>
                      <a:pt x="1302" y="1058"/>
                    </a:cubicBezTo>
                    <a:cubicBezTo>
                      <a:pt x="1302" y="1007"/>
                      <a:pt x="1302" y="1007"/>
                      <a:pt x="1302" y="1007"/>
                    </a:cubicBezTo>
                    <a:cubicBezTo>
                      <a:pt x="1418" y="1007"/>
                      <a:pt x="1418" y="1007"/>
                      <a:pt x="1418" y="1007"/>
                    </a:cubicBezTo>
                    <a:cubicBezTo>
                      <a:pt x="1290" y="796"/>
                      <a:pt x="1058" y="656"/>
                      <a:pt x="794" y="656"/>
                    </a:cubicBezTo>
                    <a:cubicBezTo>
                      <a:pt x="645" y="656"/>
                      <a:pt x="645" y="656"/>
                      <a:pt x="645" y="656"/>
                    </a:cubicBezTo>
                    <a:cubicBezTo>
                      <a:pt x="719" y="452"/>
                      <a:pt x="719" y="452"/>
                      <a:pt x="719" y="452"/>
                    </a:cubicBezTo>
                    <a:cubicBezTo>
                      <a:pt x="1451" y="452"/>
                      <a:pt x="1451" y="452"/>
                      <a:pt x="1451" y="452"/>
                    </a:cubicBezTo>
                    <a:cubicBezTo>
                      <a:pt x="1451" y="258"/>
                      <a:pt x="1451" y="258"/>
                      <a:pt x="1451" y="258"/>
                    </a:cubicBezTo>
                    <a:cubicBezTo>
                      <a:pt x="1541" y="258"/>
                      <a:pt x="1541" y="258"/>
                      <a:pt x="1541" y="258"/>
                    </a:cubicBezTo>
                    <a:cubicBezTo>
                      <a:pt x="1541" y="216"/>
                      <a:pt x="1541" y="216"/>
                      <a:pt x="1541" y="216"/>
                    </a:cubicBezTo>
                    <a:cubicBezTo>
                      <a:pt x="1451" y="216"/>
                      <a:pt x="1451" y="216"/>
                      <a:pt x="1451" y="216"/>
                    </a:cubicBezTo>
                    <a:cubicBezTo>
                      <a:pt x="1451" y="185"/>
                      <a:pt x="1451" y="185"/>
                      <a:pt x="1451" y="185"/>
                    </a:cubicBezTo>
                    <a:cubicBezTo>
                      <a:pt x="1616" y="185"/>
                      <a:pt x="1616" y="185"/>
                      <a:pt x="1616" y="185"/>
                    </a:cubicBezTo>
                    <a:cubicBezTo>
                      <a:pt x="1616" y="97"/>
                      <a:pt x="1616" y="97"/>
                      <a:pt x="1616" y="97"/>
                    </a:cubicBezTo>
                    <a:cubicBezTo>
                      <a:pt x="1451" y="97"/>
                      <a:pt x="1451" y="97"/>
                      <a:pt x="1451" y="97"/>
                    </a:cubicBezTo>
                    <a:cubicBezTo>
                      <a:pt x="1451" y="0"/>
                      <a:pt x="1451" y="0"/>
                      <a:pt x="1451" y="0"/>
                    </a:cubicBezTo>
                    <a:cubicBezTo>
                      <a:pt x="402" y="0"/>
                      <a:pt x="402" y="0"/>
                      <a:pt x="402" y="0"/>
                    </a:cubicBezTo>
                    <a:cubicBezTo>
                      <a:pt x="313" y="245"/>
                      <a:pt x="313" y="245"/>
                      <a:pt x="313" y="245"/>
                    </a:cubicBezTo>
                    <a:cubicBezTo>
                      <a:pt x="857" y="245"/>
                      <a:pt x="857" y="245"/>
                      <a:pt x="857" y="245"/>
                    </a:cubicBezTo>
                    <a:cubicBezTo>
                      <a:pt x="857" y="270"/>
                      <a:pt x="857" y="270"/>
                      <a:pt x="857" y="270"/>
                    </a:cubicBezTo>
                    <a:cubicBezTo>
                      <a:pt x="304" y="270"/>
                      <a:pt x="304" y="270"/>
                      <a:pt x="304" y="270"/>
                    </a:cubicBezTo>
                    <a:cubicBezTo>
                      <a:pt x="153" y="686"/>
                      <a:pt x="153" y="686"/>
                      <a:pt x="153" y="686"/>
                    </a:cubicBezTo>
                    <a:cubicBezTo>
                      <a:pt x="461" y="686"/>
                      <a:pt x="461" y="686"/>
                      <a:pt x="461" y="686"/>
                    </a:cubicBezTo>
                    <a:cubicBezTo>
                      <a:pt x="461" y="732"/>
                      <a:pt x="461" y="732"/>
                      <a:pt x="461" y="732"/>
                    </a:cubicBezTo>
                    <a:cubicBezTo>
                      <a:pt x="137" y="732"/>
                      <a:pt x="137" y="732"/>
                      <a:pt x="137" y="732"/>
                    </a:cubicBezTo>
                    <a:cubicBezTo>
                      <a:pt x="107" y="814"/>
                      <a:pt x="107" y="814"/>
                      <a:pt x="107" y="814"/>
                    </a:cubicBezTo>
                    <a:cubicBezTo>
                      <a:pt x="255" y="814"/>
                      <a:pt x="255" y="814"/>
                      <a:pt x="255" y="814"/>
                    </a:cubicBezTo>
                    <a:cubicBezTo>
                      <a:pt x="255" y="901"/>
                      <a:pt x="255" y="901"/>
                      <a:pt x="255" y="901"/>
                    </a:cubicBezTo>
                    <a:cubicBezTo>
                      <a:pt x="75" y="901"/>
                      <a:pt x="75" y="901"/>
                      <a:pt x="75" y="901"/>
                    </a:cubicBezTo>
                    <a:cubicBezTo>
                      <a:pt x="0" y="1107"/>
                      <a:pt x="0" y="1107"/>
                      <a:pt x="0" y="1107"/>
                    </a:cubicBezTo>
                    <a:cubicBezTo>
                      <a:pt x="794" y="1107"/>
                      <a:pt x="794" y="1107"/>
                      <a:pt x="794" y="1107"/>
                    </a:cubicBezTo>
                    <a:cubicBezTo>
                      <a:pt x="948" y="1107"/>
                      <a:pt x="1073" y="1232"/>
                      <a:pt x="1073" y="1386"/>
                    </a:cubicBezTo>
                    <a:cubicBezTo>
                      <a:pt x="1073" y="1539"/>
                      <a:pt x="948" y="1664"/>
                      <a:pt x="794" y="1664"/>
                    </a:cubicBezTo>
                    <a:cubicBezTo>
                      <a:pt x="641" y="1664"/>
                      <a:pt x="516" y="1539"/>
                      <a:pt x="516" y="1386"/>
                    </a:cubicBezTo>
                    <a:cubicBezTo>
                      <a:pt x="64" y="1386"/>
                      <a:pt x="64" y="1386"/>
                      <a:pt x="64" y="1386"/>
                    </a:cubicBezTo>
                    <a:cubicBezTo>
                      <a:pt x="64" y="1468"/>
                      <a:pt x="78" y="1548"/>
                      <a:pt x="104" y="1622"/>
                    </a:cubicBezTo>
                    <a:cubicBezTo>
                      <a:pt x="261" y="1622"/>
                      <a:pt x="261" y="1622"/>
                      <a:pt x="261" y="1622"/>
                    </a:cubicBezTo>
                    <a:cubicBezTo>
                      <a:pt x="261" y="1645"/>
                      <a:pt x="261" y="1645"/>
                      <a:pt x="261" y="1645"/>
                    </a:cubicBezTo>
                    <a:cubicBezTo>
                      <a:pt x="112" y="1645"/>
                      <a:pt x="112" y="1645"/>
                      <a:pt x="112" y="1645"/>
                    </a:cubicBezTo>
                    <a:cubicBezTo>
                      <a:pt x="119" y="1663"/>
                      <a:pt x="126" y="1681"/>
                      <a:pt x="135" y="1698"/>
                    </a:cubicBezTo>
                    <a:cubicBezTo>
                      <a:pt x="261" y="1698"/>
                      <a:pt x="261" y="1698"/>
                      <a:pt x="261" y="1698"/>
                    </a:cubicBezTo>
                    <a:cubicBezTo>
                      <a:pt x="261" y="1739"/>
                      <a:pt x="261" y="1739"/>
                      <a:pt x="261" y="1739"/>
                    </a:cubicBezTo>
                    <a:cubicBezTo>
                      <a:pt x="156" y="1739"/>
                      <a:pt x="156" y="1739"/>
                      <a:pt x="156" y="1739"/>
                    </a:cubicBezTo>
                    <a:cubicBezTo>
                      <a:pt x="280" y="1963"/>
                      <a:pt x="520" y="2116"/>
                      <a:pt x="794" y="2116"/>
                    </a:cubicBezTo>
                    <a:cubicBezTo>
                      <a:pt x="994" y="2116"/>
                      <a:pt x="1175" y="2035"/>
                      <a:pt x="1307" y="1905"/>
                    </a:cubicBezTo>
                    <a:cubicBezTo>
                      <a:pt x="1845" y="1905"/>
                      <a:pt x="1845" y="1905"/>
                      <a:pt x="1845" y="1905"/>
                    </a:cubicBezTo>
                    <a:cubicBezTo>
                      <a:pt x="1845" y="1832"/>
                      <a:pt x="1845" y="1832"/>
                      <a:pt x="1845" y="1832"/>
                    </a:cubicBezTo>
                    <a:lnTo>
                      <a:pt x="1371" y="183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/>
              <p:cNvSpPr/>
              <p:nvPr/>
            </p:nvSpPr>
            <p:spPr bwMode="auto">
              <a:xfrm>
                <a:off x="2764490" y="2133143"/>
                <a:ext cx="2998733" cy="2690799"/>
              </a:xfrm>
              <a:custGeom>
                <a:avLst/>
                <a:gdLst>
                  <a:gd name="T0" fmla="*/ 1329 w 2140"/>
                  <a:gd name="T1" fmla="*/ 1760 h 1922"/>
                  <a:gd name="T2" fmla="*/ 1545 w 2140"/>
                  <a:gd name="T3" fmla="*/ 1723 h 1922"/>
                  <a:gd name="T4" fmla="*/ 1054 w 2140"/>
                  <a:gd name="T5" fmla="*/ 1659 h 1922"/>
                  <a:gd name="T6" fmla="*/ 1657 w 2140"/>
                  <a:gd name="T7" fmla="*/ 1622 h 1922"/>
                  <a:gd name="T8" fmla="*/ 1344 w 2140"/>
                  <a:gd name="T9" fmla="*/ 1590 h 1922"/>
                  <a:gd name="T10" fmla="*/ 1921 w 2140"/>
                  <a:gd name="T11" fmla="*/ 961 h 1922"/>
                  <a:gd name="T12" fmla="*/ 2078 w 2140"/>
                  <a:gd name="T13" fmla="*/ 951 h 1922"/>
                  <a:gd name="T14" fmla="*/ 1921 w 2140"/>
                  <a:gd name="T15" fmla="*/ 930 h 1922"/>
                  <a:gd name="T16" fmla="*/ 2140 w 2140"/>
                  <a:gd name="T17" fmla="*/ 902 h 1922"/>
                  <a:gd name="T18" fmla="*/ 1921 w 2140"/>
                  <a:gd name="T19" fmla="*/ 834 h 1922"/>
                  <a:gd name="T20" fmla="*/ 714 w 2140"/>
                  <a:gd name="T21" fmla="*/ 735 h 1922"/>
                  <a:gd name="T22" fmla="*/ 891 w 2140"/>
                  <a:gd name="T23" fmla="*/ 902 h 1922"/>
                  <a:gd name="T24" fmla="*/ 714 w 2140"/>
                  <a:gd name="T25" fmla="*/ 973 h 1922"/>
                  <a:gd name="T26" fmla="*/ 1054 w 2140"/>
                  <a:gd name="T27" fmla="*/ 1001 h 1922"/>
                  <a:gd name="T28" fmla="*/ 714 w 2140"/>
                  <a:gd name="T29" fmla="*/ 1021 h 1922"/>
                  <a:gd name="T30" fmla="*/ 891 w 2140"/>
                  <a:gd name="T31" fmla="*/ 1065 h 1922"/>
                  <a:gd name="T32" fmla="*/ 714 w 2140"/>
                  <a:gd name="T33" fmla="*/ 1100 h 1922"/>
                  <a:gd name="T34" fmla="*/ 1417 w 2140"/>
                  <a:gd name="T35" fmla="*/ 1187 h 1922"/>
                  <a:gd name="T36" fmla="*/ 451 w 2140"/>
                  <a:gd name="T37" fmla="*/ 961 h 1922"/>
                  <a:gd name="T38" fmla="*/ 1635 w 2140"/>
                  <a:gd name="T39" fmla="*/ 452 h 1922"/>
                  <a:gd name="T40" fmla="*/ 1434 w 2140"/>
                  <a:gd name="T41" fmla="*/ 258 h 1922"/>
                  <a:gd name="T42" fmla="*/ 1635 w 2140"/>
                  <a:gd name="T43" fmla="*/ 211 h 1922"/>
                  <a:gd name="T44" fmla="*/ 1305 w 2140"/>
                  <a:gd name="T45" fmla="*/ 183 h 1922"/>
                  <a:gd name="T46" fmla="*/ 1635 w 2140"/>
                  <a:gd name="T47" fmla="*/ 156 h 1922"/>
                  <a:gd name="T48" fmla="*/ 1434 w 2140"/>
                  <a:gd name="T49" fmla="*/ 128 h 1922"/>
                  <a:gd name="T50" fmla="*/ 1635 w 2140"/>
                  <a:gd name="T51" fmla="*/ 72 h 1922"/>
                  <a:gd name="T52" fmla="*/ 961 w 2140"/>
                  <a:gd name="T53" fmla="*/ 0 h 1922"/>
                  <a:gd name="T54" fmla="*/ 627 w 2140"/>
                  <a:gd name="T55" fmla="*/ 187 h 1922"/>
                  <a:gd name="T56" fmla="*/ 344 w 2140"/>
                  <a:gd name="T57" fmla="*/ 225 h 1922"/>
                  <a:gd name="T58" fmla="*/ 470 w 2140"/>
                  <a:gd name="T59" fmla="*/ 258 h 1922"/>
                  <a:gd name="T60" fmla="*/ 253 w 2140"/>
                  <a:gd name="T61" fmla="*/ 312 h 1922"/>
                  <a:gd name="T62" fmla="*/ 961 w 2140"/>
                  <a:gd name="T63" fmla="*/ 1922 h 1922"/>
                  <a:gd name="T64" fmla="*/ 1329 w 2140"/>
                  <a:gd name="T65" fmla="*/ 1792 h 1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140" h="1922">
                    <a:moveTo>
                      <a:pt x="1329" y="1792"/>
                    </a:moveTo>
                    <a:cubicBezTo>
                      <a:pt x="1329" y="1760"/>
                      <a:pt x="1329" y="1760"/>
                      <a:pt x="1329" y="1760"/>
                    </a:cubicBezTo>
                    <a:cubicBezTo>
                      <a:pt x="1494" y="1760"/>
                      <a:pt x="1494" y="1760"/>
                      <a:pt x="1494" y="1760"/>
                    </a:cubicBezTo>
                    <a:cubicBezTo>
                      <a:pt x="1511" y="1748"/>
                      <a:pt x="1528" y="1736"/>
                      <a:pt x="1545" y="1723"/>
                    </a:cubicBezTo>
                    <a:cubicBezTo>
                      <a:pt x="1054" y="1723"/>
                      <a:pt x="1054" y="1723"/>
                      <a:pt x="1054" y="1723"/>
                    </a:cubicBezTo>
                    <a:cubicBezTo>
                      <a:pt x="1054" y="1659"/>
                      <a:pt x="1054" y="1659"/>
                      <a:pt x="1054" y="1659"/>
                    </a:cubicBezTo>
                    <a:cubicBezTo>
                      <a:pt x="1620" y="1659"/>
                      <a:pt x="1620" y="1659"/>
                      <a:pt x="1620" y="1659"/>
                    </a:cubicBezTo>
                    <a:cubicBezTo>
                      <a:pt x="1632" y="1647"/>
                      <a:pt x="1645" y="1635"/>
                      <a:pt x="1657" y="1622"/>
                    </a:cubicBezTo>
                    <a:cubicBezTo>
                      <a:pt x="1344" y="1622"/>
                      <a:pt x="1344" y="1622"/>
                      <a:pt x="1344" y="1622"/>
                    </a:cubicBezTo>
                    <a:cubicBezTo>
                      <a:pt x="1344" y="1590"/>
                      <a:pt x="1344" y="1590"/>
                      <a:pt x="1344" y="1590"/>
                    </a:cubicBezTo>
                    <a:cubicBezTo>
                      <a:pt x="1686" y="1590"/>
                      <a:pt x="1686" y="1590"/>
                      <a:pt x="1686" y="1590"/>
                    </a:cubicBezTo>
                    <a:cubicBezTo>
                      <a:pt x="1832" y="1421"/>
                      <a:pt x="1921" y="1202"/>
                      <a:pt x="1921" y="961"/>
                    </a:cubicBezTo>
                    <a:cubicBezTo>
                      <a:pt x="1921" y="951"/>
                      <a:pt x="1921" y="951"/>
                      <a:pt x="1921" y="951"/>
                    </a:cubicBezTo>
                    <a:cubicBezTo>
                      <a:pt x="2078" y="951"/>
                      <a:pt x="2078" y="951"/>
                      <a:pt x="2078" y="951"/>
                    </a:cubicBezTo>
                    <a:cubicBezTo>
                      <a:pt x="2078" y="930"/>
                      <a:pt x="2078" y="930"/>
                      <a:pt x="2078" y="930"/>
                    </a:cubicBezTo>
                    <a:cubicBezTo>
                      <a:pt x="1921" y="930"/>
                      <a:pt x="1921" y="930"/>
                      <a:pt x="1921" y="930"/>
                    </a:cubicBezTo>
                    <a:cubicBezTo>
                      <a:pt x="1921" y="902"/>
                      <a:pt x="1921" y="902"/>
                      <a:pt x="1921" y="902"/>
                    </a:cubicBezTo>
                    <a:cubicBezTo>
                      <a:pt x="2140" y="902"/>
                      <a:pt x="2140" y="902"/>
                      <a:pt x="2140" y="902"/>
                    </a:cubicBezTo>
                    <a:cubicBezTo>
                      <a:pt x="2140" y="834"/>
                      <a:pt x="2140" y="834"/>
                      <a:pt x="2140" y="834"/>
                    </a:cubicBezTo>
                    <a:cubicBezTo>
                      <a:pt x="1921" y="834"/>
                      <a:pt x="1921" y="834"/>
                      <a:pt x="1921" y="834"/>
                    </a:cubicBezTo>
                    <a:cubicBezTo>
                      <a:pt x="1921" y="735"/>
                      <a:pt x="1921" y="735"/>
                      <a:pt x="1921" y="735"/>
                    </a:cubicBezTo>
                    <a:cubicBezTo>
                      <a:pt x="714" y="735"/>
                      <a:pt x="714" y="735"/>
                      <a:pt x="714" y="735"/>
                    </a:cubicBezTo>
                    <a:cubicBezTo>
                      <a:pt x="714" y="902"/>
                      <a:pt x="714" y="902"/>
                      <a:pt x="714" y="902"/>
                    </a:cubicBezTo>
                    <a:cubicBezTo>
                      <a:pt x="891" y="902"/>
                      <a:pt x="891" y="902"/>
                      <a:pt x="891" y="902"/>
                    </a:cubicBezTo>
                    <a:cubicBezTo>
                      <a:pt x="891" y="973"/>
                      <a:pt x="891" y="973"/>
                      <a:pt x="891" y="973"/>
                    </a:cubicBezTo>
                    <a:cubicBezTo>
                      <a:pt x="714" y="973"/>
                      <a:pt x="714" y="973"/>
                      <a:pt x="714" y="973"/>
                    </a:cubicBezTo>
                    <a:cubicBezTo>
                      <a:pt x="714" y="1001"/>
                      <a:pt x="714" y="1001"/>
                      <a:pt x="714" y="1001"/>
                    </a:cubicBezTo>
                    <a:cubicBezTo>
                      <a:pt x="1054" y="1001"/>
                      <a:pt x="1054" y="1001"/>
                      <a:pt x="1054" y="1001"/>
                    </a:cubicBezTo>
                    <a:cubicBezTo>
                      <a:pt x="1054" y="1021"/>
                      <a:pt x="1054" y="1021"/>
                      <a:pt x="1054" y="1021"/>
                    </a:cubicBezTo>
                    <a:cubicBezTo>
                      <a:pt x="714" y="1021"/>
                      <a:pt x="714" y="1021"/>
                      <a:pt x="714" y="1021"/>
                    </a:cubicBezTo>
                    <a:cubicBezTo>
                      <a:pt x="714" y="1065"/>
                      <a:pt x="714" y="1065"/>
                      <a:pt x="714" y="1065"/>
                    </a:cubicBezTo>
                    <a:cubicBezTo>
                      <a:pt x="891" y="1065"/>
                      <a:pt x="891" y="1065"/>
                      <a:pt x="891" y="1065"/>
                    </a:cubicBezTo>
                    <a:cubicBezTo>
                      <a:pt x="891" y="1100"/>
                      <a:pt x="891" y="1100"/>
                      <a:pt x="891" y="1100"/>
                    </a:cubicBezTo>
                    <a:cubicBezTo>
                      <a:pt x="714" y="1100"/>
                      <a:pt x="714" y="1100"/>
                      <a:pt x="714" y="1100"/>
                    </a:cubicBezTo>
                    <a:cubicBezTo>
                      <a:pt x="714" y="1187"/>
                      <a:pt x="714" y="1187"/>
                      <a:pt x="714" y="1187"/>
                    </a:cubicBezTo>
                    <a:cubicBezTo>
                      <a:pt x="1417" y="1187"/>
                      <a:pt x="1417" y="1187"/>
                      <a:pt x="1417" y="1187"/>
                    </a:cubicBezTo>
                    <a:cubicBezTo>
                      <a:pt x="1334" y="1355"/>
                      <a:pt x="1160" y="1470"/>
                      <a:pt x="961" y="1470"/>
                    </a:cubicBezTo>
                    <a:cubicBezTo>
                      <a:pt x="680" y="1470"/>
                      <a:pt x="451" y="1242"/>
                      <a:pt x="451" y="961"/>
                    </a:cubicBezTo>
                    <a:cubicBezTo>
                      <a:pt x="451" y="680"/>
                      <a:pt x="680" y="452"/>
                      <a:pt x="961" y="452"/>
                    </a:cubicBezTo>
                    <a:cubicBezTo>
                      <a:pt x="1635" y="452"/>
                      <a:pt x="1635" y="452"/>
                      <a:pt x="1635" y="452"/>
                    </a:cubicBezTo>
                    <a:cubicBezTo>
                      <a:pt x="1635" y="258"/>
                      <a:pt x="1635" y="258"/>
                      <a:pt x="1635" y="258"/>
                    </a:cubicBezTo>
                    <a:cubicBezTo>
                      <a:pt x="1434" y="258"/>
                      <a:pt x="1434" y="258"/>
                      <a:pt x="1434" y="258"/>
                    </a:cubicBezTo>
                    <a:cubicBezTo>
                      <a:pt x="1434" y="211"/>
                      <a:pt x="1434" y="211"/>
                      <a:pt x="1434" y="211"/>
                    </a:cubicBezTo>
                    <a:cubicBezTo>
                      <a:pt x="1635" y="211"/>
                      <a:pt x="1635" y="211"/>
                      <a:pt x="1635" y="211"/>
                    </a:cubicBezTo>
                    <a:cubicBezTo>
                      <a:pt x="1635" y="183"/>
                      <a:pt x="1635" y="183"/>
                      <a:pt x="1635" y="183"/>
                    </a:cubicBezTo>
                    <a:cubicBezTo>
                      <a:pt x="1305" y="183"/>
                      <a:pt x="1305" y="183"/>
                      <a:pt x="1305" y="183"/>
                    </a:cubicBezTo>
                    <a:cubicBezTo>
                      <a:pt x="1305" y="156"/>
                      <a:pt x="1305" y="156"/>
                      <a:pt x="1305" y="156"/>
                    </a:cubicBezTo>
                    <a:cubicBezTo>
                      <a:pt x="1635" y="156"/>
                      <a:pt x="1635" y="156"/>
                      <a:pt x="1635" y="156"/>
                    </a:cubicBezTo>
                    <a:cubicBezTo>
                      <a:pt x="1635" y="128"/>
                      <a:pt x="1635" y="128"/>
                      <a:pt x="1635" y="128"/>
                    </a:cubicBezTo>
                    <a:cubicBezTo>
                      <a:pt x="1434" y="128"/>
                      <a:pt x="1434" y="128"/>
                      <a:pt x="1434" y="128"/>
                    </a:cubicBezTo>
                    <a:cubicBezTo>
                      <a:pt x="1434" y="72"/>
                      <a:pt x="1434" y="72"/>
                      <a:pt x="1434" y="72"/>
                    </a:cubicBezTo>
                    <a:cubicBezTo>
                      <a:pt x="1635" y="72"/>
                      <a:pt x="1635" y="72"/>
                      <a:pt x="1635" y="72"/>
                    </a:cubicBezTo>
                    <a:cubicBezTo>
                      <a:pt x="1635" y="0"/>
                      <a:pt x="1635" y="0"/>
                      <a:pt x="1635" y="0"/>
                    </a:cubicBezTo>
                    <a:cubicBezTo>
                      <a:pt x="961" y="0"/>
                      <a:pt x="961" y="0"/>
                      <a:pt x="961" y="0"/>
                    </a:cubicBezTo>
                    <a:cubicBezTo>
                      <a:pt x="748" y="0"/>
                      <a:pt x="551" y="70"/>
                      <a:pt x="392" y="187"/>
                    </a:cubicBezTo>
                    <a:cubicBezTo>
                      <a:pt x="627" y="187"/>
                      <a:pt x="627" y="187"/>
                      <a:pt x="627" y="187"/>
                    </a:cubicBezTo>
                    <a:cubicBezTo>
                      <a:pt x="627" y="225"/>
                      <a:pt x="627" y="225"/>
                      <a:pt x="627" y="225"/>
                    </a:cubicBezTo>
                    <a:cubicBezTo>
                      <a:pt x="344" y="225"/>
                      <a:pt x="344" y="225"/>
                      <a:pt x="344" y="225"/>
                    </a:cubicBezTo>
                    <a:cubicBezTo>
                      <a:pt x="331" y="236"/>
                      <a:pt x="319" y="247"/>
                      <a:pt x="306" y="258"/>
                    </a:cubicBezTo>
                    <a:cubicBezTo>
                      <a:pt x="470" y="258"/>
                      <a:pt x="470" y="258"/>
                      <a:pt x="470" y="258"/>
                    </a:cubicBezTo>
                    <a:cubicBezTo>
                      <a:pt x="470" y="312"/>
                      <a:pt x="470" y="312"/>
                      <a:pt x="470" y="312"/>
                    </a:cubicBezTo>
                    <a:cubicBezTo>
                      <a:pt x="253" y="312"/>
                      <a:pt x="253" y="312"/>
                      <a:pt x="253" y="312"/>
                    </a:cubicBezTo>
                    <a:cubicBezTo>
                      <a:pt x="96" y="483"/>
                      <a:pt x="0" y="711"/>
                      <a:pt x="0" y="961"/>
                    </a:cubicBezTo>
                    <a:cubicBezTo>
                      <a:pt x="0" y="1491"/>
                      <a:pt x="431" y="1922"/>
                      <a:pt x="961" y="1922"/>
                    </a:cubicBezTo>
                    <a:cubicBezTo>
                      <a:pt x="1136" y="1922"/>
                      <a:pt x="1300" y="1874"/>
                      <a:pt x="1442" y="1792"/>
                    </a:cubicBezTo>
                    <a:lnTo>
                      <a:pt x="1329" y="1792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矩形 18"/>
              <p:cNvSpPr>
                <a:spLocks noChangeArrowheads="1"/>
              </p:cNvSpPr>
              <p:nvPr/>
            </p:nvSpPr>
            <p:spPr bwMode="auto">
              <a:xfrm>
                <a:off x="5587490" y="4619190"/>
                <a:ext cx="714215" cy="87060"/>
              </a:xfrm>
              <a:prstGeom prst="rect">
                <a:avLst/>
              </a:prstGeom>
              <a:solidFill>
                <a:srgbClr val="8F45C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2240517" y="1643029"/>
                <a:ext cx="1789566" cy="128978"/>
              </a:xfrm>
              <a:prstGeom prst="rect">
                <a:avLst/>
              </a:prstGeom>
              <a:solidFill>
                <a:srgbClr val="8F45C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矩形 20"/>
              <p:cNvSpPr>
                <a:spLocks noChangeArrowheads="1"/>
              </p:cNvSpPr>
              <p:nvPr/>
            </p:nvSpPr>
            <p:spPr bwMode="auto">
              <a:xfrm>
                <a:off x="3963983" y="1359277"/>
                <a:ext cx="1981421" cy="95122"/>
              </a:xfrm>
              <a:prstGeom prst="rect">
                <a:avLst/>
              </a:prstGeom>
              <a:solidFill>
                <a:srgbClr val="8F45C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矩形 21"/>
              <p:cNvSpPr>
                <a:spLocks noChangeArrowheads="1"/>
              </p:cNvSpPr>
              <p:nvPr/>
            </p:nvSpPr>
            <p:spPr bwMode="auto">
              <a:xfrm>
                <a:off x="5950241" y="3179475"/>
                <a:ext cx="116080" cy="43530"/>
              </a:xfrm>
              <a:prstGeom prst="rect">
                <a:avLst/>
              </a:prstGeom>
              <a:solidFill>
                <a:srgbClr val="0DFBF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矩形 22"/>
              <p:cNvSpPr>
                <a:spLocks noChangeArrowheads="1"/>
              </p:cNvSpPr>
              <p:nvPr/>
            </p:nvSpPr>
            <p:spPr bwMode="auto">
              <a:xfrm>
                <a:off x="1785871" y="1643029"/>
                <a:ext cx="114468" cy="43530"/>
              </a:xfrm>
              <a:prstGeom prst="rect">
                <a:avLst/>
              </a:prstGeom>
              <a:solidFill>
                <a:srgbClr val="0DFBFE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矩形 23"/>
              <p:cNvSpPr>
                <a:spLocks noChangeArrowheads="1"/>
              </p:cNvSpPr>
              <p:nvPr/>
            </p:nvSpPr>
            <p:spPr bwMode="auto">
              <a:xfrm>
                <a:off x="3452908" y="1349604"/>
                <a:ext cx="112855" cy="112855"/>
              </a:xfrm>
              <a:prstGeom prst="rect">
                <a:avLst/>
              </a:prstGeom>
              <a:solidFill>
                <a:srgbClr val="8F45C7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0" y="676033"/>
              <a:ext cx="1333500" cy="565716"/>
              <a:chOff x="0" y="920183"/>
              <a:chExt cx="1411122" cy="565716"/>
            </a:xfrm>
          </p:grpSpPr>
          <p:sp>
            <p:nvSpPr>
              <p:cNvPr id="10" name="箭头: V 形 9"/>
              <p:cNvSpPr/>
              <p:nvPr/>
            </p:nvSpPr>
            <p:spPr>
              <a:xfrm>
                <a:off x="960272" y="927100"/>
                <a:ext cx="450850" cy="558799"/>
              </a:xfrm>
              <a:prstGeom prst="chevron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箭头: V 形 10"/>
              <p:cNvSpPr/>
              <p:nvPr/>
            </p:nvSpPr>
            <p:spPr>
              <a:xfrm>
                <a:off x="594725" y="920183"/>
                <a:ext cx="450850" cy="558799"/>
              </a:xfrm>
              <a:prstGeom prst="chevron">
                <a:avLst/>
              </a:prstGeom>
              <a:solidFill>
                <a:srgbClr val="0DFBF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箭头: 五边形 11"/>
              <p:cNvSpPr/>
              <p:nvPr/>
            </p:nvSpPr>
            <p:spPr>
              <a:xfrm>
                <a:off x="0" y="927100"/>
                <a:ext cx="691305" cy="558799"/>
              </a:xfrm>
              <a:prstGeom prst="homePlate">
                <a:avLst>
                  <a:gd name="adj" fmla="val 42208"/>
                </a:avLst>
              </a:prstGeom>
              <a:solidFill>
                <a:srgbClr val="8F45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873442" y="1465064"/>
            <a:ext cx="5645457" cy="2852936"/>
          </a:xfrm>
        </p:spPr>
        <p:txBody>
          <a:bodyPr anchor="ctr">
            <a:noAutofit/>
          </a:bodyPr>
          <a:lstStyle>
            <a:lvl1pPr>
              <a:defRPr sz="4800"/>
            </a:lvl1pPr>
          </a:lstStyle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873442" y="4988747"/>
            <a:ext cx="3657600" cy="274320"/>
          </a:xfrm>
        </p:spPr>
        <p:txBody>
          <a:bodyPr anchor="ctr"/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>
          <a:xfrm>
            <a:off x="5873442" y="5263067"/>
            <a:ext cx="3657600" cy="27432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/>
            </a:gs>
            <a:gs pos="100000">
              <a:schemeClr val="accent4">
                <a:lumMod val="1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ransition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9.jpeg"/><Relationship Id="rId2" Type="http://schemas.openxmlformats.org/officeDocument/2006/relationships/image" Target="../media/image7.jpe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/>
        <p:txBody>
          <a:bodyPr/>
          <a:lstStyle/>
          <a:p>
            <a:r>
              <a:rPr lang="zh-CN" altLang="en-US" dirty="0"/>
              <a:t>共享汽车创新创业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r>
              <a:rPr lang="zh-CN" altLang="en-US" dirty="0"/>
              <a:t>探索新的出行方式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日，创新创业</a:t>
            </a:r>
            <a:r>
              <a:rPr lang="zh-CN" altLang="en-US" dirty="0"/>
              <a:t>第五组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dirty="0"/>
              <a:t>李佳乐，张佳豪，钱信宇，</a:t>
            </a:r>
            <a:r>
              <a:rPr lang="zh-CN" altLang="en-US" dirty="0"/>
              <a:t>王辉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共享汽车的代驾模式</a:t>
            </a:r>
            <a:endParaRPr lang="en-US" dirty="0"/>
          </a:p>
        </p:txBody>
      </p:sp>
      <p:grpSp>
        <p:nvGrpSpPr>
          <p:cNvPr id="33" name="468076ae-467a-4655-a33b-595a18bed7b1.source.3.zh-Hans.pptx"/>
          <p:cNvGrpSpPr/>
          <p:nvPr/>
        </p:nvGrpSpPr>
        <p:grpSpPr>
          <a:xfrm>
            <a:off x="673100" y="1130300"/>
            <a:ext cx="10845800" cy="5003799"/>
            <a:chOff x="673100" y="1130300"/>
            <a:chExt cx="10845800" cy="5003799"/>
          </a:xfrm>
        </p:grpSpPr>
        <p:cxnSp>
          <p:nvCxnSpPr>
            <p:cNvPr id="16" name="íṣḷíḍê"/>
            <p:cNvCxnSpPr/>
            <p:nvPr/>
          </p:nvCxnSpPr>
          <p:spPr>
            <a:xfrm>
              <a:off x="2996792" y="2939250"/>
              <a:ext cx="0" cy="2736304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îṥ1ïḓé"/>
            <p:cNvCxnSpPr/>
            <p:nvPr/>
          </p:nvCxnSpPr>
          <p:spPr>
            <a:xfrm>
              <a:off x="5488066" y="2939250"/>
              <a:ext cx="0" cy="2736304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>
              <a:off x="679424" y="1130300"/>
              <a:ext cx="10839476" cy="4545254"/>
              <a:chOff x="679424" y="1130300"/>
              <a:chExt cx="10839476" cy="4545254"/>
            </a:xfrm>
          </p:grpSpPr>
          <p:sp>
            <p:nvSpPr>
              <p:cNvPr id="5" name="Text1"/>
              <p:cNvSpPr/>
              <p:nvPr/>
            </p:nvSpPr>
            <p:spPr>
              <a:xfrm>
                <a:off x="679424" y="4397739"/>
                <a:ext cx="2218718" cy="12778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buSzPct val="25000"/>
                </a:pPr>
                <a:r>
                  <a:rPr lang="zh-CN" altLang="en-US" sz="1200" dirty="0"/>
                  <a:t>有驾驶经验的人员</a:t>
                </a:r>
                <a:endParaRPr lang="en-US" dirty="0"/>
              </a:p>
            </p:txBody>
          </p:sp>
          <p:sp>
            <p:nvSpPr>
              <p:cNvPr id="6" name="Bullet1"/>
              <p:cNvSpPr/>
              <p:nvPr/>
            </p:nvSpPr>
            <p:spPr>
              <a:xfrm>
                <a:off x="679424" y="3981342"/>
                <a:ext cx="2218718" cy="392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>
                  <a:buSzPct val="25000"/>
                </a:pPr>
                <a:r>
                  <a:rPr lang="zh-CN" altLang="en-US" b="1" dirty="0"/>
                  <a:t>代驾司机招募</a:t>
                </a:r>
                <a:endParaRPr lang="en-US" dirty="0"/>
              </a:p>
            </p:txBody>
          </p:sp>
          <p:sp>
            <p:nvSpPr>
              <p:cNvPr id="22" name="IconBackground1"/>
              <p:cNvSpPr/>
              <p:nvPr/>
            </p:nvSpPr>
            <p:spPr>
              <a:xfrm>
                <a:off x="1581232" y="3411746"/>
                <a:ext cx="415102" cy="4151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23" name="Icon1"/>
              <p:cNvSpPr/>
              <p:nvPr/>
            </p:nvSpPr>
            <p:spPr>
              <a:xfrm>
                <a:off x="1702458" y="3536968"/>
                <a:ext cx="172652" cy="164657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6" name="Picture1"/>
              <p:cNvSpPr/>
              <p:nvPr/>
            </p:nvSpPr>
            <p:spPr>
              <a:xfrm>
                <a:off x="8385721" y="1130300"/>
                <a:ext cx="3133179" cy="1612375"/>
              </a:xfrm>
              <a:prstGeom prst="rect">
                <a:avLst/>
              </a:prstGeom>
              <a:blipFill>
                <a:blip r:embed="rId1"/>
                <a:stretch>
                  <a:fillRect l="1085" t="-12404" r="-1085" b="-13306"/>
                </a:stretch>
              </a:blipFill>
              <a:ln w="28575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400"/>
                <a:endParaRPr lang="zh-CN" altLang="en-US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3139292" y="2973751"/>
              <a:ext cx="8373284" cy="2701803"/>
              <a:chOff x="3139292" y="2973751"/>
              <a:chExt cx="8373284" cy="2701803"/>
            </a:xfrm>
          </p:grpSpPr>
          <p:sp>
            <p:nvSpPr>
              <p:cNvPr id="8" name="Text2"/>
              <p:cNvSpPr/>
              <p:nvPr/>
            </p:nvSpPr>
            <p:spPr>
              <a:xfrm>
                <a:off x="3139292" y="4397739"/>
                <a:ext cx="2218718" cy="12778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buSzPct val="25000"/>
                </a:pPr>
                <a:r>
                  <a:rPr lang="zh-CN" altLang="en-US" sz="1200" dirty="0"/>
                  <a:t>预约、取车、行驶、返还、结算</a:t>
                </a:r>
                <a:endParaRPr lang="en-US" dirty="0"/>
              </a:p>
            </p:txBody>
          </p:sp>
          <p:sp>
            <p:nvSpPr>
              <p:cNvPr id="9" name="Bullet2"/>
              <p:cNvSpPr/>
              <p:nvPr/>
            </p:nvSpPr>
            <p:spPr>
              <a:xfrm>
                <a:off x="3139292" y="3981342"/>
                <a:ext cx="2218718" cy="392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>
                  <a:buSzPct val="25000"/>
                </a:pPr>
                <a:r>
                  <a:rPr lang="zh-CN" altLang="en-US" b="1" dirty="0"/>
                  <a:t>代驾服务流程</a:t>
                </a:r>
                <a:endParaRPr lang="en-US" dirty="0"/>
              </a:p>
            </p:txBody>
          </p:sp>
          <p:sp>
            <p:nvSpPr>
              <p:cNvPr id="20" name="IconBackground2"/>
              <p:cNvSpPr/>
              <p:nvPr/>
            </p:nvSpPr>
            <p:spPr>
              <a:xfrm>
                <a:off x="4041100" y="3411746"/>
                <a:ext cx="415102" cy="415102"/>
              </a:xfrm>
              <a:prstGeom prst="ellipse">
                <a:avLst/>
              </a:prstGeom>
              <a:solidFill>
                <a:schemeClr val="tx2">
                  <a:alpha val="7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21" name="Icon2"/>
              <p:cNvSpPr/>
              <p:nvPr/>
            </p:nvSpPr>
            <p:spPr>
              <a:xfrm>
                <a:off x="4172514" y="3532971"/>
                <a:ext cx="152276" cy="172652"/>
              </a:xfrm>
              <a:custGeom>
                <a:avLst/>
                <a:gdLst>
                  <a:gd name="T0" fmla="*/ 2125 w 2288"/>
                  <a:gd name="T1" fmla="*/ 924 h 2598"/>
                  <a:gd name="T2" fmla="*/ 1863 w 2288"/>
                  <a:gd name="T3" fmla="*/ 1258 h 2598"/>
                  <a:gd name="T4" fmla="*/ 1848 w 2288"/>
                  <a:gd name="T5" fmla="*/ 1586 h 2598"/>
                  <a:gd name="T6" fmla="*/ 1899 w 2288"/>
                  <a:gd name="T7" fmla="*/ 1716 h 2598"/>
                  <a:gd name="T8" fmla="*/ 1211 w 2288"/>
                  <a:gd name="T9" fmla="*/ 2079 h 2598"/>
                  <a:gd name="T10" fmla="*/ 1176 w 2288"/>
                  <a:gd name="T11" fmla="*/ 2038 h 2598"/>
                  <a:gd name="T12" fmla="*/ 1200 w 2288"/>
                  <a:gd name="T13" fmla="*/ 965 h 2598"/>
                  <a:gd name="T14" fmla="*/ 1409 w 2288"/>
                  <a:gd name="T15" fmla="*/ 1012 h 2598"/>
                  <a:gd name="T16" fmla="*/ 1522 w 2288"/>
                  <a:gd name="T17" fmla="*/ 978 h 2598"/>
                  <a:gd name="T18" fmla="*/ 1526 w 2288"/>
                  <a:gd name="T19" fmla="*/ 847 h 2598"/>
                  <a:gd name="T20" fmla="*/ 1387 w 2288"/>
                  <a:gd name="T21" fmla="*/ 828 h 2598"/>
                  <a:gd name="T22" fmla="*/ 1193 w 2288"/>
                  <a:gd name="T23" fmla="*/ 584 h 2598"/>
                  <a:gd name="T24" fmla="*/ 1375 w 2288"/>
                  <a:gd name="T25" fmla="*/ 124 h 2598"/>
                  <a:gd name="T26" fmla="*/ 1109 w 2288"/>
                  <a:gd name="T27" fmla="*/ 37 h 2598"/>
                  <a:gd name="T28" fmla="*/ 1013 w 2288"/>
                  <a:gd name="T29" fmla="*/ 570 h 2598"/>
                  <a:gd name="T30" fmla="*/ 1056 w 2288"/>
                  <a:gd name="T31" fmla="*/ 808 h 2598"/>
                  <a:gd name="T32" fmla="*/ 891 w 2288"/>
                  <a:gd name="T33" fmla="*/ 784 h 2598"/>
                  <a:gd name="T34" fmla="*/ 748 w 2288"/>
                  <a:gd name="T35" fmla="*/ 921 h 2598"/>
                  <a:gd name="T36" fmla="*/ 899 w 2288"/>
                  <a:gd name="T37" fmla="*/ 946 h 2598"/>
                  <a:gd name="T38" fmla="*/ 1024 w 2288"/>
                  <a:gd name="T39" fmla="*/ 1479 h 2598"/>
                  <a:gd name="T40" fmla="*/ 1022 w 2288"/>
                  <a:gd name="T41" fmla="*/ 2081 h 2598"/>
                  <a:gd name="T42" fmla="*/ 434 w 2288"/>
                  <a:gd name="T43" fmla="*/ 1569 h 2598"/>
                  <a:gd name="T44" fmla="*/ 395 w 2288"/>
                  <a:gd name="T45" fmla="*/ 1470 h 2598"/>
                  <a:gd name="T46" fmla="*/ 88 w 2288"/>
                  <a:gd name="T47" fmla="*/ 1148 h 2598"/>
                  <a:gd name="T48" fmla="*/ 101 w 2288"/>
                  <a:gd name="T49" fmla="*/ 1658 h 2598"/>
                  <a:gd name="T50" fmla="*/ 906 w 2288"/>
                  <a:gd name="T51" fmla="*/ 2228 h 2598"/>
                  <a:gd name="T52" fmla="*/ 1177 w 2288"/>
                  <a:gd name="T53" fmla="*/ 2500 h 2598"/>
                  <a:gd name="T54" fmla="*/ 1223 w 2288"/>
                  <a:gd name="T55" fmla="*/ 2405 h 2598"/>
                  <a:gd name="T56" fmla="*/ 1273 w 2288"/>
                  <a:gd name="T57" fmla="*/ 2328 h 2598"/>
                  <a:gd name="T58" fmla="*/ 1280 w 2288"/>
                  <a:gd name="T59" fmla="*/ 2234 h 2598"/>
                  <a:gd name="T60" fmla="*/ 2094 w 2288"/>
                  <a:gd name="T61" fmla="*/ 1624 h 2598"/>
                  <a:gd name="T62" fmla="*/ 2274 w 2288"/>
                  <a:gd name="T63" fmla="*/ 1517 h 2598"/>
                  <a:gd name="T64" fmla="*/ 1065 w 2288"/>
                  <a:gd name="T65" fmla="*/ 420 h 2598"/>
                  <a:gd name="T66" fmla="*/ 1131 w 2288"/>
                  <a:gd name="T67" fmla="*/ 148 h 2598"/>
                  <a:gd name="T68" fmla="*/ 1165 w 2288"/>
                  <a:gd name="T69" fmla="*/ 430 h 2598"/>
                  <a:gd name="T70" fmla="*/ 1065 w 2288"/>
                  <a:gd name="T71" fmla="*/ 420 h 2598"/>
                  <a:gd name="T72" fmla="*/ 1040 w 2288"/>
                  <a:gd name="T73" fmla="*/ 2287 h 2598"/>
                  <a:gd name="T74" fmla="*/ 1032 w 2288"/>
                  <a:gd name="T75" fmla="*/ 2241 h 25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88" h="2598">
                    <a:moveTo>
                      <a:pt x="2281" y="1465"/>
                    </a:moveTo>
                    <a:cubicBezTo>
                      <a:pt x="2220" y="1286"/>
                      <a:pt x="2159" y="1111"/>
                      <a:pt x="2125" y="924"/>
                    </a:cubicBezTo>
                    <a:cubicBezTo>
                      <a:pt x="2112" y="850"/>
                      <a:pt x="2015" y="868"/>
                      <a:pt x="1992" y="924"/>
                    </a:cubicBezTo>
                    <a:cubicBezTo>
                      <a:pt x="1948" y="1035"/>
                      <a:pt x="1904" y="1146"/>
                      <a:pt x="1863" y="1258"/>
                    </a:cubicBezTo>
                    <a:cubicBezTo>
                      <a:pt x="1840" y="1319"/>
                      <a:pt x="1790" y="1411"/>
                      <a:pt x="1809" y="1480"/>
                    </a:cubicBezTo>
                    <a:cubicBezTo>
                      <a:pt x="1783" y="1516"/>
                      <a:pt x="1783" y="1565"/>
                      <a:pt x="1848" y="1586"/>
                    </a:cubicBezTo>
                    <a:cubicBezTo>
                      <a:pt x="1878" y="1596"/>
                      <a:pt x="1908" y="1602"/>
                      <a:pt x="1938" y="1607"/>
                    </a:cubicBezTo>
                    <a:cubicBezTo>
                      <a:pt x="1927" y="1644"/>
                      <a:pt x="1916" y="1681"/>
                      <a:pt x="1899" y="1716"/>
                    </a:cubicBezTo>
                    <a:cubicBezTo>
                      <a:pt x="1861" y="1789"/>
                      <a:pt x="1799" y="1850"/>
                      <a:pt x="1734" y="1899"/>
                    </a:cubicBezTo>
                    <a:cubicBezTo>
                      <a:pt x="1586" y="2012"/>
                      <a:pt x="1393" y="2062"/>
                      <a:pt x="1211" y="2079"/>
                    </a:cubicBezTo>
                    <a:cubicBezTo>
                      <a:pt x="1201" y="2080"/>
                      <a:pt x="1190" y="2080"/>
                      <a:pt x="1180" y="2081"/>
                    </a:cubicBezTo>
                    <a:cubicBezTo>
                      <a:pt x="1178" y="2066"/>
                      <a:pt x="1177" y="2052"/>
                      <a:pt x="1176" y="2038"/>
                    </a:cubicBezTo>
                    <a:cubicBezTo>
                      <a:pt x="1167" y="1852"/>
                      <a:pt x="1173" y="1665"/>
                      <a:pt x="1178" y="1479"/>
                    </a:cubicBezTo>
                    <a:cubicBezTo>
                      <a:pt x="1183" y="1309"/>
                      <a:pt x="1195" y="1137"/>
                      <a:pt x="1200" y="965"/>
                    </a:cubicBezTo>
                    <a:cubicBezTo>
                      <a:pt x="1262" y="972"/>
                      <a:pt x="1326" y="981"/>
                      <a:pt x="1388" y="979"/>
                    </a:cubicBezTo>
                    <a:cubicBezTo>
                      <a:pt x="1391" y="992"/>
                      <a:pt x="1399" y="1003"/>
                      <a:pt x="1409" y="1012"/>
                    </a:cubicBezTo>
                    <a:cubicBezTo>
                      <a:pt x="1434" y="1041"/>
                      <a:pt x="1476" y="1041"/>
                      <a:pt x="1501" y="1012"/>
                    </a:cubicBezTo>
                    <a:cubicBezTo>
                      <a:pt x="1511" y="1003"/>
                      <a:pt x="1519" y="991"/>
                      <a:pt x="1522" y="978"/>
                    </a:cubicBezTo>
                    <a:cubicBezTo>
                      <a:pt x="1528" y="956"/>
                      <a:pt x="1526" y="931"/>
                      <a:pt x="1526" y="908"/>
                    </a:cubicBezTo>
                    <a:lnTo>
                      <a:pt x="1526" y="847"/>
                    </a:lnTo>
                    <a:cubicBezTo>
                      <a:pt x="1526" y="809"/>
                      <a:pt x="1493" y="776"/>
                      <a:pt x="1455" y="776"/>
                    </a:cubicBezTo>
                    <a:cubicBezTo>
                      <a:pt x="1423" y="776"/>
                      <a:pt x="1395" y="799"/>
                      <a:pt x="1387" y="828"/>
                    </a:cubicBezTo>
                    <a:cubicBezTo>
                      <a:pt x="1327" y="813"/>
                      <a:pt x="1264" y="812"/>
                      <a:pt x="1202" y="810"/>
                    </a:cubicBezTo>
                    <a:cubicBezTo>
                      <a:pt x="1202" y="735"/>
                      <a:pt x="1199" y="659"/>
                      <a:pt x="1193" y="584"/>
                    </a:cubicBezTo>
                    <a:cubicBezTo>
                      <a:pt x="1297" y="558"/>
                      <a:pt x="1391" y="480"/>
                      <a:pt x="1431" y="385"/>
                    </a:cubicBezTo>
                    <a:cubicBezTo>
                      <a:pt x="1470" y="292"/>
                      <a:pt x="1441" y="197"/>
                      <a:pt x="1375" y="124"/>
                    </a:cubicBezTo>
                    <a:cubicBezTo>
                      <a:pt x="1315" y="57"/>
                      <a:pt x="1196" y="0"/>
                      <a:pt x="1109" y="37"/>
                    </a:cubicBezTo>
                    <a:cubicBezTo>
                      <a:pt x="1109" y="37"/>
                      <a:pt x="1109" y="37"/>
                      <a:pt x="1109" y="37"/>
                    </a:cubicBezTo>
                    <a:cubicBezTo>
                      <a:pt x="988" y="48"/>
                      <a:pt x="885" y="127"/>
                      <a:pt x="860" y="255"/>
                    </a:cubicBezTo>
                    <a:cubicBezTo>
                      <a:pt x="837" y="376"/>
                      <a:pt x="900" y="516"/>
                      <a:pt x="1013" y="570"/>
                    </a:cubicBezTo>
                    <a:cubicBezTo>
                      <a:pt x="1033" y="580"/>
                      <a:pt x="1055" y="586"/>
                      <a:pt x="1077" y="590"/>
                    </a:cubicBezTo>
                    <a:cubicBezTo>
                      <a:pt x="1068" y="662"/>
                      <a:pt x="1062" y="735"/>
                      <a:pt x="1056" y="808"/>
                    </a:cubicBezTo>
                    <a:cubicBezTo>
                      <a:pt x="1001" y="808"/>
                      <a:pt x="947" y="810"/>
                      <a:pt x="892" y="813"/>
                    </a:cubicBezTo>
                    <a:cubicBezTo>
                      <a:pt x="892" y="803"/>
                      <a:pt x="891" y="793"/>
                      <a:pt x="891" y="784"/>
                    </a:cubicBezTo>
                    <a:cubicBezTo>
                      <a:pt x="896" y="691"/>
                      <a:pt x="748" y="690"/>
                      <a:pt x="747" y="784"/>
                    </a:cubicBezTo>
                    <a:cubicBezTo>
                      <a:pt x="747" y="829"/>
                      <a:pt x="742" y="876"/>
                      <a:pt x="748" y="921"/>
                    </a:cubicBezTo>
                    <a:cubicBezTo>
                      <a:pt x="756" y="983"/>
                      <a:pt x="811" y="1002"/>
                      <a:pt x="851" y="981"/>
                    </a:cubicBezTo>
                    <a:cubicBezTo>
                      <a:pt x="872" y="980"/>
                      <a:pt x="891" y="967"/>
                      <a:pt x="899" y="946"/>
                    </a:cubicBezTo>
                    <a:cubicBezTo>
                      <a:pt x="948" y="949"/>
                      <a:pt x="998" y="951"/>
                      <a:pt x="1047" y="954"/>
                    </a:cubicBezTo>
                    <a:cubicBezTo>
                      <a:pt x="1037" y="1129"/>
                      <a:pt x="1031" y="1305"/>
                      <a:pt x="1024" y="1479"/>
                    </a:cubicBezTo>
                    <a:cubicBezTo>
                      <a:pt x="1017" y="1665"/>
                      <a:pt x="1014" y="1851"/>
                      <a:pt x="1021" y="2038"/>
                    </a:cubicBezTo>
                    <a:cubicBezTo>
                      <a:pt x="1022" y="2051"/>
                      <a:pt x="1022" y="2066"/>
                      <a:pt x="1022" y="2081"/>
                    </a:cubicBezTo>
                    <a:cubicBezTo>
                      <a:pt x="722" y="2061"/>
                      <a:pt x="421" y="1927"/>
                      <a:pt x="289" y="1649"/>
                    </a:cubicBezTo>
                    <a:cubicBezTo>
                      <a:pt x="342" y="1639"/>
                      <a:pt x="422" y="1633"/>
                      <a:pt x="434" y="1569"/>
                    </a:cubicBezTo>
                    <a:cubicBezTo>
                      <a:pt x="439" y="1539"/>
                      <a:pt x="429" y="1506"/>
                      <a:pt x="402" y="1492"/>
                    </a:cubicBezTo>
                    <a:cubicBezTo>
                      <a:pt x="401" y="1485"/>
                      <a:pt x="399" y="1478"/>
                      <a:pt x="395" y="1470"/>
                    </a:cubicBezTo>
                    <a:cubicBezTo>
                      <a:pt x="338" y="1362"/>
                      <a:pt x="258" y="1263"/>
                      <a:pt x="215" y="1148"/>
                    </a:cubicBezTo>
                    <a:cubicBezTo>
                      <a:pt x="192" y="1085"/>
                      <a:pt x="111" y="1085"/>
                      <a:pt x="88" y="1148"/>
                    </a:cubicBezTo>
                    <a:cubicBezTo>
                      <a:pt x="29" y="1306"/>
                      <a:pt x="0" y="1457"/>
                      <a:pt x="39" y="1624"/>
                    </a:cubicBezTo>
                    <a:cubicBezTo>
                      <a:pt x="45" y="1653"/>
                      <a:pt x="75" y="1663"/>
                      <a:pt x="101" y="1658"/>
                    </a:cubicBezTo>
                    <a:cubicBezTo>
                      <a:pt x="125" y="1661"/>
                      <a:pt x="149" y="1661"/>
                      <a:pt x="172" y="1661"/>
                    </a:cubicBezTo>
                    <a:cubicBezTo>
                      <a:pt x="253" y="2008"/>
                      <a:pt x="572" y="2179"/>
                      <a:pt x="906" y="2228"/>
                    </a:cubicBezTo>
                    <a:cubicBezTo>
                      <a:pt x="931" y="2337"/>
                      <a:pt x="982" y="2443"/>
                      <a:pt x="1043" y="2536"/>
                    </a:cubicBezTo>
                    <a:cubicBezTo>
                      <a:pt x="1083" y="2598"/>
                      <a:pt x="1172" y="2572"/>
                      <a:pt x="1177" y="2500"/>
                    </a:cubicBezTo>
                    <a:cubicBezTo>
                      <a:pt x="1177" y="2509"/>
                      <a:pt x="1185" y="2477"/>
                      <a:pt x="1189" y="2468"/>
                    </a:cubicBezTo>
                    <a:cubicBezTo>
                      <a:pt x="1199" y="2446"/>
                      <a:pt x="1211" y="2426"/>
                      <a:pt x="1223" y="2405"/>
                    </a:cubicBezTo>
                    <a:cubicBezTo>
                      <a:pt x="1234" y="2386"/>
                      <a:pt x="1247" y="2368"/>
                      <a:pt x="1259" y="2349"/>
                    </a:cubicBezTo>
                    <a:cubicBezTo>
                      <a:pt x="1264" y="2342"/>
                      <a:pt x="1268" y="2335"/>
                      <a:pt x="1273" y="2328"/>
                    </a:cubicBezTo>
                    <a:cubicBezTo>
                      <a:pt x="1277" y="2322"/>
                      <a:pt x="1293" y="2305"/>
                      <a:pt x="1277" y="2322"/>
                    </a:cubicBezTo>
                    <a:cubicBezTo>
                      <a:pt x="1304" y="2294"/>
                      <a:pt x="1300" y="2258"/>
                      <a:pt x="1280" y="2234"/>
                    </a:cubicBezTo>
                    <a:cubicBezTo>
                      <a:pt x="1483" y="2210"/>
                      <a:pt x="1683" y="2139"/>
                      <a:pt x="1845" y="2015"/>
                    </a:cubicBezTo>
                    <a:cubicBezTo>
                      <a:pt x="1948" y="1936"/>
                      <a:pt x="2086" y="1773"/>
                      <a:pt x="2094" y="1624"/>
                    </a:cubicBezTo>
                    <a:cubicBezTo>
                      <a:pt x="2146" y="1628"/>
                      <a:pt x="2201" y="1630"/>
                      <a:pt x="2245" y="1609"/>
                    </a:cubicBezTo>
                    <a:cubicBezTo>
                      <a:pt x="2278" y="1594"/>
                      <a:pt x="2287" y="1550"/>
                      <a:pt x="2274" y="1517"/>
                    </a:cubicBezTo>
                    <a:cubicBezTo>
                      <a:pt x="2284" y="1503"/>
                      <a:pt x="2288" y="1485"/>
                      <a:pt x="2281" y="1465"/>
                    </a:cubicBezTo>
                    <a:close/>
                    <a:moveTo>
                      <a:pt x="1065" y="420"/>
                    </a:moveTo>
                    <a:cubicBezTo>
                      <a:pt x="1019" y="392"/>
                      <a:pt x="1002" y="323"/>
                      <a:pt x="1010" y="274"/>
                    </a:cubicBezTo>
                    <a:cubicBezTo>
                      <a:pt x="1021" y="207"/>
                      <a:pt x="1073" y="171"/>
                      <a:pt x="1131" y="148"/>
                    </a:cubicBezTo>
                    <a:cubicBezTo>
                      <a:pt x="1208" y="195"/>
                      <a:pt x="1340" y="234"/>
                      <a:pt x="1280" y="343"/>
                    </a:cubicBezTo>
                    <a:cubicBezTo>
                      <a:pt x="1258" y="383"/>
                      <a:pt x="1213" y="417"/>
                      <a:pt x="1165" y="430"/>
                    </a:cubicBezTo>
                    <a:cubicBezTo>
                      <a:pt x="1148" y="418"/>
                      <a:pt x="1121" y="420"/>
                      <a:pt x="1105" y="434"/>
                    </a:cubicBezTo>
                    <a:cubicBezTo>
                      <a:pt x="1091" y="432"/>
                      <a:pt x="1077" y="428"/>
                      <a:pt x="1065" y="420"/>
                    </a:cubicBezTo>
                    <a:close/>
                    <a:moveTo>
                      <a:pt x="1032" y="2241"/>
                    </a:moveTo>
                    <a:cubicBezTo>
                      <a:pt x="1034" y="2257"/>
                      <a:pt x="1037" y="2272"/>
                      <a:pt x="1040" y="2287"/>
                    </a:cubicBezTo>
                    <a:cubicBezTo>
                      <a:pt x="1029" y="2271"/>
                      <a:pt x="1019" y="2255"/>
                      <a:pt x="1010" y="2239"/>
                    </a:cubicBezTo>
                    <a:cubicBezTo>
                      <a:pt x="1017" y="2240"/>
                      <a:pt x="1025" y="2241"/>
                      <a:pt x="1032" y="22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32500" lnSpcReduction="20000"/>
              </a:bodyPr>
              <a:lstStyle/>
              <a:p>
                <a:pPr algn="ctr"/>
              </a:p>
            </p:txBody>
          </p:sp>
          <p:sp>
            <p:nvSpPr>
              <p:cNvPr id="25" name="Picture2"/>
              <p:cNvSpPr/>
              <p:nvPr/>
            </p:nvSpPr>
            <p:spPr>
              <a:xfrm>
                <a:off x="8379397" y="2973751"/>
                <a:ext cx="3133179" cy="1612375"/>
              </a:xfrm>
              <a:prstGeom prst="rect">
                <a:avLst/>
              </a:prstGeom>
              <a:blipFill>
                <a:blip r:embed="rId2"/>
                <a:stretch>
                  <a:fillRect l="1084" t="-11504" r="-1084" b="-14206"/>
                </a:stretch>
              </a:blipFill>
              <a:ln w="28575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400"/>
                <a:endParaRPr lang="zh-CN" altLang="en-US" dirty="0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599161" y="3411746"/>
              <a:ext cx="5919734" cy="2722353"/>
              <a:chOff x="5599161" y="3411746"/>
              <a:chExt cx="5919734" cy="2722353"/>
            </a:xfrm>
          </p:grpSpPr>
          <p:sp>
            <p:nvSpPr>
              <p:cNvPr id="11" name="Text3"/>
              <p:cNvSpPr/>
              <p:nvPr/>
            </p:nvSpPr>
            <p:spPr>
              <a:xfrm>
                <a:off x="5599161" y="4397739"/>
                <a:ext cx="2218718" cy="12778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  <a:buSzPct val="25000"/>
                </a:pPr>
                <a:r>
                  <a:rPr lang="zh-CN" altLang="en-US" sz="1200" dirty="0"/>
                  <a:t>根据里程和时长计费</a:t>
                </a:r>
                <a:endParaRPr lang="en-US" dirty="0"/>
              </a:p>
            </p:txBody>
          </p:sp>
          <p:sp>
            <p:nvSpPr>
              <p:cNvPr id="12" name="Bullet3"/>
              <p:cNvSpPr/>
              <p:nvPr/>
            </p:nvSpPr>
            <p:spPr>
              <a:xfrm>
                <a:off x="5599161" y="3981342"/>
                <a:ext cx="2218718" cy="3925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algn="ctr">
                  <a:buSzPct val="25000"/>
                </a:pPr>
                <a:r>
                  <a:rPr lang="zh-CN" altLang="en-US" b="1" dirty="0"/>
                  <a:t>代驾服务费用</a:t>
                </a:r>
                <a:endParaRPr lang="en-US" dirty="0"/>
              </a:p>
            </p:txBody>
          </p:sp>
          <p:sp>
            <p:nvSpPr>
              <p:cNvPr id="18" name="IconBackground3"/>
              <p:cNvSpPr/>
              <p:nvPr/>
            </p:nvSpPr>
            <p:spPr>
              <a:xfrm>
                <a:off x="6500969" y="3411746"/>
                <a:ext cx="415102" cy="41510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  <p:sp>
            <p:nvSpPr>
              <p:cNvPr id="19" name="Icon3"/>
              <p:cNvSpPr/>
              <p:nvPr/>
            </p:nvSpPr>
            <p:spPr>
              <a:xfrm>
                <a:off x="6622195" y="3541222"/>
                <a:ext cx="172652" cy="156149"/>
              </a:xfrm>
              <a:custGeom>
                <a:avLst/>
                <a:gdLst>
                  <a:gd name="connsiteX0" fmla="*/ 503202 w 607568"/>
                  <a:gd name="connsiteY0" fmla="*/ 459310 h 549494"/>
                  <a:gd name="connsiteX1" fmla="*/ 548364 w 607568"/>
                  <a:gd name="connsiteY1" fmla="*/ 504402 h 549494"/>
                  <a:gd name="connsiteX2" fmla="*/ 503202 w 607568"/>
                  <a:gd name="connsiteY2" fmla="*/ 549494 h 549494"/>
                  <a:gd name="connsiteX3" fmla="*/ 458040 w 607568"/>
                  <a:gd name="connsiteY3" fmla="*/ 504402 h 549494"/>
                  <a:gd name="connsiteX4" fmla="*/ 503202 w 607568"/>
                  <a:gd name="connsiteY4" fmla="*/ 459310 h 549494"/>
                  <a:gd name="connsiteX5" fmla="*/ 197795 w 607568"/>
                  <a:gd name="connsiteY5" fmla="*/ 459310 h 549494"/>
                  <a:gd name="connsiteX6" fmla="*/ 242957 w 607568"/>
                  <a:gd name="connsiteY6" fmla="*/ 504402 h 549494"/>
                  <a:gd name="connsiteX7" fmla="*/ 197795 w 607568"/>
                  <a:gd name="connsiteY7" fmla="*/ 549494 h 549494"/>
                  <a:gd name="connsiteX8" fmla="*/ 152633 w 607568"/>
                  <a:gd name="connsiteY8" fmla="*/ 504402 h 549494"/>
                  <a:gd name="connsiteX9" fmla="*/ 197795 w 607568"/>
                  <a:gd name="connsiteY9" fmla="*/ 459310 h 549494"/>
                  <a:gd name="connsiteX10" fmla="*/ 143318 w 607568"/>
                  <a:gd name="connsiteY10" fmla="*/ 390791 h 549494"/>
                  <a:gd name="connsiteX11" fmla="*/ 554573 w 607568"/>
                  <a:gd name="connsiteY11" fmla="*/ 390791 h 549494"/>
                  <a:gd name="connsiteX12" fmla="*/ 554573 w 607568"/>
                  <a:gd name="connsiteY12" fmla="*/ 437435 h 549494"/>
                  <a:gd name="connsiteX13" fmla="*/ 143318 w 607568"/>
                  <a:gd name="connsiteY13" fmla="*/ 437435 h 549494"/>
                  <a:gd name="connsiteX14" fmla="*/ 115304 w 607568"/>
                  <a:gd name="connsiteY14" fmla="*/ 313028 h 549494"/>
                  <a:gd name="connsiteX15" fmla="*/ 582659 w 607568"/>
                  <a:gd name="connsiteY15" fmla="*/ 313028 h 549494"/>
                  <a:gd name="connsiteX16" fmla="*/ 582659 w 607568"/>
                  <a:gd name="connsiteY16" fmla="*/ 359672 h 549494"/>
                  <a:gd name="connsiteX17" fmla="*/ 115304 w 607568"/>
                  <a:gd name="connsiteY17" fmla="*/ 359672 h 549494"/>
                  <a:gd name="connsiteX18" fmla="*/ 0 w 607568"/>
                  <a:gd name="connsiteY18" fmla="*/ 169922 h 549494"/>
                  <a:gd name="connsiteX19" fmla="*/ 78962 w 607568"/>
                  <a:gd name="connsiteY19" fmla="*/ 169922 h 549494"/>
                  <a:gd name="connsiteX20" fmla="*/ 108516 w 607568"/>
                  <a:gd name="connsiteY20" fmla="*/ 235254 h 549494"/>
                  <a:gd name="connsiteX21" fmla="*/ 607568 w 607568"/>
                  <a:gd name="connsiteY21" fmla="*/ 235254 h 549494"/>
                  <a:gd name="connsiteX22" fmla="*/ 607568 w 607568"/>
                  <a:gd name="connsiteY22" fmla="*/ 281909 h 549494"/>
                  <a:gd name="connsiteX23" fmla="*/ 78428 w 607568"/>
                  <a:gd name="connsiteY23" fmla="*/ 281909 h 549494"/>
                  <a:gd name="connsiteX24" fmla="*/ 48798 w 607568"/>
                  <a:gd name="connsiteY24" fmla="*/ 216577 h 549494"/>
                  <a:gd name="connsiteX25" fmla="*/ 0 w 607568"/>
                  <a:gd name="connsiteY25" fmla="*/ 216577 h 549494"/>
                  <a:gd name="connsiteX26" fmla="*/ 257720 w 607568"/>
                  <a:gd name="connsiteY26" fmla="*/ 0 h 549494"/>
                  <a:gd name="connsiteX27" fmla="*/ 254207 w 607568"/>
                  <a:gd name="connsiteY27" fmla="*/ 30201 h 549494"/>
                  <a:gd name="connsiteX28" fmla="*/ 407797 w 607568"/>
                  <a:gd name="connsiteY28" fmla="*/ 197372 h 549494"/>
                  <a:gd name="connsiteX29" fmla="*/ 241147 w 607568"/>
                  <a:gd name="connsiteY29" fmla="*/ 144063 h 549494"/>
                  <a:gd name="connsiteX30" fmla="*/ 237633 w 607568"/>
                  <a:gd name="connsiteY30" fmla="*/ 174264 h 549494"/>
                  <a:gd name="connsiteX31" fmla="*/ 115586 w 607568"/>
                  <a:gd name="connsiteY31" fmla="*/ 71993 h 549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607568" h="549494">
                    <a:moveTo>
                      <a:pt x="503202" y="459310"/>
                    </a:moveTo>
                    <a:cubicBezTo>
                      <a:pt x="528144" y="459310"/>
                      <a:pt x="548364" y="479498"/>
                      <a:pt x="548364" y="504402"/>
                    </a:cubicBezTo>
                    <a:cubicBezTo>
                      <a:pt x="548364" y="529306"/>
                      <a:pt x="528144" y="549494"/>
                      <a:pt x="503202" y="549494"/>
                    </a:cubicBezTo>
                    <a:cubicBezTo>
                      <a:pt x="478260" y="549494"/>
                      <a:pt x="458040" y="529306"/>
                      <a:pt x="458040" y="504402"/>
                    </a:cubicBezTo>
                    <a:cubicBezTo>
                      <a:pt x="458040" y="479498"/>
                      <a:pt x="478260" y="459310"/>
                      <a:pt x="503202" y="459310"/>
                    </a:cubicBezTo>
                    <a:close/>
                    <a:moveTo>
                      <a:pt x="197795" y="459310"/>
                    </a:moveTo>
                    <a:cubicBezTo>
                      <a:pt x="222737" y="459310"/>
                      <a:pt x="242957" y="479498"/>
                      <a:pt x="242957" y="504402"/>
                    </a:cubicBezTo>
                    <a:cubicBezTo>
                      <a:pt x="242957" y="529306"/>
                      <a:pt x="222737" y="549494"/>
                      <a:pt x="197795" y="549494"/>
                    </a:cubicBezTo>
                    <a:cubicBezTo>
                      <a:pt x="172853" y="549494"/>
                      <a:pt x="152633" y="529306"/>
                      <a:pt x="152633" y="504402"/>
                    </a:cubicBezTo>
                    <a:cubicBezTo>
                      <a:pt x="152633" y="479498"/>
                      <a:pt x="172853" y="459310"/>
                      <a:pt x="197795" y="459310"/>
                    </a:cubicBezTo>
                    <a:close/>
                    <a:moveTo>
                      <a:pt x="143318" y="390791"/>
                    </a:moveTo>
                    <a:lnTo>
                      <a:pt x="554573" y="390791"/>
                    </a:lnTo>
                    <a:lnTo>
                      <a:pt x="554573" y="437435"/>
                    </a:lnTo>
                    <a:lnTo>
                      <a:pt x="143318" y="437435"/>
                    </a:lnTo>
                    <a:close/>
                    <a:moveTo>
                      <a:pt x="115304" y="313028"/>
                    </a:moveTo>
                    <a:lnTo>
                      <a:pt x="582659" y="313028"/>
                    </a:lnTo>
                    <a:lnTo>
                      <a:pt x="582659" y="359672"/>
                    </a:lnTo>
                    <a:lnTo>
                      <a:pt x="115304" y="359672"/>
                    </a:lnTo>
                    <a:close/>
                    <a:moveTo>
                      <a:pt x="0" y="169922"/>
                    </a:moveTo>
                    <a:lnTo>
                      <a:pt x="78962" y="169922"/>
                    </a:lnTo>
                    <a:lnTo>
                      <a:pt x="108516" y="235254"/>
                    </a:lnTo>
                    <a:lnTo>
                      <a:pt x="607568" y="235254"/>
                    </a:lnTo>
                    <a:lnTo>
                      <a:pt x="607568" y="281909"/>
                    </a:lnTo>
                    <a:lnTo>
                      <a:pt x="78428" y="281909"/>
                    </a:lnTo>
                    <a:lnTo>
                      <a:pt x="48798" y="216577"/>
                    </a:lnTo>
                    <a:lnTo>
                      <a:pt x="0" y="216577"/>
                    </a:lnTo>
                    <a:close/>
                    <a:moveTo>
                      <a:pt x="257720" y="0"/>
                    </a:moveTo>
                    <a:lnTo>
                      <a:pt x="254207" y="30201"/>
                    </a:lnTo>
                    <a:cubicBezTo>
                      <a:pt x="405964" y="47665"/>
                      <a:pt x="407797" y="197372"/>
                      <a:pt x="407797" y="197372"/>
                    </a:cubicBezTo>
                    <a:cubicBezTo>
                      <a:pt x="407797" y="197372"/>
                      <a:pt x="364340" y="158248"/>
                      <a:pt x="241147" y="144063"/>
                    </a:cubicBezTo>
                    <a:lnTo>
                      <a:pt x="237633" y="174264"/>
                    </a:lnTo>
                    <a:lnTo>
                      <a:pt x="115586" y="7199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24" name="Picture3"/>
              <p:cNvSpPr/>
              <p:nvPr/>
            </p:nvSpPr>
            <p:spPr>
              <a:xfrm>
                <a:off x="8385716" y="4807414"/>
                <a:ext cx="3133179" cy="1326685"/>
              </a:xfrm>
              <a:prstGeom prst="rect">
                <a:avLst/>
              </a:prstGeom>
              <a:blipFill>
                <a:blip r:embed="rId3"/>
                <a:stretch>
                  <a:fillRect l="1085" t="-23174" r="-1085" b="-29606"/>
                </a:stretch>
              </a:blipFill>
              <a:ln w="28575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 defTabSz="914400"/>
                <a:endParaRPr lang="zh-CN" altLang="en-US" dirty="0"/>
              </a:p>
            </p:txBody>
          </p:sp>
        </p:grpSp>
        <p:sp>
          <p:nvSpPr>
            <p:cNvPr id="27" name="Title"/>
            <p:cNvSpPr txBox="1"/>
            <p:nvPr/>
          </p:nvSpPr>
          <p:spPr>
            <a:xfrm>
              <a:off x="673100" y="1130300"/>
              <a:ext cx="7144777" cy="1088793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r>
                <a:rPr lang="zh-CN" altLang="en-US" sz="2400" b="1" dirty="0"/>
                <a:t>介绍共享汽车的代驾运营模式</a:t>
              </a:r>
              <a:endParaRPr lang="en-US" dirty="0"/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共享汽车的分时租赁模式</a:t>
            </a:r>
            <a:endParaRPr lang="en-US" dirty="0"/>
          </a:p>
        </p:txBody>
      </p:sp>
      <p:grpSp>
        <p:nvGrpSpPr>
          <p:cNvPr id="62" name="4a5fe309-5c3b-46b0-83a0-02f17b56a169.source.6.zh-Hans.pptx"/>
          <p:cNvGrpSpPr/>
          <p:nvPr/>
        </p:nvGrpSpPr>
        <p:grpSpPr>
          <a:xfrm>
            <a:off x="660399" y="1130303"/>
            <a:ext cx="10858501" cy="4928022"/>
            <a:chOff x="660399" y="1130303"/>
            <a:chExt cx="10858501" cy="4928022"/>
          </a:xfrm>
        </p:grpSpPr>
        <p:sp>
          <p:nvSpPr>
            <p:cNvPr id="3" name="Title"/>
            <p:cNvSpPr txBox="1"/>
            <p:nvPr/>
          </p:nvSpPr>
          <p:spPr>
            <a:xfrm>
              <a:off x="660400" y="1130303"/>
              <a:ext cx="10858500" cy="7781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介绍共享汽车的分时租赁运营模式</a:t>
              </a:r>
              <a:endParaRPr lang="en-US" dirty="0"/>
            </a:p>
          </p:txBody>
        </p:sp>
        <p:grpSp>
          <p:nvGrpSpPr>
            <p:cNvPr id="55" name="组合 54"/>
            <p:cNvGrpSpPr/>
            <p:nvPr/>
          </p:nvGrpSpPr>
          <p:grpSpPr>
            <a:xfrm>
              <a:off x="660399" y="2486709"/>
              <a:ext cx="1668270" cy="2840859"/>
              <a:chOff x="660399" y="2486709"/>
              <a:chExt cx="1668270" cy="2840859"/>
            </a:xfrm>
          </p:grpSpPr>
          <p:sp>
            <p:nvSpPr>
              <p:cNvPr id="46" name="shape1"/>
              <p:cNvSpPr/>
              <p:nvPr/>
            </p:nvSpPr>
            <p:spPr>
              <a:xfrm rot="8100000">
                <a:off x="1137628" y="2486709"/>
                <a:ext cx="706359" cy="70635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IconBackground1"/>
              <p:cNvSpPr txBox="1"/>
              <p:nvPr/>
            </p:nvSpPr>
            <p:spPr>
              <a:xfrm>
                <a:off x="1298280" y="2647362"/>
                <a:ext cx="385054" cy="38505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 dirty="0">
                  <a:noFill/>
                </a:endParaRPr>
              </a:p>
            </p:txBody>
          </p:sp>
          <p:sp>
            <p:nvSpPr>
              <p:cNvPr id="53" name="Icon1"/>
              <p:cNvSpPr/>
              <p:nvPr/>
            </p:nvSpPr>
            <p:spPr>
              <a:xfrm>
                <a:off x="1410150" y="2741698"/>
                <a:ext cx="161315" cy="196381"/>
              </a:xfrm>
              <a:custGeom>
                <a:avLst/>
                <a:gdLst>
                  <a:gd name="connsiteX0" fmla="*/ 284197 w 438150"/>
                  <a:gd name="connsiteY0" fmla="*/ 621 h 533400"/>
                  <a:gd name="connsiteX1" fmla="*/ 286102 w 438150"/>
                  <a:gd name="connsiteY1" fmla="*/ 621 h 533400"/>
                  <a:gd name="connsiteX2" fmla="*/ 286102 w 438150"/>
                  <a:gd name="connsiteY2" fmla="*/ 124446 h 533400"/>
                  <a:gd name="connsiteX3" fmla="*/ 286102 w 438150"/>
                  <a:gd name="connsiteY3" fmla="*/ 126351 h 533400"/>
                  <a:gd name="connsiteX4" fmla="*/ 314677 w 438150"/>
                  <a:gd name="connsiteY4" fmla="*/ 153021 h 533400"/>
                  <a:gd name="connsiteX5" fmla="*/ 314677 w 438150"/>
                  <a:gd name="connsiteY5" fmla="*/ 153021 h 533400"/>
                  <a:gd name="connsiteX6" fmla="*/ 438502 w 438150"/>
                  <a:gd name="connsiteY6" fmla="*/ 153021 h 533400"/>
                  <a:gd name="connsiteX7" fmla="*/ 438502 w 438150"/>
                  <a:gd name="connsiteY7" fmla="*/ 154926 h 533400"/>
                  <a:gd name="connsiteX8" fmla="*/ 438502 w 438150"/>
                  <a:gd name="connsiteY8" fmla="*/ 505446 h 533400"/>
                  <a:gd name="connsiteX9" fmla="*/ 409927 w 438150"/>
                  <a:gd name="connsiteY9" fmla="*/ 534021 h 533400"/>
                  <a:gd name="connsiteX10" fmla="*/ 28927 w 438150"/>
                  <a:gd name="connsiteY10" fmla="*/ 534021 h 533400"/>
                  <a:gd name="connsiteX11" fmla="*/ 352 w 438150"/>
                  <a:gd name="connsiteY11" fmla="*/ 505446 h 533400"/>
                  <a:gd name="connsiteX12" fmla="*/ 352 w 438150"/>
                  <a:gd name="connsiteY12" fmla="*/ 29196 h 533400"/>
                  <a:gd name="connsiteX13" fmla="*/ 28927 w 438150"/>
                  <a:gd name="connsiteY13" fmla="*/ 621 h 533400"/>
                  <a:gd name="connsiteX14" fmla="*/ 284197 w 438150"/>
                  <a:gd name="connsiteY14" fmla="*/ 621 h 533400"/>
                  <a:gd name="connsiteX15" fmla="*/ 248002 w 438150"/>
                  <a:gd name="connsiteY15" fmla="*/ 200646 h 533400"/>
                  <a:gd name="connsiteX16" fmla="*/ 152752 w 438150"/>
                  <a:gd name="connsiteY16" fmla="*/ 200646 h 533400"/>
                  <a:gd name="connsiteX17" fmla="*/ 152752 w 438150"/>
                  <a:gd name="connsiteY17" fmla="*/ 410196 h 533400"/>
                  <a:gd name="connsiteX18" fmla="*/ 171802 w 438150"/>
                  <a:gd name="connsiteY18" fmla="*/ 410196 h 533400"/>
                  <a:gd name="connsiteX19" fmla="*/ 171802 w 438150"/>
                  <a:gd name="connsiteY19" fmla="*/ 314946 h 533400"/>
                  <a:gd name="connsiteX20" fmla="*/ 248002 w 438150"/>
                  <a:gd name="connsiteY20" fmla="*/ 314946 h 533400"/>
                  <a:gd name="connsiteX21" fmla="*/ 249907 w 438150"/>
                  <a:gd name="connsiteY21" fmla="*/ 314946 h 533400"/>
                  <a:gd name="connsiteX22" fmla="*/ 305152 w 438150"/>
                  <a:gd name="connsiteY22" fmla="*/ 257796 h 533400"/>
                  <a:gd name="connsiteX23" fmla="*/ 248002 w 438150"/>
                  <a:gd name="connsiteY23" fmla="*/ 200646 h 533400"/>
                  <a:gd name="connsiteX24" fmla="*/ 248002 w 438150"/>
                  <a:gd name="connsiteY24" fmla="*/ 200646 h 533400"/>
                  <a:gd name="connsiteX25" fmla="*/ 248002 w 438150"/>
                  <a:gd name="connsiteY25" fmla="*/ 219696 h 533400"/>
                  <a:gd name="connsiteX26" fmla="*/ 286102 w 438150"/>
                  <a:gd name="connsiteY26" fmla="*/ 257796 h 533400"/>
                  <a:gd name="connsiteX27" fmla="*/ 248002 w 438150"/>
                  <a:gd name="connsiteY27" fmla="*/ 295896 h 533400"/>
                  <a:gd name="connsiteX28" fmla="*/ 248002 w 438150"/>
                  <a:gd name="connsiteY28" fmla="*/ 295896 h 533400"/>
                  <a:gd name="connsiteX29" fmla="*/ 171802 w 438150"/>
                  <a:gd name="connsiteY29" fmla="*/ 295896 h 533400"/>
                  <a:gd name="connsiteX30" fmla="*/ 171802 w 438150"/>
                  <a:gd name="connsiteY30" fmla="*/ 219696 h 533400"/>
                  <a:gd name="connsiteX31" fmla="*/ 248002 w 438150"/>
                  <a:gd name="connsiteY31" fmla="*/ 219696 h 533400"/>
                  <a:gd name="connsiteX32" fmla="*/ 428977 w 438150"/>
                  <a:gd name="connsiteY32" fmla="*/ 133971 h 533400"/>
                  <a:gd name="connsiteX33" fmla="*/ 314677 w 438150"/>
                  <a:gd name="connsiteY33" fmla="*/ 133971 h 533400"/>
                  <a:gd name="connsiteX34" fmla="*/ 313724 w 438150"/>
                  <a:gd name="connsiteY34" fmla="*/ 133971 h 533400"/>
                  <a:gd name="connsiteX35" fmla="*/ 305152 w 438150"/>
                  <a:gd name="connsiteY35" fmla="*/ 124446 h 533400"/>
                  <a:gd name="connsiteX36" fmla="*/ 305152 w 438150"/>
                  <a:gd name="connsiteY36" fmla="*/ 124446 h 533400"/>
                  <a:gd name="connsiteX37" fmla="*/ 305152 w 438150"/>
                  <a:gd name="connsiteY37" fmla="*/ 10146 h 533400"/>
                  <a:gd name="connsiteX38" fmla="*/ 428977 w 438150"/>
                  <a:gd name="connsiteY38" fmla="*/ 133971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38150" h="533400">
                    <a:moveTo>
                      <a:pt x="284197" y="621"/>
                    </a:moveTo>
                    <a:cubicBezTo>
                      <a:pt x="285149" y="621"/>
                      <a:pt x="286102" y="621"/>
                      <a:pt x="286102" y="621"/>
                    </a:cubicBezTo>
                    <a:lnTo>
                      <a:pt x="286102" y="124446"/>
                    </a:lnTo>
                    <a:lnTo>
                      <a:pt x="286102" y="126351"/>
                    </a:lnTo>
                    <a:cubicBezTo>
                      <a:pt x="287055" y="141591"/>
                      <a:pt x="299437" y="153021"/>
                      <a:pt x="314677" y="153021"/>
                    </a:cubicBezTo>
                    <a:lnTo>
                      <a:pt x="314677" y="153021"/>
                    </a:lnTo>
                    <a:lnTo>
                      <a:pt x="438502" y="153021"/>
                    </a:lnTo>
                    <a:cubicBezTo>
                      <a:pt x="438502" y="153974"/>
                      <a:pt x="438502" y="154926"/>
                      <a:pt x="438502" y="154926"/>
                    </a:cubicBezTo>
                    <a:lnTo>
                      <a:pt x="438502" y="505446"/>
                    </a:lnTo>
                    <a:cubicBezTo>
                      <a:pt x="438502" y="521639"/>
                      <a:pt x="426120" y="534021"/>
                      <a:pt x="409927" y="534021"/>
                    </a:cubicBezTo>
                    <a:lnTo>
                      <a:pt x="28927" y="534021"/>
                    </a:lnTo>
                    <a:cubicBezTo>
                      <a:pt x="12734" y="534021"/>
                      <a:pt x="352" y="521639"/>
                      <a:pt x="352" y="505446"/>
                    </a:cubicBezTo>
                    <a:lnTo>
                      <a:pt x="352" y="29196"/>
                    </a:lnTo>
                    <a:cubicBezTo>
                      <a:pt x="352" y="13004"/>
                      <a:pt x="12734" y="621"/>
                      <a:pt x="28927" y="621"/>
                    </a:cubicBezTo>
                    <a:lnTo>
                      <a:pt x="284197" y="621"/>
                    </a:lnTo>
                    <a:close/>
                    <a:moveTo>
                      <a:pt x="248002" y="200646"/>
                    </a:moveTo>
                    <a:lnTo>
                      <a:pt x="152752" y="200646"/>
                    </a:lnTo>
                    <a:lnTo>
                      <a:pt x="152752" y="410196"/>
                    </a:lnTo>
                    <a:lnTo>
                      <a:pt x="171802" y="410196"/>
                    </a:lnTo>
                    <a:lnTo>
                      <a:pt x="171802" y="314946"/>
                    </a:lnTo>
                    <a:lnTo>
                      <a:pt x="248002" y="314946"/>
                    </a:lnTo>
                    <a:lnTo>
                      <a:pt x="249907" y="314946"/>
                    </a:lnTo>
                    <a:cubicBezTo>
                      <a:pt x="280387" y="313994"/>
                      <a:pt x="305152" y="288276"/>
                      <a:pt x="305152" y="257796"/>
                    </a:cubicBezTo>
                    <a:cubicBezTo>
                      <a:pt x="305152" y="226364"/>
                      <a:pt x="279434" y="200646"/>
                      <a:pt x="248002" y="200646"/>
                    </a:cubicBezTo>
                    <a:lnTo>
                      <a:pt x="248002" y="200646"/>
                    </a:lnTo>
                    <a:close/>
                    <a:moveTo>
                      <a:pt x="248002" y="219696"/>
                    </a:moveTo>
                    <a:cubicBezTo>
                      <a:pt x="268957" y="219696"/>
                      <a:pt x="286102" y="236841"/>
                      <a:pt x="286102" y="257796"/>
                    </a:cubicBezTo>
                    <a:cubicBezTo>
                      <a:pt x="286102" y="278751"/>
                      <a:pt x="268957" y="295896"/>
                      <a:pt x="248002" y="295896"/>
                    </a:cubicBezTo>
                    <a:lnTo>
                      <a:pt x="248002" y="295896"/>
                    </a:lnTo>
                    <a:lnTo>
                      <a:pt x="171802" y="295896"/>
                    </a:lnTo>
                    <a:lnTo>
                      <a:pt x="171802" y="219696"/>
                    </a:lnTo>
                    <a:lnTo>
                      <a:pt x="248002" y="219696"/>
                    </a:lnTo>
                    <a:close/>
                    <a:moveTo>
                      <a:pt x="428977" y="133971"/>
                    </a:moveTo>
                    <a:lnTo>
                      <a:pt x="314677" y="133971"/>
                    </a:lnTo>
                    <a:lnTo>
                      <a:pt x="313724" y="133971"/>
                    </a:lnTo>
                    <a:cubicBezTo>
                      <a:pt x="308962" y="133019"/>
                      <a:pt x="305152" y="129209"/>
                      <a:pt x="305152" y="124446"/>
                    </a:cubicBezTo>
                    <a:lnTo>
                      <a:pt x="305152" y="124446"/>
                    </a:lnTo>
                    <a:lnTo>
                      <a:pt x="305152" y="10146"/>
                    </a:lnTo>
                    <a:lnTo>
                      <a:pt x="428977" y="133971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Bullet1"/>
              <p:cNvSpPr/>
              <p:nvPr/>
            </p:nvSpPr>
            <p:spPr>
              <a:xfrm flipH="1">
                <a:off x="660399" y="4187849"/>
                <a:ext cx="1663694" cy="45113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 anchorCtr="1">
                <a:normAutofit/>
              </a:bodyPr>
              <a:lstStyle/>
              <a:p>
                <a:pPr algn="ctr"/>
                <a:r>
                  <a:rPr kumimoji="1" lang="zh-CN" altLang="en-US" b="1" dirty="0">
                    <a:solidFill>
                      <a:schemeClr val="tx1"/>
                    </a:solidFill>
                  </a:rPr>
                  <a:t>分时租赁模式的优点</a:t>
                </a:r>
                <a:endParaRPr lang="en-US" dirty="0"/>
              </a:p>
            </p:txBody>
          </p:sp>
          <p:sp>
            <p:nvSpPr>
              <p:cNvPr id="51" name="Text1"/>
              <p:cNvSpPr/>
              <p:nvPr/>
            </p:nvSpPr>
            <p:spPr>
              <a:xfrm flipH="1">
                <a:off x="661240" y="4638980"/>
                <a:ext cx="1667429" cy="6885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1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方便快捷，可随时取用，无需购买</a:t>
                </a:r>
                <a:endParaRPr lang="en-US" dirty="0"/>
              </a:p>
            </p:txBody>
          </p:sp>
          <p:cxnSp>
            <p:nvCxnSpPr>
              <p:cNvPr id="49" name="line1"/>
              <p:cNvCxnSpPr/>
              <p:nvPr/>
            </p:nvCxnSpPr>
            <p:spPr>
              <a:xfrm>
                <a:off x="1490807" y="3419465"/>
                <a:ext cx="0" cy="607082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组合 55"/>
            <p:cNvGrpSpPr/>
            <p:nvPr/>
          </p:nvGrpSpPr>
          <p:grpSpPr>
            <a:xfrm>
              <a:off x="2695490" y="3217466"/>
              <a:ext cx="1515035" cy="2840859"/>
              <a:chOff x="2695490" y="3217466"/>
              <a:chExt cx="1515035" cy="2840859"/>
            </a:xfrm>
          </p:grpSpPr>
          <p:sp>
            <p:nvSpPr>
              <p:cNvPr id="39" name="shape2"/>
              <p:cNvSpPr/>
              <p:nvPr/>
            </p:nvSpPr>
            <p:spPr>
              <a:xfrm rot="8100000">
                <a:off x="3099829" y="3217466"/>
                <a:ext cx="706359" cy="706359"/>
              </a:xfrm>
              <a:prstGeom prst="teardrop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IconBackground2"/>
              <p:cNvSpPr txBox="1"/>
              <p:nvPr/>
            </p:nvSpPr>
            <p:spPr>
              <a:xfrm>
                <a:off x="3260482" y="3378119"/>
                <a:ext cx="385053" cy="38505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 dirty="0">
                  <a:noFill/>
                </a:endParaRPr>
              </a:p>
            </p:txBody>
          </p:sp>
          <p:sp>
            <p:nvSpPr>
              <p:cNvPr id="44" name="Bullet2"/>
              <p:cNvSpPr/>
              <p:nvPr/>
            </p:nvSpPr>
            <p:spPr>
              <a:xfrm flipH="1">
                <a:off x="2696918" y="4918606"/>
                <a:ext cx="1511640" cy="45113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 anchorCtr="1">
                <a:normAutofit/>
              </a:bodyPr>
              <a:lstStyle/>
              <a:p>
                <a:pPr algn="ctr"/>
                <a:r>
                  <a:rPr kumimoji="1" lang="zh-CN" altLang="en-US" b="1" dirty="0">
                    <a:solidFill>
                      <a:schemeClr val="tx1"/>
                    </a:solidFill>
                  </a:rPr>
                  <a:t>分时租赁模式的缺点</a:t>
                </a:r>
                <a:endParaRPr lang="en-US" dirty="0"/>
              </a:p>
            </p:txBody>
          </p:sp>
          <p:sp>
            <p:nvSpPr>
              <p:cNvPr id="45" name="Text2"/>
              <p:cNvSpPr/>
              <p:nvPr/>
            </p:nvSpPr>
            <p:spPr>
              <a:xfrm flipH="1">
                <a:off x="2695490" y="5369737"/>
                <a:ext cx="1515035" cy="6885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1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使用成本高，维护保养需投入，充电设施不足</a:t>
                </a:r>
                <a:endParaRPr lang="en-US" dirty="0"/>
              </a:p>
            </p:txBody>
          </p:sp>
          <p:cxnSp>
            <p:nvCxnSpPr>
              <p:cNvPr id="42" name="line2"/>
              <p:cNvCxnSpPr/>
              <p:nvPr/>
            </p:nvCxnSpPr>
            <p:spPr>
              <a:xfrm>
                <a:off x="3453008" y="4150222"/>
                <a:ext cx="0" cy="607082"/>
              </a:xfrm>
              <a:prstGeom prst="line">
                <a:avLst/>
              </a:prstGeom>
              <a:ln w="25400">
                <a:solidFill>
                  <a:schemeClr val="tx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con2"/>
              <p:cNvSpPr/>
              <p:nvPr/>
            </p:nvSpPr>
            <p:spPr>
              <a:xfrm>
                <a:off x="3358054" y="3499789"/>
                <a:ext cx="189368" cy="150793"/>
              </a:xfrm>
              <a:custGeom>
                <a:avLst/>
                <a:gdLst>
                  <a:gd name="connsiteX0" fmla="*/ 486767 w 514350"/>
                  <a:gd name="connsiteY0" fmla="*/ 621 h 409575"/>
                  <a:gd name="connsiteX1" fmla="*/ 515342 w 514350"/>
                  <a:gd name="connsiteY1" fmla="*/ 29196 h 409575"/>
                  <a:gd name="connsiteX2" fmla="*/ 515342 w 514350"/>
                  <a:gd name="connsiteY2" fmla="*/ 324471 h 409575"/>
                  <a:gd name="connsiteX3" fmla="*/ 486767 w 514350"/>
                  <a:gd name="connsiteY3" fmla="*/ 353046 h 409575"/>
                  <a:gd name="connsiteX4" fmla="*/ 192445 w 514350"/>
                  <a:gd name="connsiteY4" fmla="*/ 353046 h 409575"/>
                  <a:gd name="connsiteX5" fmla="*/ 115292 w 514350"/>
                  <a:gd name="connsiteY5" fmla="*/ 410196 h 409575"/>
                  <a:gd name="connsiteX6" fmla="*/ 115292 w 514350"/>
                  <a:gd name="connsiteY6" fmla="*/ 353046 h 409575"/>
                  <a:gd name="connsiteX7" fmla="*/ 29567 w 514350"/>
                  <a:gd name="connsiteY7" fmla="*/ 353046 h 409575"/>
                  <a:gd name="connsiteX8" fmla="*/ 992 w 514350"/>
                  <a:gd name="connsiteY8" fmla="*/ 324471 h 409575"/>
                  <a:gd name="connsiteX9" fmla="*/ 992 w 514350"/>
                  <a:gd name="connsiteY9" fmla="*/ 29196 h 409575"/>
                  <a:gd name="connsiteX10" fmla="*/ 29567 w 514350"/>
                  <a:gd name="connsiteY10" fmla="*/ 621 h 409575"/>
                  <a:gd name="connsiteX11" fmla="*/ 486767 w 514350"/>
                  <a:gd name="connsiteY11" fmla="*/ 621 h 409575"/>
                  <a:gd name="connsiteX12" fmla="*/ 124817 w 514350"/>
                  <a:gd name="connsiteY12" fmla="*/ 143496 h 409575"/>
                  <a:gd name="connsiteX13" fmla="*/ 91480 w 514350"/>
                  <a:gd name="connsiteY13" fmla="*/ 176834 h 409575"/>
                  <a:gd name="connsiteX14" fmla="*/ 124817 w 514350"/>
                  <a:gd name="connsiteY14" fmla="*/ 210171 h 409575"/>
                  <a:gd name="connsiteX15" fmla="*/ 158155 w 514350"/>
                  <a:gd name="connsiteY15" fmla="*/ 176834 h 409575"/>
                  <a:gd name="connsiteX16" fmla="*/ 124817 w 514350"/>
                  <a:gd name="connsiteY16" fmla="*/ 143496 h 409575"/>
                  <a:gd name="connsiteX17" fmla="*/ 258167 w 514350"/>
                  <a:gd name="connsiteY17" fmla="*/ 143496 h 409575"/>
                  <a:gd name="connsiteX18" fmla="*/ 224830 w 514350"/>
                  <a:gd name="connsiteY18" fmla="*/ 176834 h 409575"/>
                  <a:gd name="connsiteX19" fmla="*/ 258167 w 514350"/>
                  <a:gd name="connsiteY19" fmla="*/ 210171 h 409575"/>
                  <a:gd name="connsiteX20" fmla="*/ 291505 w 514350"/>
                  <a:gd name="connsiteY20" fmla="*/ 176834 h 409575"/>
                  <a:gd name="connsiteX21" fmla="*/ 258167 w 514350"/>
                  <a:gd name="connsiteY21" fmla="*/ 143496 h 409575"/>
                  <a:gd name="connsiteX22" fmla="*/ 391517 w 514350"/>
                  <a:gd name="connsiteY22" fmla="*/ 143496 h 409575"/>
                  <a:gd name="connsiteX23" fmla="*/ 358180 w 514350"/>
                  <a:gd name="connsiteY23" fmla="*/ 176834 h 409575"/>
                  <a:gd name="connsiteX24" fmla="*/ 391517 w 514350"/>
                  <a:gd name="connsiteY24" fmla="*/ 210171 h 409575"/>
                  <a:gd name="connsiteX25" fmla="*/ 424855 w 514350"/>
                  <a:gd name="connsiteY25" fmla="*/ 176834 h 409575"/>
                  <a:gd name="connsiteX26" fmla="*/ 391517 w 514350"/>
                  <a:gd name="connsiteY26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6767" y="621"/>
                    </a:moveTo>
                    <a:cubicBezTo>
                      <a:pt x="502960" y="621"/>
                      <a:pt x="515342" y="13004"/>
                      <a:pt x="515342" y="29196"/>
                    </a:cubicBezTo>
                    <a:lnTo>
                      <a:pt x="515342" y="324471"/>
                    </a:lnTo>
                    <a:cubicBezTo>
                      <a:pt x="515342" y="340664"/>
                      <a:pt x="502960" y="353046"/>
                      <a:pt x="486767" y="353046"/>
                    </a:cubicBezTo>
                    <a:lnTo>
                      <a:pt x="192445" y="353046"/>
                    </a:lnTo>
                    <a:lnTo>
                      <a:pt x="115292" y="410196"/>
                    </a:lnTo>
                    <a:lnTo>
                      <a:pt x="115292" y="353046"/>
                    </a:lnTo>
                    <a:lnTo>
                      <a:pt x="29567" y="353046"/>
                    </a:lnTo>
                    <a:cubicBezTo>
                      <a:pt x="13374" y="353046"/>
                      <a:pt x="992" y="340664"/>
                      <a:pt x="992" y="324471"/>
                    </a:cubicBezTo>
                    <a:lnTo>
                      <a:pt x="992" y="29196"/>
                    </a:lnTo>
                    <a:cubicBezTo>
                      <a:pt x="992" y="13004"/>
                      <a:pt x="13374" y="621"/>
                      <a:pt x="29567" y="621"/>
                    </a:cubicBezTo>
                    <a:lnTo>
                      <a:pt x="486767" y="621"/>
                    </a:lnTo>
                    <a:close/>
                    <a:moveTo>
                      <a:pt x="124817" y="143496"/>
                    </a:moveTo>
                    <a:cubicBezTo>
                      <a:pt x="106720" y="143496"/>
                      <a:pt x="91480" y="158736"/>
                      <a:pt x="91480" y="176834"/>
                    </a:cubicBezTo>
                    <a:cubicBezTo>
                      <a:pt x="91480" y="194931"/>
                      <a:pt x="106720" y="210171"/>
                      <a:pt x="124817" y="210171"/>
                    </a:cubicBezTo>
                    <a:cubicBezTo>
                      <a:pt x="142914" y="210171"/>
                      <a:pt x="158155" y="194931"/>
                      <a:pt x="158155" y="176834"/>
                    </a:cubicBezTo>
                    <a:cubicBezTo>
                      <a:pt x="158155" y="157784"/>
                      <a:pt x="142914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40070" y="143496"/>
                      <a:pt x="224830" y="158736"/>
                      <a:pt x="224830" y="176834"/>
                    </a:cubicBezTo>
                    <a:cubicBezTo>
                      <a:pt x="224830" y="194931"/>
                      <a:pt x="240070" y="210171"/>
                      <a:pt x="258167" y="210171"/>
                    </a:cubicBezTo>
                    <a:cubicBezTo>
                      <a:pt x="276264" y="210171"/>
                      <a:pt x="291505" y="194931"/>
                      <a:pt x="291505" y="176834"/>
                    </a:cubicBezTo>
                    <a:cubicBezTo>
                      <a:pt x="291505" y="157784"/>
                      <a:pt x="276264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420" y="143496"/>
                      <a:pt x="358180" y="158736"/>
                      <a:pt x="358180" y="176834"/>
                    </a:cubicBezTo>
                    <a:cubicBezTo>
                      <a:pt x="358180" y="194931"/>
                      <a:pt x="373420" y="210171"/>
                      <a:pt x="391517" y="210171"/>
                    </a:cubicBezTo>
                    <a:cubicBezTo>
                      <a:pt x="409614" y="210171"/>
                      <a:pt x="424855" y="194931"/>
                      <a:pt x="424855" y="176834"/>
                    </a:cubicBezTo>
                    <a:cubicBezTo>
                      <a:pt x="424855" y="157784"/>
                      <a:pt x="409614" y="143496"/>
                      <a:pt x="391517" y="143496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>
              <a:off x="4577346" y="2486709"/>
              <a:ext cx="1448919" cy="2840859"/>
              <a:chOff x="4577346" y="2486709"/>
              <a:chExt cx="1448919" cy="2840859"/>
            </a:xfrm>
          </p:grpSpPr>
          <p:sp>
            <p:nvSpPr>
              <p:cNvPr id="32" name="shape3"/>
              <p:cNvSpPr/>
              <p:nvPr/>
            </p:nvSpPr>
            <p:spPr>
              <a:xfrm rot="8100000">
                <a:off x="4948626" y="2486709"/>
                <a:ext cx="706359" cy="70635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IconBackground3"/>
              <p:cNvSpPr txBox="1"/>
              <p:nvPr/>
            </p:nvSpPr>
            <p:spPr>
              <a:xfrm>
                <a:off x="5109278" y="2647362"/>
                <a:ext cx="385054" cy="38505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 dirty="0">
                  <a:noFill/>
                </a:endParaRPr>
              </a:p>
            </p:txBody>
          </p:sp>
          <p:sp>
            <p:nvSpPr>
              <p:cNvPr id="37" name="Bullet3"/>
              <p:cNvSpPr/>
              <p:nvPr/>
            </p:nvSpPr>
            <p:spPr>
              <a:xfrm flipH="1">
                <a:off x="4577346" y="4187849"/>
                <a:ext cx="1444850" cy="45113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 anchorCtr="1">
                <a:normAutofit/>
              </a:bodyPr>
              <a:lstStyle/>
              <a:p>
                <a:pPr algn="ctr"/>
                <a:r>
                  <a:rPr kumimoji="1" lang="zh-CN" altLang="en-US" b="1" dirty="0">
                    <a:solidFill>
                      <a:schemeClr val="tx1"/>
                    </a:solidFill>
                  </a:rPr>
                  <a:t>分时租赁模式的发展趋势</a:t>
                </a:r>
                <a:endParaRPr lang="en-US" dirty="0"/>
              </a:p>
            </p:txBody>
          </p:sp>
          <p:sp>
            <p:nvSpPr>
              <p:cNvPr id="38" name="Text3"/>
              <p:cNvSpPr/>
              <p:nvPr/>
            </p:nvSpPr>
            <p:spPr>
              <a:xfrm flipH="1">
                <a:off x="4578171" y="4638980"/>
                <a:ext cx="1448094" cy="6885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1">
                <a:normAutofit fontScale="850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朝向更智能化，更环保的方向发展</a:t>
                </a:r>
                <a:endParaRPr lang="en-US" dirty="0"/>
              </a:p>
            </p:txBody>
          </p:sp>
          <p:cxnSp>
            <p:nvCxnSpPr>
              <p:cNvPr id="35" name="line3"/>
              <p:cNvCxnSpPr/>
              <p:nvPr/>
            </p:nvCxnSpPr>
            <p:spPr>
              <a:xfrm>
                <a:off x="5301805" y="3419466"/>
                <a:ext cx="0" cy="607082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Icon3"/>
              <p:cNvSpPr/>
              <p:nvPr/>
            </p:nvSpPr>
            <p:spPr>
              <a:xfrm>
                <a:off x="5208594" y="2745205"/>
                <a:ext cx="182354" cy="192875"/>
              </a:xfrm>
              <a:custGeom>
                <a:avLst/>
                <a:gdLst>
                  <a:gd name="connsiteX0" fmla="*/ 371955 w 495300"/>
                  <a:gd name="connsiteY0" fmla="*/ 621 h 523875"/>
                  <a:gd name="connsiteX1" fmla="*/ 400530 w 495300"/>
                  <a:gd name="connsiteY1" fmla="*/ 29196 h 523875"/>
                  <a:gd name="connsiteX2" fmla="*/ 400530 w 495300"/>
                  <a:gd name="connsiteY2" fmla="*/ 133971 h 523875"/>
                  <a:gd name="connsiteX3" fmla="*/ 371955 w 495300"/>
                  <a:gd name="connsiteY3" fmla="*/ 162546 h 523875"/>
                  <a:gd name="connsiteX4" fmla="*/ 257655 w 495300"/>
                  <a:gd name="connsiteY4" fmla="*/ 162546 h 523875"/>
                  <a:gd name="connsiteX5" fmla="*/ 257655 w 495300"/>
                  <a:gd name="connsiteY5" fmla="*/ 286371 h 523875"/>
                  <a:gd name="connsiteX6" fmla="*/ 419580 w 495300"/>
                  <a:gd name="connsiteY6" fmla="*/ 286371 h 523875"/>
                  <a:gd name="connsiteX7" fmla="*/ 457680 w 495300"/>
                  <a:gd name="connsiteY7" fmla="*/ 322566 h 523875"/>
                  <a:gd name="connsiteX8" fmla="*/ 457680 w 495300"/>
                  <a:gd name="connsiteY8" fmla="*/ 324471 h 523875"/>
                  <a:gd name="connsiteX9" fmla="*/ 457680 w 495300"/>
                  <a:gd name="connsiteY9" fmla="*/ 429246 h 523875"/>
                  <a:gd name="connsiteX10" fmla="*/ 476730 w 495300"/>
                  <a:gd name="connsiteY10" fmla="*/ 429246 h 523875"/>
                  <a:gd name="connsiteX11" fmla="*/ 495780 w 495300"/>
                  <a:gd name="connsiteY11" fmla="*/ 448296 h 523875"/>
                  <a:gd name="connsiteX12" fmla="*/ 495780 w 495300"/>
                  <a:gd name="connsiteY12" fmla="*/ 505446 h 523875"/>
                  <a:gd name="connsiteX13" fmla="*/ 476730 w 495300"/>
                  <a:gd name="connsiteY13" fmla="*/ 524496 h 523875"/>
                  <a:gd name="connsiteX14" fmla="*/ 419580 w 495300"/>
                  <a:gd name="connsiteY14" fmla="*/ 524496 h 523875"/>
                  <a:gd name="connsiteX15" fmla="*/ 400530 w 495300"/>
                  <a:gd name="connsiteY15" fmla="*/ 505446 h 523875"/>
                  <a:gd name="connsiteX16" fmla="*/ 400530 w 495300"/>
                  <a:gd name="connsiteY16" fmla="*/ 448296 h 523875"/>
                  <a:gd name="connsiteX17" fmla="*/ 419580 w 495300"/>
                  <a:gd name="connsiteY17" fmla="*/ 429246 h 523875"/>
                  <a:gd name="connsiteX18" fmla="*/ 438630 w 495300"/>
                  <a:gd name="connsiteY18" fmla="*/ 429246 h 523875"/>
                  <a:gd name="connsiteX19" fmla="*/ 438630 w 495300"/>
                  <a:gd name="connsiteY19" fmla="*/ 324471 h 523875"/>
                  <a:gd name="connsiteX20" fmla="*/ 420533 w 495300"/>
                  <a:gd name="connsiteY20" fmla="*/ 305421 h 523875"/>
                  <a:gd name="connsiteX21" fmla="*/ 419580 w 495300"/>
                  <a:gd name="connsiteY21" fmla="*/ 305421 h 523875"/>
                  <a:gd name="connsiteX22" fmla="*/ 257655 w 495300"/>
                  <a:gd name="connsiteY22" fmla="*/ 305421 h 523875"/>
                  <a:gd name="connsiteX23" fmla="*/ 257655 w 495300"/>
                  <a:gd name="connsiteY23" fmla="*/ 429246 h 523875"/>
                  <a:gd name="connsiteX24" fmla="*/ 276705 w 495300"/>
                  <a:gd name="connsiteY24" fmla="*/ 429246 h 523875"/>
                  <a:gd name="connsiteX25" fmla="*/ 295755 w 495300"/>
                  <a:gd name="connsiteY25" fmla="*/ 448296 h 523875"/>
                  <a:gd name="connsiteX26" fmla="*/ 295755 w 495300"/>
                  <a:gd name="connsiteY26" fmla="*/ 505446 h 523875"/>
                  <a:gd name="connsiteX27" fmla="*/ 276705 w 495300"/>
                  <a:gd name="connsiteY27" fmla="*/ 524496 h 523875"/>
                  <a:gd name="connsiteX28" fmla="*/ 219555 w 495300"/>
                  <a:gd name="connsiteY28" fmla="*/ 524496 h 523875"/>
                  <a:gd name="connsiteX29" fmla="*/ 200505 w 495300"/>
                  <a:gd name="connsiteY29" fmla="*/ 505446 h 523875"/>
                  <a:gd name="connsiteX30" fmla="*/ 200505 w 495300"/>
                  <a:gd name="connsiteY30" fmla="*/ 448296 h 523875"/>
                  <a:gd name="connsiteX31" fmla="*/ 219555 w 495300"/>
                  <a:gd name="connsiteY31" fmla="*/ 429246 h 523875"/>
                  <a:gd name="connsiteX32" fmla="*/ 238605 w 495300"/>
                  <a:gd name="connsiteY32" fmla="*/ 429246 h 523875"/>
                  <a:gd name="connsiteX33" fmla="*/ 238605 w 495300"/>
                  <a:gd name="connsiteY33" fmla="*/ 305421 h 523875"/>
                  <a:gd name="connsiteX34" fmla="*/ 76680 w 495300"/>
                  <a:gd name="connsiteY34" fmla="*/ 305421 h 523875"/>
                  <a:gd name="connsiteX35" fmla="*/ 57630 w 495300"/>
                  <a:gd name="connsiteY35" fmla="*/ 323519 h 523875"/>
                  <a:gd name="connsiteX36" fmla="*/ 57630 w 495300"/>
                  <a:gd name="connsiteY36" fmla="*/ 324471 h 523875"/>
                  <a:gd name="connsiteX37" fmla="*/ 57630 w 495300"/>
                  <a:gd name="connsiteY37" fmla="*/ 429246 h 523875"/>
                  <a:gd name="connsiteX38" fmla="*/ 76680 w 495300"/>
                  <a:gd name="connsiteY38" fmla="*/ 429246 h 523875"/>
                  <a:gd name="connsiteX39" fmla="*/ 95730 w 495300"/>
                  <a:gd name="connsiteY39" fmla="*/ 448296 h 523875"/>
                  <a:gd name="connsiteX40" fmla="*/ 95730 w 495300"/>
                  <a:gd name="connsiteY40" fmla="*/ 505446 h 523875"/>
                  <a:gd name="connsiteX41" fmla="*/ 76680 w 495300"/>
                  <a:gd name="connsiteY41" fmla="*/ 524496 h 523875"/>
                  <a:gd name="connsiteX42" fmla="*/ 19530 w 495300"/>
                  <a:gd name="connsiteY42" fmla="*/ 524496 h 523875"/>
                  <a:gd name="connsiteX43" fmla="*/ 480 w 495300"/>
                  <a:gd name="connsiteY43" fmla="*/ 505446 h 523875"/>
                  <a:gd name="connsiteX44" fmla="*/ 480 w 495300"/>
                  <a:gd name="connsiteY44" fmla="*/ 448296 h 523875"/>
                  <a:gd name="connsiteX45" fmla="*/ 19530 w 495300"/>
                  <a:gd name="connsiteY45" fmla="*/ 429246 h 523875"/>
                  <a:gd name="connsiteX46" fmla="*/ 38580 w 495300"/>
                  <a:gd name="connsiteY46" fmla="*/ 429246 h 523875"/>
                  <a:gd name="connsiteX47" fmla="*/ 38580 w 495300"/>
                  <a:gd name="connsiteY47" fmla="*/ 324471 h 523875"/>
                  <a:gd name="connsiteX48" fmla="*/ 74775 w 495300"/>
                  <a:gd name="connsiteY48" fmla="*/ 286371 h 523875"/>
                  <a:gd name="connsiteX49" fmla="*/ 76680 w 495300"/>
                  <a:gd name="connsiteY49" fmla="*/ 286371 h 523875"/>
                  <a:gd name="connsiteX50" fmla="*/ 238605 w 495300"/>
                  <a:gd name="connsiteY50" fmla="*/ 286371 h 523875"/>
                  <a:gd name="connsiteX51" fmla="*/ 238605 w 495300"/>
                  <a:gd name="connsiteY51" fmla="*/ 162546 h 523875"/>
                  <a:gd name="connsiteX52" fmla="*/ 124305 w 495300"/>
                  <a:gd name="connsiteY52" fmla="*/ 162546 h 523875"/>
                  <a:gd name="connsiteX53" fmla="*/ 95730 w 495300"/>
                  <a:gd name="connsiteY53" fmla="*/ 133971 h 523875"/>
                  <a:gd name="connsiteX54" fmla="*/ 95730 w 495300"/>
                  <a:gd name="connsiteY54" fmla="*/ 29196 h 523875"/>
                  <a:gd name="connsiteX55" fmla="*/ 124305 w 495300"/>
                  <a:gd name="connsiteY55" fmla="*/ 621 h 523875"/>
                  <a:gd name="connsiteX56" fmla="*/ 371955 w 495300"/>
                  <a:gd name="connsiteY56" fmla="*/ 621 h 523875"/>
                  <a:gd name="connsiteX57" fmla="*/ 148118 w 495300"/>
                  <a:gd name="connsiteY57" fmla="*/ 95871 h 523875"/>
                  <a:gd name="connsiteX58" fmla="*/ 133830 w 495300"/>
                  <a:gd name="connsiteY58" fmla="*/ 110159 h 523875"/>
                  <a:gd name="connsiteX59" fmla="*/ 148118 w 495300"/>
                  <a:gd name="connsiteY59" fmla="*/ 124446 h 523875"/>
                  <a:gd name="connsiteX60" fmla="*/ 162405 w 495300"/>
                  <a:gd name="connsiteY60" fmla="*/ 110159 h 523875"/>
                  <a:gd name="connsiteX61" fmla="*/ 148118 w 495300"/>
                  <a:gd name="connsiteY61" fmla="*/ 9587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495300" h="523875">
                    <a:moveTo>
                      <a:pt x="371955" y="621"/>
                    </a:moveTo>
                    <a:cubicBezTo>
                      <a:pt x="388148" y="621"/>
                      <a:pt x="400530" y="13004"/>
                      <a:pt x="400530" y="29196"/>
                    </a:cubicBezTo>
                    <a:lnTo>
                      <a:pt x="400530" y="133971"/>
                    </a:lnTo>
                    <a:cubicBezTo>
                      <a:pt x="400530" y="150164"/>
                      <a:pt x="388148" y="162546"/>
                      <a:pt x="371955" y="162546"/>
                    </a:cubicBezTo>
                    <a:lnTo>
                      <a:pt x="257655" y="162546"/>
                    </a:lnTo>
                    <a:lnTo>
                      <a:pt x="257655" y="286371"/>
                    </a:lnTo>
                    <a:lnTo>
                      <a:pt x="419580" y="286371"/>
                    </a:lnTo>
                    <a:cubicBezTo>
                      <a:pt x="439583" y="286371"/>
                      <a:pt x="456727" y="302564"/>
                      <a:pt x="457680" y="322566"/>
                    </a:cubicBezTo>
                    <a:lnTo>
                      <a:pt x="457680" y="324471"/>
                    </a:lnTo>
                    <a:lnTo>
                      <a:pt x="457680" y="429246"/>
                    </a:lnTo>
                    <a:lnTo>
                      <a:pt x="476730" y="429246"/>
                    </a:lnTo>
                    <a:cubicBezTo>
                      <a:pt x="487208" y="429246"/>
                      <a:pt x="495780" y="437819"/>
                      <a:pt x="495780" y="448296"/>
                    </a:cubicBezTo>
                    <a:lnTo>
                      <a:pt x="495780" y="505446"/>
                    </a:lnTo>
                    <a:cubicBezTo>
                      <a:pt x="495780" y="515924"/>
                      <a:pt x="487208" y="524496"/>
                      <a:pt x="476730" y="524496"/>
                    </a:cubicBezTo>
                    <a:lnTo>
                      <a:pt x="419580" y="524496"/>
                    </a:lnTo>
                    <a:cubicBezTo>
                      <a:pt x="409102" y="524496"/>
                      <a:pt x="400530" y="515924"/>
                      <a:pt x="400530" y="505446"/>
                    </a:cubicBezTo>
                    <a:lnTo>
                      <a:pt x="400530" y="448296"/>
                    </a:lnTo>
                    <a:cubicBezTo>
                      <a:pt x="400530" y="437819"/>
                      <a:pt x="409102" y="429246"/>
                      <a:pt x="419580" y="429246"/>
                    </a:cubicBezTo>
                    <a:lnTo>
                      <a:pt x="438630" y="429246"/>
                    </a:lnTo>
                    <a:lnTo>
                      <a:pt x="438630" y="324471"/>
                    </a:lnTo>
                    <a:cubicBezTo>
                      <a:pt x="438630" y="313994"/>
                      <a:pt x="431010" y="306374"/>
                      <a:pt x="420533" y="305421"/>
                    </a:cubicBezTo>
                    <a:lnTo>
                      <a:pt x="419580" y="305421"/>
                    </a:lnTo>
                    <a:lnTo>
                      <a:pt x="257655" y="305421"/>
                    </a:lnTo>
                    <a:lnTo>
                      <a:pt x="257655" y="429246"/>
                    </a:lnTo>
                    <a:lnTo>
                      <a:pt x="276705" y="429246"/>
                    </a:lnTo>
                    <a:cubicBezTo>
                      <a:pt x="287183" y="429246"/>
                      <a:pt x="295755" y="437819"/>
                      <a:pt x="295755" y="448296"/>
                    </a:cubicBezTo>
                    <a:lnTo>
                      <a:pt x="295755" y="505446"/>
                    </a:lnTo>
                    <a:cubicBezTo>
                      <a:pt x="295755" y="515924"/>
                      <a:pt x="287183" y="524496"/>
                      <a:pt x="276705" y="524496"/>
                    </a:cubicBezTo>
                    <a:lnTo>
                      <a:pt x="219555" y="524496"/>
                    </a:lnTo>
                    <a:cubicBezTo>
                      <a:pt x="209077" y="524496"/>
                      <a:pt x="200505" y="515924"/>
                      <a:pt x="200505" y="505446"/>
                    </a:cubicBezTo>
                    <a:lnTo>
                      <a:pt x="200505" y="448296"/>
                    </a:lnTo>
                    <a:cubicBezTo>
                      <a:pt x="200505" y="437819"/>
                      <a:pt x="209077" y="429246"/>
                      <a:pt x="219555" y="429246"/>
                    </a:cubicBezTo>
                    <a:lnTo>
                      <a:pt x="238605" y="429246"/>
                    </a:lnTo>
                    <a:lnTo>
                      <a:pt x="238605" y="305421"/>
                    </a:lnTo>
                    <a:lnTo>
                      <a:pt x="76680" y="305421"/>
                    </a:lnTo>
                    <a:cubicBezTo>
                      <a:pt x="66202" y="305421"/>
                      <a:pt x="58583" y="313041"/>
                      <a:pt x="57630" y="323519"/>
                    </a:cubicBezTo>
                    <a:lnTo>
                      <a:pt x="57630" y="324471"/>
                    </a:lnTo>
                    <a:lnTo>
                      <a:pt x="57630" y="429246"/>
                    </a:lnTo>
                    <a:lnTo>
                      <a:pt x="76680" y="429246"/>
                    </a:lnTo>
                    <a:cubicBezTo>
                      <a:pt x="87158" y="429246"/>
                      <a:pt x="95730" y="437819"/>
                      <a:pt x="95730" y="448296"/>
                    </a:cubicBezTo>
                    <a:lnTo>
                      <a:pt x="95730" y="505446"/>
                    </a:lnTo>
                    <a:cubicBezTo>
                      <a:pt x="95730" y="515924"/>
                      <a:pt x="87158" y="524496"/>
                      <a:pt x="76680" y="524496"/>
                    </a:cubicBezTo>
                    <a:lnTo>
                      <a:pt x="19530" y="524496"/>
                    </a:lnTo>
                    <a:cubicBezTo>
                      <a:pt x="9052" y="524496"/>
                      <a:pt x="480" y="515924"/>
                      <a:pt x="480" y="505446"/>
                    </a:cubicBezTo>
                    <a:lnTo>
                      <a:pt x="480" y="448296"/>
                    </a:lnTo>
                    <a:cubicBezTo>
                      <a:pt x="480" y="437819"/>
                      <a:pt x="9052" y="429246"/>
                      <a:pt x="19530" y="429246"/>
                    </a:cubicBezTo>
                    <a:lnTo>
                      <a:pt x="38580" y="429246"/>
                    </a:lnTo>
                    <a:lnTo>
                      <a:pt x="38580" y="324471"/>
                    </a:lnTo>
                    <a:cubicBezTo>
                      <a:pt x="38580" y="304469"/>
                      <a:pt x="54773" y="287324"/>
                      <a:pt x="74775" y="286371"/>
                    </a:cubicBezTo>
                    <a:lnTo>
                      <a:pt x="76680" y="286371"/>
                    </a:lnTo>
                    <a:lnTo>
                      <a:pt x="238605" y="286371"/>
                    </a:lnTo>
                    <a:lnTo>
                      <a:pt x="238605" y="162546"/>
                    </a:lnTo>
                    <a:lnTo>
                      <a:pt x="124305" y="162546"/>
                    </a:lnTo>
                    <a:cubicBezTo>
                      <a:pt x="108112" y="162546"/>
                      <a:pt x="95730" y="150164"/>
                      <a:pt x="95730" y="133971"/>
                    </a:cubicBezTo>
                    <a:lnTo>
                      <a:pt x="95730" y="29196"/>
                    </a:lnTo>
                    <a:cubicBezTo>
                      <a:pt x="95730" y="13004"/>
                      <a:pt x="108112" y="621"/>
                      <a:pt x="124305" y="621"/>
                    </a:cubicBezTo>
                    <a:lnTo>
                      <a:pt x="371955" y="621"/>
                    </a:lnTo>
                    <a:close/>
                    <a:moveTo>
                      <a:pt x="148118" y="95871"/>
                    </a:moveTo>
                    <a:cubicBezTo>
                      <a:pt x="140498" y="95871"/>
                      <a:pt x="133830" y="102539"/>
                      <a:pt x="133830" y="110159"/>
                    </a:cubicBezTo>
                    <a:cubicBezTo>
                      <a:pt x="133830" y="117779"/>
                      <a:pt x="140498" y="124446"/>
                      <a:pt x="148118" y="124446"/>
                    </a:cubicBezTo>
                    <a:cubicBezTo>
                      <a:pt x="155737" y="124446"/>
                      <a:pt x="162405" y="117779"/>
                      <a:pt x="162405" y="110159"/>
                    </a:cubicBezTo>
                    <a:cubicBezTo>
                      <a:pt x="162405" y="102539"/>
                      <a:pt x="155737" y="95871"/>
                      <a:pt x="148118" y="958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58" name="组合 57"/>
            <p:cNvGrpSpPr/>
            <p:nvPr/>
          </p:nvGrpSpPr>
          <p:grpSpPr>
            <a:xfrm>
              <a:off x="6393085" y="3217466"/>
              <a:ext cx="1451336" cy="2840859"/>
              <a:chOff x="6393085" y="3217466"/>
              <a:chExt cx="1451336" cy="2840859"/>
            </a:xfrm>
          </p:grpSpPr>
          <p:sp>
            <p:nvSpPr>
              <p:cNvPr id="25" name="shape4"/>
              <p:cNvSpPr/>
              <p:nvPr/>
            </p:nvSpPr>
            <p:spPr>
              <a:xfrm rot="8100000">
                <a:off x="6765574" y="3217466"/>
                <a:ext cx="706359" cy="706359"/>
              </a:xfrm>
              <a:prstGeom prst="teardrop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IconBackground4"/>
              <p:cNvSpPr txBox="1"/>
              <p:nvPr/>
            </p:nvSpPr>
            <p:spPr>
              <a:xfrm>
                <a:off x="6926227" y="3378119"/>
                <a:ext cx="385053" cy="38505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 dirty="0">
                  <a:noFill/>
                </a:endParaRPr>
              </a:p>
            </p:txBody>
          </p:sp>
          <p:sp>
            <p:nvSpPr>
              <p:cNvPr id="30" name="Bullet4"/>
              <p:cNvSpPr/>
              <p:nvPr/>
            </p:nvSpPr>
            <p:spPr>
              <a:xfrm flipH="1">
                <a:off x="6394546" y="4918606"/>
                <a:ext cx="1448085" cy="45113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 anchorCtr="1">
                <a:normAutofit/>
              </a:bodyPr>
              <a:lstStyle/>
              <a:p>
                <a:pPr algn="ctr"/>
                <a:r>
                  <a:rPr kumimoji="1" lang="zh-CN" altLang="en-US" b="1" dirty="0">
                    <a:solidFill>
                      <a:schemeClr val="tx1"/>
                    </a:solidFill>
                  </a:rPr>
                  <a:t>共享汽车分时租赁的市场规模</a:t>
                </a:r>
                <a:endParaRPr lang="en-US" dirty="0"/>
              </a:p>
            </p:txBody>
          </p:sp>
          <p:sp>
            <p:nvSpPr>
              <p:cNvPr id="31" name="Text4"/>
              <p:cNvSpPr/>
              <p:nvPr/>
            </p:nvSpPr>
            <p:spPr>
              <a:xfrm flipH="1">
                <a:off x="6393085" y="5369737"/>
                <a:ext cx="1451336" cy="6885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1">
                <a:normAutofit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市场规模巨大，增长速度迅猛</a:t>
                </a:r>
                <a:endParaRPr lang="en-US" dirty="0"/>
              </a:p>
            </p:txBody>
          </p:sp>
          <p:cxnSp>
            <p:nvCxnSpPr>
              <p:cNvPr id="28" name="line4"/>
              <p:cNvCxnSpPr/>
              <p:nvPr/>
            </p:nvCxnSpPr>
            <p:spPr>
              <a:xfrm>
                <a:off x="7118753" y="4150222"/>
                <a:ext cx="0" cy="607082"/>
              </a:xfrm>
              <a:prstGeom prst="line">
                <a:avLst/>
              </a:prstGeom>
              <a:ln w="25400">
                <a:solidFill>
                  <a:schemeClr val="tx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Icon4"/>
              <p:cNvSpPr/>
              <p:nvPr/>
            </p:nvSpPr>
            <p:spPr>
              <a:xfrm>
                <a:off x="7028850" y="3474383"/>
                <a:ext cx="179476" cy="192525"/>
              </a:xfrm>
              <a:custGeom>
                <a:avLst/>
                <a:gdLst>
                  <a:gd name="connsiteX0" fmla="*/ 8356 w 487477"/>
                  <a:gd name="connsiteY0" fmla="*/ 512114 h 522922"/>
                  <a:gd name="connsiteX1" fmla="*/ 8356 w 487477"/>
                  <a:gd name="connsiteY1" fmla="*/ 512114 h 522922"/>
                  <a:gd name="connsiteX2" fmla="*/ 8356 w 487477"/>
                  <a:gd name="connsiteY2" fmla="*/ 512114 h 522922"/>
                  <a:gd name="connsiteX3" fmla="*/ 7404 w 487477"/>
                  <a:gd name="connsiteY3" fmla="*/ 511161 h 522922"/>
                  <a:gd name="connsiteX4" fmla="*/ 5499 w 487477"/>
                  <a:gd name="connsiteY4" fmla="*/ 508303 h 522922"/>
                  <a:gd name="connsiteX5" fmla="*/ 5499 w 487477"/>
                  <a:gd name="connsiteY5" fmla="*/ 508303 h 522922"/>
                  <a:gd name="connsiteX6" fmla="*/ 5499 w 487477"/>
                  <a:gd name="connsiteY6" fmla="*/ 507351 h 522922"/>
                  <a:gd name="connsiteX7" fmla="*/ 4546 w 487477"/>
                  <a:gd name="connsiteY7" fmla="*/ 505446 h 522922"/>
                  <a:gd name="connsiteX8" fmla="*/ 3593 w 487477"/>
                  <a:gd name="connsiteY8" fmla="*/ 503541 h 522922"/>
                  <a:gd name="connsiteX9" fmla="*/ 3593 w 487477"/>
                  <a:gd name="connsiteY9" fmla="*/ 503541 h 522922"/>
                  <a:gd name="connsiteX10" fmla="*/ 3593 w 487477"/>
                  <a:gd name="connsiteY10" fmla="*/ 503541 h 522922"/>
                  <a:gd name="connsiteX11" fmla="*/ 3593 w 487477"/>
                  <a:gd name="connsiteY11" fmla="*/ 503541 h 522922"/>
                  <a:gd name="connsiteX12" fmla="*/ 2641 w 487477"/>
                  <a:gd name="connsiteY12" fmla="*/ 501636 h 522922"/>
                  <a:gd name="connsiteX13" fmla="*/ 2641 w 487477"/>
                  <a:gd name="connsiteY13" fmla="*/ 500684 h 522922"/>
                  <a:gd name="connsiteX14" fmla="*/ 1689 w 487477"/>
                  <a:gd name="connsiteY14" fmla="*/ 498778 h 522922"/>
                  <a:gd name="connsiteX15" fmla="*/ 736 w 487477"/>
                  <a:gd name="connsiteY15" fmla="*/ 494968 h 522922"/>
                  <a:gd name="connsiteX16" fmla="*/ 736 w 487477"/>
                  <a:gd name="connsiteY16" fmla="*/ 492111 h 522922"/>
                  <a:gd name="connsiteX17" fmla="*/ 736 w 487477"/>
                  <a:gd name="connsiteY17" fmla="*/ 485443 h 522922"/>
                  <a:gd name="connsiteX18" fmla="*/ 5499 w 487477"/>
                  <a:gd name="connsiteY18" fmla="*/ 467346 h 522922"/>
                  <a:gd name="connsiteX19" fmla="*/ 155041 w 487477"/>
                  <a:gd name="connsiteY19" fmla="*/ 151116 h 522922"/>
                  <a:gd name="connsiteX20" fmla="*/ 158851 w 487477"/>
                  <a:gd name="connsiteY20" fmla="*/ 134924 h 522922"/>
                  <a:gd name="connsiteX21" fmla="*/ 158851 w 487477"/>
                  <a:gd name="connsiteY21" fmla="*/ 19671 h 522922"/>
                  <a:gd name="connsiteX22" fmla="*/ 120751 w 487477"/>
                  <a:gd name="connsiteY22" fmla="*/ 19671 h 522922"/>
                  <a:gd name="connsiteX23" fmla="*/ 120751 w 487477"/>
                  <a:gd name="connsiteY23" fmla="*/ 621 h 522922"/>
                  <a:gd name="connsiteX24" fmla="*/ 368401 w 487477"/>
                  <a:gd name="connsiteY24" fmla="*/ 621 h 522922"/>
                  <a:gd name="connsiteX25" fmla="*/ 368401 w 487477"/>
                  <a:gd name="connsiteY25" fmla="*/ 19671 h 522922"/>
                  <a:gd name="connsiteX26" fmla="*/ 330301 w 487477"/>
                  <a:gd name="connsiteY26" fmla="*/ 19671 h 522922"/>
                  <a:gd name="connsiteX27" fmla="*/ 330301 w 487477"/>
                  <a:gd name="connsiteY27" fmla="*/ 134924 h 522922"/>
                  <a:gd name="connsiteX28" fmla="*/ 334111 w 487477"/>
                  <a:gd name="connsiteY28" fmla="*/ 151116 h 522922"/>
                  <a:gd name="connsiteX29" fmla="*/ 483654 w 487477"/>
                  <a:gd name="connsiteY29" fmla="*/ 467346 h 522922"/>
                  <a:gd name="connsiteX30" fmla="*/ 485558 w 487477"/>
                  <a:gd name="connsiteY30" fmla="*/ 504493 h 522922"/>
                  <a:gd name="connsiteX31" fmla="*/ 485558 w 487477"/>
                  <a:gd name="connsiteY31" fmla="*/ 504493 h 522922"/>
                  <a:gd name="connsiteX32" fmla="*/ 484606 w 487477"/>
                  <a:gd name="connsiteY32" fmla="*/ 506399 h 522922"/>
                  <a:gd name="connsiteX33" fmla="*/ 459841 w 487477"/>
                  <a:gd name="connsiteY33" fmla="*/ 523543 h 522922"/>
                  <a:gd name="connsiteX34" fmla="*/ 457936 w 487477"/>
                  <a:gd name="connsiteY34" fmla="*/ 523543 h 522922"/>
                  <a:gd name="connsiteX35" fmla="*/ 32168 w 487477"/>
                  <a:gd name="connsiteY35" fmla="*/ 523543 h 522922"/>
                  <a:gd name="connsiteX36" fmla="*/ 30264 w 487477"/>
                  <a:gd name="connsiteY36" fmla="*/ 523543 h 522922"/>
                  <a:gd name="connsiteX37" fmla="*/ 27406 w 487477"/>
                  <a:gd name="connsiteY37" fmla="*/ 523543 h 522922"/>
                  <a:gd name="connsiteX38" fmla="*/ 23596 w 487477"/>
                  <a:gd name="connsiteY38" fmla="*/ 522591 h 522922"/>
                  <a:gd name="connsiteX39" fmla="*/ 23596 w 487477"/>
                  <a:gd name="connsiteY39" fmla="*/ 522591 h 522922"/>
                  <a:gd name="connsiteX40" fmla="*/ 17881 w 487477"/>
                  <a:gd name="connsiteY40" fmla="*/ 520686 h 522922"/>
                  <a:gd name="connsiteX41" fmla="*/ 15976 w 487477"/>
                  <a:gd name="connsiteY41" fmla="*/ 519734 h 522922"/>
                  <a:gd name="connsiteX42" fmla="*/ 15024 w 487477"/>
                  <a:gd name="connsiteY42" fmla="*/ 518781 h 522922"/>
                  <a:gd name="connsiteX43" fmla="*/ 10261 w 487477"/>
                  <a:gd name="connsiteY43" fmla="*/ 514971 h 522922"/>
                  <a:gd name="connsiteX44" fmla="*/ 8356 w 487477"/>
                  <a:gd name="connsiteY44" fmla="*/ 512114 h 522922"/>
                  <a:gd name="connsiteX45" fmla="*/ 8356 w 487477"/>
                  <a:gd name="connsiteY45" fmla="*/ 512114 h 522922"/>
                  <a:gd name="connsiteX46" fmla="*/ 255054 w 487477"/>
                  <a:gd name="connsiteY46" fmla="*/ 402576 h 522922"/>
                  <a:gd name="connsiteX47" fmla="*/ 252196 w 487477"/>
                  <a:gd name="connsiteY47" fmla="*/ 404481 h 522922"/>
                  <a:gd name="connsiteX48" fmla="*/ 246481 w 487477"/>
                  <a:gd name="connsiteY48" fmla="*/ 408291 h 522922"/>
                  <a:gd name="connsiteX49" fmla="*/ 55029 w 487477"/>
                  <a:gd name="connsiteY49" fmla="*/ 414959 h 522922"/>
                  <a:gd name="connsiteX50" fmla="*/ 51218 w 487477"/>
                  <a:gd name="connsiteY50" fmla="*/ 413053 h 522922"/>
                  <a:gd name="connsiteX51" fmla="*/ 22643 w 487477"/>
                  <a:gd name="connsiteY51" fmla="*/ 474014 h 522922"/>
                  <a:gd name="connsiteX52" fmla="*/ 21691 w 487477"/>
                  <a:gd name="connsiteY52" fmla="*/ 475918 h 522922"/>
                  <a:gd name="connsiteX53" fmla="*/ 21691 w 487477"/>
                  <a:gd name="connsiteY53" fmla="*/ 495921 h 522922"/>
                  <a:gd name="connsiteX54" fmla="*/ 29311 w 487477"/>
                  <a:gd name="connsiteY54" fmla="*/ 502589 h 522922"/>
                  <a:gd name="connsiteX55" fmla="*/ 30264 w 487477"/>
                  <a:gd name="connsiteY55" fmla="*/ 502589 h 522922"/>
                  <a:gd name="connsiteX56" fmla="*/ 31216 w 487477"/>
                  <a:gd name="connsiteY56" fmla="*/ 502589 h 522922"/>
                  <a:gd name="connsiteX57" fmla="*/ 456983 w 487477"/>
                  <a:gd name="connsiteY57" fmla="*/ 502589 h 522922"/>
                  <a:gd name="connsiteX58" fmla="*/ 457936 w 487477"/>
                  <a:gd name="connsiteY58" fmla="*/ 502589 h 522922"/>
                  <a:gd name="connsiteX59" fmla="*/ 466508 w 487477"/>
                  <a:gd name="connsiteY59" fmla="*/ 495921 h 522922"/>
                  <a:gd name="connsiteX60" fmla="*/ 467461 w 487477"/>
                  <a:gd name="connsiteY60" fmla="*/ 477824 h 522922"/>
                  <a:gd name="connsiteX61" fmla="*/ 466508 w 487477"/>
                  <a:gd name="connsiteY61" fmla="*/ 475918 h 522922"/>
                  <a:gd name="connsiteX62" fmla="*/ 465556 w 487477"/>
                  <a:gd name="connsiteY62" fmla="*/ 474014 h 522922"/>
                  <a:gd name="connsiteX63" fmla="*/ 423646 w 487477"/>
                  <a:gd name="connsiteY63" fmla="*/ 385431 h 522922"/>
                  <a:gd name="connsiteX64" fmla="*/ 255054 w 487477"/>
                  <a:gd name="connsiteY64" fmla="*/ 402576 h 522922"/>
                  <a:gd name="connsiteX65" fmla="*/ 305536 w 487477"/>
                  <a:gd name="connsiteY65" fmla="*/ 255891 h 522922"/>
                  <a:gd name="connsiteX66" fmla="*/ 272199 w 487477"/>
                  <a:gd name="connsiteY66" fmla="*/ 289228 h 522922"/>
                  <a:gd name="connsiteX67" fmla="*/ 305536 w 487477"/>
                  <a:gd name="connsiteY67" fmla="*/ 322566 h 522922"/>
                  <a:gd name="connsiteX68" fmla="*/ 338874 w 487477"/>
                  <a:gd name="connsiteY68" fmla="*/ 289228 h 522922"/>
                  <a:gd name="connsiteX69" fmla="*/ 305536 w 487477"/>
                  <a:gd name="connsiteY69" fmla="*/ 255891 h 52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87477" h="522922">
                    <a:moveTo>
                      <a:pt x="8356" y="512114"/>
                    </a:moveTo>
                    <a:lnTo>
                      <a:pt x="8356" y="512114"/>
                    </a:lnTo>
                    <a:lnTo>
                      <a:pt x="8356" y="512114"/>
                    </a:lnTo>
                    <a:lnTo>
                      <a:pt x="7404" y="511161"/>
                    </a:lnTo>
                    <a:cubicBezTo>
                      <a:pt x="6451" y="510209"/>
                      <a:pt x="6451" y="509256"/>
                      <a:pt x="5499" y="508303"/>
                    </a:cubicBezTo>
                    <a:lnTo>
                      <a:pt x="5499" y="508303"/>
                    </a:lnTo>
                    <a:lnTo>
                      <a:pt x="5499" y="507351"/>
                    </a:lnTo>
                    <a:lnTo>
                      <a:pt x="4546" y="505446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2641" y="501636"/>
                    </a:lnTo>
                    <a:cubicBezTo>
                      <a:pt x="2641" y="501636"/>
                      <a:pt x="2641" y="500684"/>
                      <a:pt x="2641" y="500684"/>
                    </a:cubicBezTo>
                    <a:cubicBezTo>
                      <a:pt x="2641" y="499731"/>
                      <a:pt x="2641" y="499731"/>
                      <a:pt x="1689" y="498778"/>
                    </a:cubicBezTo>
                    <a:cubicBezTo>
                      <a:pt x="1689" y="497826"/>
                      <a:pt x="736" y="495921"/>
                      <a:pt x="736" y="494968"/>
                    </a:cubicBezTo>
                    <a:lnTo>
                      <a:pt x="736" y="492111"/>
                    </a:lnTo>
                    <a:cubicBezTo>
                      <a:pt x="736" y="490206"/>
                      <a:pt x="736" y="487349"/>
                      <a:pt x="736" y="485443"/>
                    </a:cubicBezTo>
                    <a:cubicBezTo>
                      <a:pt x="736" y="478776"/>
                      <a:pt x="2641" y="473061"/>
                      <a:pt x="5499" y="467346"/>
                    </a:cubicBezTo>
                    <a:lnTo>
                      <a:pt x="155041" y="151116"/>
                    </a:lnTo>
                    <a:cubicBezTo>
                      <a:pt x="157899" y="146353"/>
                      <a:pt x="158851" y="140639"/>
                      <a:pt x="158851" y="134924"/>
                    </a:cubicBezTo>
                    <a:lnTo>
                      <a:pt x="158851" y="19671"/>
                    </a:lnTo>
                    <a:lnTo>
                      <a:pt x="120751" y="19671"/>
                    </a:lnTo>
                    <a:lnTo>
                      <a:pt x="120751" y="621"/>
                    </a:lnTo>
                    <a:lnTo>
                      <a:pt x="368401" y="621"/>
                    </a:lnTo>
                    <a:lnTo>
                      <a:pt x="368401" y="19671"/>
                    </a:lnTo>
                    <a:lnTo>
                      <a:pt x="330301" y="19671"/>
                    </a:lnTo>
                    <a:lnTo>
                      <a:pt x="330301" y="134924"/>
                    </a:lnTo>
                    <a:cubicBezTo>
                      <a:pt x="330301" y="140639"/>
                      <a:pt x="331254" y="146353"/>
                      <a:pt x="334111" y="151116"/>
                    </a:cubicBezTo>
                    <a:lnTo>
                      <a:pt x="483654" y="467346"/>
                    </a:lnTo>
                    <a:cubicBezTo>
                      <a:pt x="489368" y="478776"/>
                      <a:pt x="489368" y="492111"/>
                      <a:pt x="485558" y="504493"/>
                    </a:cubicBezTo>
                    <a:lnTo>
                      <a:pt x="485558" y="504493"/>
                    </a:lnTo>
                    <a:lnTo>
                      <a:pt x="484606" y="506399"/>
                    </a:lnTo>
                    <a:cubicBezTo>
                      <a:pt x="479843" y="515924"/>
                      <a:pt x="470318" y="522591"/>
                      <a:pt x="459841" y="523543"/>
                    </a:cubicBezTo>
                    <a:lnTo>
                      <a:pt x="457936" y="523543"/>
                    </a:lnTo>
                    <a:lnTo>
                      <a:pt x="32168" y="523543"/>
                    </a:lnTo>
                    <a:lnTo>
                      <a:pt x="30264" y="523543"/>
                    </a:lnTo>
                    <a:cubicBezTo>
                      <a:pt x="29311" y="523543"/>
                      <a:pt x="28358" y="523543"/>
                      <a:pt x="27406" y="523543"/>
                    </a:cubicBezTo>
                    <a:cubicBezTo>
                      <a:pt x="26454" y="523543"/>
                      <a:pt x="24549" y="523543"/>
                      <a:pt x="23596" y="522591"/>
                    </a:cubicBezTo>
                    <a:lnTo>
                      <a:pt x="23596" y="522591"/>
                    </a:lnTo>
                    <a:cubicBezTo>
                      <a:pt x="21691" y="521639"/>
                      <a:pt x="19786" y="521639"/>
                      <a:pt x="17881" y="520686"/>
                    </a:cubicBezTo>
                    <a:lnTo>
                      <a:pt x="15976" y="519734"/>
                    </a:lnTo>
                    <a:cubicBezTo>
                      <a:pt x="15976" y="519734"/>
                      <a:pt x="15024" y="519734"/>
                      <a:pt x="15024" y="518781"/>
                    </a:cubicBezTo>
                    <a:cubicBezTo>
                      <a:pt x="13118" y="517828"/>
                      <a:pt x="11214" y="515924"/>
                      <a:pt x="10261" y="514971"/>
                    </a:cubicBezTo>
                    <a:lnTo>
                      <a:pt x="8356" y="512114"/>
                    </a:lnTo>
                    <a:lnTo>
                      <a:pt x="8356" y="512114"/>
                    </a:lnTo>
                    <a:close/>
                    <a:moveTo>
                      <a:pt x="255054" y="402576"/>
                    </a:moveTo>
                    <a:lnTo>
                      <a:pt x="252196" y="404481"/>
                    </a:lnTo>
                    <a:lnTo>
                      <a:pt x="246481" y="408291"/>
                    </a:lnTo>
                    <a:cubicBezTo>
                      <a:pt x="198856" y="439724"/>
                      <a:pt x="119799" y="440676"/>
                      <a:pt x="55029" y="414959"/>
                    </a:cubicBezTo>
                    <a:lnTo>
                      <a:pt x="51218" y="413053"/>
                    </a:lnTo>
                    <a:lnTo>
                      <a:pt x="22643" y="474014"/>
                    </a:lnTo>
                    <a:lnTo>
                      <a:pt x="21691" y="475918"/>
                    </a:lnTo>
                    <a:cubicBezTo>
                      <a:pt x="18833" y="482586"/>
                      <a:pt x="18833" y="490206"/>
                      <a:pt x="21691" y="495921"/>
                    </a:cubicBezTo>
                    <a:cubicBezTo>
                      <a:pt x="22643" y="498778"/>
                      <a:pt x="25501" y="501636"/>
                      <a:pt x="29311" y="502589"/>
                    </a:cubicBezTo>
                    <a:lnTo>
                      <a:pt x="30264" y="502589"/>
                    </a:lnTo>
                    <a:lnTo>
                      <a:pt x="31216" y="502589"/>
                    </a:lnTo>
                    <a:lnTo>
                      <a:pt x="456983" y="502589"/>
                    </a:lnTo>
                    <a:lnTo>
                      <a:pt x="457936" y="502589"/>
                    </a:lnTo>
                    <a:cubicBezTo>
                      <a:pt x="461746" y="502589"/>
                      <a:pt x="464604" y="499731"/>
                      <a:pt x="466508" y="495921"/>
                    </a:cubicBezTo>
                    <a:cubicBezTo>
                      <a:pt x="468414" y="490206"/>
                      <a:pt x="469366" y="483539"/>
                      <a:pt x="467461" y="477824"/>
                    </a:cubicBezTo>
                    <a:lnTo>
                      <a:pt x="466508" y="475918"/>
                    </a:lnTo>
                    <a:lnTo>
                      <a:pt x="465556" y="474014"/>
                    </a:lnTo>
                    <a:lnTo>
                      <a:pt x="423646" y="385431"/>
                    </a:lnTo>
                    <a:cubicBezTo>
                      <a:pt x="365543" y="372096"/>
                      <a:pt x="296011" y="376859"/>
                      <a:pt x="255054" y="402576"/>
                    </a:cubicBezTo>
                    <a:close/>
                    <a:moveTo>
                      <a:pt x="305536" y="255891"/>
                    </a:moveTo>
                    <a:cubicBezTo>
                      <a:pt x="287439" y="255891"/>
                      <a:pt x="272199" y="271131"/>
                      <a:pt x="272199" y="289228"/>
                    </a:cubicBezTo>
                    <a:cubicBezTo>
                      <a:pt x="272199" y="307326"/>
                      <a:pt x="287439" y="322566"/>
                      <a:pt x="305536" y="322566"/>
                    </a:cubicBezTo>
                    <a:cubicBezTo>
                      <a:pt x="323633" y="322566"/>
                      <a:pt x="338874" y="307326"/>
                      <a:pt x="338874" y="289228"/>
                    </a:cubicBezTo>
                    <a:cubicBezTo>
                      <a:pt x="338874" y="270178"/>
                      <a:pt x="323633" y="255891"/>
                      <a:pt x="305536" y="255891"/>
                    </a:cubicBez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59" name="组合 58"/>
            <p:cNvGrpSpPr/>
            <p:nvPr/>
          </p:nvGrpSpPr>
          <p:grpSpPr>
            <a:xfrm>
              <a:off x="8211241" y="2486709"/>
              <a:ext cx="1452162" cy="2840859"/>
              <a:chOff x="8211241" y="2486709"/>
              <a:chExt cx="1452162" cy="2840859"/>
            </a:xfrm>
          </p:grpSpPr>
          <p:sp>
            <p:nvSpPr>
              <p:cNvPr id="18" name="shape5"/>
              <p:cNvSpPr/>
              <p:nvPr/>
            </p:nvSpPr>
            <p:spPr>
              <a:xfrm rot="8100000">
                <a:off x="8584142" y="2486709"/>
                <a:ext cx="706360" cy="706359"/>
              </a:xfrm>
              <a:prstGeom prst="teardrop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IconBackground5"/>
              <p:cNvSpPr txBox="1"/>
              <p:nvPr/>
            </p:nvSpPr>
            <p:spPr>
              <a:xfrm>
                <a:off x="8742757" y="2647362"/>
                <a:ext cx="385054" cy="38505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 dirty="0">
                  <a:noFill/>
                </a:endParaRPr>
              </a:p>
            </p:txBody>
          </p:sp>
          <p:sp>
            <p:nvSpPr>
              <p:cNvPr id="23" name="Bullet5"/>
              <p:cNvSpPr/>
              <p:nvPr/>
            </p:nvSpPr>
            <p:spPr>
              <a:xfrm flipH="1">
                <a:off x="8211241" y="4187849"/>
                <a:ext cx="1448087" cy="45113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 anchorCtr="1">
                <a:normAutofit/>
              </a:bodyPr>
              <a:lstStyle/>
              <a:p>
                <a:pPr algn="ctr"/>
                <a:r>
                  <a:rPr kumimoji="1" lang="zh-CN" altLang="en-US" b="1" dirty="0" err="1">
                    <a:solidFill>
                      <a:schemeClr val="tx1"/>
                    </a:solidFill>
                  </a:rPr>
                  <a:t>共享汽车分时租赁的市场主体</a:t>
                </a:r>
                <a:endParaRPr lang="en-US" dirty="0"/>
              </a:p>
            </p:txBody>
          </p:sp>
          <p:sp>
            <p:nvSpPr>
              <p:cNvPr id="24" name="Text5"/>
              <p:cNvSpPr/>
              <p:nvPr/>
            </p:nvSpPr>
            <p:spPr>
              <a:xfrm flipH="1">
                <a:off x="8212066" y="4638980"/>
                <a:ext cx="1451337" cy="6885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以大型汽车厂商和互联网公司为主</a:t>
                </a:r>
                <a:endParaRPr lang="en-US" dirty="0"/>
              </a:p>
            </p:txBody>
          </p:sp>
          <p:cxnSp>
            <p:nvCxnSpPr>
              <p:cNvPr id="21" name="line5"/>
              <p:cNvCxnSpPr/>
              <p:nvPr/>
            </p:nvCxnSpPr>
            <p:spPr>
              <a:xfrm>
                <a:off x="8937322" y="3419465"/>
                <a:ext cx="0" cy="607082"/>
              </a:xfrm>
              <a:prstGeom prst="line">
                <a:avLst/>
              </a:prstGeom>
              <a:ln w="25400"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Icon5"/>
              <p:cNvSpPr/>
              <p:nvPr/>
            </p:nvSpPr>
            <p:spPr>
              <a:xfrm>
                <a:off x="8835285" y="2766246"/>
                <a:ext cx="196382" cy="147286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133 w 533400"/>
                  <a:gd name="connsiteY9" fmla="*/ 198741 h 400050"/>
                  <a:gd name="connsiteX10" fmla="*/ 351128 w 533400"/>
                  <a:gd name="connsiteY10" fmla="*/ 204456 h 400050"/>
                  <a:gd name="connsiteX11" fmla="*/ 351128 w 533400"/>
                  <a:gd name="connsiteY11" fmla="*/ 204456 h 400050"/>
                  <a:gd name="connsiteX12" fmla="*/ 267308 w 533400"/>
                  <a:gd name="connsiteY12" fmla="*/ 315899 h 400050"/>
                  <a:gd name="connsiteX13" fmla="*/ 264451 w 533400"/>
                  <a:gd name="connsiteY13" fmla="*/ 318756 h 400050"/>
                  <a:gd name="connsiteX14" fmla="*/ 224446 w 533400"/>
                  <a:gd name="connsiteY14" fmla="*/ 318756 h 400050"/>
                  <a:gd name="connsiteX15" fmla="*/ 224446 w 533400"/>
                  <a:gd name="connsiteY15" fmla="*/ 318756 h 400050"/>
                  <a:gd name="connsiteX16" fmla="*/ 162533 w 533400"/>
                  <a:gd name="connsiteY16" fmla="*/ 257796 h 400050"/>
                  <a:gd name="connsiteX17" fmla="*/ 160628 w 533400"/>
                  <a:gd name="connsiteY17" fmla="*/ 255891 h 400050"/>
                  <a:gd name="connsiteX18" fmla="*/ 120623 w 533400"/>
                  <a:gd name="connsiteY18" fmla="*/ 259701 h 400050"/>
                  <a:gd name="connsiteX19" fmla="*/ 120623 w 533400"/>
                  <a:gd name="connsiteY19" fmla="*/ 259701 h 400050"/>
                  <a:gd name="connsiteX20" fmla="*/ 32993 w 533400"/>
                  <a:gd name="connsiteY20" fmla="*/ 366381 h 400050"/>
                  <a:gd name="connsiteX21" fmla="*/ 31088 w 533400"/>
                  <a:gd name="connsiteY21" fmla="*/ 372096 h 400050"/>
                  <a:gd name="connsiteX22" fmla="*/ 40613 w 533400"/>
                  <a:gd name="connsiteY22" fmla="*/ 381621 h 400050"/>
                  <a:gd name="connsiteX23" fmla="*/ 40613 w 533400"/>
                  <a:gd name="connsiteY23" fmla="*/ 381621 h 400050"/>
                  <a:gd name="connsiteX24" fmla="*/ 497813 w 533400"/>
                  <a:gd name="connsiteY24" fmla="*/ 381621 h 400050"/>
                  <a:gd name="connsiteX25" fmla="*/ 503528 w 533400"/>
                  <a:gd name="connsiteY25" fmla="*/ 379716 h 400050"/>
                  <a:gd name="connsiteX26" fmla="*/ 506386 w 533400"/>
                  <a:gd name="connsiteY26" fmla="*/ 366381 h 400050"/>
                  <a:gd name="connsiteX27" fmla="*/ 506386 w 533400"/>
                  <a:gd name="connsiteY27" fmla="*/ 366381 h 400050"/>
                  <a:gd name="connsiteX28" fmla="*/ 398753 w 533400"/>
                  <a:gd name="connsiteY28" fmla="*/ 205409 h 400050"/>
                  <a:gd name="connsiteX29" fmla="*/ 391133 w 533400"/>
                  <a:gd name="connsiteY29" fmla="*/ 198741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626" y="621"/>
                      <a:pt x="534008" y="13004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8289"/>
                      <a:pt x="521626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2990" y="400671"/>
                      <a:pt x="608" y="388289"/>
                      <a:pt x="608" y="372096"/>
                    </a:cubicBezTo>
                    <a:lnTo>
                      <a:pt x="608" y="29196"/>
                    </a:lnTo>
                    <a:cubicBezTo>
                      <a:pt x="608" y="13004"/>
                      <a:pt x="12990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133" y="198741"/>
                    </a:moveTo>
                    <a:cubicBezTo>
                      <a:pt x="378751" y="189216"/>
                      <a:pt x="360653" y="192074"/>
                      <a:pt x="351128" y="204456"/>
                    </a:cubicBezTo>
                    <a:lnTo>
                      <a:pt x="351128" y="204456"/>
                    </a:lnTo>
                    <a:lnTo>
                      <a:pt x="267308" y="315899"/>
                    </a:lnTo>
                    <a:cubicBezTo>
                      <a:pt x="266355" y="316851"/>
                      <a:pt x="265403" y="317804"/>
                      <a:pt x="264451" y="318756"/>
                    </a:cubicBezTo>
                    <a:cubicBezTo>
                      <a:pt x="253021" y="330186"/>
                      <a:pt x="234923" y="330186"/>
                      <a:pt x="224446" y="318756"/>
                    </a:cubicBezTo>
                    <a:lnTo>
                      <a:pt x="224446" y="318756"/>
                    </a:lnTo>
                    <a:lnTo>
                      <a:pt x="162533" y="257796"/>
                    </a:lnTo>
                    <a:cubicBezTo>
                      <a:pt x="161580" y="256844"/>
                      <a:pt x="161580" y="256844"/>
                      <a:pt x="160628" y="255891"/>
                    </a:cubicBezTo>
                    <a:cubicBezTo>
                      <a:pt x="148246" y="245414"/>
                      <a:pt x="130148" y="247319"/>
                      <a:pt x="120623" y="259701"/>
                    </a:cubicBezTo>
                    <a:lnTo>
                      <a:pt x="120623" y="259701"/>
                    </a:lnTo>
                    <a:lnTo>
                      <a:pt x="32993" y="366381"/>
                    </a:lnTo>
                    <a:cubicBezTo>
                      <a:pt x="32040" y="368286"/>
                      <a:pt x="31088" y="370191"/>
                      <a:pt x="31088" y="372096"/>
                    </a:cubicBezTo>
                    <a:cubicBezTo>
                      <a:pt x="31088" y="377811"/>
                      <a:pt x="34898" y="381621"/>
                      <a:pt x="40613" y="381621"/>
                    </a:cubicBezTo>
                    <a:lnTo>
                      <a:pt x="40613" y="381621"/>
                    </a:lnTo>
                    <a:lnTo>
                      <a:pt x="497813" y="381621"/>
                    </a:lnTo>
                    <a:cubicBezTo>
                      <a:pt x="499718" y="381621"/>
                      <a:pt x="501623" y="380669"/>
                      <a:pt x="503528" y="379716"/>
                    </a:cubicBezTo>
                    <a:cubicBezTo>
                      <a:pt x="508290" y="376859"/>
                      <a:pt x="509243" y="371144"/>
                      <a:pt x="506386" y="366381"/>
                    </a:cubicBezTo>
                    <a:lnTo>
                      <a:pt x="506386" y="366381"/>
                    </a:lnTo>
                    <a:lnTo>
                      <a:pt x="398753" y="205409"/>
                    </a:lnTo>
                    <a:cubicBezTo>
                      <a:pt x="395896" y="202551"/>
                      <a:pt x="393990" y="200646"/>
                      <a:pt x="391133" y="198741"/>
                    </a:cubicBezTo>
                    <a:close/>
                    <a:moveTo>
                      <a:pt x="95858" y="57771"/>
                    </a:moveTo>
                    <a:cubicBezTo>
                      <a:pt x="74903" y="57771"/>
                      <a:pt x="57758" y="74916"/>
                      <a:pt x="57758" y="95871"/>
                    </a:cubicBezTo>
                    <a:cubicBezTo>
                      <a:pt x="57758" y="116826"/>
                      <a:pt x="74903" y="133971"/>
                      <a:pt x="95858" y="133971"/>
                    </a:cubicBezTo>
                    <a:cubicBezTo>
                      <a:pt x="116813" y="133971"/>
                      <a:pt x="133958" y="116826"/>
                      <a:pt x="133958" y="95871"/>
                    </a:cubicBezTo>
                    <a:cubicBezTo>
                      <a:pt x="133958" y="74916"/>
                      <a:pt x="116813" y="57771"/>
                      <a:pt x="95858" y="577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10030231" y="3217466"/>
              <a:ext cx="1451324" cy="2840859"/>
              <a:chOff x="10030231" y="3217466"/>
              <a:chExt cx="1451324" cy="2840859"/>
            </a:xfrm>
          </p:grpSpPr>
          <p:sp>
            <p:nvSpPr>
              <p:cNvPr id="11" name="shape6"/>
              <p:cNvSpPr/>
              <p:nvPr/>
            </p:nvSpPr>
            <p:spPr>
              <a:xfrm rot="8100000">
                <a:off x="10402714" y="3217466"/>
                <a:ext cx="706359" cy="706359"/>
              </a:xfrm>
              <a:prstGeom prst="teardrop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IconBackground6"/>
              <p:cNvSpPr txBox="1"/>
              <p:nvPr/>
            </p:nvSpPr>
            <p:spPr>
              <a:xfrm>
                <a:off x="10563367" y="3378119"/>
                <a:ext cx="385053" cy="385053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 dirty="0">
                  <a:noFill/>
                </a:endParaRPr>
              </a:p>
            </p:txBody>
          </p:sp>
          <p:sp>
            <p:nvSpPr>
              <p:cNvPr id="16" name="Bullet6"/>
              <p:cNvSpPr/>
              <p:nvPr/>
            </p:nvSpPr>
            <p:spPr>
              <a:xfrm flipH="1">
                <a:off x="10031692" y="4918606"/>
                <a:ext cx="1448072" cy="451131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b" anchorCtr="1">
                <a:normAutofit/>
              </a:bodyPr>
              <a:lstStyle/>
              <a:p>
                <a:pPr algn="ctr"/>
                <a:r>
                  <a:rPr kumimoji="1" lang="zh-CN" altLang="en-US" b="1" dirty="0" err="1">
                    <a:solidFill>
                      <a:schemeClr val="tx1"/>
                    </a:solidFill>
                  </a:rPr>
                  <a:t>共享汽车分时租赁的运营策略</a:t>
                </a:r>
                <a:endParaRPr lang="en-US" dirty="0"/>
              </a:p>
            </p:txBody>
          </p:sp>
          <p:sp>
            <p:nvSpPr>
              <p:cNvPr id="17" name="Text6"/>
              <p:cNvSpPr/>
              <p:nvPr/>
            </p:nvSpPr>
            <p:spPr>
              <a:xfrm flipH="1">
                <a:off x="10030231" y="5369737"/>
                <a:ext cx="1451324" cy="6885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1">
                <a:normAutofit fontScale="925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通过大数据和智能化技术提升运营效率</a:t>
                </a:r>
                <a:endParaRPr lang="en-US" dirty="0"/>
              </a:p>
            </p:txBody>
          </p:sp>
          <p:cxnSp>
            <p:nvCxnSpPr>
              <p:cNvPr id="14" name="line6"/>
              <p:cNvCxnSpPr/>
              <p:nvPr/>
            </p:nvCxnSpPr>
            <p:spPr>
              <a:xfrm>
                <a:off x="10755893" y="4150222"/>
                <a:ext cx="0" cy="607082"/>
              </a:xfrm>
              <a:prstGeom prst="line">
                <a:avLst/>
              </a:prstGeom>
              <a:ln w="25400">
                <a:solidFill>
                  <a:schemeClr val="tx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Icon6"/>
              <p:cNvSpPr/>
              <p:nvPr/>
            </p:nvSpPr>
            <p:spPr>
              <a:xfrm>
                <a:off x="10657701" y="3474383"/>
                <a:ext cx="196383" cy="192875"/>
              </a:xfrm>
              <a:custGeom>
                <a:avLst/>
                <a:gdLst>
                  <a:gd name="connsiteX0" fmla="*/ 343764 w 533400"/>
                  <a:gd name="connsiteY0" fmla="*/ 276846 h 523875"/>
                  <a:gd name="connsiteX1" fmla="*/ 372339 w 533400"/>
                  <a:gd name="connsiteY1" fmla="*/ 305421 h 523875"/>
                  <a:gd name="connsiteX2" fmla="*/ 372339 w 533400"/>
                  <a:gd name="connsiteY2" fmla="*/ 495921 h 523875"/>
                  <a:gd name="connsiteX3" fmla="*/ 343764 w 533400"/>
                  <a:gd name="connsiteY3" fmla="*/ 524496 h 523875"/>
                  <a:gd name="connsiteX4" fmla="*/ 191364 w 533400"/>
                  <a:gd name="connsiteY4" fmla="*/ 524496 h 523875"/>
                  <a:gd name="connsiteX5" fmla="*/ 162789 w 533400"/>
                  <a:gd name="connsiteY5" fmla="*/ 495921 h 523875"/>
                  <a:gd name="connsiteX6" fmla="*/ 162789 w 533400"/>
                  <a:gd name="connsiteY6" fmla="*/ 305421 h 523875"/>
                  <a:gd name="connsiteX7" fmla="*/ 191364 w 533400"/>
                  <a:gd name="connsiteY7" fmla="*/ 276846 h 523875"/>
                  <a:gd name="connsiteX8" fmla="*/ 343764 w 533400"/>
                  <a:gd name="connsiteY8" fmla="*/ 276846 h 523875"/>
                  <a:gd name="connsiteX9" fmla="*/ 143739 w 533400"/>
                  <a:gd name="connsiteY9" fmla="*/ 114921 h 523875"/>
                  <a:gd name="connsiteX10" fmla="*/ 179934 w 533400"/>
                  <a:gd name="connsiteY10" fmla="*/ 153021 h 523875"/>
                  <a:gd name="connsiteX11" fmla="*/ 181839 w 533400"/>
                  <a:gd name="connsiteY11" fmla="*/ 153021 h 523875"/>
                  <a:gd name="connsiteX12" fmla="*/ 353289 w 533400"/>
                  <a:gd name="connsiteY12" fmla="*/ 153021 h 523875"/>
                  <a:gd name="connsiteX13" fmla="*/ 391389 w 533400"/>
                  <a:gd name="connsiteY13" fmla="*/ 116826 h 523875"/>
                  <a:gd name="connsiteX14" fmla="*/ 391389 w 533400"/>
                  <a:gd name="connsiteY14" fmla="*/ 114921 h 523875"/>
                  <a:gd name="connsiteX15" fmla="*/ 505689 w 533400"/>
                  <a:gd name="connsiteY15" fmla="*/ 114921 h 523875"/>
                  <a:gd name="connsiteX16" fmla="*/ 534264 w 533400"/>
                  <a:gd name="connsiteY16" fmla="*/ 143496 h 523875"/>
                  <a:gd name="connsiteX17" fmla="*/ 534264 w 533400"/>
                  <a:gd name="connsiteY17" fmla="*/ 381621 h 523875"/>
                  <a:gd name="connsiteX18" fmla="*/ 505689 w 533400"/>
                  <a:gd name="connsiteY18" fmla="*/ 410196 h 523875"/>
                  <a:gd name="connsiteX19" fmla="*/ 391389 w 533400"/>
                  <a:gd name="connsiteY19" fmla="*/ 410196 h 523875"/>
                  <a:gd name="connsiteX20" fmla="*/ 391389 w 533400"/>
                  <a:gd name="connsiteY20" fmla="*/ 295896 h 523875"/>
                  <a:gd name="connsiteX21" fmla="*/ 355194 w 533400"/>
                  <a:gd name="connsiteY21" fmla="*/ 257796 h 523875"/>
                  <a:gd name="connsiteX22" fmla="*/ 353289 w 533400"/>
                  <a:gd name="connsiteY22" fmla="*/ 257796 h 523875"/>
                  <a:gd name="connsiteX23" fmla="*/ 181839 w 533400"/>
                  <a:gd name="connsiteY23" fmla="*/ 257796 h 523875"/>
                  <a:gd name="connsiteX24" fmla="*/ 143739 w 533400"/>
                  <a:gd name="connsiteY24" fmla="*/ 293991 h 523875"/>
                  <a:gd name="connsiteX25" fmla="*/ 143739 w 533400"/>
                  <a:gd name="connsiteY25" fmla="*/ 295896 h 523875"/>
                  <a:gd name="connsiteX26" fmla="*/ 143739 w 533400"/>
                  <a:gd name="connsiteY26" fmla="*/ 410196 h 523875"/>
                  <a:gd name="connsiteX27" fmla="*/ 29439 w 533400"/>
                  <a:gd name="connsiteY27" fmla="*/ 410196 h 523875"/>
                  <a:gd name="connsiteX28" fmla="*/ 864 w 533400"/>
                  <a:gd name="connsiteY28" fmla="*/ 381621 h 523875"/>
                  <a:gd name="connsiteX29" fmla="*/ 864 w 533400"/>
                  <a:gd name="connsiteY29" fmla="*/ 201599 h 523875"/>
                  <a:gd name="connsiteX30" fmla="*/ 11342 w 533400"/>
                  <a:gd name="connsiteY30" fmla="*/ 175881 h 523875"/>
                  <a:gd name="connsiteX31" fmla="*/ 56109 w 533400"/>
                  <a:gd name="connsiteY31" fmla="*/ 127304 h 523875"/>
                  <a:gd name="connsiteX32" fmla="*/ 83732 w 533400"/>
                  <a:gd name="connsiteY32" fmla="*/ 114921 h 523875"/>
                  <a:gd name="connsiteX33" fmla="*/ 143739 w 533400"/>
                  <a:gd name="connsiteY33" fmla="*/ 114921 h 523875"/>
                  <a:gd name="connsiteX34" fmla="*/ 462827 w 533400"/>
                  <a:gd name="connsiteY34" fmla="*/ 172071 h 523875"/>
                  <a:gd name="connsiteX35" fmla="*/ 448539 w 533400"/>
                  <a:gd name="connsiteY35" fmla="*/ 186359 h 523875"/>
                  <a:gd name="connsiteX36" fmla="*/ 462827 w 533400"/>
                  <a:gd name="connsiteY36" fmla="*/ 200646 h 523875"/>
                  <a:gd name="connsiteX37" fmla="*/ 477114 w 533400"/>
                  <a:gd name="connsiteY37" fmla="*/ 186359 h 523875"/>
                  <a:gd name="connsiteX38" fmla="*/ 462827 w 533400"/>
                  <a:gd name="connsiteY38" fmla="*/ 172071 h 523875"/>
                  <a:gd name="connsiteX39" fmla="*/ 343764 w 533400"/>
                  <a:gd name="connsiteY39" fmla="*/ 621 h 523875"/>
                  <a:gd name="connsiteX40" fmla="*/ 372339 w 533400"/>
                  <a:gd name="connsiteY40" fmla="*/ 29196 h 523875"/>
                  <a:gd name="connsiteX41" fmla="*/ 372339 w 533400"/>
                  <a:gd name="connsiteY41" fmla="*/ 105396 h 523875"/>
                  <a:gd name="connsiteX42" fmla="*/ 343764 w 533400"/>
                  <a:gd name="connsiteY42" fmla="*/ 133971 h 523875"/>
                  <a:gd name="connsiteX43" fmla="*/ 191364 w 533400"/>
                  <a:gd name="connsiteY43" fmla="*/ 133971 h 523875"/>
                  <a:gd name="connsiteX44" fmla="*/ 162789 w 533400"/>
                  <a:gd name="connsiteY44" fmla="*/ 105396 h 523875"/>
                  <a:gd name="connsiteX45" fmla="*/ 162789 w 533400"/>
                  <a:gd name="connsiteY45" fmla="*/ 29196 h 523875"/>
                  <a:gd name="connsiteX46" fmla="*/ 191364 w 533400"/>
                  <a:gd name="connsiteY46" fmla="*/ 621 h 523875"/>
                  <a:gd name="connsiteX47" fmla="*/ 343764 w 533400"/>
                  <a:gd name="connsiteY47" fmla="*/ 6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3764" y="276846"/>
                    </a:moveTo>
                    <a:cubicBezTo>
                      <a:pt x="359957" y="276846"/>
                      <a:pt x="372339" y="289229"/>
                      <a:pt x="372339" y="305421"/>
                    </a:cubicBezTo>
                    <a:lnTo>
                      <a:pt x="372339" y="495921"/>
                    </a:lnTo>
                    <a:cubicBezTo>
                      <a:pt x="372339" y="512114"/>
                      <a:pt x="359957" y="524496"/>
                      <a:pt x="343764" y="524496"/>
                    </a:cubicBezTo>
                    <a:lnTo>
                      <a:pt x="191364" y="524496"/>
                    </a:lnTo>
                    <a:cubicBezTo>
                      <a:pt x="175171" y="524496"/>
                      <a:pt x="162789" y="512114"/>
                      <a:pt x="162789" y="495921"/>
                    </a:cubicBezTo>
                    <a:lnTo>
                      <a:pt x="162789" y="305421"/>
                    </a:lnTo>
                    <a:cubicBezTo>
                      <a:pt x="162789" y="289229"/>
                      <a:pt x="175171" y="276846"/>
                      <a:pt x="191364" y="276846"/>
                    </a:cubicBezTo>
                    <a:lnTo>
                      <a:pt x="343764" y="276846"/>
                    </a:lnTo>
                    <a:close/>
                    <a:moveTo>
                      <a:pt x="143739" y="114921"/>
                    </a:moveTo>
                    <a:cubicBezTo>
                      <a:pt x="143739" y="134924"/>
                      <a:pt x="159932" y="152069"/>
                      <a:pt x="179934" y="153021"/>
                    </a:cubicBezTo>
                    <a:lnTo>
                      <a:pt x="181839" y="153021"/>
                    </a:lnTo>
                    <a:lnTo>
                      <a:pt x="353289" y="153021"/>
                    </a:lnTo>
                    <a:cubicBezTo>
                      <a:pt x="373292" y="153021"/>
                      <a:pt x="390436" y="136829"/>
                      <a:pt x="391389" y="116826"/>
                    </a:cubicBezTo>
                    <a:lnTo>
                      <a:pt x="391389" y="114921"/>
                    </a:lnTo>
                    <a:lnTo>
                      <a:pt x="505689" y="114921"/>
                    </a:lnTo>
                    <a:cubicBezTo>
                      <a:pt x="521882" y="114921"/>
                      <a:pt x="534264" y="127304"/>
                      <a:pt x="534264" y="143496"/>
                    </a:cubicBezTo>
                    <a:lnTo>
                      <a:pt x="534264" y="381621"/>
                    </a:lnTo>
                    <a:cubicBezTo>
                      <a:pt x="534264" y="397814"/>
                      <a:pt x="521882" y="410196"/>
                      <a:pt x="505689" y="410196"/>
                    </a:cubicBezTo>
                    <a:lnTo>
                      <a:pt x="391389" y="410196"/>
                    </a:lnTo>
                    <a:lnTo>
                      <a:pt x="391389" y="295896"/>
                    </a:lnTo>
                    <a:cubicBezTo>
                      <a:pt x="391389" y="275894"/>
                      <a:pt x="375196" y="258749"/>
                      <a:pt x="355194" y="257796"/>
                    </a:cubicBezTo>
                    <a:lnTo>
                      <a:pt x="353289" y="257796"/>
                    </a:lnTo>
                    <a:lnTo>
                      <a:pt x="181839" y="257796"/>
                    </a:lnTo>
                    <a:cubicBezTo>
                      <a:pt x="161836" y="257796"/>
                      <a:pt x="144692" y="273989"/>
                      <a:pt x="143739" y="293991"/>
                    </a:cubicBezTo>
                    <a:lnTo>
                      <a:pt x="143739" y="295896"/>
                    </a:lnTo>
                    <a:lnTo>
                      <a:pt x="143739" y="410196"/>
                    </a:lnTo>
                    <a:lnTo>
                      <a:pt x="29439" y="410196"/>
                    </a:lnTo>
                    <a:cubicBezTo>
                      <a:pt x="13246" y="410196"/>
                      <a:pt x="864" y="397814"/>
                      <a:pt x="864" y="381621"/>
                    </a:cubicBezTo>
                    <a:lnTo>
                      <a:pt x="864" y="201599"/>
                    </a:lnTo>
                    <a:cubicBezTo>
                      <a:pt x="864" y="192074"/>
                      <a:pt x="4674" y="182549"/>
                      <a:pt x="11342" y="175881"/>
                    </a:cubicBezTo>
                    <a:lnTo>
                      <a:pt x="56109" y="127304"/>
                    </a:lnTo>
                    <a:cubicBezTo>
                      <a:pt x="63729" y="119684"/>
                      <a:pt x="73254" y="114921"/>
                      <a:pt x="83732" y="114921"/>
                    </a:cubicBezTo>
                    <a:lnTo>
                      <a:pt x="143739" y="114921"/>
                    </a:lnTo>
                    <a:close/>
                    <a:moveTo>
                      <a:pt x="462827" y="172071"/>
                    </a:moveTo>
                    <a:cubicBezTo>
                      <a:pt x="455207" y="172071"/>
                      <a:pt x="448539" y="178739"/>
                      <a:pt x="448539" y="186359"/>
                    </a:cubicBezTo>
                    <a:cubicBezTo>
                      <a:pt x="448539" y="193979"/>
                      <a:pt x="455207" y="200646"/>
                      <a:pt x="462827" y="200646"/>
                    </a:cubicBezTo>
                    <a:cubicBezTo>
                      <a:pt x="470446" y="200646"/>
                      <a:pt x="477114" y="193979"/>
                      <a:pt x="477114" y="186359"/>
                    </a:cubicBezTo>
                    <a:cubicBezTo>
                      <a:pt x="477114" y="178739"/>
                      <a:pt x="470446" y="172071"/>
                      <a:pt x="462827" y="172071"/>
                    </a:cubicBezTo>
                    <a:close/>
                    <a:moveTo>
                      <a:pt x="343764" y="621"/>
                    </a:moveTo>
                    <a:cubicBezTo>
                      <a:pt x="359957" y="621"/>
                      <a:pt x="372339" y="13004"/>
                      <a:pt x="372339" y="29196"/>
                    </a:cubicBezTo>
                    <a:lnTo>
                      <a:pt x="372339" y="105396"/>
                    </a:lnTo>
                    <a:cubicBezTo>
                      <a:pt x="372339" y="121589"/>
                      <a:pt x="359957" y="133971"/>
                      <a:pt x="343764" y="133971"/>
                    </a:cubicBezTo>
                    <a:lnTo>
                      <a:pt x="191364" y="133971"/>
                    </a:lnTo>
                    <a:cubicBezTo>
                      <a:pt x="175171" y="133971"/>
                      <a:pt x="162789" y="121589"/>
                      <a:pt x="162789" y="105396"/>
                    </a:cubicBezTo>
                    <a:lnTo>
                      <a:pt x="162789" y="29196"/>
                    </a:lnTo>
                    <a:cubicBezTo>
                      <a:pt x="162789" y="13004"/>
                      <a:pt x="175171" y="621"/>
                      <a:pt x="191364" y="621"/>
                    </a:cubicBezTo>
                    <a:lnTo>
                      <a:pt x="343764" y="621"/>
                    </a:lnTo>
                    <a:close/>
                  </a:path>
                </a:pathLst>
              </a:custGeom>
              <a:solidFill>
                <a:schemeClr val="tx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共享汽车的其他运营模式</a:t>
            </a:r>
            <a:endParaRPr lang="en-US" dirty="0"/>
          </a:p>
        </p:txBody>
      </p:sp>
      <p:grpSp>
        <p:nvGrpSpPr>
          <p:cNvPr id="5" name="053a3ae2-96c9-4c85-b896-9f9357a89bac.source.7.zh-Hans.pptx"/>
          <p:cNvGrpSpPr/>
          <p:nvPr/>
        </p:nvGrpSpPr>
        <p:grpSpPr>
          <a:xfrm>
            <a:off x="1314592" y="1286486"/>
            <a:ext cx="9550116" cy="4691428"/>
            <a:chOff x="1314592" y="1286486"/>
            <a:chExt cx="9550116" cy="4691428"/>
          </a:xfrm>
        </p:grpSpPr>
        <p:sp>
          <p:nvSpPr>
            <p:cNvPr id="3" name="任意多边形: 形状 2"/>
            <p:cNvSpPr/>
            <p:nvPr/>
          </p:nvSpPr>
          <p:spPr bwMode="auto">
            <a:xfrm>
              <a:off x="1314592" y="1286486"/>
              <a:ext cx="9550116" cy="4691428"/>
            </a:xfrm>
            <a:custGeom>
              <a:avLst/>
              <a:gdLst>
                <a:gd name="connsiteX0" fmla="*/ 9096453 w 9550116"/>
                <a:gd name="connsiteY0" fmla="*/ 4191611 h 4691428"/>
                <a:gd name="connsiteX1" fmla="*/ 9117546 w 9550116"/>
                <a:gd name="connsiteY1" fmla="*/ 4205595 h 4691428"/>
                <a:gd name="connsiteX2" fmla="*/ 9124577 w 9550116"/>
                <a:gd name="connsiteY2" fmla="*/ 4237060 h 4691428"/>
                <a:gd name="connsiteX3" fmla="*/ 9117546 w 9550116"/>
                <a:gd name="connsiteY3" fmla="*/ 4258037 h 4691428"/>
                <a:gd name="connsiteX4" fmla="*/ 9103484 w 9550116"/>
                <a:gd name="connsiteY4" fmla="*/ 4258037 h 4691428"/>
                <a:gd name="connsiteX5" fmla="*/ 9096453 w 9550116"/>
                <a:gd name="connsiteY5" fmla="*/ 4289502 h 4691428"/>
                <a:gd name="connsiteX6" fmla="*/ 9071845 w 9550116"/>
                <a:gd name="connsiteY6" fmla="*/ 4296494 h 4691428"/>
                <a:gd name="connsiteX7" fmla="*/ 9050752 w 9550116"/>
                <a:gd name="connsiteY7" fmla="*/ 4341943 h 4691428"/>
                <a:gd name="connsiteX8" fmla="*/ 9040205 w 9550116"/>
                <a:gd name="connsiteY8" fmla="*/ 4369912 h 4691428"/>
                <a:gd name="connsiteX9" fmla="*/ 9026143 w 9550116"/>
                <a:gd name="connsiteY9" fmla="*/ 4380400 h 4691428"/>
                <a:gd name="connsiteX10" fmla="*/ 8973411 w 9550116"/>
                <a:gd name="connsiteY10" fmla="*/ 4362920 h 4691428"/>
                <a:gd name="connsiteX11" fmla="*/ 8948803 w 9550116"/>
                <a:gd name="connsiteY11" fmla="*/ 4369912 h 4691428"/>
                <a:gd name="connsiteX12" fmla="*/ 8941772 w 9550116"/>
                <a:gd name="connsiteY12" fmla="*/ 4355928 h 4691428"/>
                <a:gd name="connsiteX13" fmla="*/ 8927710 w 9550116"/>
                <a:gd name="connsiteY13" fmla="*/ 4369912 h 4691428"/>
                <a:gd name="connsiteX14" fmla="*/ 8941772 w 9550116"/>
                <a:gd name="connsiteY14" fmla="*/ 4341943 h 4691428"/>
                <a:gd name="connsiteX15" fmla="*/ 8952318 w 9550116"/>
                <a:gd name="connsiteY15" fmla="*/ 4334951 h 4691428"/>
                <a:gd name="connsiteX16" fmla="*/ 8952318 w 9550116"/>
                <a:gd name="connsiteY16" fmla="*/ 4324463 h 4691428"/>
                <a:gd name="connsiteX17" fmla="*/ 8966380 w 9550116"/>
                <a:gd name="connsiteY17" fmla="*/ 4324463 h 4691428"/>
                <a:gd name="connsiteX18" fmla="*/ 8973411 w 9550116"/>
                <a:gd name="connsiteY18" fmla="*/ 4310478 h 4691428"/>
                <a:gd name="connsiteX19" fmla="*/ 8998019 w 9550116"/>
                <a:gd name="connsiteY19" fmla="*/ 4303486 h 4691428"/>
                <a:gd name="connsiteX20" fmla="*/ 9012081 w 9550116"/>
                <a:gd name="connsiteY20" fmla="*/ 4289502 h 4691428"/>
                <a:gd name="connsiteX21" fmla="*/ 9026143 w 9550116"/>
                <a:gd name="connsiteY21" fmla="*/ 4272021 h 4691428"/>
                <a:gd name="connsiteX22" fmla="*/ 9040205 w 9550116"/>
                <a:gd name="connsiteY22" fmla="*/ 4258037 h 4691428"/>
                <a:gd name="connsiteX23" fmla="*/ 9057783 w 9550116"/>
                <a:gd name="connsiteY23" fmla="*/ 4265029 h 4691428"/>
                <a:gd name="connsiteX24" fmla="*/ 9050752 w 9550116"/>
                <a:gd name="connsiteY24" fmla="*/ 4237060 h 4691428"/>
                <a:gd name="connsiteX25" fmla="*/ 9078875 w 9550116"/>
                <a:gd name="connsiteY25" fmla="*/ 4205595 h 4691428"/>
                <a:gd name="connsiteX26" fmla="*/ 9096453 w 9550116"/>
                <a:gd name="connsiteY26" fmla="*/ 4191611 h 4691428"/>
                <a:gd name="connsiteX27" fmla="*/ 8448872 w 9550116"/>
                <a:gd name="connsiteY27" fmla="*/ 4190383 h 4691428"/>
                <a:gd name="connsiteX28" fmla="*/ 8448872 w 9550116"/>
                <a:gd name="connsiteY28" fmla="*/ 4229021 h 4691428"/>
                <a:gd name="connsiteX29" fmla="*/ 8441854 w 9550116"/>
                <a:gd name="connsiteY29" fmla="*/ 4218483 h 4691428"/>
                <a:gd name="connsiteX30" fmla="*/ 8434836 w 9550116"/>
                <a:gd name="connsiteY30" fmla="*/ 4225508 h 4691428"/>
                <a:gd name="connsiteX31" fmla="*/ 8434836 w 9550116"/>
                <a:gd name="connsiteY31" fmla="*/ 4257121 h 4691428"/>
                <a:gd name="connsiteX32" fmla="*/ 8420800 w 9550116"/>
                <a:gd name="connsiteY32" fmla="*/ 4257121 h 4691428"/>
                <a:gd name="connsiteX33" fmla="*/ 8420800 w 9550116"/>
                <a:gd name="connsiteY33" fmla="*/ 4271171 h 4691428"/>
                <a:gd name="connsiteX34" fmla="*/ 8403256 w 9550116"/>
                <a:gd name="connsiteY34" fmla="*/ 4281708 h 4691428"/>
                <a:gd name="connsiteX35" fmla="*/ 8389220 w 9550116"/>
                <a:gd name="connsiteY35" fmla="*/ 4264146 h 4691428"/>
                <a:gd name="connsiteX36" fmla="*/ 8375184 w 9550116"/>
                <a:gd name="connsiteY36" fmla="*/ 4250096 h 4691428"/>
                <a:gd name="connsiteX37" fmla="*/ 8364657 w 9550116"/>
                <a:gd name="connsiteY37" fmla="*/ 4211458 h 4691428"/>
                <a:gd name="connsiteX38" fmla="*/ 8417292 w 9550116"/>
                <a:gd name="connsiteY38" fmla="*/ 4197408 h 4691428"/>
                <a:gd name="connsiteX39" fmla="*/ 8448872 w 9550116"/>
                <a:gd name="connsiteY39" fmla="*/ 4190383 h 4691428"/>
                <a:gd name="connsiteX40" fmla="*/ 9163274 w 9550116"/>
                <a:gd name="connsiteY40" fmla="*/ 4068325 h 4691428"/>
                <a:gd name="connsiteX41" fmla="*/ 9170310 w 9550116"/>
                <a:gd name="connsiteY41" fmla="*/ 4075380 h 4691428"/>
                <a:gd name="connsiteX42" fmla="*/ 9184382 w 9550116"/>
                <a:gd name="connsiteY42" fmla="*/ 4075380 h 4691428"/>
                <a:gd name="connsiteX43" fmla="*/ 9237154 w 9550116"/>
                <a:gd name="connsiteY43" fmla="*/ 4100072 h 4691428"/>
                <a:gd name="connsiteX44" fmla="*/ 9237154 w 9550116"/>
                <a:gd name="connsiteY44" fmla="*/ 4135347 h 4691428"/>
                <a:gd name="connsiteX45" fmla="*/ 9216045 w 9550116"/>
                <a:gd name="connsiteY45" fmla="*/ 4135347 h 4691428"/>
                <a:gd name="connsiteX46" fmla="*/ 9209009 w 9550116"/>
                <a:gd name="connsiteY46" fmla="*/ 4145930 h 4691428"/>
                <a:gd name="connsiteX47" fmla="*/ 9201973 w 9550116"/>
                <a:gd name="connsiteY47" fmla="*/ 4184732 h 4691428"/>
                <a:gd name="connsiteX48" fmla="*/ 9194937 w 9550116"/>
                <a:gd name="connsiteY48" fmla="*/ 4198842 h 4691428"/>
                <a:gd name="connsiteX49" fmla="*/ 9163274 w 9550116"/>
                <a:gd name="connsiteY49" fmla="*/ 4205897 h 4691428"/>
                <a:gd name="connsiteX50" fmla="*/ 9156237 w 9550116"/>
                <a:gd name="connsiteY50" fmla="*/ 4184732 h 4691428"/>
                <a:gd name="connsiteX51" fmla="*/ 9170310 w 9550116"/>
                <a:gd name="connsiteY51" fmla="*/ 4174150 h 4691428"/>
                <a:gd name="connsiteX52" fmla="*/ 9131610 w 9550116"/>
                <a:gd name="connsiteY52" fmla="*/ 4152985 h 4691428"/>
                <a:gd name="connsiteX53" fmla="*/ 9156237 w 9550116"/>
                <a:gd name="connsiteY53" fmla="*/ 4128292 h 4691428"/>
                <a:gd name="connsiteX54" fmla="*/ 9163274 w 9550116"/>
                <a:gd name="connsiteY54" fmla="*/ 4068325 h 4691428"/>
                <a:gd name="connsiteX55" fmla="*/ 9123534 w 9550116"/>
                <a:gd name="connsiteY55" fmla="*/ 4009051 h 4691428"/>
                <a:gd name="connsiteX56" fmla="*/ 9130830 w 9550116"/>
                <a:gd name="connsiteY56" fmla="*/ 4023027 h 4691428"/>
                <a:gd name="connsiteX57" fmla="*/ 9149068 w 9550116"/>
                <a:gd name="connsiteY57" fmla="*/ 4040497 h 4691428"/>
                <a:gd name="connsiteX58" fmla="*/ 9156363 w 9550116"/>
                <a:gd name="connsiteY58" fmla="*/ 4075437 h 4691428"/>
                <a:gd name="connsiteX59" fmla="*/ 9138125 w 9550116"/>
                <a:gd name="connsiteY59" fmla="*/ 4075437 h 4691428"/>
                <a:gd name="connsiteX60" fmla="*/ 9116239 w 9550116"/>
                <a:gd name="connsiteY60" fmla="*/ 4023027 h 4691428"/>
                <a:gd name="connsiteX61" fmla="*/ 9123534 w 9550116"/>
                <a:gd name="connsiteY61" fmla="*/ 4009051 h 4691428"/>
                <a:gd name="connsiteX62" fmla="*/ 5790138 w 9550116"/>
                <a:gd name="connsiteY62" fmla="*/ 3359418 h 4691428"/>
                <a:gd name="connsiteX63" fmla="*/ 5814888 w 9550116"/>
                <a:gd name="connsiteY63" fmla="*/ 3362952 h 4691428"/>
                <a:gd name="connsiteX64" fmla="*/ 5804281 w 9550116"/>
                <a:gd name="connsiteY64" fmla="*/ 3483094 h 4691428"/>
                <a:gd name="connsiteX65" fmla="*/ 5790138 w 9550116"/>
                <a:gd name="connsiteY65" fmla="*/ 3560834 h 4691428"/>
                <a:gd name="connsiteX66" fmla="*/ 5768925 w 9550116"/>
                <a:gd name="connsiteY66" fmla="*/ 3596170 h 4691428"/>
                <a:gd name="connsiteX67" fmla="*/ 5765389 w 9550116"/>
                <a:gd name="connsiteY67" fmla="*/ 3635039 h 4691428"/>
                <a:gd name="connsiteX68" fmla="*/ 5765389 w 9550116"/>
                <a:gd name="connsiteY68" fmla="*/ 3649174 h 4691428"/>
                <a:gd name="connsiteX69" fmla="*/ 5751247 w 9550116"/>
                <a:gd name="connsiteY69" fmla="*/ 3652707 h 4691428"/>
                <a:gd name="connsiteX70" fmla="*/ 5744175 w 9550116"/>
                <a:gd name="connsiteY70" fmla="*/ 3695111 h 4691428"/>
                <a:gd name="connsiteX71" fmla="*/ 5737104 w 9550116"/>
                <a:gd name="connsiteY71" fmla="*/ 3698644 h 4691428"/>
                <a:gd name="connsiteX72" fmla="*/ 5730033 w 9550116"/>
                <a:gd name="connsiteY72" fmla="*/ 3719846 h 4691428"/>
                <a:gd name="connsiteX73" fmla="*/ 5666392 w 9550116"/>
                <a:gd name="connsiteY73" fmla="*/ 3726913 h 4691428"/>
                <a:gd name="connsiteX74" fmla="*/ 5659320 w 9550116"/>
                <a:gd name="connsiteY74" fmla="*/ 3695111 h 4691428"/>
                <a:gd name="connsiteX75" fmla="*/ 5652250 w 9550116"/>
                <a:gd name="connsiteY75" fmla="*/ 3680976 h 4691428"/>
                <a:gd name="connsiteX76" fmla="*/ 5638107 w 9550116"/>
                <a:gd name="connsiteY76" fmla="*/ 3673909 h 4691428"/>
                <a:gd name="connsiteX77" fmla="*/ 5638107 w 9550116"/>
                <a:gd name="connsiteY77" fmla="*/ 3649174 h 4691428"/>
                <a:gd name="connsiteX78" fmla="*/ 5645178 w 9550116"/>
                <a:gd name="connsiteY78" fmla="*/ 3642106 h 4691428"/>
                <a:gd name="connsiteX79" fmla="*/ 5638107 w 9550116"/>
                <a:gd name="connsiteY79" fmla="*/ 3635039 h 4691428"/>
                <a:gd name="connsiteX80" fmla="*/ 5652250 w 9550116"/>
                <a:gd name="connsiteY80" fmla="*/ 3606770 h 4691428"/>
                <a:gd name="connsiteX81" fmla="*/ 5652250 w 9550116"/>
                <a:gd name="connsiteY81" fmla="*/ 3596170 h 4691428"/>
                <a:gd name="connsiteX82" fmla="*/ 5666392 w 9550116"/>
                <a:gd name="connsiteY82" fmla="*/ 3589102 h 4691428"/>
                <a:gd name="connsiteX83" fmla="*/ 5676999 w 9550116"/>
                <a:gd name="connsiteY83" fmla="*/ 3553766 h 4691428"/>
                <a:gd name="connsiteX84" fmla="*/ 5666392 w 9550116"/>
                <a:gd name="connsiteY84" fmla="*/ 3536098 h 4691428"/>
                <a:gd name="connsiteX85" fmla="*/ 5666392 w 9550116"/>
                <a:gd name="connsiteY85" fmla="*/ 3497229 h 4691428"/>
                <a:gd name="connsiteX86" fmla="*/ 5676999 w 9550116"/>
                <a:gd name="connsiteY86" fmla="*/ 3483094 h 4691428"/>
                <a:gd name="connsiteX87" fmla="*/ 5698213 w 9550116"/>
                <a:gd name="connsiteY87" fmla="*/ 3468960 h 4691428"/>
                <a:gd name="connsiteX88" fmla="*/ 5730033 w 9550116"/>
                <a:gd name="connsiteY88" fmla="*/ 3444225 h 4691428"/>
                <a:gd name="connsiteX89" fmla="*/ 5751247 w 9550116"/>
                <a:gd name="connsiteY89" fmla="*/ 3451292 h 4691428"/>
                <a:gd name="connsiteX90" fmla="*/ 5758318 w 9550116"/>
                <a:gd name="connsiteY90" fmla="*/ 3408888 h 4691428"/>
                <a:gd name="connsiteX91" fmla="*/ 5775996 w 9550116"/>
                <a:gd name="connsiteY91" fmla="*/ 3405355 h 4691428"/>
                <a:gd name="connsiteX92" fmla="*/ 5790138 w 9550116"/>
                <a:gd name="connsiteY92" fmla="*/ 3359418 h 4691428"/>
                <a:gd name="connsiteX93" fmla="*/ 8289337 w 9550116"/>
                <a:gd name="connsiteY93" fmla="*/ 3354511 h 4691428"/>
                <a:gd name="connsiteX94" fmla="*/ 8303423 w 9550116"/>
                <a:gd name="connsiteY94" fmla="*/ 3379112 h 4691428"/>
                <a:gd name="connsiteX95" fmla="*/ 8310467 w 9550116"/>
                <a:gd name="connsiteY95" fmla="*/ 3379112 h 4691428"/>
                <a:gd name="connsiteX96" fmla="*/ 8321031 w 9550116"/>
                <a:gd name="connsiteY96" fmla="*/ 3410742 h 4691428"/>
                <a:gd name="connsiteX97" fmla="*/ 8342161 w 9550116"/>
                <a:gd name="connsiteY97" fmla="*/ 3445886 h 4691428"/>
                <a:gd name="connsiteX98" fmla="*/ 8370334 w 9550116"/>
                <a:gd name="connsiteY98" fmla="*/ 3452915 h 4691428"/>
                <a:gd name="connsiteX99" fmla="*/ 8373856 w 9550116"/>
                <a:gd name="connsiteY99" fmla="*/ 3491574 h 4691428"/>
                <a:gd name="connsiteX100" fmla="*/ 8380899 w 9550116"/>
                <a:gd name="connsiteY100" fmla="*/ 3537261 h 4691428"/>
                <a:gd name="connsiteX101" fmla="*/ 8409072 w 9550116"/>
                <a:gd name="connsiteY101" fmla="*/ 3537261 h 4691428"/>
                <a:gd name="connsiteX102" fmla="*/ 8402029 w 9550116"/>
                <a:gd name="connsiteY102" fmla="*/ 3554833 h 4691428"/>
                <a:gd name="connsiteX103" fmla="*/ 8426680 w 9550116"/>
                <a:gd name="connsiteY103" fmla="*/ 3589978 h 4691428"/>
                <a:gd name="connsiteX104" fmla="*/ 8447810 w 9550116"/>
                <a:gd name="connsiteY104" fmla="*/ 3589978 h 4691428"/>
                <a:gd name="connsiteX105" fmla="*/ 8447810 w 9550116"/>
                <a:gd name="connsiteY105" fmla="*/ 3604036 h 4691428"/>
                <a:gd name="connsiteX106" fmla="*/ 8461896 w 9550116"/>
                <a:gd name="connsiteY106" fmla="*/ 3604036 h 4691428"/>
                <a:gd name="connsiteX107" fmla="*/ 8486548 w 9550116"/>
                <a:gd name="connsiteY107" fmla="*/ 3628637 h 4691428"/>
                <a:gd name="connsiteX108" fmla="*/ 8507677 w 9550116"/>
                <a:gd name="connsiteY108" fmla="*/ 3674324 h 4691428"/>
                <a:gd name="connsiteX109" fmla="*/ 8518242 w 9550116"/>
                <a:gd name="connsiteY109" fmla="*/ 3695411 h 4691428"/>
                <a:gd name="connsiteX110" fmla="*/ 8532329 w 9550116"/>
                <a:gd name="connsiteY110" fmla="*/ 3695411 h 4691428"/>
                <a:gd name="connsiteX111" fmla="*/ 8532329 w 9550116"/>
                <a:gd name="connsiteY111" fmla="*/ 3705954 h 4691428"/>
                <a:gd name="connsiteX112" fmla="*/ 8546415 w 9550116"/>
                <a:gd name="connsiteY112" fmla="*/ 3705954 h 4691428"/>
                <a:gd name="connsiteX113" fmla="*/ 8571067 w 9550116"/>
                <a:gd name="connsiteY113" fmla="*/ 3734070 h 4691428"/>
                <a:gd name="connsiteX114" fmla="*/ 8578110 w 9550116"/>
                <a:gd name="connsiteY114" fmla="*/ 3804358 h 4691428"/>
                <a:gd name="connsiteX115" fmla="*/ 8585153 w 9550116"/>
                <a:gd name="connsiteY115" fmla="*/ 3843017 h 4691428"/>
                <a:gd name="connsiteX116" fmla="*/ 8571067 w 9550116"/>
                <a:gd name="connsiteY116" fmla="*/ 3892219 h 4691428"/>
                <a:gd name="connsiteX117" fmla="*/ 8564023 w 9550116"/>
                <a:gd name="connsiteY117" fmla="*/ 3895733 h 4691428"/>
                <a:gd name="connsiteX118" fmla="*/ 8571067 w 9550116"/>
                <a:gd name="connsiteY118" fmla="*/ 3895733 h 4691428"/>
                <a:gd name="connsiteX119" fmla="*/ 8564023 w 9550116"/>
                <a:gd name="connsiteY119" fmla="*/ 3916820 h 4691428"/>
                <a:gd name="connsiteX120" fmla="*/ 8553459 w 9550116"/>
                <a:gd name="connsiteY120" fmla="*/ 3923849 h 4691428"/>
                <a:gd name="connsiteX121" fmla="*/ 8553459 w 9550116"/>
                <a:gd name="connsiteY121" fmla="*/ 3955479 h 4691428"/>
                <a:gd name="connsiteX122" fmla="*/ 8525286 w 9550116"/>
                <a:gd name="connsiteY122" fmla="*/ 3969537 h 4691428"/>
                <a:gd name="connsiteX123" fmla="*/ 8514721 w 9550116"/>
                <a:gd name="connsiteY123" fmla="*/ 3990623 h 4691428"/>
                <a:gd name="connsiteX124" fmla="*/ 8507677 w 9550116"/>
                <a:gd name="connsiteY124" fmla="*/ 4046854 h 4691428"/>
                <a:gd name="connsiteX125" fmla="*/ 8479504 w 9550116"/>
                <a:gd name="connsiteY125" fmla="*/ 4085513 h 4691428"/>
                <a:gd name="connsiteX126" fmla="*/ 8461896 w 9550116"/>
                <a:gd name="connsiteY126" fmla="*/ 4092542 h 4691428"/>
                <a:gd name="connsiteX127" fmla="*/ 8419637 w 9550116"/>
                <a:gd name="connsiteY127" fmla="*/ 4113628 h 4691428"/>
                <a:gd name="connsiteX128" fmla="*/ 8409072 w 9550116"/>
                <a:gd name="connsiteY128" fmla="*/ 4127686 h 4691428"/>
                <a:gd name="connsiteX129" fmla="*/ 8394986 w 9550116"/>
                <a:gd name="connsiteY129" fmla="*/ 4134715 h 4691428"/>
                <a:gd name="connsiteX130" fmla="*/ 8356248 w 9550116"/>
                <a:gd name="connsiteY130" fmla="*/ 4106599 h 4691428"/>
                <a:gd name="connsiteX131" fmla="*/ 8342161 w 9550116"/>
                <a:gd name="connsiteY131" fmla="*/ 4120657 h 4691428"/>
                <a:gd name="connsiteX132" fmla="*/ 8296380 w 9550116"/>
                <a:gd name="connsiteY132" fmla="*/ 4134715 h 4691428"/>
                <a:gd name="connsiteX133" fmla="*/ 8225948 w 9550116"/>
                <a:gd name="connsiteY133" fmla="*/ 4099571 h 4691428"/>
                <a:gd name="connsiteX134" fmla="*/ 8225948 w 9550116"/>
                <a:gd name="connsiteY134" fmla="*/ 4067941 h 4691428"/>
                <a:gd name="connsiteX135" fmla="*/ 8218904 w 9550116"/>
                <a:gd name="connsiteY135" fmla="*/ 4060912 h 4691428"/>
                <a:gd name="connsiteX136" fmla="*/ 8218904 w 9550116"/>
                <a:gd name="connsiteY136" fmla="*/ 4053883 h 4691428"/>
                <a:gd name="connsiteX137" fmla="*/ 8211861 w 9550116"/>
                <a:gd name="connsiteY137" fmla="*/ 4039825 h 4691428"/>
                <a:gd name="connsiteX138" fmla="*/ 8176645 w 9550116"/>
                <a:gd name="connsiteY138" fmla="*/ 4036311 h 4691428"/>
                <a:gd name="connsiteX139" fmla="*/ 8159037 w 9550116"/>
                <a:gd name="connsiteY139" fmla="*/ 4001167 h 4691428"/>
                <a:gd name="connsiteX140" fmla="*/ 8166080 w 9550116"/>
                <a:gd name="connsiteY140" fmla="*/ 3976565 h 4691428"/>
                <a:gd name="connsiteX141" fmla="*/ 8130864 w 9550116"/>
                <a:gd name="connsiteY141" fmla="*/ 3969537 h 4691428"/>
                <a:gd name="connsiteX142" fmla="*/ 8092126 w 9550116"/>
                <a:gd name="connsiteY142" fmla="*/ 3994138 h 4691428"/>
                <a:gd name="connsiteX143" fmla="*/ 8081561 w 9550116"/>
                <a:gd name="connsiteY143" fmla="*/ 3948450 h 4691428"/>
                <a:gd name="connsiteX144" fmla="*/ 8039302 w 9550116"/>
                <a:gd name="connsiteY144" fmla="*/ 3941421 h 4691428"/>
                <a:gd name="connsiteX145" fmla="*/ 8053388 w 9550116"/>
                <a:gd name="connsiteY145" fmla="*/ 3937907 h 4691428"/>
                <a:gd name="connsiteX146" fmla="*/ 7986477 w 9550116"/>
                <a:gd name="connsiteY146" fmla="*/ 3930878 h 4691428"/>
                <a:gd name="connsiteX147" fmla="*/ 7930131 w 9550116"/>
                <a:gd name="connsiteY147" fmla="*/ 3909791 h 4691428"/>
                <a:gd name="connsiteX148" fmla="*/ 7887872 w 9550116"/>
                <a:gd name="connsiteY148" fmla="*/ 3930878 h 4691428"/>
                <a:gd name="connsiteX149" fmla="*/ 7863221 w 9550116"/>
                <a:gd name="connsiteY149" fmla="*/ 3930878 h 4691428"/>
                <a:gd name="connsiteX150" fmla="*/ 7856177 w 9550116"/>
                <a:gd name="connsiteY150" fmla="*/ 3937907 h 4691428"/>
                <a:gd name="connsiteX151" fmla="*/ 7838569 w 9550116"/>
                <a:gd name="connsiteY151" fmla="*/ 3941421 h 4691428"/>
                <a:gd name="connsiteX152" fmla="*/ 7831526 w 9550116"/>
                <a:gd name="connsiteY152" fmla="*/ 3955479 h 4691428"/>
                <a:gd name="connsiteX153" fmla="*/ 7817440 w 9550116"/>
                <a:gd name="connsiteY153" fmla="*/ 3962508 h 4691428"/>
                <a:gd name="connsiteX154" fmla="*/ 7803353 w 9550116"/>
                <a:gd name="connsiteY154" fmla="*/ 3955479 h 4691428"/>
                <a:gd name="connsiteX155" fmla="*/ 7803353 w 9550116"/>
                <a:gd name="connsiteY155" fmla="*/ 3962508 h 4691428"/>
                <a:gd name="connsiteX156" fmla="*/ 7771658 w 9550116"/>
                <a:gd name="connsiteY156" fmla="*/ 3990623 h 4691428"/>
                <a:gd name="connsiteX157" fmla="*/ 7687139 w 9550116"/>
                <a:gd name="connsiteY157" fmla="*/ 3983594 h 4691428"/>
                <a:gd name="connsiteX158" fmla="*/ 7680096 w 9550116"/>
                <a:gd name="connsiteY158" fmla="*/ 3994138 h 4691428"/>
                <a:gd name="connsiteX159" fmla="*/ 7666010 w 9550116"/>
                <a:gd name="connsiteY159" fmla="*/ 3994138 h 4691428"/>
                <a:gd name="connsiteX160" fmla="*/ 7644880 w 9550116"/>
                <a:gd name="connsiteY160" fmla="*/ 4001167 h 4691428"/>
                <a:gd name="connsiteX161" fmla="*/ 7553318 w 9550116"/>
                <a:gd name="connsiteY161" fmla="*/ 4015224 h 4691428"/>
                <a:gd name="connsiteX162" fmla="*/ 7574448 w 9550116"/>
                <a:gd name="connsiteY162" fmla="*/ 3976565 h 4691428"/>
                <a:gd name="connsiteX163" fmla="*/ 7567404 w 9550116"/>
                <a:gd name="connsiteY163" fmla="*/ 3941421 h 4691428"/>
                <a:gd name="connsiteX164" fmla="*/ 7567404 w 9550116"/>
                <a:gd name="connsiteY164" fmla="*/ 3916820 h 4691428"/>
                <a:gd name="connsiteX165" fmla="*/ 7553318 w 9550116"/>
                <a:gd name="connsiteY165" fmla="*/ 3902762 h 4691428"/>
                <a:gd name="connsiteX166" fmla="*/ 7553318 w 9550116"/>
                <a:gd name="connsiteY166" fmla="*/ 3892219 h 4691428"/>
                <a:gd name="connsiteX167" fmla="*/ 7553318 w 9550116"/>
                <a:gd name="connsiteY167" fmla="*/ 3878161 h 4691428"/>
                <a:gd name="connsiteX168" fmla="*/ 7549796 w 9550116"/>
                <a:gd name="connsiteY168" fmla="*/ 3843017 h 4691428"/>
                <a:gd name="connsiteX169" fmla="*/ 7535710 w 9550116"/>
                <a:gd name="connsiteY169" fmla="*/ 3839503 h 4691428"/>
                <a:gd name="connsiteX170" fmla="*/ 7535710 w 9550116"/>
                <a:gd name="connsiteY170" fmla="*/ 3825445 h 4691428"/>
                <a:gd name="connsiteX171" fmla="*/ 7528666 w 9550116"/>
                <a:gd name="connsiteY171" fmla="*/ 3804358 h 4691428"/>
                <a:gd name="connsiteX172" fmla="*/ 7528666 w 9550116"/>
                <a:gd name="connsiteY172" fmla="*/ 3793815 h 4691428"/>
                <a:gd name="connsiteX173" fmla="*/ 7514580 w 9550116"/>
                <a:gd name="connsiteY173" fmla="*/ 3765699 h 4691428"/>
                <a:gd name="connsiteX174" fmla="*/ 7535710 w 9550116"/>
                <a:gd name="connsiteY174" fmla="*/ 3741098 h 4691428"/>
                <a:gd name="connsiteX175" fmla="*/ 7521623 w 9550116"/>
                <a:gd name="connsiteY175" fmla="*/ 3734070 h 4691428"/>
                <a:gd name="connsiteX176" fmla="*/ 7507537 w 9550116"/>
                <a:gd name="connsiteY176" fmla="*/ 3712983 h 4691428"/>
                <a:gd name="connsiteX177" fmla="*/ 7521623 w 9550116"/>
                <a:gd name="connsiteY177" fmla="*/ 3649723 h 4691428"/>
                <a:gd name="connsiteX178" fmla="*/ 7553318 w 9550116"/>
                <a:gd name="connsiteY178" fmla="*/ 3635665 h 4691428"/>
                <a:gd name="connsiteX179" fmla="*/ 7595577 w 9550116"/>
                <a:gd name="connsiteY179" fmla="*/ 3604036 h 4691428"/>
                <a:gd name="connsiteX180" fmla="*/ 7680096 w 9550116"/>
                <a:gd name="connsiteY180" fmla="*/ 3589978 h 4691428"/>
                <a:gd name="connsiteX181" fmla="*/ 7680096 w 9550116"/>
                <a:gd name="connsiteY181" fmla="*/ 3582949 h 4691428"/>
                <a:gd name="connsiteX182" fmla="*/ 7711791 w 9550116"/>
                <a:gd name="connsiteY182" fmla="*/ 3554833 h 4691428"/>
                <a:gd name="connsiteX183" fmla="*/ 7725877 w 9550116"/>
                <a:gd name="connsiteY183" fmla="*/ 3561862 h 4691428"/>
                <a:gd name="connsiteX184" fmla="*/ 7743485 w 9550116"/>
                <a:gd name="connsiteY184" fmla="*/ 3544290 h 4691428"/>
                <a:gd name="connsiteX185" fmla="*/ 7743485 w 9550116"/>
                <a:gd name="connsiteY185" fmla="*/ 3491574 h 4691428"/>
                <a:gd name="connsiteX186" fmla="*/ 7785745 w 9550116"/>
                <a:gd name="connsiteY186" fmla="*/ 3505631 h 4691428"/>
                <a:gd name="connsiteX187" fmla="*/ 7803353 w 9550116"/>
                <a:gd name="connsiteY187" fmla="*/ 3491574 h 4691428"/>
                <a:gd name="connsiteX188" fmla="*/ 7803353 w 9550116"/>
                <a:gd name="connsiteY188" fmla="*/ 3463458 h 4691428"/>
                <a:gd name="connsiteX189" fmla="*/ 7817440 w 9550116"/>
                <a:gd name="connsiteY189" fmla="*/ 3445886 h 4691428"/>
                <a:gd name="connsiteX190" fmla="*/ 7849134 w 9550116"/>
                <a:gd name="connsiteY190" fmla="*/ 3431828 h 4691428"/>
                <a:gd name="connsiteX191" fmla="*/ 7870264 w 9550116"/>
                <a:gd name="connsiteY191" fmla="*/ 3410742 h 4691428"/>
                <a:gd name="connsiteX192" fmla="*/ 7901958 w 9550116"/>
                <a:gd name="connsiteY192" fmla="*/ 3417771 h 4691428"/>
                <a:gd name="connsiteX193" fmla="*/ 7909002 w 9550116"/>
                <a:gd name="connsiteY193" fmla="*/ 3431828 h 4691428"/>
                <a:gd name="connsiteX194" fmla="*/ 7909002 w 9550116"/>
                <a:gd name="connsiteY194" fmla="*/ 3438857 h 4691428"/>
                <a:gd name="connsiteX195" fmla="*/ 7923088 w 9550116"/>
                <a:gd name="connsiteY195" fmla="*/ 3438857 h 4691428"/>
                <a:gd name="connsiteX196" fmla="*/ 7947740 w 9550116"/>
                <a:gd name="connsiteY196" fmla="*/ 3452915 h 4691428"/>
                <a:gd name="connsiteX197" fmla="*/ 7937175 w 9550116"/>
                <a:gd name="connsiteY197" fmla="*/ 3424799 h 4691428"/>
                <a:gd name="connsiteX198" fmla="*/ 7954783 w 9550116"/>
                <a:gd name="connsiteY198" fmla="*/ 3410742 h 4691428"/>
                <a:gd name="connsiteX199" fmla="*/ 7982956 w 9550116"/>
                <a:gd name="connsiteY199" fmla="*/ 3386141 h 4691428"/>
                <a:gd name="connsiteX200" fmla="*/ 8000564 w 9550116"/>
                <a:gd name="connsiteY200" fmla="*/ 3365054 h 4691428"/>
                <a:gd name="connsiteX201" fmla="*/ 8014650 w 9550116"/>
                <a:gd name="connsiteY201" fmla="*/ 3372083 h 4691428"/>
                <a:gd name="connsiteX202" fmla="*/ 8130864 w 9550116"/>
                <a:gd name="connsiteY202" fmla="*/ 3372083 h 4691428"/>
                <a:gd name="connsiteX203" fmla="*/ 8130864 w 9550116"/>
                <a:gd name="connsiteY203" fmla="*/ 3407227 h 4691428"/>
                <a:gd name="connsiteX204" fmla="*/ 8113256 w 9550116"/>
                <a:gd name="connsiteY204" fmla="*/ 3407227 h 4691428"/>
                <a:gd name="connsiteX205" fmla="*/ 8106213 w 9550116"/>
                <a:gd name="connsiteY205" fmla="*/ 3417771 h 4691428"/>
                <a:gd name="connsiteX206" fmla="*/ 8106213 w 9550116"/>
                <a:gd name="connsiteY206" fmla="*/ 3445886 h 4691428"/>
                <a:gd name="connsiteX207" fmla="*/ 8137907 w 9550116"/>
                <a:gd name="connsiteY207" fmla="*/ 3459944 h 4691428"/>
                <a:gd name="connsiteX208" fmla="*/ 8183688 w 9550116"/>
                <a:gd name="connsiteY208" fmla="*/ 3505631 h 4691428"/>
                <a:gd name="connsiteX209" fmla="*/ 8229469 w 9550116"/>
                <a:gd name="connsiteY209" fmla="*/ 3509146 h 4691428"/>
                <a:gd name="connsiteX210" fmla="*/ 8257642 w 9550116"/>
                <a:gd name="connsiteY210" fmla="*/ 3491574 h 4691428"/>
                <a:gd name="connsiteX211" fmla="*/ 8257642 w 9550116"/>
                <a:gd name="connsiteY211" fmla="*/ 3470487 h 4691428"/>
                <a:gd name="connsiteX212" fmla="*/ 8257642 w 9550116"/>
                <a:gd name="connsiteY212" fmla="*/ 3452915 h 4691428"/>
                <a:gd name="connsiteX213" fmla="*/ 8264686 w 9550116"/>
                <a:gd name="connsiteY213" fmla="*/ 3445886 h 4691428"/>
                <a:gd name="connsiteX214" fmla="*/ 8271729 w 9550116"/>
                <a:gd name="connsiteY214" fmla="*/ 3417771 h 4691428"/>
                <a:gd name="connsiteX215" fmla="*/ 8271729 w 9550116"/>
                <a:gd name="connsiteY215" fmla="*/ 3386141 h 4691428"/>
                <a:gd name="connsiteX216" fmla="*/ 8282294 w 9550116"/>
                <a:gd name="connsiteY216" fmla="*/ 3386141 h 4691428"/>
                <a:gd name="connsiteX217" fmla="*/ 8289337 w 9550116"/>
                <a:gd name="connsiteY217" fmla="*/ 3354511 h 4691428"/>
                <a:gd name="connsiteX218" fmla="*/ 7678868 w 9550116"/>
                <a:gd name="connsiteY218" fmla="*/ 3294393 h 4691428"/>
                <a:gd name="connsiteX219" fmla="*/ 7687759 w 9550116"/>
                <a:gd name="connsiteY219" fmla="*/ 3300617 h 4691428"/>
                <a:gd name="connsiteX220" fmla="*/ 7712653 w 9550116"/>
                <a:gd name="connsiteY220" fmla="*/ 3307256 h 4691428"/>
                <a:gd name="connsiteX221" fmla="*/ 7687759 w 9550116"/>
                <a:gd name="connsiteY221" fmla="*/ 3307256 h 4691428"/>
                <a:gd name="connsiteX222" fmla="*/ 7680646 w 9550116"/>
                <a:gd name="connsiteY222" fmla="*/ 3300617 h 4691428"/>
                <a:gd name="connsiteX223" fmla="*/ 7678868 w 9550116"/>
                <a:gd name="connsiteY223" fmla="*/ 3294393 h 4691428"/>
                <a:gd name="connsiteX224" fmla="*/ 7658125 w 9550116"/>
                <a:gd name="connsiteY224" fmla="*/ 3261194 h 4691428"/>
                <a:gd name="connsiteX225" fmla="*/ 7605965 w 9550116"/>
                <a:gd name="connsiteY225" fmla="*/ 3279823 h 4691428"/>
                <a:gd name="connsiteX226" fmla="*/ 7658125 w 9550116"/>
                <a:gd name="connsiteY226" fmla="*/ 3261194 h 4691428"/>
                <a:gd name="connsiteX227" fmla="*/ 7870370 w 9550116"/>
                <a:gd name="connsiteY227" fmla="*/ 3261024 h 4691428"/>
                <a:gd name="connsiteX228" fmla="*/ 7863352 w 9550116"/>
                <a:gd name="connsiteY228" fmla="*/ 3285919 h 4691428"/>
                <a:gd name="connsiteX229" fmla="*/ 7849316 w 9550116"/>
                <a:gd name="connsiteY229" fmla="*/ 3285919 h 4691428"/>
                <a:gd name="connsiteX230" fmla="*/ 7793173 w 9550116"/>
                <a:gd name="connsiteY230" fmla="*/ 3314371 h 4691428"/>
                <a:gd name="connsiteX231" fmla="*/ 7810718 w 9550116"/>
                <a:gd name="connsiteY231" fmla="*/ 3293032 h 4691428"/>
                <a:gd name="connsiteX232" fmla="*/ 7824754 w 9550116"/>
                <a:gd name="connsiteY232" fmla="*/ 3278807 h 4691428"/>
                <a:gd name="connsiteX233" fmla="*/ 7838790 w 9550116"/>
                <a:gd name="connsiteY233" fmla="*/ 3264581 h 4691428"/>
                <a:gd name="connsiteX234" fmla="*/ 7870370 w 9550116"/>
                <a:gd name="connsiteY234" fmla="*/ 3261024 h 4691428"/>
                <a:gd name="connsiteX235" fmla="*/ 7707024 w 9550116"/>
                <a:gd name="connsiteY235" fmla="*/ 3259839 h 4691428"/>
                <a:gd name="connsiteX236" fmla="*/ 7741106 w 9550116"/>
                <a:gd name="connsiteY236" fmla="*/ 3261261 h 4691428"/>
                <a:gd name="connsiteX237" fmla="*/ 7686575 w 9550116"/>
                <a:gd name="connsiteY237" fmla="*/ 3272642 h 4691428"/>
                <a:gd name="connsiteX238" fmla="*/ 7707024 w 9550116"/>
                <a:gd name="connsiteY238" fmla="*/ 3259839 h 4691428"/>
                <a:gd name="connsiteX239" fmla="*/ 7338850 w 9550116"/>
                <a:gd name="connsiteY239" fmla="*/ 3201081 h 4691428"/>
                <a:gd name="connsiteX240" fmla="*/ 7345763 w 9550116"/>
                <a:gd name="connsiteY240" fmla="*/ 3216853 h 4691428"/>
                <a:gd name="connsiteX241" fmla="*/ 7356297 w 9550116"/>
                <a:gd name="connsiteY241" fmla="*/ 3220358 h 4691428"/>
                <a:gd name="connsiteX242" fmla="*/ 7423013 w 9550116"/>
                <a:gd name="connsiteY242" fmla="*/ 3234378 h 4691428"/>
                <a:gd name="connsiteX243" fmla="*/ 7489729 w 9550116"/>
                <a:gd name="connsiteY243" fmla="*/ 3227368 h 4691428"/>
                <a:gd name="connsiteX244" fmla="*/ 7500263 w 9550116"/>
                <a:gd name="connsiteY244" fmla="*/ 3241387 h 4691428"/>
                <a:gd name="connsiteX245" fmla="*/ 7521331 w 9550116"/>
                <a:gd name="connsiteY245" fmla="*/ 3248397 h 4691428"/>
                <a:gd name="connsiteX246" fmla="*/ 7552934 w 9550116"/>
                <a:gd name="connsiteY246" fmla="*/ 3248397 h 4691428"/>
                <a:gd name="connsiteX247" fmla="*/ 7559956 w 9550116"/>
                <a:gd name="connsiteY247" fmla="*/ 3265921 h 4691428"/>
                <a:gd name="connsiteX248" fmla="*/ 7549422 w 9550116"/>
                <a:gd name="connsiteY248" fmla="*/ 3265921 h 4691428"/>
                <a:gd name="connsiteX249" fmla="*/ 7415990 w 9550116"/>
                <a:gd name="connsiteY249" fmla="*/ 3248397 h 4691428"/>
                <a:gd name="connsiteX250" fmla="*/ 7384388 w 9550116"/>
                <a:gd name="connsiteY250" fmla="*/ 3248397 h 4691428"/>
                <a:gd name="connsiteX251" fmla="*/ 7338740 w 9550116"/>
                <a:gd name="connsiteY251" fmla="*/ 3234378 h 4691428"/>
                <a:gd name="connsiteX252" fmla="*/ 7307138 w 9550116"/>
                <a:gd name="connsiteY252" fmla="*/ 3220358 h 4691428"/>
                <a:gd name="connsiteX253" fmla="*/ 7331717 w 9550116"/>
                <a:gd name="connsiteY253" fmla="*/ 3202834 h 4691428"/>
                <a:gd name="connsiteX254" fmla="*/ 7338850 w 9550116"/>
                <a:gd name="connsiteY254" fmla="*/ 3201081 h 4691428"/>
                <a:gd name="connsiteX255" fmla="*/ 8533252 w 9550116"/>
                <a:gd name="connsiteY255" fmla="*/ 3155519 h 4691428"/>
                <a:gd name="connsiteX256" fmla="*/ 8554327 w 9550116"/>
                <a:gd name="connsiteY256" fmla="*/ 3155519 h 4691428"/>
                <a:gd name="connsiteX257" fmla="*/ 8554327 w 9550116"/>
                <a:gd name="connsiteY257" fmla="*/ 3173613 h 4691428"/>
                <a:gd name="connsiteX258" fmla="*/ 8540277 w 9550116"/>
                <a:gd name="connsiteY258" fmla="*/ 3180851 h 4691428"/>
                <a:gd name="connsiteX259" fmla="*/ 8540277 w 9550116"/>
                <a:gd name="connsiteY259" fmla="*/ 3202563 h 4691428"/>
                <a:gd name="connsiteX260" fmla="*/ 8526228 w 9550116"/>
                <a:gd name="connsiteY260" fmla="*/ 3209801 h 4691428"/>
                <a:gd name="connsiteX261" fmla="*/ 8466516 w 9550116"/>
                <a:gd name="connsiteY261" fmla="*/ 3188088 h 4691428"/>
                <a:gd name="connsiteX262" fmla="*/ 8533252 w 9550116"/>
                <a:gd name="connsiteY262" fmla="*/ 3155519 h 4691428"/>
                <a:gd name="connsiteX263" fmla="*/ 7864297 w 9550116"/>
                <a:gd name="connsiteY263" fmla="*/ 3122147 h 4691428"/>
                <a:gd name="connsiteX264" fmla="*/ 7870719 w 9550116"/>
                <a:gd name="connsiteY264" fmla="*/ 3134180 h 4691428"/>
                <a:gd name="connsiteX265" fmla="*/ 7857020 w 9550116"/>
                <a:gd name="connsiteY265" fmla="*/ 3134180 h 4691428"/>
                <a:gd name="connsiteX266" fmla="*/ 7850170 w 9550116"/>
                <a:gd name="connsiteY266" fmla="*/ 3127541 h 4691428"/>
                <a:gd name="connsiteX267" fmla="*/ 7864297 w 9550116"/>
                <a:gd name="connsiteY267" fmla="*/ 3122147 h 4691428"/>
                <a:gd name="connsiteX268" fmla="*/ 7946451 w 9550116"/>
                <a:gd name="connsiteY268" fmla="*/ 3115971 h 4691428"/>
                <a:gd name="connsiteX269" fmla="*/ 7955676 w 9550116"/>
                <a:gd name="connsiteY269" fmla="*/ 3121534 h 4691428"/>
                <a:gd name="connsiteX270" fmla="*/ 7909442 w 9550116"/>
                <a:gd name="connsiteY270" fmla="*/ 3128251 h 4691428"/>
                <a:gd name="connsiteX271" fmla="*/ 7946451 w 9550116"/>
                <a:gd name="connsiteY271" fmla="*/ 3115971 h 4691428"/>
                <a:gd name="connsiteX272" fmla="*/ 8177912 w 9550116"/>
                <a:gd name="connsiteY272" fmla="*/ 3080686 h 4691428"/>
                <a:gd name="connsiteX273" fmla="*/ 8182864 w 9550116"/>
                <a:gd name="connsiteY273" fmla="*/ 3096046 h 4691428"/>
                <a:gd name="connsiteX274" fmla="*/ 8235687 w 9550116"/>
                <a:gd name="connsiteY274" fmla="*/ 3117187 h 4691428"/>
                <a:gd name="connsiteX275" fmla="*/ 8249773 w 9550116"/>
                <a:gd name="connsiteY275" fmla="*/ 3110140 h 4691428"/>
                <a:gd name="connsiteX276" fmla="*/ 8263859 w 9550116"/>
                <a:gd name="connsiteY276" fmla="*/ 3120710 h 4691428"/>
                <a:gd name="connsiteX277" fmla="*/ 8295553 w 9550116"/>
                <a:gd name="connsiteY277" fmla="*/ 3120710 h 4691428"/>
                <a:gd name="connsiteX278" fmla="*/ 8320203 w 9550116"/>
                <a:gd name="connsiteY278" fmla="*/ 3134804 h 4691428"/>
                <a:gd name="connsiteX279" fmla="*/ 8320203 w 9550116"/>
                <a:gd name="connsiteY279" fmla="*/ 3155945 h 4691428"/>
                <a:gd name="connsiteX280" fmla="*/ 8334289 w 9550116"/>
                <a:gd name="connsiteY280" fmla="*/ 3148898 h 4691428"/>
                <a:gd name="connsiteX281" fmla="*/ 8341332 w 9550116"/>
                <a:gd name="connsiteY281" fmla="*/ 3170039 h 4691428"/>
                <a:gd name="connsiteX282" fmla="*/ 8373026 w 9550116"/>
                <a:gd name="connsiteY282" fmla="*/ 3187656 h 4691428"/>
                <a:gd name="connsiteX283" fmla="*/ 8425848 w 9550116"/>
                <a:gd name="connsiteY283" fmla="*/ 3208797 h 4691428"/>
                <a:gd name="connsiteX284" fmla="*/ 8418805 w 9550116"/>
                <a:gd name="connsiteY284" fmla="*/ 3226414 h 4691428"/>
                <a:gd name="connsiteX285" fmla="*/ 8439935 w 9550116"/>
                <a:gd name="connsiteY285" fmla="*/ 3240508 h 4691428"/>
                <a:gd name="connsiteX286" fmla="*/ 8439935 w 9550116"/>
                <a:gd name="connsiteY286" fmla="*/ 3254602 h 4691428"/>
                <a:gd name="connsiteX287" fmla="*/ 8464585 w 9550116"/>
                <a:gd name="connsiteY287" fmla="*/ 3279266 h 4691428"/>
                <a:gd name="connsiteX288" fmla="*/ 8499800 w 9550116"/>
                <a:gd name="connsiteY288" fmla="*/ 3314501 h 4691428"/>
                <a:gd name="connsiteX289" fmla="*/ 8454021 w 9550116"/>
                <a:gd name="connsiteY289" fmla="*/ 3314501 h 4691428"/>
                <a:gd name="connsiteX290" fmla="*/ 8415284 w 9550116"/>
                <a:gd name="connsiteY290" fmla="*/ 3286313 h 4691428"/>
                <a:gd name="connsiteX291" fmla="*/ 8401198 w 9550116"/>
                <a:gd name="connsiteY291" fmla="*/ 3272219 h 4691428"/>
                <a:gd name="connsiteX292" fmla="*/ 8394155 w 9550116"/>
                <a:gd name="connsiteY292" fmla="*/ 3265173 h 4691428"/>
                <a:gd name="connsiteX293" fmla="*/ 8373026 w 9550116"/>
                <a:gd name="connsiteY293" fmla="*/ 3247555 h 4691428"/>
                <a:gd name="connsiteX294" fmla="*/ 8320203 w 9550116"/>
                <a:gd name="connsiteY294" fmla="*/ 3240508 h 4691428"/>
                <a:gd name="connsiteX295" fmla="*/ 8295553 w 9550116"/>
                <a:gd name="connsiteY295" fmla="*/ 3300407 h 4691428"/>
                <a:gd name="connsiteX296" fmla="*/ 8256816 w 9550116"/>
                <a:gd name="connsiteY296" fmla="*/ 3286313 h 4691428"/>
                <a:gd name="connsiteX297" fmla="*/ 8235687 w 9550116"/>
                <a:gd name="connsiteY297" fmla="*/ 3279266 h 4691428"/>
                <a:gd name="connsiteX298" fmla="*/ 8211037 w 9550116"/>
                <a:gd name="connsiteY298" fmla="*/ 3247555 h 4691428"/>
                <a:gd name="connsiteX299" fmla="*/ 8182864 w 9550116"/>
                <a:gd name="connsiteY299" fmla="*/ 3272219 h 4691428"/>
                <a:gd name="connsiteX300" fmla="*/ 8165257 w 9550116"/>
                <a:gd name="connsiteY300" fmla="*/ 3261649 h 4691428"/>
                <a:gd name="connsiteX301" fmla="*/ 8182864 w 9550116"/>
                <a:gd name="connsiteY301" fmla="*/ 3240508 h 4691428"/>
                <a:gd name="connsiteX302" fmla="*/ 8196951 w 9550116"/>
                <a:gd name="connsiteY302" fmla="*/ 3215844 h 4691428"/>
                <a:gd name="connsiteX303" fmla="*/ 8189907 w 9550116"/>
                <a:gd name="connsiteY303" fmla="*/ 3226414 h 4691428"/>
                <a:gd name="connsiteX304" fmla="*/ 8175821 w 9550116"/>
                <a:gd name="connsiteY304" fmla="*/ 3201750 h 4691428"/>
                <a:gd name="connsiteX305" fmla="*/ 8151171 w 9550116"/>
                <a:gd name="connsiteY305" fmla="*/ 3187656 h 4691428"/>
                <a:gd name="connsiteX306" fmla="*/ 8137085 w 9550116"/>
                <a:gd name="connsiteY306" fmla="*/ 3162992 h 4691428"/>
                <a:gd name="connsiteX307" fmla="*/ 8066655 w 9550116"/>
                <a:gd name="connsiteY307" fmla="*/ 3141851 h 4691428"/>
                <a:gd name="connsiteX308" fmla="*/ 8027918 w 9550116"/>
                <a:gd name="connsiteY308" fmla="*/ 3141851 h 4691428"/>
                <a:gd name="connsiteX309" fmla="*/ 8020875 w 9550116"/>
                <a:gd name="connsiteY309" fmla="*/ 3117187 h 4691428"/>
                <a:gd name="connsiteX310" fmla="*/ 8038483 w 9550116"/>
                <a:gd name="connsiteY310" fmla="*/ 3117187 h 4691428"/>
                <a:gd name="connsiteX311" fmla="*/ 8059612 w 9550116"/>
                <a:gd name="connsiteY311" fmla="*/ 3110140 h 4691428"/>
                <a:gd name="connsiteX312" fmla="*/ 8091305 w 9550116"/>
                <a:gd name="connsiteY312" fmla="*/ 3120710 h 4691428"/>
                <a:gd name="connsiteX313" fmla="*/ 8119477 w 9550116"/>
                <a:gd name="connsiteY313" fmla="*/ 3103093 h 4691428"/>
                <a:gd name="connsiteX314" fmla="*/ 8172300 w 9550116"/>
                <a:gd name="connsiteY314" fmla="*/ 3081952 h 4691428"/>
                <a:gd name="connsiteX315" fmla="*/ 8177912 w 9550116"/>
                <a:gd name="connsiteY315" fmla="*/ 3080686 h 4691428"/>
                <a:gd name="connsiteX316" fmla="*/ 7711470 w 9550116"/>
                <a:gd name="connsiteY316" fmla="*/ 3064205 h 4691428"/>
                <a:gd name="connsiteX317" fmla="*/ 7764816 w 9550116"/>
                <a:gd name="connsiteY317" fmla="*/ 3064205 h 4691428"/>
                <a:gd name="connsiteX318" fmla="*/ 7743477 w 9550116"/>
                <a:gd name="connsiteY318" fmla="*/ 3088887 h 4691428"/>
                <a:gd name="connsiteX319" fmla="*/ 7739921 w 9550116"/>
                <a:gd name="connsiteY319" fmla="*/ 3088887 h 4691428"/>
                <a:gd name="connsiteX320" fmla="*/ 7743477 w 9550116"/>
                <a:gd name="connsiteY320" fmla="*/ 3110043 h 4691428"/>
                <a:gd name="connsiteX321" fmla="*/ 7757703 w 9550116"/>
                <a:gd name="connsiteY321" fmla="*/ 3120621 h 4691428"/>
                <a:gd name="connsiteX322" fmla="*/ 7764816 w 9550116"/>
                <a:gd name="connsiteY322" fmla="*/ 3180562 h 4691428"/>
                <a:gd name="connsiteX323" fmla="*/ 7739921 w 9550116"/>
                <a:gd name="connsiteY323" fmla="*/ 3180562 h 4691428"/>
                <a:gd name="connsiteX324" fmla="*/ 7718583 w 9550116"/>
                <a:gd name="connsiteY324" fmla="*/ 3117095 h 4691428"/>
                <a:gd name="connsiteX325" fmla="*/ 7693688 w 9550116"/>
                <a:gd name="connsiteY325" fmla="*/ 3134724 h 4691428"/>
                <a:gd name="connsiteX326" fmla="*/ 7693688 w 9550116"/>
                <a:gd name="connsiteY326" fmla="*/ 3173510 h 4691428"/>
                <a:gd name="connsiteX327" fmla="*/ 7672350 w 9550116"/>
                <a:gd name="connsiteY327" fmla="*/ 3194666 h 4691428"/>
                <a:gd name="connsiteX328" fmla="*/ 7665237 w 9550116"/>
                <a:gd name="connsiteY328" fmla="*/ 3162932 h 4691428"/>
                <a:gd name="connsiteX329" fmla="*/ 7672350 w 9550116"/>
                <a:gd name="connsiteY329" fmla="*/ 3155880 h 4691428"/>
                <a:gd name="connsiteX330" fmla="*/ 7665237 w 9550116"/>
                <a:gd name="connsiteY330" fmla="*/ 3148828 h 4691428"/>
                <a:gd name="connsiteX331" fmla="*/ 7672350 w 9550116"/>
                <a:gd name="connsiteY331" fmla="*/ 3120621 h 4691428"/>
                <a:gd name="connsiteX332" fmla="*/ 7658124 w 9550116"/>
                <a:gd name="connsiteY332" fmla="*/ 3110043 h 4691428"/>
                <a:gd name="connsiteX333" fmla="*/ 7711470 w 9550116"/>
                <a:gd name="connsiteY333" fmla="*/ 3064205 h 4691428"/>
                <a:gd name="connsiteX334" fmla="*/ 8029175 w 9550116"/>
                <a:gd name="connsiteY334" fmla="*/ 3050091 h 4691428"/>
                <a:gd name="connsiteX335" fmla="*/ 8029175 w 9550116"/>
                <a:gd name="connsiteY335" fmla="*/ 3057362 h 4691428"/>
                <a:gd name="connsiteX336" fmla="*/ 8032731 w 9550116"/>
                <a:gd name="connsiteY336" fmla="*/ 3050091 h 4691428"/>
                <a:gd name="connsiteX337" fmla="*/ 8061182 w 9550116"/>
                <a:gd name="connsiteY337" fmla="*/ 3082810 h 4691428"/>
                <a:gd name="connsiteX338" fmla="*/ 8046957 w 9550116"/>
                <a:gd name="connsiteY338" fmla="*/ 3097352 h 4691428"/>
                <a:gd name="connsiteX339" fmla="*/ 8007837 w 9550116"/>
                <a:gd name="connsiteY339" fmla="*/ 3097352 h 4691428"/>
                <a:gd name="connsiteX340" fmla="*/ 8000724 w 9550116"/>
                <a:gd name="connsiteY340" fmla="*/ 3090081 h 4691428"/>
                <a:gd name="connsiteX341" fmla="*/ 7975829 w 9550116"/>
                <a:gd name="connsiteY341" fmla="*/ 3071904 h 4691428"/>
                <a:gd name="connsiteX342" fmla="*/ 8007837 w 9550116"/>
                <a:gd name="connsiteY342" fmla="*/ 3057362 h 4691428"/>
                <a:gd name="connsiteX343" fmla="*/ 8029175 w 9550116"/>
                <a:gd name="connsiteY343" fmla="*/ 3050091 h 4691428"/>
                <a:gd name="connsiteX344" fmla="*/ 5347917 w 9550116"/>
                <a:gd name="connsiteY344" fmla="*/ 3036300 h 4691428"/>
                <a:gd name="connsiteX345" fmla="*/ 5331963 w 9550116"/>
                <a:gd name="connsiteY345" fmla="*/ 3043831 h 4691428"/>
                <a:gd name="connsiteX346" fmla="*/ 5339005 w 9550116"/>
                <a:gd name="connsiteY346" fmla="*/ 3049549 h 4691428"/>
                <a:gd name="connsiteX347" fmla="*/ 5326042 w 9550116"/>
                <a:gd name="connsiteY347" fmla="*/ 3057240 h 4691428"/>
                <a:gd name="connsiteX348" fmla="*/ 5326021 w 9550116"/>
                <a:gd name="connsiteY348" fmla="*/ 3057191 h 4691428"/>
                <a:gd name="connsiteX349" fmla="*/ 5324921 w 9550116"/>
                <a:gd name="connsiteY349" fmla="*/ 3057905 h 4691428"/>
                <a:gd name="connsiteX350" fmla="*/ 5326042 w 9550116"/>
                <a:gd name="connsiteY350" fmla="*/ 3057240 h 4691428"/>
                <a:gd name="connsiteX351" fmla="*/ 5328441 w 9550116"/>
                <a:gd name="connsiteY351" fmla="*/ 3062744 h 4691428"/>
                <a:gd name="connsiteX352" fmla="*/ 5331963 w 9550116"/>
                <a:gd name="connsiteY352" fmla="*/ 3075498 h 4691428"/>
                <a:gd name="connsiteX353" fmla="*/ 5324921 w 9550116"/>
                <a:gd name="connsiteY353" fmla="*/ 3096609 h 4691428"/>
                <a:gd name="connsiteX354" fmla="*/ 5317879 w 9550116"/>
                <a:gd name="connsiteY354" fmla="*/ 3096609 h 4691428"/>
                <a:gd name="connsiteX355" fmla="*/ 5363652 w 9550116"/>
                <a:gd name="connsiteY355" fmla="*/ 3103647 h 4691428"/>
                <a:gd name="connsiteX356" fmla="*/ 5402382 w 9550116"/>
                <a:gd name="connsiteY356" fmla="*/ 3036795 h 4691428"/>
                <a:gd name="connsiteX357" fmla="*/ 5347917 w 9550116"/>
                <a:gd name="connsiteY357" fmla="*/ 3036300 h 4691428"/>
                <a:gd name="connsiteX358" fmla="*/ 7796823 w 9550116"/>
                <a:gd name="connsiteY358" fmla="*/ 3004965 h 4691428"/>
                <a:gd name="connsiteX359" fmla="*/ 7818162 w 9550116"/>
                <a:gd name="connsiteY359" fmla="*/ 3012078 h 4691428"/>
                <a:gd name="connsiteX360" fmla="*/ 7779041 w 9550116"/>
                <a:gd name="connsiteY360" fmla="*/ 3029860 h 4691428"/>
                <a:gd name="connsiteX361" fmla="*/ 7686575 w 9550116"/>
                <a:gd name="connsiteY361" fmla="*/ 3036973 h 4691428"/>
                <a:gd name="connsiteX362" fmla="*/ 7796823 w 9550116"/>
                <a:gd name="connsiteY362" fmla="*/ 3004965 h 4691428"/>
                <a:gd name="connsiteX363" fmla="*/ 7895218 w 9550116"/>
                <a:gd name="connsiteY363" fmla="*/ 2977697 h 4691428"/>
                <a:gd name="connsiteX364" fmla="*/ 7923669 w 9550116"/>
                <a:gd name="connsiteY364" fmla="*/ 2998661 h 4691428"/>
                <a:gd name="connsiteX365" fmla="*/ 7888105 w 9550116"/>
                <a:gd name="connsiteY365" fmla="*/ 3037095 h 4691428"/>
                <a:gd name="connsiteX366" fmla="*/ 7902331 w 9550116"/>
                <a:gd name="connsiteY366" fmla="*/ 3030107 h 4691428"/>
                <a:gd name="connsiteX367" fmla="*/ 7895218 w 9550116"/>
                <a:gd name="connsiteY367" fmla="*/ 2977697 h 4691428"/>
                <a:gd name="connsiteX368" fmla="*/ 7042449 w 9550116"/>
                <a:gd name="connsiteY368" fmla="*/ 2900479 h 4691428"/>
                <a:gd name="connsiteX369" fmla="*/ 7082283 w 9550116"/>
                <a:gd name="connsiteY369" fmla="*/ 2900479 h 4691428"/>
                <a:gd name="connsiteX370" fmla="*/ 7110260 w 9550116"/>
                <a:gd name="connsiteY370" fmla="*/ 2914484 h 4691428"/>
                <a:gd name="connsiteX371" fmla="*/ 7110260 w 9550116"/>
                <a:gd name="connsiteY371" fmla="*/ 2928489 h 4691428"/>
                <a:gd name="connsiteX372" fmla="*/ 7120751 w 9550116"/>
                <a:gd name="connsiteY372" fmla="*/ 2938993 h 4691428"/>
                <a:gd name="connsiteX373" fmla="*/ 7148728 w 9550116"/>
                <a:gd name="connsiteY373" fmla="*/ 2952998 h 4691428"/>
                <a:gd name="connsiteX374" fmla="*/ 7194190 w 9550116"/>
                <a:gd name="connsiteY374" fmla="*/ 2991512 h 4691428"/>
                <a:gd name="connsiteX375" fmla="*/ 7208178 w 9550116"/>
                <a:gd name="connsiteY375" fmla="*/ 3012519 h 4691428"/>
                <a:gd name="connsiteX376" fmla="*/ 7225664 w 9550116"/>
                <a:gd name="connsiteY376" fmla="*/ 3019522 h 4691428"/>
                <a:gd name="connsiteX377" fmla="*/ 7239652 w 9550116"/>
                <a:gd name="connsiteY377" fmla="*/ 3030026 h 4691428"/>
                <a:gd name="connsiteX378" fmla="*/ 7239652 w 9550116"/>
                <a:gd name="connsiteY378" fmla="*/ 3044031 h 4691428"/>
                <a:gd name="connsiteX379" fmla="*/ 7253640 w 9550116"/>
                <a:gd name="connsiteY379" fmla="*/ 3058036 h 4691428"/>
                <a:gd name="connsiteX380" fmla="*/ 7271126 w 9550116"/>
                <a:gd name="connsiteY380" fmla="*/ 3075542 h 4691428"/>
                <a:gd name="connsiteX381" fmla="*/ 7285114 w 9550116"/>
                <a:gd name="connsiteY381" fmla="*/ 3089547 h 4691428"/>
                <a:gd name="connsiteX382" fmla="*/ 7299103 w 9550116"/>
                <a:gd name="connsiteY382" fmla="*/ 3121059 h 4691428"/>
                <a:gd name="connsiteX383" fmla="*/ 7306097 w 9550116"/>
                <a:gd name="connsiteY383" fmla="*/ 3149069 h 4691428"/>
                <a:gd name="connsiteX384" fmla="*/ 7309594 w 9550116"/>
                <a:gd name="connsiteY384" fmla="*/ 3170076 h 4691428"/>
                <a:gd name="connsiteX385" fmla="*/ 7278120 w 9550116"/>
                <a:gd name="connsiteY385" fmla="*/ 3173578 h 4691428"/>
                <a:gd name="connsiteX386" fmla="*/ 7253640 w 9550116"/>
                <a:gd name="connsiteY386" fmla="*/ 3173578 h 4691428"/>
                <a:gd name="connsiteX387" fmla="*/ 7253640 w 9550116"/>
                <a:gd name="connsiteY387" fmla="*/ 3163074 h 4691428"/>
                <a:gd name="connsiteX388" fmla="*/ 7239652 w 9550116"/>
                <a:gd name="connsiteY388" fmla="*/ 3163074 h 4691428"/>
                <a:gd name="connsiteX389" fmla="*/ 7208178 w 9550116"/>
                <a:gd name="connsiteY389" fmla="*/ 3135064 h 4691428"/>
                <a:gd name="connsiteX390" fmla="*/ 7211675 w 9550116"/>
                <a:gd name="connsiteY390" fmla="*/ 3121059 h 4691428"/>
                <a:gd name="connsiteX391" fmla="*/ 7208178 w 9550116"/>
                <a:gd name="connsiteY391" fmla="*/ 3121059 h 4691428"/>
                <a:gd name="connsiteX392" fmla="*/ 7201184 w 9550116"/>
                <a:gd name="connsiteY392" fmla="*/ 3110555 h 4691428"/>
                <a:gd name="connsiteX393" fmla="*/ 7187196 w 9550116"/>
                <a:gd name="connsiteY393" fmla="*/ 3110555 h 4691428"/>
                <a:gd name="connsiteX394" fmla="*/ 7162716 w 9550116"/>
                <a:gd name="connsiteY394" fmla="*/ 3082545 h 4691428"/>
                <a:gd name="connsiteX395" fmla="*/ 7148728 w 9550116"/>
                <a:gd name="connsiteY395" fmla="*/ 3037028 h 4691428"/>
                <a:gd name="connsiteX396" fmla="*/ 7141734 w 9550116"/>
                <a:gd name="connsiteY396" fmla="*/ 3051033 h 4691428"/>
                <a:gd name="connsiteX397" fmla="*/ 7127745 w 9550116"/>
                <a:gd name="connsiteY397" fmla="*/ 3019522 h 4691428"/>
                <a:gd name="connsiteX398" fmla="*/ 7113757 w 9550116"/>
                <a:gd name="connsiteY398" fmla="*/ 3005517 h 4691428"/>
                <a:gd name="connsiteX399" fmla="*/ 7103266 w 9550116"/>
                <a:gd name="connsiteY399" fmla="*/ 2998514 h 4691428"/>
                <a:gd name="connsiteX400" fmla="*/ 7096272 w 9550116"/>
                <a:gd name="connsiteY400" fmla="*/ 2974005 h 4691428"/>
                <a:gd name="connsiteX401" fmla="*/ 7075289 w 9550116"/>
                <a:gd name="connsiteY401" fmla="*/ 2960000 h 4691428"/>
                <a:gd name="connsiteX402" fmla="*/ 7064798 w 9550116"/>
                <a:gd name="connsiteY402" fmla="*/ 2945995 h 4691428"/>
                <a:gd name="connsiteX403" fmla="*/ 7057804 w 9550116"/>
                <a:gd name="connsiteY403" fmla="*/ 2931990 h 4691428"/>
                <a:gd name="connsiteX404" fmla="*/ 7043815 w 9550116"/>
                <a:gd name="connsiteY404" fmla="*/ 2928489 h 4691428"/>
                <a:gd name="connsiteX405" fmla="*/ 7029827 w 9550116"/>
                <a:gd name="connsiteY405" fmla="*/ 2907481 h 4691428"/>
                <a:gd name="connsiteX406" fmla="*/ 7042449 w 9550116"/>
                <a:gd name="connsiteY406" fmla="*/ 2900479 h 4691428"/>
                <a:gd name="connsiteX407" fmla="*/ 7604243 w 9550116"/>
                <a:gd name="connsiteY407" fmla="*/ 2854916 h 4691428"/>
                <a:gd name="connsiteX408" fmla="*/ 7626448 w 9550116"/>
                <a:gd name="connsiteY408" fmla="*/ 2874197 h 4691428"/>
                <a:gd name="connsiteX409" fmla="*/ 7651011 w 9550116"/>
                <a:gd name="connsiteY409" fmla="*/ 2891774 h 4691428"/>
                <a:gd name="connsiteX410" fmla="*/ 7626448 w 9550116"/>
                <a:gd name="connsiteY410" fmla="*/ 2926929 h 4691428"/>
                <a:gd name="connsiteX411" fmla="*/ 7619430 w 9550116"/>
                <a:gd name="connsiteY411" fmla="*/ 2965600 h 4691428"/>
                <a:gd name="connsiteX412" fmla="*/ 7633466 w 9550116"/>
                <a:gd name="connsiteY412" fmla="*/ 2976147 h 4691428"/>
                <a:gd name="connsiteX413" fmla="*/ 7633466 w 9550116"/>
                <a:gd name="connsiteY413" fmla="*/ 2997240 h 4691428"/>
                <a:gd name="connsiteX414" fmla="*/ 7643993 w 9550116"/>
                <a:gd name="connsiteY414" fmla="*/ 3011302 h 4691428"/>
                <a:gd name="connsiteX415" fmla="*/ 7612413 w 9550116"/>
                <a:gd name="connsiteY415" fmla="*/ 3028879 h 4691428"/>
                <a:gd name="connsiteX416" fmla="*/ 7605395 w 9550116"/>
                <a:gd name="connsiteY416" fmla="*/ 3064035 h 4691428"/>
                <a:gd name="connsiteX417" fmla="*/ 7605395 w 9550116"/>
                <a:gd name="connsiteY417" fmla="*/ 3074581 h 4691428"/>
                <a:gd name="connsiteX418" fmla="*/ 7594868 w 9550116"/>
                <a:gd name="connsiteY418" fmla="*/ 3074581 h 4691428"/>
                <a:gd name="connsiteX419" fmla="*/ 7573814 w 9550116"/>
                <a:gd name="connsiteY419" fmla="*/ 3102705 h 4691428"/>
                <a:gd name="connsiteX420" fmla="*/ 7573814 w 9550116"/>
                <a:gd name="connsiteY420" fmla="*/ 3141376 h 4691428"/>
                <a:gd name="connsiteX421" fmla="*/ 7507144 w 9550116"/>
                <a:gd name="connsiteY421" fmla="*/ 3120283 h 4691428"/>
                <a:gd name="connsiteX422" fmla="*/ 7500126 w 9550116"/>
                <a:gd name="connsiteY422" fmla="*/ 3134345 h 4691428"/>
                <a:gd name="connsiteX423" fmla="*/ 7482581 w 9550116"/>
                <a:gd name="connsiteY423" fmla="*/ 3120283 h 4691428"/>
                <a:gd name="connsiteX424" fmla="*/ 7451000 w 9550116"/>
                <a:gd name="connsiteY424" fmla="*/ 3120283 h 4691428"/>
                <a:gd name="connsiteX425" fmla="*/ 7429946 w 9550116"/>
                <a:gd name="connsiteY425" fmla="*/ 3116767 h 4691428"/>
                <a:gd name="connsiteX426" fmla="*/ 7401875 w 9550116"/>
                <a:gd name="connsiteY426" fmla="*/ 3074581 h 4691428"/>
                <a:gd name="connsiteX427" fmla="*/ 7408893 w 9550116"/>
                <a:gd name="connsiteY427" fmla="*/ 3049973 h 4691428"/>
                <a:gd name="connsiteX428" fmla="*/ 7401875 w 9550116"/>
                <a:gd name="connsiteY428" fmla="*/ 3049973 h 4691428"/>
                <a:gd name="connsiteX429" fmla="*/ 7398366 w 9550116"/>
                <a:gd name="connsiteY429" fmla="*/ 2997240 h 4691428"/>
                <a:gd name="connsiteX430" fmla="*/ 7461527 w 9550116"/>
                <a:gd name="connsiteY430" fmla="*/ 2990209 h 4691428"/>
                <a:gd name="connsiteX431" fmla="*/ 7461527 w 9550116"/>
                <a:gd name="connsiteY431" fmla="*/ 2972631 h 4691428"/>
                <a:gd name="connsiteX432" fmla="*/ 7507144 w 9550116"/>
                <a:gd name="connsiteY432" fmla="*/ 2937476 h 4691428"/>
                <a:gd name="connsiteX433" fmla="*/ 7549251 w 9550116"/>
                <a:gd name="connsiteY433" fmla="*/ 2926929 h 4691428"/>
                <a:gd name="connsiteX434" fmla="*/ 7552760 w 9550116"/>
                <a:gd name="connsiteY434" fmla="*/ 2905836 h 4691428"/>
                <a:gd name="connsiteX435" fmla="*/ 7566796 w 9550116"/>
                <a:gd name="connsiteY435" fmla="*/ 2905836 h 4691428"/>
                <a:gd name="connsiteX436" fmla="*/ 7580832 w 9550116"/>
                <a:gd name="connsiteY436" fmla="*/ 2891774 h 4691428"/>
                <a:gd name="connsiteX437" fmla="*/ 7605395 w 9550116"/>
                <a:gd name="connsiteY437" fmla="*/ 2860135 h 4691428"/>
                <a:gd name="connsiteX438" fmla="*/ 7598377 w 9550116"/>
                <a:gd name="connsiteY438" fmla="*/ 2860135 h 4691428"/>
                <a:gd name="connsiteX439" fmla="*/ 7604243 w 9550116"/>
                <a:gd name="connsiteY439" fmla="*/ 2854916 h 4691428"/>
                <a:gd name="connsiteX440" fmla="*/ 7772405 w 9550116"/>
                <a:gd name="connsiteY440" fmla="*/ 2806991 h 4691428"/>
                <a:gd name="connsiteX441" fmla="*/ 7793269 w 9550116"/>
                <a:gd name="connsiteY441" fmla="*/ 2828877 h 4691428"/>
                <a:gd name="connsiteX442" fmla="*/ 7786314 w 9550116"/>
                <a:gd name="connsiteY442" fmla="*/ 2832524 h 4691428"/>
                <a:gd name="connsiteX443" fmla="*/ 7744586 w 9550116"/>
                <a:gd name="connsiteY443" fmla="*/ 2854410 h 4691428"/>
                <a:gd name="connsiteX444" fmla="*/ 7772405 w 9550116"/>
                <a:gd name="connsiteY444" fmla="*/ 2806991 h 4691428"/>
                <a:gd name="connsiteX445" fmla="*/ 7850171 w 9550116"/>
                <a:gd name="connsiteY445" fmla="*/ 2788024 h 4691428"/>
                <a:gd name="connsiteX446" fmla="*/ 7864396 w 9550116"/>
                <a:gd name="connsiteY446" fmla="*/ 2840796 h 4691428"/>
                <a:gd name="connsiteX447" fmla="*/ 7843058 w 9550116"/>
                <a:gd name="connsiteY447" fmla="*/ 2847833 h 4691428"/>
                <a:gd name="connsiteX448" fmla="*/ 7843058 w 9550116"/>
                <a:gd name="connsiteY448" fmla="*/ 2893569 h 4691428"/>
                <a:gd name="connsiteX449" fmla="*/ 7811051 w 9550116"/>
                <a:gd name="connsiteY449" fmla="*/ 2875978 h 4691428"/>
                <a:gd name="connsiteX450" fmla="*/ 7818164 w 9550116"/>
                <a:gd name="connsiteY450" fmla="*/ 2847833 h 4691428"/>
                <a:gd name="connsiteX451" fmla="*/ 7818164 w 9550116"/>
                <a:gd name="connsiteY451" fmla="*/ 2833760 h 4691428"/>
                <a:gd name="connsiteX452" fmla="*/ 7811051 w 9550116"/>
                <a:gd name="connsiteY452" fmla="*/ 2833760 h 4691428"/>
                <a:gd name="connsiteX453" fmla="*/ 7825276 w 9550116"/>
                <a:gd name="connsiteY453" fmla="*/ 2816169 h 4691428"/>
                <a:gd name="connsiteX454" fmla="*/ 7839502 w 9550116"/>
                <a:gd name="connsiteY454" fmla="*/ 2795060 h 4691428"/>
                <a:gd name="connsiteX455" fmla="*/ 7850171 w 9550116"/>
                <a:gd name="connsiteY455" fmla="*/ 2788024 h 4691428"/>
                <a:gd name="connsiteX456" fmla="*/ 6623223 w 9550116"/>
                <a:gd name="connsiteY456" fmla="*/ 2786795 h 4691428"/>
                <a:gd name="connsiteX457" fmla="*/ 6641005 w 9550116"/>
                <a:gd name="connsiteY457" fmla="*/ 2807870 h 4691428"/>
                <a:gd name="connsiteX458" fmla="*/ 6648118 w 9550116"/>
                <a:gd name="connsiteY458" fmla="*/ 2814895 h 4691428"/>
                <a:gd name="connsiteX459" fmla="*/ 6662343 w 9550116"/>
                <a:gd name="connsiteY459" fmla="*/ 2828945 h 4691428"/>
                <a:gd name="connsiteX460" fmla="*/ 6655230 w 9550116"/>
                <a:gd name="connsiteY460" fmla="*/ 2832458 h 4691428"/>
                <a:gd name="connsiteX461" fmla="*/ 6662343 w 9550116"/>
                <a:gd name="connsiteY461" fmla="*/ 2867583 h 4691428"/>
                <a:gd name="connsiteX462" fmla="*/ 6648118 w 9550116"/>
                <a:gd name="connsiteY462" fmla="*/ 2878120 h 4691428"/>
                <a:gd name="connsiteX463" fmla="*/ 6623223 w 9550116"/>
                <a:gd name="connsiteY463" fmla="*/ 2786795 h 4691428"/>
                <a:gd name="connsiteX464" fmla="*/ 7758314 w 9550116"/>
                <a:gd name="connsiteY464" fmla="*/ 2741773 h 4691428"/>
                <a:gd name="connsiteX465" fmla="*/ 7796823 w 9550116"/>
                <a:gd name="connsiteY465" fmla="*/ 2783283 h 4691428"/>
                <a:gd name="connsiteX466" fmla="*/ 7764815 w 9550116"/>
                <a:gd name="connsiteY466" fmla="*/ 2786839 h 4691428"/>
                <a:gd name="connsiteX467" fmla="*/ 7743477 w 9550116"/>
                <a:gd name="connsiteY467" fmla="*/ 2754831 h 4691428"/>
                <a:gd name="connsiteX468" fmla="*/ 7758314 w 9550116"/>
                <a:gd name="connsiteY468" fmla="*/ 2741773 h 4691428"/>
                <a:gd name="connsiteX469" fmla="*/ 7712657 w 9550116"/>
                <a:gd name="connsiteY469" fmla="*/ 2695557 h 4691428"/>
                <a:gd name="connsiteX470" fmla="*/ 7733995 w 9550116"/>
                <a:gd name="connsiteY470" fmla="*/ 2695557 h 4691428"/>
                <a:gd name="connsiteX471" fmla="*/ 7733995 w 9550116"/>
                <a:gd name="connsiteY471" fmla="*/ 2709783 h 4691428"/>
                <a:gd name="connsiteX472" fmla="*/ 7712657 w 9550116"/>
                <a:gd name="connsiteY472" fmla="*/ 2709783 h 4691428"/>
                <a:gd name="connsiteX473" fmla="*/ 7712657 w 9550116"/>
                <a:gd name="connsiteY473" fmla="*/ 2695557 h 4691428"/>
                <a:gd name="connsiteX474" fmla="*/ 7775930 w 9550116"/>
                <a:gd name="connsiteY474" fmla="*/ 2659034 h 4691428"/>
                <a:gd name="connsiteX475" fmla="*/ 7803937 w 9550116"/>
                <a:gd name="connsiteY475" fmla="*/ 2663429 h 4691428"/>
                <a:gd name="connsiteX476" fmla="*/ 7825275 w 9550116"/>
                <a:gd name="connsiteY476" fmla="*/ 2684522 h 4691428"/>
                <a:gd name="connsiteX477" fmla="*/ 7818163 w 9550116"/>
                <a:gd name="connsiteY477" fmla="*/ 2688037 h 4691428"/>
                <a:gd name="connsiteX478" fmla="*/ 7825275 w 9550116"/>
                <a:gd name="connsiteY478" fmla="*/ 2702099 h 4691428"/>
                <a:gd name="connsiteX479" fmla="*/ 7850170 w 9550116"/>
                <a:gd name="connsiteY479" fmla="*/ 2733739 h 4691428"/>
                <a:gd name="connsiteX480" fmla="*/ 7839501 w 9550116"/>
                <a:gd name="connsiteY480" fmla="*/ 2754832 h 4691428"/>
                <a:gd name="connsiteX481" fmla="*/ 7818163 w 9550116"/>
                <a:gd name="connsiteY481" fmla="*/ 2754832 h 4691428"/>
                <a:gd name="connsiteX482" fmla="*/ 7786155 w 9550116"/>
                <a:gd name="connsiteY482" fmla="*/ 2723192 h 4691428"/>
                <a:gd name="connsiteX483" fmla="*/ 7796824 w 9550116"/>
                <a:gd name="connsiteY483" fmla="*/ 2709130 h 4691428"/>
                <a:gd name="connsiteX484" fmla="*/ 7750591 w 9550116"/>
                <a:gd name="connsiteY484" fmla="*/ 2670460 h 4691428"/>
                <a:gd name="connsiteX485" fmla="*/ 7775930 w 9550116"/>
                <a:gd name="connsiteY485" fmla="*/ 2659034 h 4691428"/>
                <a:gd name="connsiteX486" fmla="*/ 7712093 w 9550116"/>
                <a:gd name="connsiteY486" fmla="*/ 2543820 h 4691428"/>
                <a:gd name="connsiteX487" fmla="*/ 7740093 w 9550116"/>
                <a:gd name="connsiteY487" fmla="*/ 2543820 h 4691428"/>
                <a:gd name="connsiteX488" fmla="*/ 7750593 w 9550116"/>
                <a:gd name="connsiteY488" fmla="*/ 2589637 h 4691428"/>
                <a:gd name="connsiteX489" fmla="*/ 7733093 w 9550116"/>
                <a:gd name="connsiteY489" fmla="*/ 2610783 h 4691428"/>
                <a:gd name="connsiteX490" fmla="*/ 7726093 w 9550116"/>
                <a:gd name="connsiteY490" fmla="*/ 2631929 h 4691428"/>
                <a:gd name="connsiteX491" fmla="*/ 7719093 w 9550116"/>
                <a:gd name="connsiteY491" fmla="*/ 2663648 h 4691428"/>
                <a:gd name="connsiteX492" fmla="*/ 7698093 w 9550116"/>
                <a:gd name="connsiteY492" fmla="*/ 2642502 h 4691428"/>
                <a:gd name="connsiteX493" fmla="*/ 7680593 w 9550116"/>
                <a:gd name="connsiteY493" fmla="*/ 2617831 h 4691428"/>
                <a:gd name="connsiteX494" fmla="*/ 7694593 w 9550116"/>
                <a:gd name="connsiteY494" fmla="*/ 2579064 h 4691428"/>
                <a:gd name="connsiteX495" fmla="*/ 7712093 w 9550116"/>
                <a:gd name="connsiteY495" fmla="*/ 2543820 h 4691428"/>
                <a:gd name="connsiteX496" fmla="*/ 2410702 w 9550116"/>
                <a:gd name="connsiteY496" fmla="*/ 2539275 h 4691428"/>
                <a:gd name="connsiteX497" fmla="*/ 2423307 w 9550116"/>
                <a:gd name="connsiteY497" fmla="*/ 2551723 h 4691428"/>
                <a:gd name="connsiteX498" fmla="*/ 2385055 w 9550116"/>
                <a:gd name="connsiteY498" fmla="*/ 2540658 h 4691428"/>
                <a:gd name="connsiteX499" fmla="*/ 2410702 w 9550116"/>
                <a:gd name="connsiteY499" fmla="*/ 2539275 h 4691428"/>
                <a:gd name="connsiteX500" fmla="*/ 2507740 w 9550116"/>
                <a:gd name="connsiteY500" fmla="*/ 2532096 h 4691428"/>
                <a:gd name="connsiteX501" fmla="*/ 2520756 w 9550116"/>
                <a:gd name="connsiteY501" fmla="*/ 2550932 h 4691428"/>
                <a:gd name="connsiteX502" fmla="*/ 2487167 w 9550116"/>
                <a:gd name="connsiteY502" fmla="*/ 2544082 h 4691428"/>
                <a:gd name="connsiteX503" fmla="*/ 2507740 w 9550116"/>
                <a:gd name="connsiteY503" fmla="*/ 2532096 h 4691428"/>
                <a:gd name="connsiteX504" fmla="*/ 7399380 w 9550116"/>
                <a:gd name="connsiteY504" fmla="*/ 2505884 h 4691428"/>
                <a:gd name="connsiteX505" fmla="*/ 7430676 w 9550116"/>
                <a:gd name="connsiteY505" fmla="*/ 2505884 h 4691428"/>
                <a:gd name="connsiteX506" fmla="*/ 7416767 w 9550116"/>
                <a:gd name="connsiteY506" fmla="*/ 2543820 h 4691428"/>
                <a:gd name="connsiteX507" fmla="*/ 7385471 w 9550116"/>
                <a:gd name="connsiteY507" fmla="*/ 2519679 h 4691428"/>
                <a:gd name="connsiteX508" fmla="*/ 7399380 w 9550116"/>
                <a:gd name="connsiteY508" fmla="*/ 2505884 h 4691428"/>
                <a:gd name="connsiteX509" fmla="*/ 2530990 w 9550116"/>
                <a:gd name="connsiteY509" fmla="*/ 2498770 h 4691428"/>
                <a:gd name="connsiteX510" fmla="*/ 2583762 w 9550116"/>
                <a:gd name="connsiteY510" fmla="*/ 2505743 h 4691428"/>
                <a:gd name="connsiteX511" fmla="*/ 2611907 w 9550116"/>
                <a:gd name="connsiteY511" fmla="*/ 2512717 h 4691428"/>
                <a:gd name="connsiteX512" fmla="*/ 2636534 w 9550116"/>
                <a:gd name="connsiteY512" fmla="*/ 2526664 h 4691428"/>
                <a:gd name="connsiteX513" fmla="*/ 2545063 w 9550116"/>
                <a:gd name="connsiteY513" fmla="*/ 2540610 h 4691428"/>
                <a:gd name="connsiteX514" fmla="*/ 2559135 w 9550116"/>
                <a:gd name="connsiteY514" fmla="*/ 2533637 h 4691428"/>
                <a:gd name="connsiteX515" fmla="*/ 2530990 w 9550116"/>
                <a:gd name="connsiteY515" fmla="*/ 2498770 h 4691428"/>
                <a:gd name="connsiteX516" fmla="*/ 2296738 w 9550116"/>
                <a:gd name="connsiteY516" fmla="*/ 2406307 h 4691428"/>
                <a:gd name="connsiteX517" fmla="*/ 2317888 w 9550116"/>
                <a:gd name="connsiteY517" fmla="*/ 2420533 h 4691428"/>
                <a:gd name="connsiteX518" fmla="*/ 2339042 w 9550116"/>
                <a:gd name="connsiteY518" fmla="*/ 2427646 h 4691428"/>
                <a:gd name="connsiteX519" fmla="*/ 2388392 w 9550116"/>
                <a:gd name="connsiteY519" fmla="*/ 2434758 h 4691428"/>
                <a:gd name="connsiteX520" fmla="*/ 2409543 w 9550116"/>
                <a:gd name="connsiteY520" fmla="*/ 2466766 h 4691428"/>
                <a:gd name="connsiteX521" fmla="*/ 2430694 w 9550116"/>
                <a:gd name="connsiteY521" fmla="*/ 2473879 h 4691428"/>
                <a:gd name="connsiteX522" fmla="*/ 2476524 w 9550116"/>
                <a:gd name="connsiteY522" fmla="*/ 2480992 h 4691428"/>
                <a:gd name="connsiteX523" fmla="*/ 2416593 w 9550116"/>
                <a:gd name="connsiteY523" fmla="*/ 2498774 h 4691428"/>
                <a:gd name="connsiteX524" fmla="*/ 2402495 w 9550116"/>
                <a:gd name="connsiteY524" fmla="*/ 2466766 h 4691428"/>
                <a:gd name="connsiteX525" fmla="*/ 2331989 w 9550116"/>
                <a:gd name="connsiteY525" fmla="*/ 2452541 h 4691428"/>
                <a:gd name="connsiteX526" fmla="*/ 2324940 w 9550116"/>
                <a:gd name="connsiteY526" fmla="*/ 2434758 h 4691428"/>
                <a:gd name="connsiteX527" fmla="*/ 2257960 w 9550116"/>
                <a:gd name="connsiteY527" fmla="*/ 2434758 h 4691428"/>
                <a:gd name="connsiteX528" fmla="*/ 2212133 w 9550116"/>
                <a:gd name="connsiteY528" fmla="*/ 2445428 h 4691428"/>
                <a:gd name="connsiteX529" fmla="*/ 2240336 w 9550116"/>
                <a:gd name="connsiteY529" fmla="*/ 2413420 h 4691428"/>
                <a:gd name="connsiteX530" fmla="*/ 2296738 w 9550116"/>
                <a:gd name="connsiteY530" fmla="*/ 2406307 h 4691428"/>
                <a:gd name="connsiteX531" fmla="*/ 1525904 w 9550116"/>
                <a:gd name="connsiteY531" fmla="*/ 2388079 h 4691428"/>
                <a:gd name="connsiteX532" fmla="*/ 1542353 w 9550116"/>
                <a:gd name="connsiteY532" fmla="*/ 2388523 h 4691428"/>
                <a:gd name="connsiteX533" fmla="*/ 1535240 w 9550116"/>
                <a:gd name="connsiteY533" fmla="*/ 2406305 h 4691428"/>
                <a:gd name="connsiteX534" fmla="*/ 1521014 w 9550116"/>
                <a:gd name="connsiteY534" fmla="*/ 2406305 h 4691428"/>
                <a:gd name="connsiteX535" fmla="*/ 1517456 w 9550116"/>
                <a:gd name="connsiteY535" fmla="*/ 2395636 h 4691428"/>
                <a:gd name="connsiteX536" fmla="*/ 1525904 w 9550116"/>
                <a:gd name="connsiteY536" fmla="*/ 2388079 h 4691428"/>
                <a:gd name="connsiteX537" fmla="*/ 7719028 w 9550116"/>
                <a:gd name="connsiteY537" fmla="*/ 2362878 h 4691428"/>
                <a:gd name="connsiteX538" fmla="*/ 7732809 w 9550116"/>
                <a:gd name="connsiteY538" fmla="*/ 2382095 h 4691428"/>
                <a:gd name="connsiteX539" fmla="*/ 7718583 w 9550116"/>
                <a:gd name="connsiteY539" fmla="*/ 2420529 h 4691428"/>
                <a:gd name="connsiteX540" fmla="*/ 7693689 w 9550116"/>
                <a:gd name="connsiteY540" fmla="*/ 2420529 h 4691428"/>
                <a:gd name="connsiteX541" fmla="*/ 7697245 w 9550116"/>
                <a:gd name="connsiteY541" fmla="*/ 2375107 h 4691428"/>
                <a:gd name="connsiteX542" fmla="*/ 7719028 w 9550116"/>
                <a:gd name="connsiteY542" fmla="*/ 2362878 h 4691428"/>
                <a:gd name="connsiteX543" fmla="*/ 7980774 w 9550116"/>
                <a:gd name="connsiteY543" fmla="*/ 2100834 h 4691428"/>
                <a:gd name="connsiteX544" fmla="*/ 8000723 w 9550116"/>
                <a:gd name="connsiteY544" fmla="*/ 2107342 h 4691428"/>
                <a:gd name="connsiteX545" fmla="*/ 8000723 w 9550116"/>
                <a:gd name="connsiteY545" fmla="*/ 2152842 h 4691428"/>
                <a:gd name="connsiteX546" fmla="*/ 7961603 w 9550116"/>
                <a:gd name="connsiteY546" fmla="*/ 2156342 h 4691428"/>
                <a:gd name="connsiteX547" fmla="*/ 7940265 w 9550116"/>
                <a:gd name="connsiteY547" fmla="*/ 2131842 h 4691428"/>
                <a:gd name="connsiteX548" fmla="*/ 7980774 w 9550116"/>
                <a:gd name="connsiteY548" fmla="*/ 2100834 h 4691428"/>
                <a:gd name="connsiteX549" fmla="*/ 8068293 w 9550116"/>
                <a:gd name="connsiteY549" fmla="*/ 2094395 h 4691428"/>
                <a:gd name="connsiteX550" fmla="*/ 8054068 w 9550116"/>
                <a:gd name="connsiteY550" fmla="*/ 2118368 h 4691428"/>
                <a:gd name="connsiteX551" fmla="*/ 8029173 w 9550116"/>
                <a:gd name="connsiteY551" fmla="*/ 2101244 h 4691428"/>
                <a:gd name="connsiteX552" fmla="*/ 8068293 w 9550116"/>
                <a:gd name="connsiteY552" fmla="*/ 2094395 h 4691428"/>
                <a:gd name="connsiteX553" fmla="*/ 5377306 w 9550116"/>
                <a:gd name="connsiteY553" fmla="*/ 2054393 h 4691428"/>
                <a:gd name="connsiteX554" fmla="*/ 5370194 w 9550116"/>
                <a:gd name="connsiteY554" fmla="*/ 2061845 h 4691428"/>
                <a:gd name="connsiteX555" fmla="*/ 5348855 w 9550116"/>
                <a:gd name="connsiteY555" fmla="*/ 2073022 h 4691428"/>
                <a:gd name="connsiteX556" fmla="*/ 5377306 w 9550116"/>
                <a:gd name="connsiteY556" fmla="*/ 2054393 h 4691428"/>
                <a:gd name="connsiteX557" fmla="*/ 4870178 w 9550116"/>
                <a:gd name="connsiteY557" fmla="*/ 1966497 h 4691428"/>
                <a:gd name="connsiteX558" fmla="*/ 4884154 w 9550116"/>
                <a:gd name="connsiteY558" fmla="*/ 2002062 h 4691428"/>
                <a:gd name="connsiteX559" fmla="*/ 4849214 w 9550116"/>
                <a:gd name="connsiteY559" fmla="*/ 2002062 h 4691428"/>
                <a:gd name="connsiteX560" fmla="*/ 4849214 w 9550116"/>
                <a:gd name="connsiteY560" fmla="*/ 1994949 h 4691428"/>
                <a:gd name="connsiteX561" fmla="*/ 4824756 w 9550116"/>
                <a:gd name="connsiteY561" fmla="*/ 1987836 h 4691428"/>
                <a:gd name="connsiteX562" fmla="*/ 4870178 w 9550116"/>
                <a:gd name="connsiteY562" fmla="*/ 1966497 h 4691428"/>
                <a:gd name="connsiteX563" fmla="*/ 4718558 w 9550116"/>
                <a:gd name="connsiteY563" fmla="*/ 1882328 h 4691428"/>
                <a:gd name="connsiteX564" fmla="*/ 4703967 w 9550116"/>
                <a:gd name="connsiteY564" fmla="*/ 1927533 h 4691428"/>
                <a:gd name="connsiteX565" fmla="*/ 4718558 w 9550116"/>
                <a:gd name="connsiteY565" fmla="*/ 1882328 h 4691428"/>
                <a:gd name="connsiteX566" fmla="*/ 5235135 w 9550116"/>
                <a:gd name="connsiteY566" fmla="*/ 1877441 h 4691428"/>
                <a:gd name="connsiteX567" fmla="*/ 5212249 w 9550116"/>
                <a:gd name="connsiteY567" fmla="*/ 1882719 h 4691428"/>
                <a:gd name="connsiteX568" fmla="*/ 5258022 w 9550116"/>
                <a:gd name="connsiteY568" fmla="*/ 1882719 h 4691428"/>
                <a:gd name="connsiteX569" fmla="*/ 5235135 w 9550116"/>
                <a:gd name="connsiteY569" fmla="*/ 1877441 h 4691428"/>
                <a:gd name="connsiteX570" fmla="*/ 8236005 w 9550116"/>
                <a:gd name="connsiteY570" fmla="*/ 1868106 h 4691428"/>
                <a:gd name="connsiteX571" fmla="*/ 8256969 w 9550116"/>
                <a:gd name="connsiteY571" fmla="*/ 1875147 h 4691428"/>
                <a:gd name="connsiteX572" fmla="*/ 8256969 w 9550116"/>
                <a:gd name="connsiteY572" fmla="*/ 1973720 h 4691428"/>
                <a:gd name="connsiteX573" fmla="*/ 8249981 w 9550116"/>
                <a:gd name="connsiteY573" fmla="*/ 1963159 h 4691428"/>
                <a:gd name="connsiteX574" fmla="*/ 8249981 w 9550116"/>
                <a:gd name="connsiteY574" fmla="*/ 2001884 h 4691428"/>
                <a:gd name="connsiteX575" fmla="*/ 8236005 w 9550116"/>
                <a:gd name="connsiteY575" fmla="*/ 1994843 h 4691428"/>
                <a:gd name="connsiteX576" fmla="*/ 8236005 w 9550116"/>
                <a:gd name="connsiteY576" fmla="*/ 2061732 h 4691428"/>
                <a:gd name="connsiteX577" fmla="*/ 8225523 w 9550116"/>
                <a:gd name="connsiteY577" fmla="*/ 2054691 h 4691428"/>
                <a:gd name="connsiteX578" fmla="*/ 8204559 w 9550116"/>
                <a:gd name="connsiteY578" fmla="*/ 2065252 h 4691428"/>
                <a:gd name="connsiteX579" fmla="*/ 8190583 w 9550116"/>
                <a:gd name="connsiteY579" fmla="*/ 2061732 h 4691428"/>
                <a:gd name="connsiteX580" fmla="*/ 8166126 w 9550116"/>
                <a:gd name="connsiteY580" fmla="*/ 2065252 h 4691428"/>
                <a:gd name="connsiteX581" fmla="*/ 8131186 w 9550116"/>
                <a:gd name="connsiteY581" fmla="*/ 2072293 h 4691428"/>
                <a:gd name="connsiteX582" fmla="*/ 8120704 w 9550116"/>
                <a:gd name="connsiteY582" fmla="*/ 2100457 h 4691428"/>
                <a:gd name="connsiteX583" fmla="*/ 8092752 w 9550116"/>
                <a:gd name="connsiteY583" fmla="*/ 2065252 h 4691428"/>
                <a:gd name="connsiteX584" fmla="*/ 8082270 w 9550116"/>
                <a:gd name="connsiteY584" fmla="*/ 2079334 h 4691428"/>
                <a:gd name="connsiteX585" fmla="*/ 8068294 w 9550116"/>
                <a:gd name="connsiteY585" fmla="*/ 2072293 h 4691428"/>
                <a:gd name="connsiteX586" fmla="*/ 8001908 w 9550116"/>
                <a:gd name="connsiteY586" fmla="*/ 2086375 h 4691428"/>
                <a:gd name="connsiteX587" fmla="*/ 8008896 w 9550116"/>
                <a:gd name="connsiteY587" fmla="*/ 2061732 h 4691428"/>
                <a:gd name="connsiteX588" fmla="*/ 8022872 w 9550116"/>
                <a:gd name="connsiteY588" fmla="*/ 2065252 h 4691428"/>
                <a:gd name="connsiteX589" fmla="*/ 8029860 w 9550116"/>
                <a:gd name="connsiteY589" fmla="*/ 2054691 h 4691428"/>
                <a:gd name="connsiteX590" fmla="*/ 8120704 w 9550116"/>
                <a:gd name="connsiteY590" fmla="*/ 2047650 h 4691428"/>
                <a:gd name="connsiteX591" fmla="*/ 8131186 w 9550116"/>
                <a:gd name="connsiteY591" fmla="*/ 2001884 h 4691428"/>
                <a:gd name="connsiteX592" fmla="*/ 8145162 w 9550116"/>
                <a:gd name="connsiteY592" fmla="*/ 1987802 h 4691428"/>
                <a:gd name="connsiteX593" fmla="*/ 8183595 w 9550116"/>
                <a:gd name="connsiteY593" fmla="*/ 1994843 h 4691428"/>
                <a:gd name="connsiteX594" fmla="*/ 8183595 w 9550116"/>
                <a:gd name="connsiteY594" fmla="*/ 1966679 h 4691428"/>
                <a:gd name="connsiteX595" fmla="*/ 8190583 w 9550116"/>
                <a:gd name="connsiteY595" fmla="*/ 1980761 h 4691428"/>
                <a:gd name="connsiteX596" fmla="*/ 8197571 w 9550116"/>
                <a:gd name="connsiteY596" fmla="*/ 1949077 h 4691428"/>
                <a:gd name="connsiteX597" fmla="*/ 8218535 w 9550116"/>
                <a:gd name="connsiteY597" fmla="*/ 1896270 h 4691428"/>
                <a:gd name="connsiteX598" fmla="*/ 8236005 w 9550116"/>
                <a:gd name="connsiteY598" fmla="*/ 1868106 h 4691428"/>
                <a:gd name="connsiteX599" fmla="*/ 2341161 w 9550116"/>
                <a:gd name="connsiteY599" fmla="*/ 1817179 h 4691428"/>
                <a:gd name="connsiteX600" fmla="*/ 2316408 w 9550116"/>
                <a:gd name="connsiteY600" fmla="*/ 1822623 h 4691428"/>
                <a:gd name="connsiteX601" fmla="*/ 2302327 w 9550116"/>
                <a:gd name="connsiteY601" fmla="*/ 1819103 h 4691428"/>
                <a:gd name="connsiteX602" fmla="*/ 2302327 w 9550116"/>
                <a:gd name="connsiteY602" fmla="*/ 1829661 h 4691428"/>
                <a:gd name="connsiteX603" fmla="*/ 2270644 w 9550116"/>
                <a:gd name="connsiteY603" fmla="*/ 1829661 h 4691428"/>
                <a:gd name="connsiteX604" fmla="*/ 2249521 w 9550116"/>
                <a:gd name="connsiteY604" fmla="*/ 1850776 h 4691428"/>
                <a:gd name="connsiteX605" fmla="*/ 2270644 w 9550116"/>
                <a:gd name="connsiteY605" fmla="*/ 1850776 h 4691428"/>
                <a:gd name="connsiteX606" fmla="*/ 2263603 w 9550116"/>
                <a:gd name="connsiteY606" fmla="*/ 1864852 h 4691428"/>
                <a:gd name="connsiteX607" fmla="*/ 2291766 w 9550116"/>
                <a:gd name="connsiteY607" fmla="*/ 1850776 h 4691428"/>
                <a:gd name="connsiteX608" fmla="*/ 2323449 w 9550116"/>
                <a:gd name="connsiteY608" fmla="*/ 1857814 h 4691428"/>
                <a:gd name="connsiteX609" fmla="*/ 2355133 w 9550116"/>
                <a:gd name="connsiteY609" fmla="*/ 1819103 h 4691428"/>
                <a:gd name="connsiteX610" fmla="*/ 2341161 w 9550116"/>
                <a:gd name="connsiteY610" fmla="*/ 1817179 h 4691428"/>
                <a:gd name="connsiteX611" fmla="*/ 8250850 w 9550116"/>
                <a:gd name="connsiteY611" fmla="*/ 1812279 h 4691428"/>
                <a:gd name="connsiteX612" fmla="*/ 8218843 w 9550116"/>
                <a:gd name="connsiteY612" fmla="*/ 1843317 h 4691428"/>
                <a:gd name="connsiteX613" fmla="*/ 8225955 w 9550116"/>
                <a:gd name="connsiteY613" fmla="*/ 1819176 h 4691428"/>
                <a:gd name="connsiteX614" fmla="*/ 8250850 w 9550116"/>
                <a:gd name="connsiteY614" fmla="*/ 1812279 h 4691428"/>
                <a:gd name="connsiteX615" fmla="*/ 2407939 w 9550116"/>
                <a:gd name="connsiteY615" fmla="*/ 1769835 h 4691428"/>
                <a:gd name="connsiteX616" fmla="*/ 2407939 w 9550116"/>
                <a:gd name="connsiteY616" fmla="*/ 1783912 h 4691428"/>
                <a:gd name="connsiteX617" fmla="*/ 2355133 w 9550116"/>
                <a:gd name="connsiteY617" fmla="*/ 1776874 h 4691428"/>
                <a:gd name="connsiteX618" fmla="*/ 2341051 w 9550116"/>
                <a:gd name="connsiteY618" fmla="*/ 1797989 h 4691428"/>
                <a:gd name="connsiteX619" fmla="*/ 2383296 w 9550116"/>
                <a:gd name="connsiteY619" fmla="*/ 1805027 h 4691428"/>
                <a:gd name="connsiteX620" fmla="*/ 2429060 w 9550116"/>
                <a:gd name="connsiteY620" fmla="*/ 1797989 h 4691428"/>
                <a:gd name="connsiteX621" fmla="*/ 2429060 w 9550116"/>
                <a:gd name="connsiteY621" fmla="*/ 1790950 h 4691428"/>
                <a:gd name="connsiteX622" fmla="*/ 2439622 w 9550116"/>
                <a:gd name="connsiteY622" fmla="*/ 1783912 h 4691428"/>
                <a:gd name="connsiteX623" fmla="*/ 2407939 w 9550116"/>
                <a:gd name="connsiteY623" fmla="*/ 1769835 h 4691428"/>
                <a:gd name="connsiteX624" fmla="*/ 8282528 w 9550116"/>
                <a:gd name="connsiteY624" fmla="*/ 1751929 h 4691428"/>
                <a:gd name="connsiteX625" fmla="*/ 8289579 w 9550116"/>
                <a:gd name="connsiteY625" fmla="*/ 1759042 h 4691428"/>
                <a:gd name="connsiteX626" fmla="*/ 8317787 w 9550116"/>
                <a:gd name="connsiteY626" fmla="*/ 1783937 h 4691428"/>
                <a:gd name="connsiteX627" fmla="*/ 8381254 w 9550116"/>
                <a:gd name="connsiteY627" fmla="*/ 1776824 h 4691428"/>
                <a:gd name="connsiteX628" fmla="*/ 8356572 w 9550116"/>
                <a:gd name="connsiteY628" fmla="*/ 1819500 h 4691428"/>
                <a:gd name="connsiteX629" fmla="*/ 8335417 w 9550116"/>
                <a:gd name="connsiteY629" fmla="*/ 1812388 h 4691428"/>
                <a:gd name="connsiteX630" fmla="*/ 8310735 w 9550116"/>
                <a:gd name="connsiteY630" fmla="*/ 1823057 h 4691428"/>
                <a:gd name="connsiteX631" fmla="*/ 8303683 w 9550116"/>
                <a:gd name="connsiteY631" fmla="*/ 1844395 h 4691428"/>
                <a:gd name="connsiteX632" fmla="*/ 8271950 w 9550116"/>
                <a:gd name="connsiteY632" fmla="*/ 1830170 h 4691428"/>
                <a:gd name="connsiteX633" fmla="*/ 8282528 w 9550116"/>
                <a:gd name="connsiteY633" fmla="*/ 1751929 h 4691428"/>
                <a:gd name="connsiteX634" fmla="*/ 6099540 w 9550116"/>
                <a:gd name="connsiteY634" fmla="*/ 1699756 h 4691428"/>
                <a:gd name="connsiteX635" fmla="*/ 6071372 w 9550116"/>
                <a:gd name="connsiteY635" fmla="*/ 1706793 h 4691428"/>
                <a:gd name="connsiteX636" fmla="*/ 6064330 w 9550116"/>
                <a:gd name="connsiteY636" fmla="*/ 1724386 h 4691428"/>
                <a:gd name="connsiteX637" fmla="*/ 6046725 w 9550116"/>
                <a:gd name="connsiteY637" fmla="*/ 1738460 h 4691428"/>
                <a:gd name="connsiteX638" fmla="*/ 6064330 w 9550116"/>
                <a:gd name="connsiteY638" fmla="*/ 1766608 h 4691428"/>
                <a:gd name="connsiteX639" fmla="*/ 6057288 w 9550116"/>
                <a:gd name="connsiteY639" fmla="*/ 1770127 h 4691428"/>
                <a:gd name="connsiteX640" fmla="*/ 6085456 w 9550116"/>
                <a:gd name="connsiteY640" fmla="*/ 1784201 h 4691428"/>
                <a:gd name="connsiteX641" fmla="*/ 6099540 w 9550116"/>
                <a:gd name="connsiteY641" fmla="*/ 1770127 h 4691428"/>
                <a:gd name="connsiteX642" fmla="*/ 6085456 w 9550116"/>
                <a:gd name="connsiteY642" fmla="*/ 1738460 h 4691428"/>
                <a:gd name="connsiteX643" fmla="*/ 6103061 w 9550116"/>
                <a:gd name="connsiteY643" fmla="*/ 1713830 h 4691428"/>
                <a:gd name="connsiteX644" fmla="*/ 6099540 w 9550116"/>
                <a:gd name="connsiteY644" fmla="*/ 1699756 h 4691428"/>
                <a:gd name="connsiteX645" fmla="*/ 2242481 w 9550116"/>
                <a:gd name="connsiteY645" fmla="*/ 1699452 h 4691428"/>
                <a:gd name="connsiteX646" fmla="*/ 2210797 w 9550116"/>
                <a:gd name="connsiteY646" fmla="*/ 1713529 h 4691428"/>
                <a:gd name="connsiteX647" fmla="*/ 2193195 w 9550116"/>
                <a:gd name="connsiteY647" fmla="*/ 1706491 h 4691428"/>
                <a:gd name="connsiteX648" fmla="*/ 2172073 w 9550116"/>
                <a:gd name="connsiteY648" fmla="*/ 1720567 h 4691428"/>
                <a:gd name="connsiteX649" fmla="*/ 2147430 w 9550116"/>
                <a:gd name="connsiteY649" fmla="*/ 1724086 h 4691428"/>
                <a:gd name="connsiteX650" fmla="*/ 2133349 w 9550116"/>
                <a:gd name="connsiteY650" fmla="*/ 1745201 h 4691428"/>
                <a:gd name="connsiteX651" fmla="*/ 2126308 w 9550116"/>
                <a:gd name="connsiteY651" fmla="*/ 1857814 h 4691428"/>
                <a:gd name="connsiteX652" fmla="*/ 2157992 w 9550116"/>
                <a:gd name="connsiteY652" fmla="*/ 1843737 h 4691428"/>
                <a:gd name="connsiteX653" fmla="*/ 2165032 w 9550116"/>
                <a:gd name="connsiteY653" fmla="*/ 1819103 h 4691428"/>
                <a:gd name="connsiteX654" fmla="*/ 2172073 w 9550116"/>
                <a:gd name="connsiteY654" fmla="*/ 1766316 h 4691428"/>
                <a:gd name="connsiteX655" fmla="*/ 2186155 w 9550116"/>
                <a:gd name="connsiteY655" fmla="*/ 1752239 h 4691428"/>
                <a:gd name="connsiteX656" fmla="*/ 2193195 w 9550116"/>
                <a:gd name="connsiteY656" fmla="*/ 1731125 h 4691428"/>
                <a:gd name="connsiteX657" fmla="*/ 2217838 w 9550116"/>
                <a:gd name="connsiteY657" fmla="*/ 1724086 h 4691428"/>
                <a:gd name="connsiteX658" fmla="*/ 2238960 w 9550116"/>
                <a:gd name="connsiteY658" fmla="*/ 1745201 h 4691428"/>
                <a:gd name="connsiteX659" fmla="*/ 2238960 w 9550116"/>
                <a:gd name="connsiteY659" fmla="*/ 1776874 h 4691428"/>
                <a:gd name="connsiteX660" fmla="*/ 2249521 w 9550116"/>
                <a:gd name="connsiteY660" fmla="*/ 1783912 h 4691428"/>
                <a:gd name="connsiteX661" fmla="*/ 2238960 w 9550116"/>
                <a:gd name="connsiteY661" fmla="*/ 1790950 h 4691428"/>
                <a:gd name="connsiteX662" fmla="*/ 2291766 w 9550116"/>
                <a:gd name="connsiteY662" fmla="*/ 1797989 h 4691428"/>
                <a:gd name="connsiteX663" fmla="*/ 2284725 w 9550116"/>
                <a:gd name="connsiteY663" fmla="*/ 1790950 h 4691428"/>
                <a:gd name="connsiteX664" fmla="*/ 2309367 w 9550116"/>
                <a:gd name="connsiteY664" fmla="*/ 1752239 h 4691428"/>
                <a:gd name="connsiteX665" fmla="*/ 2348091 w 9550116"/>
                <a:gd name="connsiteY665" fmla="*/ 1752239 h 4691428"/>
                <a:gd name="connsiteX666" fmla="*/ 2249521 w 9550116"/>
                <a:gd name="connsiteY666" fmla="*/ 1713529 h 4691428"/>
                <a:gd name="connsiteX667" fmla="*/ 2242481 w 9550116"/>
                <a:gd name="connsiteY667" fmla="*/ 1699452 h 4691428"/>
                <a:gd name="connsiteX668" fmla="*/ 5821381 w 9550116"/>
                <a:gd name="connsiteY668" fmla="*/ 1692719 h 4691428"/>
                <a:gd name="connsiteX669" fmla="*/ 5814339 w 9550116"/>
                <a:gd name="connsiteY669" fmla="*/ 1699756 h 4691428"/>
                <a:gd name="connsiteX670" fmla="*/ 5810818 w 9550116"/>
                <a:gd name="connsiteY670" fmla="*/ 1706793 h 4691428"/>
                <a:gd name="connsiteX671" fmla="*/ 5765045 w 9550116"/>
                <a:gd name="connsiteY671" fmla="*/ 1724386 h 4691428"/>
                <a:gd name="connsiteX672" fmla="*/ 5743919 w 9550116"/>
                <a:gd name="connsiteY672" fmla="*/ 1745497 h 4691428"/>
                <a:gd name="connsiteX673" fmla="*/ 5729835 w 9550116"/>
                <a:gd name="connsiteY673" fmla="*/ 1745497 h 4691428"/>
                <a:gd name="connsiteX674" fmla="*/ 5729835 w 9550116"/>
                <a:gd name="connsiteY674" fmla="*/ 1766608 h 4691428"/>
                <a:gd name="connsiteX675" fmla="*/ 5750961 w 9550116"/>
                <a:gd name="connsiteY675" fmla="*/ 1777164 h 4691428"/>
                <a:gd name="connsiteX676" fmla="*/ 5758003 w 9550116"/>
                <a:gd name="connsiteY676" fmla="*/ 1791238 h 4691428"/>
                <a:gd name="connsiteX677" fmla="*/ 5765045 w 9550116"/>
                <a:gd name="connsiteY677" fmla="*/ 1829941 h 4691428"/>
                <a:gd name="connsiteX678" fmla="*/ 5768566 w 9550116"/>
                <a:gd name="connsiteY678" fmla="*/ 1844016 h 4691428"/>
                <a:gd name="connsiteX679" fmla="*/ 5775608 w 9550116"/>
                <a:gd name="connsiteY679" fmla="*/ 1865127 h 4691428"/>
                <a:gd name="connsiteX680" fmla="*/ 5789692 w 9550116"/>
                <a:gd name="connsiteY680" fmla="*/ 1889756 h 4691428"/>
                <a:gd name="connsiteX681" fmla="*/ 5789692 w 9550116"/>
                <a:gd name="connsiteY681" fmla="*/ 1910867 h 4691428"/>
                <a:gd name="connsiteX682" fmla="*/ 5803776 w 9550116"/>
                <a:gd name="connsiteY682" fmla="*/ 1928460 h 4691428"/>
                <a:gd name="connsiteX683" fmla="*/ 5782650 w 9550116"/>
                <a:gd name="connsiteY683" fmla="*/ 1963645 h 4691428"/>
                <a:gd name="connsiteX684" fmla="*/ 5842507 w 9550116"/>
                <a:gd name="connsiteY684" fmla="*/ 1988275 h 4691428"/>
                <a:gd name="connsiteX685" fmla="*/ 5874196 w 9550116"/>
                <a:gd name="connsiteY685" fmla="*/ 2009386 h 4691428"/>
                <a:gd name="connsiteX686" fmla="*/ 5867154 w 9550116"/>
                <a:gd name="connsiteY686" fmla="*/ 2012905 h 4691428"/>
                <a:gd name="connsiteX687" fmla="*/ 5912927 w 9550116"/>
                <a:gd name="connsiteY687" fmla="*/ 2002349 h 4691428"/>
                <a:gd name="connsiteX688" fmla="*/ 5912927 w 9550116"/>
                <a:gd name="connsiteY688" fmla="*/ 1988275 h 4691428"/>
                <a:gd name="connsiteX689" fmla="*/ 5927011 w 9550116"/>
                <a:gd name="connsiteY689" fmla="*/ 1995312 h 4691428"/>
                <a:gd name="connsiteX690" fmla="*/ 5927011 w 9550116"/>
                <a:gd name="connsiteY690" fmla="*/ 1949571 h 4691428"/>
                <a:gd name="connsiteX691" fmla="*/ 5909406 w 9550116"/>
                <a:gd name="connsiteY691" fmla="*/ 1928460 h 4691428"/>
                <a:gd name="connsiteX692" fmla="*/ 5909406 w 9550116"/>
                <a:gd name="connsiteY692" fmla="*/ 1917905 h 4691428"/>
                <a:gd name="connsiteX693" fmla="*/ 5902364 w 9550116"/>
                <a:gd name="connsiteY693" fmla="*/ 1896793 h 4691428"/>
                <a:gd name="connsiteX694" fmla="*/ 5941095 w 9550116"/>
                <a:gd name="connsiteY694" fmla="*/ 1896793 h 4691428"/>
                <a:gd name="connsiteX695" fmla="*/ 5927011 w 9550116"/>
                <a:gd name="connsiteY695" fmla="*/ 1865127 h 4691428"/>
                <a:gd name="connsiteX696" fmla="*/ 5909406 w 9550116"/>
                <a:gd name="connsiteY696" fmla="*/ 1844016 h 4691428"/>
                <a:gd name="connsiteX697" fmla="*/ 5912927 w 9550116"/>
                <a:gd name="connsiteY697" fmla="*/ 1829941 h 4691428"/>
                <a:gd name="connsiteX698" fmla="*/ 5874196 w 9550116"/>
                <a:gd name="connsiteY698" fmla="*/ 1822905 h 4691428"/>
                <a:gd name="connsiteX699" fmla="*/ 5835465 w 9550116"/>
                <a:gd name="connsiteY699" fmla="*/ 1766608 h 4691428"/>
                <a:gd name="connsiteX700" fmla="*/ 5902364 w 9550116"/>
                <a:gd name="connsiteY700" fmla="*/ 1738460 h 4691428"/>
                <a:gd name="connsiteX701" fmla="*/ 5909406 w 9550116"/>
                <a:gd name="connsiteY701" fmla="*/ 1724386 h 4691428"/>
                <a:gd name="connsiteX702" fmla="*/ 5888280 w 9550116"/>
                <a:gd name="connsiteY702" fmla="*/ 1692719 h 4691428"/>
                <a:gd name="connsiteX703" fmla="*/ 5821381 w 9550116"/>
                <a:gd name="connsiteY703" fmla="*/ 1692719 h 4691428"/>
                <a:gd name="connsiteX704" fmla="*/ 5508012 w 9550116"/>
                <a:gd name="connsiteY704" fmla="*/ 1685682 h 4691428"/>
                <a:gd name="connsiteX705" fmla="*/ 5423508 w 9550116"/>
                <a:gd name="connsiteY705" fmla="*/ 1706793 h 4691428"/>
                <a:gd name="connsiteX706" fmla="*/ 5434071 w 9550116"/>
                <a:gd name="connsiteY706" fmla="*/ 1738460 h 4691428"/>
                <a:gd name="connsiteX707" fmla="*/ 5455197 w 9550116"/>
                <a:gd name="connsiteY707" fmla="*/ 1738460 h 4691428"/>
                <a:gd name="connsiteX708" fmla="*/ 5448155 w 9550116"/>
                <a:gd name="connsiteY708" fmla="*/ 1745497 h 4691428"/>
                <a:gd name="connsiteX709" fmla="*/ 5402382 w 9550116"/>
                <a:gd name="connsiteY709" fmla="*/ 1759571 h 4691428"/>
                <a:gd name="connsiteX710" fmla="*/ 5370694 w 9550116"/>
                <a:gd name="connsiteY710" fmla="*/ 1731423 h 4691428"/>
                <a:gd name="connsiteX711" fmla="*/ 5388298 w 9550116"/>
                <a:gd name="connsiteY711" fmla="*/ 1720867 h 4691428"/>
                <a:gd name="connsiteX712" fmla="*/ 5349567 w 9550116"/>
                <a:gd name="connsiteY712" fmla="*/ 1713830 h 4691428"/>
                <a:gd name="connsiteX713" fmla="*/ 5317879 w 9550116"/>
                <a:gd name="connsiteY713" fmla="*/ 1692719 h 4691428"/>
                <a:gd name="connsiteX714" fmla="*/ 5310837 w 9550116"/>
                <a:gd name="connsiteY714" fmla="*/ 1706793 h 4691428"/>
                <a:gd name="connsiteX715" fmla="*/ 5289711 w 9550116"/>
                <a:gd name="connsiteY715" fmla="*/ 1713830 h 4691428"/>
                <a:gd name="connsiteX716" fmla="*/ 5265064 w 9550116"/>
                <a:gd name="connsiteY716" fmla="*/ 1731423 h 4691428"/>
                <a:gd name="connsiteX717" fmla="*/ 5250980 w 9550116"/>
                <a:gd name="connsiteY717" fmla="*/ 1766608 h 4691428"/>
                <a:gd name="connsiteX718" fmla="*/ 5243938 w 9550116"/>
                <a:gd name="connsiteY718" fmla="*/ 1812349 h 4691428"/>
                <a:gd name="connsiteX719" fmla="*/ 5233375 w 9550116"/>
                <a:gd name="connsiteY719" fmla="*/ 1805312 h 4691428"/>
                <a:gd name="connsiteX720" fmla="*/ 5233375 w 9550116"/>
                <a:gd name="connsiteY720" fmla="*/ 1851053 h 4691428"/>
                <a:gd name="connsiteX721" fmla="*/ 5243938 w 9550116"/>
                <a:gd name="connsiteY721" fmla="*/ 1865127 h 4691428"/>
                <a:gd name="connsiteX722" fmla="*/ 5258022 w 9550116"/>
                <a:gd name="connsiteY722" fmla="*/ 1865127 h 4691428"/>
                <a:gd name="connsiteX723" fmla="*/ 5282669 w 9550116"/>
                <a:gd name="connsiteY723" fmla="*/ 1868645 h 4691428"/>
                <a:gd name="connsiteX724" fmla="*/ 5296753 w 9550116"/>
                <a:gd name="connsiteY724" fmla="*/ 1868645 h 4691428"/>
                <a:gd name="connsiteX725" fmla="*/ 5324921 w 9550116"/>
                <a:gd name="connsiteY725" fmla="*/ 1858090 h 4691428"/>
                <a:gd name="connsiteX726" fmla="*/ 5349567 w 9550116"/>
                <a:gd name="connsiteY726" fmla="*/ 1865127 h 4691428"/>
                <a:gd name="connsiteX727" fmla="*/ 5356609 w 9550116"/>
                <a:gd name="connsiteY727" fmla="*/ 1851053 h 4691428"/>
                <a:gd name="connsiteX728" fmla="*/ 5416467 w 9550116"/>
                <a:gd name="connsiteY728" fmla="*/ 1851053 h 4691428"/>
                <a:gd name="connsiteX729" fmla="*/ 5441113 w 9550116"/>
                <a:gd name="connsiteY729" fmla="*/ 1865127 h 4691428"/>
                <a:gd name="connsiteX730" fmla="*/ 5455197 w 9550116"/>
                <a:gd name="connsiteY730" fmla="*/ 1858090 h 4691428"/>
                <a:gd name="connsiteX731" fmla="*/ 5462239 w 9550116"/>
                <a:gd name="connsiteY731" fmla="*/ 1865127 h 4691428"/>
                <a:gd name="connsiteX732" fmla="*/ 5493928 w 9550116"/>
                <a:gd name="connsiteY732" fmla="*/ 1868645 h 4691428"/>
                <a:gd name="connsiteX733" fmla="*/ 5585474 w 9550116"/>
                <a:gd name="connsiteY733" fmla="*/ 1868645 h 4691428"/>
                <a:gd name="connsiteX734" fmla="*/ 5592516 w 9550116"/>
                <a:gd name="connsiteY734" fmla="*/ 1836979 h 4691428"/>
                <a:gd name="connsiteX735" fmla="*/ 5508012 w 9550116"/>
                <a:gd name="connsiteY735" fmla="*/ 1770127 h 4691428"/>
                <a:gd name="connsiteX736" fmla="*/ 5493928 w 9550116"/>
                <a:gd name="connsiteY736" fmla="*/ 1752534 h 4691428"/>
                <a:gd name="connsiteX737" fmla="*/ 5486886 w 9550116"/>
                <a:gd name="connsiteY737" fmla="*/ 1731423 h 4691428"/>
                <a:gd name="connsiteX738" fmla="*/ 5508012 w 9550116"/>
                <a:gd name="connsiteY738" fmla="*/ 1685682 h 4691428"/>
                <a:gd name="connsiteX739" fmla="*/ 2112226 w 9550116"/>
                <a:gd name="connsiteY739" fmla="*/ 1614993 h 4691428"/>
                <a:gd name="connsiteX740" fmla="*/ 2112226 w 9550116"/>
                <a:gd name="connsiteY740" fmla="*/ 1632588 h 4691428"/>
                <a:gd name="connsiteX741" fmla="*/ 2087583 w 9550116"/>
                <a:gd name="connsiteY741" fmla="*/ 1646665 h 4691428"/>
                <a:gd name="connsiteX742" fmla="*/ 2073502 w 9550116"/>
                <a:gd name="connsiteY742" fmla="*/ 1639627 h 4691428"/>
                <a:gd name="connsiteX743" fmla="*/ 2041819 w 9550116"/>
                <a:gd name="connsiteY743" fmla="*/ 1660742 h 4691428"/>
                <a:gd name="connsiteX744" fmla="*/ 2034779 w 9550116"/>
                <a:gd name="connsiteY744" fmla="*/ 1674818 h 4691428"/>
                <a:gd name="connsiteX745" fmla="*/ 2020697 w 9550116"/>
                <a:gd name="connsiteY745" fmla="*/ 1678337 h 4691428"/>
                <a:gd name="connsiteX746" fmla="*/ 2020697 w 9550116"/>
                <a:gd name="connsiteY746" fmla="*/ 1699452 h 4691428"/>
                <a:gd name="connsiteX747" fmla="*/ 2048860 w 9550116"/>
                <a:gd name="connsiteY747" fmla="*/ 1685376 h 4691428"/>
                <a:gd name="connsiteX748" fmla="*/ 2087583 w 9550116"/>
                <a:gd name="connsiteY748" fmla="*/ 1685376 h 4691428"/>
                <a:gd name="connsiteX749" fmla="*/ 2105186 w 9550116"/>
                <a:gd name="connsiteY749" fmla="*/ 1678337 h 4691428"/>
                <a:gd name="connsiteX750" fmla="*/ 2147430 w 9550116"/>
                <a:gd name="connsiteY750" fmla="*/ 1692414 h 4691428"/>
                <a:gd name="connsiteX751" fmla="*/ 2133349 w 9550116"/>
                <a:gd name="connsiteY751" fmla="*/ 1699452 h 4691428"/>
                <a:gd name="connsiteX752" fmla="*/ 2140389 w 9550116"/>
                <a:gd name="connsiteY752" fmla="*/ 1706491 h 4691428"/>
                <a:gd name="connsiteX753" fmla="*/ 2147430 w 9550116"/>
                <a:gd name="connsiteY753" fmla="*/ 1699452 h 4691428"/>
                <a:gd name="connsiteX754" fmla="*/ 2179114 w 9550116"/>
                <a:gd name="connsiteY754" fmla="*/ 1692414 h 4691428"/>
                <a:gd name="connsiteX755" fmla="*/ 2224878 w 9550116"/>
                <a:gd name="connsiteY755" fmla="*/ 1685376 h 4691428"/>
                <a:gd name="connsiteX756" fmla="*/ 2210797 w 9550116"/>
                <a:gd name="connsiteY756" fmla="*/ 1674818 h 4691428"/>
                <a:gd name="connsiteX757" fmla="*/ 2196715 w 9550116"/>
                <a:gd name="connsiteY757" fmla="*/ 1646665 h 4691428"/>
                <a:gd name="connsiteX758" fmla="*/ 2186155 w 9550116"/>
                <a:gd name="connsiteY758" fmla="*/ 1632588 h 4691428"/>
                <a:gd name="connsiteX759" fmla="*/ 2150951 w 9550116"/>
                <a:gd name="connsiteY759" fmla="*/ 1632588 h 4691428"/>
                <a:gd name="connsiteX760" fmla="*/ 2150951 w 9550116"/>
                <a:gd name="connsiteY760" fmla="*/ 1614993 h 4691428"/>
                <a:gd name="connsiteX761" fmla="*/ 2112226 w 9550116"/>
                <a:gd name="connsiteY761" fmla="*/ 1614993 h 4691428"/>
                <a:gd name="connsiteX762" fmla="*/ 2774049 w 9550116"/>
                <a:gd name="connsiteY762" fmla="*/ 1585966 h 4691428"/>
                <a:gd name="connsiteX763" fmla="*/ 2823838 w 9550116"/>
                <a:gd name="connsiteY763" fmla="*/ 1607305 h 4691428"/>
                <a:gd name="connsiteX764" fmla="*/ 2774049 w 9550116"/>
                <a:gd name="connsiteY764" fmla="*/ 1585966 h 4691428"/>
                <a:gd name="connsiteX765" fmla="*/ 2968591 w 9550116"/>
                <a:gd name="connsiteY765" fmla="*/ 1533806 h 4691428"/>
                <a:gd name="connsiteX766" fmla="*/ 2986161 w 9550116"/>
                <a:gd name="connsiteY766" fmla="*/ 1547931 h 4691428"/>
                <a:gd name="connsiteX767" fmla="*/ 2979133 w 9550116"/>
                <a:gd name="connsiteY767" fmla="*/ 1576180 h 4691428"/>
                <a:gd name="connsiteX768" fmla="*/ 3007245 w 9550116"/>
                <a:gd name="connsiteY768" fmla="*/ 1586774 h 4691428"/>
                <a:gd name="connsiteX769" fmla="*/ 3045899 w 9550116"/>
                <a:gd name="connsiteY769" fmla="*/ 1600898 h 4691428"/>
                <a:gd name="connsiteX770" fmla="*/ 3038871 w 9550116"/>
                <a:gd name="connsiteY770" fmla="*/ 1625616 h 4691428"/>
                <a:gd name="connsiteX771" fmla="*/ 3059956 w 9550116"/>
                <a:gd name="connsiteY771" fmla="*/ 1632679 h 4691428"/>
                <a:gd name="connsiteX772" fmla="*/ 3070498 w 9550116"/>
                <a:gd name="connsiteY772" fmla="*/ 1653866 h 4691428"/>
                <a:gd name="connsiteX773" fmla="*/ 3059956 w 9550116"/>
                <a:gd name="connsiteY773" fmla="*/ 1685646 h 4691428"/>
                <a:gd name="connsiteX774" fmla="*/ 3052928 w 9550116"/>
                <a:gd name="connsiteY774" fmla="*/ 1675053 h 4691428"/>
                <a:gd name="connsiteX775" fmla="*/ 3014273 w 9550116"/>
                <a:gd name="connsiteY775" fmla="*/ 1675053 h 4691428"/>
                <a:gd name="connsiteX776" fmla="*/ 2986161 w 9550116"/>
                <a:gd name="connsiteY776" fmla="*/ 1699771 h 4691428"/>
                <a:gd name="connsiteX777" fmla="*/ 2972105 w 9550116"/>
                <a:gd name="connsiteY777" fmla="*/ 1678584 h 4691428"/>
                <a:gd name="connsiteX778" fmla="*/ 2954535 w 9550116"/>
                <a:gd name="connsiteY778" fmla="*/ 1675053 h 4691428"/>
                <a:gd name="connsiteX779" fmla="*/ 2926422 w 9550116"/>
                <a:gd name="connsiteY779" fmla="*/ 1653866 h 4691428"/>
                <a:gd name="connsiteX780" fmla="*/ 2880740 w 9550116"/>
                <a:gd name="connsiteY780" fmla="*/ 1660928 h 4691428"/>
                <a:gd name="connsiteX781" fmla="*/ 2887768 w 9550116"/>
                <a:gd name="connsiteY781" fmla="*/ 1632679 h 4691428"/>
                <a:gd name="connsiteX782" fmla="*/ 2915880 w 9550116"/>
                <a:gd name="connsiteY782" fmla="*/ 1622085 h 4691428"/>
                <a:gd name="connsiteX783" fmla="*/ 2926422 w 9550116"/>
                <a:gd name="connsiteY783" fmla="*/ 1593836 h 4691428"/>
                <a:gd name="connsiteX784" fmla="*/ 2933450 w 9550116"/>
                <a:gd name="connsiteY784" fmla="*/ 1562055 h 4691428"/>
                <a:gd name="connsiteX785" fmla="*/ 2947506 w 9550116"/>
                <a:gd name="connsiteY785" fmla="*/ 1562055 h 4691428"/>
                <a:gd name="connsiteX786" fmla="*/ 2947506 w 9550116"/>
                <a:gd name="connsiteY786" fmla="*/ 1547931 h 4691428"/>
                <a:gd name="connsiteX787" fmla="*/ 2968591 w 9550116"/>
                <a:gd name="connsiteY787" fmla="*/ 1533806 h 4691428"/>
                <a:gd name="connsiteX788" fmla="*/ 20934 w 9550116"/>
                <a:gd name="connsiteY788" fmla="*/ 1432907 h 4691428"/>
                <a:gd name="connsiteX789" fmla="*/ 14295 w 9550116"/>
                <a:gd name="connsiteY789" fmla="*/ 1450031 h 4691428"/>
                <a:gd name="connsiteX790" fmla="*/ 14295 w 9550116"/>
                <a:gd name="connsiteY790" fmla="*/ 1436332 h 4691428"/>
                <a:gd name="connsiteX791" fmla="*/ 20934 w 9550116"/>
                <a:gd name="connsiteY791" fmla="*/ 1432907 h 4691428"/>
                <a:gd name="connsiteX792" fmla="*/ 1864040 w 9550116"/>
                <a:gd name="connsiteY792" fmla="*/ 1430677 h 4691428"/>
                <a:gd name="connsiteX793" fmla="*/ 1858759 w 9550116"/>
                <a:gd name="connsiteY793" fmla="*/ 1431997 h 4691428"/>
                <a:gd name="connsiteX794" fmla="*/ 1851719 w 9550116"/>
                <a:gd name="connsiteY794" fmla="*/ 1435516 h 4691428"/>
                <a:gd name="connsiteX795" fmla="*/ 1830596 w 9550116"/>
                <a:gd name="connsiteY795" fmla="*/ 1442554 h 4691428"/>
                <a:gd name="connsiteX796" fmla="*/ 1823556 w 9550116"/>
                <a:gd name="connsiteY796" fmla="*/ 1470707 h 4691428"/>
                <a:gd name="connsiteX797" fmla="*/ 1816515 w 9550116"/>
                <a:gd name="connsiteY797" fmla="*/ 1449593 h 4691428"/>
                <a:gd name="connsiteX798" fmla="*/ 1816515 w 9550116"/>
                <a:gd name="connsiteY798" fmla="*/ 1477746 h 4691428"/>
                <a:gd name="connsiteX799" fmla="*/ 1851719 w 9550116"/>
                <a:gd name="connsiteY799" fmla="*/ 1477746 h 4691428"/>
                <a:gd name="connsiteX800" fmla="*/ 1862279 w 9550116"/>
                <a:gd name="connsiteY800" fmla="*/ 1502380 h 4691428"/>
                <a:gd name="connsiteX801" fmla="*/ 1883402 w 9550116"/>
                <a:gd name="connsiteY801" fmla="*/ 1530533 h 4691428"/>
                <a:gd name="connsiteX802" fmla="*/ 1869321 w 9550116"/>
                <a:gd name="connsiteY802" fmla="*/ 1541091 h 4691428"/>
                <a:gd name="connsiteX803" fmla="*/ 1876361 w 9550116"/>
                <a:gd name="connsiteY803" fmla="*/ 1562205 h 4691428"/>
                <a:gd name="connsiteX804" fmla="*/ 1904524 w 9550116"/>
                <a:gd name="connsiteY804" fmla="*/ 1562205 h 4691428"/>
                <a:gd name="connsiteX805" fmla="*/ 1908045 w 9550116"/>
                <a:gd name="connsiteY805" fmla="*/ 1523495 h 4691428"/>
                <a:gd name="connsiteX806" fmla="*/ 1890442 w 9550116"/>
                <a:gd name="connsiteY806" fmla="*/ 1509418 h 4691428"/>
                <a:gd name="connsiteX807" fmla="*/ 1883402 w 9550116"/>
                <a:gd name="connsiteY807" fmla="*/ 1481265 h 4691428"/>
                <a:gd name="connsiteX808" fmla="*/ 1869321 w 9550116"/>
                <a:gd name="connsiteY808" fmla="*/ 1431997 h 4691428"/>
                <a:gd name="connsiteX809" fmla="*/ 1864040 w 9550116"/>
                <a:gd name="connsiteY809" fmla="*/ 1430677 h 4691428"/>
                <a:gd name="connsiteX810" fmla="*/ 933028 w 9550116"/>
                <a:gd name="connsiteY810" fmla="*/ 1424741 h 4691428"/>
                <a:gd name="connsiteX811" fmla="*/ 965036 w 9550116"/>
                <a:gd name="connsiteY811" fmla="*/ 1470975 h 4691428"/>
                <a:gd name="connsiteX812" fmla="*/ 940142 w 9550116"/>
                <a:gd name="connsiteY812" fmla="*/ 1456749 h 4691428"/>
                <a:gd name="connsiteX813" fmla="*/ 933028 w 9550116"/>
                <a:gd name="connsiteY813" fmla="*/ 1424741 h 4691428"/>
                <a:gd name="connsiteX814" fmla="*/ 8302112 w 9550116"/>
                <a:gd name="connsiteY814" fmla="*/ 1422271 h 4691428"/>
                <a:gd name="connsiteX815" fmla="*/ 8303639 w 9550116"/>
                <a:gd name="connsiteY815" fmla="*/ 1477146 h 4691428"/>
                <a:gd name="connsiteX816" fmla="*/ 8310877 w 9550116"/>
                <a:gd name="connsiteY816" fmla="*/ 1501755 h 4691428"/>
                <a:gd name="connsiteX817" fmla="*/ 8310877 w 9550116"/>
                <a:gd name="connsiteY817" fmla="*/ 1522848 h 4691428"/>
                <a:gd name="connsiteX818" fmla="*/ 8318114 w 9550116"/>
                <a:gd name="connsiteY818" fmla="*/ 1575580 h 4691428"/>
                <a:gd name="connsiteX819" fmla="*/ 8336208 w 9550116"/>
                <a:gd name="connsiteY819" fmla="*/ 1600189 h 4691428"/>
                <a:gd name="connsiteX820" fmla="*/ 8310877 w 9550116"/>
                <a:gd name="connsiteY820" fmla="*/ 1607220 h 4691428"/>
                <a:gd name="connsiteX821" fmla="*/ 8310877 w 9550116"/>
                <a:gd name="connsiteY821" fmla="*/ 1652922 h 4691428"/>
                <a:gd name="connsiteX822" fmla="*/ 8296401 w 9550116"/>
                <a:gd name="connsiteY822" fmla="*/ 1652922 h 4691428"/>
                <a:gd name="connsiteX823" fmla="*/ 8310877 w 9550116"/>
                <a:gd name="connsiteY823" fmla="*/ 1698623 h 4691428"/>
                <a:gd name="connsiteX824" fmla="*/ 8274689 w 9550116"/>
                <a:gd name="connsiteY824" fmla="*/ 1691592 h 4691428"/>
                <a:gd name="connsiteX825" fmla="*/ 8281926 w 9550116"/>
                <a:gd name="connsiteY825" fmla="*/ 1652922 h 4691428"/>
                <a:gd name="connsiteX826" fmla="*/ 8271070 w 9550116"/>
                <a:gd name="connsiteY826" fmla="*/ 1631829 h 4691428"/>
                <a:gd name="connsiteX827" fmla="*/ 8281926 w 9550116"/>
                <a:gd name="connsiteY827" fmla="*/ 1554487 h 4691428"/>
                <a:gd name="connsiteX828" fmla="*/ 8271070 w 9550116"/>
                <a:gd name="connsiteY828" fmla="*/ 1522848 h 4691428"/>
                <a:gd name="connsiteX829" fmla="*/ 8271070 w 9550116"/>
                <a:gd name="connsiteY829" fmla="*/ 1477146 h 4691428"/>
                <a:gd name="connsiteX830" fmla="*/ 8289164 w 9550116"/>
                <a:gd name="connsiteY830" fmla="*/ 1456053 h 4691428"/>
                <a:gd name="connsiteX831" fmla="*/ 8296401 w 9550116"/>
                <a:gd name="connsiteY831" fmla="*/ 1434960 h 4691428"/>
                <a:gd name="connsiteX832" fmla="*/ 8289164 w 9550116"/>
                <a:gd name="connsiteY832" fmla="*/ 1431444 h 4691428"/>
                <a:gd name="connsiteX833" fmla="*/ 8302112 w 9550116"/>
                <a:gd name="connsiteY833" fmla="*/ 1422271 h 4691428"/>
                <a:gd name="connsiteX834" fmla="*/ 98462 w 9550116"/>
                <a:gd name="connsiteY834" fmla="*/ 1396289 h 4691428"/>
                <a:gd name="connsiteX835" fmla="*/ 91350 w 9550116"/>
                <a:gd name="connsiteY835" fmla="*/ 1411041 h 4691428"/>
                <a:gd name="connsiteX836" fmla="*/ 66455 w 9550116"/>
                <a:gd name="connsiteY836" fmla="*/ 1418418 h 4691428"/>
                <a:gd name="connsiteX837" fmla="*/ 98462 w 9550116"/>
                <a:gd name="connsiteY837" fmla="*/ 1396289 h 4691428"/>
                <a:gd name="connsiteX838" fmla="*/ 4245956 w 9550116"/>
                <a:gd name="connsiteY838" fmla="*/ 1389179 h 4691428"/>
                <a:gd name="connsiteX839" fmla="*/ 4252997 w 9550116"/>
                <a:gd name="connsiteY839" fmla="*/ 1396292 h 4691428"/>
                <a:gd name="connsiteX840" fmla="*/ 4298764 w 9550116"/>
                <a:gd name="connsiteY840" fmla="*/ 1396292 h 4691428"/>
                <a:gd name="connsiteX841" fmla="*/ 4316362 w 9550116"/>
                <a:gd name="connsiteY841" fmla="*/ 1410517 h 4691428"/>
                <a:gd name="connsiteX842" fmla="*/ 4312841 w 9550116"/>
                <a:gd name="connsiteY842" fmla="*/ 1424743 h 4691428"/>
                <a:gd name="connsiteX843" fmla="*/ 4298764 w 9550116"/>
                <a:gd name="connsiteY843" fmla="*/ 1431856 h 4691428"/>
                <a:gd name="connsiteX844" fmla="*/ 4312841 w 9550116"/>
                <a:gd name="connsiteY844" fmla="*/ 1463863 h 4691428"/>
                <a:gd name="connsiteX845" fmla="*/ 4305800 w 9550116"/>
                <a:gd name="connsiteY845" fmla="*/ 1495871 h 4691428"/>
                <a:gd name="connsiteX846" fmla="*/ 4270600 w 9550116"/>
                <a:gd name="connsiteY846" fmla="*/ 1495871 h 4691428"/>
                <a:gd name="connsiteX847" fmla="*/ 4267079 w 9550116"/>
                <a:gd name="connsiteY847" fmla="*/ 1517209 h 4691428"/>
                <a:gd name="connsiteX848" fmla="*/ 4252997 w 9550116"/>
                <a:gd name="connsiteY848" fmla="*/ 1531435 h 4691428"/>
                <a:gd name="connsiteX849" fmla="*/ 4214272 w 9550116"/>
                <a:gd name="connsiteY849" fmla="*/ 1531435 h 4691428"/>
                <a:gd name="connsiteX850" fmla="*/ 4224833 w 9550116"/>
                <a:gd name="connsiteY850" fmla="*/ 1488758 h 4691428"/>
                <a:gd name="connsiteX851" fmla="*/ 4224833 w 9550116"/>
                <a:gd name="connsiteY851" fmla="*/ 1463863 h 4691428"/>
                <a:gd name="connsiteX852" fmla="*/ 4214272 w 9550116"/>
                <a:gd name="connsiteY852" fmla="*/ 1431856 h 4691428"/>
                <a:gd name="connsiteX853" fmla="*/ 4238915 w 9550116"/>
                <a:gd name="connsiteY853" fmla="*/ 1435412 h 4691428"/>
                <a:gd name="connsiteX854" fmla="*/ 4245956 w 9550116"/>
                <a:gd name="connsiteY854" fmla="*/ 1389179 h 4691428"/>
                <a:gd name="connsiteX855" fmla="*/ 386670 w 9550116"/>
                <a:gd name="connsiteY855" fmla="*/ 1287409 h 4691428"/>
                <a:gd name="connsiteX856" fmla="*/ 393644 w 9550116"/>
                <a:gd name="connsiteY856" fmla="*/ 1312943 h 4691428"/>
                <a:gd name="connsiteX857" fmla="*/ 362263 w 9550116"/>
                <a:gd name="connsiteY857" fmla="*/ 1327533 h 4691428"/>
                <a:gd name="connsiteX858" fmla="*/ 362263 w 9550116"/>
                <a:gd name="connsiteY858" fmla="*/ 1312943 h 4691428"/>
                <a:gd name="connsiteX859" fmla="*/ 348317 w 9550116"/>
                <a:gd name="connsiteY859" fmla="*/ 1320238 h 4691428"/>
                <a:gd name="connsiteX860" fmla="*/ 355290 w 9550116"/>
                <a:gd name="connsiteY860" fmla="*/ 1312943 h 4691428"/>
                <a:gd name="connsiteX861" fmla="*/ 386670 w 9550116"/>
                <a:gd name="connsiteY861" fmla="*/ 1287409 h 4691428"/>
                <a:gd name="connsiteX862" fmla="*/ 4337660 w 9550116"/>
                <a:gd name="connsiteY862" fmla="*/ 1265888 h 4691428"/>
                <a:gd name="connsiteX863" fmla="*/ 4398118 w 9550116"/>
                <a:gd name="connsiteY863" fmla="*/ 1265888 h 4691428"/>
                <a:gd name="connsiteX864" fmla="*/ 4362555 w 9550116"/>
                <a:gd name="connsiteY864" fmla="*/ 1297664 h 4691428"/>
                <a:gd name="connsiteX865" fmla="*/ 4412344 w 9550116"/>
                <a:gd name="connsiteY865" fmla="*/ 1290602 h 4691428"/>
                <a:gd name="connsiteX866" fmla="*/ 4415900 w 9550116"/>
                <a:gd name="connsiteY866" fmla="*/ 1332970 h 4691428"/>
                <a:gd name="connsiteX867" fmla="*/ 4383893 w 9550116"/>
                <a:gd name="connsiteY867" fmla="*/ 1350623 h 4691428"/>
                <a:gd name="connsiteX868" fmla="*/ 4423013 w 9550116"/>
                <a:gd name="connsiteY868" fmla="*/ 1371807 h 4691428"/>
                <a:gd name="connsiteX869" fmla="*/ 4444351 w 9550116"/>
                <a:gd name="connsiteY869" fmla="*/ 1417705 h 4691428"/>
                <a:gd name="connsiteX870" fmla="*/ 4458577 w 9550116"/>
                <a:gd name="connsiteY870" fmla="*/ 1431828 h 4691428"/>
                <a:gd name="connsiteX871" fmla="*/ 4483471 w 9550116"/>
                <a:gd name="connsiteY871" fmla="*/ 1442420 h 4691428"/>
                <a:gd name="connsiteX872" fmla="*/ 4469246 w 9550116"/>
                <a:gd name="connsiteY872" fmla="*/ 1470665 h 4691428"/>
                <a:gd name="connsiteX873" fmla="*/ 4511922 w 9550116"/>
                <a:gd name="connsiteY873" fmla="*/ 1477726 h 4691428"/>
                <a:gd name="connsiteX874" fmla="*/ 4511922 w 9550116"/>
                <a:gd name="connsiteY874" fmla="*/ 1516563 h 4691428"/>
                <a:gd name="connsiteX875" fmla="*/ 4497697 w 9550116"/>
                <a:gd name="connsiteY875" fmla="*/ 1516563 h 4691428"/>
                <a:gd name="connsiteX876" fmla="*/ 4511922 w 9550116"/>
                <a:gd name="connsiteY876" fmla="*/ 1523624 h 4691428"/>
                <a:gd name="connsiteX877" fmla="*/ 4497697 w 9550116"/>
                <a:gd name="connsiteY877" fmla="*/ 1541277 h 4691428"/>
                <a:gd name="connsiteX878" fmla="*/ 4476358 w 9550116"/>
                <a:gd name="connsiteY878" fmla="*/ 1555400 h 4691428"/>
                <a:gd name="connsiteX879" fmla="*/ 4412344 w 9550116"/>
                <a:gd name="connsiteY879" fmla="*/ 1548338 h 4691428"/>
                <a:gd name="connsiteX880" fmla="*/ 4383893 w 9550116"/>
                <a:gd name="connsiteY880" fmla="*/ 1555400 h 4691428"/>
                <a:gd name="connsiteX881" fmla="*/ 4337660 w 9550116"/>
                <a:gd name="connsiteY881" fmla="*/ 1555400 h 4691428"/>
                <a:gd name="connsiteX882" fmla="*/ 4351886 w 9550116"/>
                <a:gd name="connsiteY882" fmla="*/ 1548338 h 4691428"/>
                <a:gd name="connsiteX883" fmla="*/ 4358998 w 9550116"/>
                <a:gd name="connsiteY883" fmla="*/ 1555400 h 4691428"/>
                <a:gd name="connsiteX884" fmla="*/ 4362555 w 9550116"/>
                <a:gd name="connsiteY884" fmla="*/ 1541277 h 4691428"/>
                <a:gd name="connsiteX885" fmla="*/ 4405231 w 9550116"/>
                <a:gd name="connsiteY885" fmla="*/ 1534216 h 4691428"/>
                <a:gd name="connsiteX886" fmla="*/ 4351886 w 9550116"/>
                <a:gd name="connsiteY886" fmla="*/ 1516563 h 4691428"/>
                <a:gd name="connsiteX887" fmla="*/ 4351886 w 9550116"/>
                <a:gd name="connsiteY887" fmla="*/ 1477726 h 4691428"/>
                <a:gd name="connsiteX888" fmla="*/ 4362555 w 9550116"/>
                <a:gd name="connsiteY888" fmla="*/ 1470665 h 4691428"/>
                <a:gd name="connsiteX889" fmla="*/ 4391006 w 9550116"/>
                <a:gd name="connsiteY889" fmla="*/ 1470665 h 4691428"/>
                <a:gd name="connsiteX890" fmla="*/ 4398118 w 9550116"/>
                <a:gd name="connsiteY890" fmla="*/ 1431828 h 4691428"/>
                <a:gd name="connsiteX891" fmla="*/ 4376780 w 9550116"/>
                <a:gd name="connsiteY891" fmla="*/ 1403583 h 4691428"/>
                <a:gd name="connsiteX892" fmla="*/ 4351886 w 9550116"/>
                <a:gd name="connsiteY892" fmla="*/ 1410644 h 4691428"/>
                <a:gd name="connsiteX893" fmla="*/ 4351886 w 9550116"/>
                <a:gd name="connsiteY893" fmla="*/ 1378868 h 4691428"/>
                <a:gd name="connsiteX894" fmla="*/ 4323435 w 9550116"/>
                <a:gd name="connsiteY894" fmla="*/ 1364746 h 4691428"/>
                <a:gd name="connsiteX895" fmla="*/ 4305653 w 9550116"/>
                <a:gd name="connsiteY895" fmla="*/ 1297664 h 4691428"/>
                <a:gd name="connsiteX896" fmla="*/ 4337660 w 9550116"/>
                <a:gd name="connsiteY896" fmla="*/ 1265888 h 4691428"/>
                <a:gd name="connsiteX897" fmla="*/ 8905774 w 9550116"/>
                <a:gd name="connsiteY897" fmla="*/ 1200126 h 4691428"/>
                <a:gd name="connsiteX898" fmla="*/ 8905774 w 9550116"/>
                <a:gd name="connsiteY898" fmla="*/ 1207163 h 4691428"/>
                <a:gd name="connsiteX899" fmla="*/ 8919858 w 9550116"/>
                <a:gd name="connsiteY899" fmla="*/ 1214200 h 4691428"/>
                <a:gd name="connsiteX900" fmla="*/ 8905774 w 9550116"/>
                <a:gd name="connsiteY900" fmla="*/ 1200126 h 4691428"/>
                <a:gd name="connsiteX901" fmla="*/ 2330679 w 9550116"/>
                <a:gd name="connsiteY901" fmla="*/ 1116520 h 4691428"/>
                <a:gd name="connsiteX902" fmla="*/ 2341348 w 9550116"/>
                <a:gd name="connsiteY902" fmla="*/ 1143918 h 4691428"/>
                <a:gd name="connsiteX903" fmla="*/ 2330679 w 9550116"/>
                <a:gd name="connsiteY903" fmla="*/ 1116520 h 4691428"/>
                <a:gd name="connsiteX904" fmla="*/ 2271565 w 9550116"/>
                <a:gd name="connsiteY904" fmla="*/ 1091495 h 4691428"/>
                <a:gd name="connsiteX905" fmla="*/ 2278520 w 9550116"/>
                <a:gd name="connsiteY905" fmla="*/ 1101769 h 4691428"/>
                <a:gd name="connsiteX906" fmla="*/ 2250701 w 9550116"/>
                <a:gd name="connsiteY906" fmla="*/ 1108619 h 4691428"/>
                <a:gd name="connsiteX907" fmla="*/ 2226360 w 9550116"/>
                <a:gd name="connsiteY907" fmla="*/ 1108619 h 4691428"/>
                <a:gd name="connsiteX908" fmla="*/ 2271565 w 9550116"/>
                <a:gd name="connsiteY908" fmla="*/ 1091495 h 4691428"/>
                <a:gd name="connsiteX909" fmla="*/ 1533784 w 9550116"/>
                <a:gd name="connsiteY909" fmla="*/ 1082227 h 4691428"/>
                <a:gd name="connsiteX910" fmla="*/ 1496161 w 9550116"/>
                <a:gd name="connsiteY910" fmla="*/ 1090639 h 4691428"/>
                <a:gd name="connsiteX911" fmla="*/ 1482079 w 9550116"/>
                <a:gd name="connsiteY911" fmla="*/ 1108235 h 4691428"/>
                <a:gd name="connsiteX912" fmla="*/ 1450395 w 9550116"/>
                <a:gd name="connsiteY912" fmla="*/ 1108235 h 4691428"/>
                <a:gd name="connsiteX913" fmla="*/ 1436314 w 9550116"/>
                <a:gd name="connsiteY913" fmla="*/ 1115273 h 4691428"/>
                <a:gd name="connsiteX914" fmla="*/ 1411671 w 9550116"/>
                <a:gd name="connsiteY914" fmla="*/ 1108235 h 4691428"/>
                <a:gd name="connsiteX915" fmla="*/ 1404630 w 9550116"/>
                <a:gd name="connsiteY915" fmla="*/ 1094158 h 4691428"/>
                <a:gd name="connsiteX916" fmla="*/ 1397589 w 9550116"/>
                <a:gd name="connsiteY916" fmla="*/ 1115273 h 4691428"/>
                <a:gd name="connsiteX917" fmla="*/ 1411671 w 9550116"/>
                <a:gd name="connsiteY917" fmla="*/ 1129350 h 4691428"/>
                <a:gd name="connsiteX918" fmla="*/ 1383508 w 9550116"/>
                <a:gd name="connsiteY918" fmla="*/ 1143427 h 4691428"/>
                <a:gd name="connsiteX919" fmla="*/ 1358866 w 9550116"/>
                <a:gd name="connsiteY919" fmla="*/ 1153984 h 4691428"/>
                <a:gd name="connsiteX920" fmla="*/ 1337743 w 9550116"/>
                <a:gd name="connsiteY920" fmla="*/ 1175099 h 4691428"/>
                <a:gd name="connsiteX921" fmla="*/ 1376467 w 9550116"/>
                <a:gd name="connsiteY921" fmla="*/ 1175099 h 4691428"/>
                <a:gd name="connsiteX922" fmla="*/ 1411671 w 9550116"/>
                <a:gd name="connsiteY922" fmla="*/ 1153984 h 4691428"/>
                <a:gd name="connsiteX923" fmla="*/ 1422232 w 9550116"/>
                <a:gd name="connsiteY923" fmla="*/ 1153984 h 4691428"/>
                <a:gd name="connsiteX924" fmla="*/ 1457436 w 9550116"/>
                <a:gd name="connsiteY924" fmla="*/ 1146946 h 4691428"/>
                <a:gd name="connsiteX925" fmla="*/ 1464477 w 9550116"/>
                <a:gd name="connsiteY925" fmla="*/ 1136388 h 4691428"/>
                <a:gd name="connsiteX926" fmla="*/ 1496161 w 9550116"/>
                <a:gd name="connsiteY926" fmla="*/ 1129350 h 4691428"/>
                <a:gd name="connsiteX927" fmla="*/ 1496161 w 9550116"/>
                <a:gd name="connsiteY927" fmla="*/ 1122312 h 4691428"/>
                <a:gd name="connsiteX928" fmla="*/ 1517282 w 9550116"/>
                <a:gd name="connsiteY928" fmla="*/ 1122312 h 4691428"/>
                <a:gd name="connsiteX929" fmla="*/ 1520803 w 9550116"/>
                <a:gd name="connsiteY929" fmla="*/ 1115273 h 4691428"/>
                <a:gd name="connsiteX930" fmla="*/ 1534885 w 9550116"/>
                <a:gd name="connsiteY930" fmla="*/ 1115273 h 4691428"/>
                <a:gd name="connsiteX931" fmla="*/ 1548966 w 9550116"/>
                <a:gd name="connsiteY931" fmla="*/ 1083601 h 4691428"/>
                <a:gd name="connsiteX932" fmla="*/ 1533784 w 9550116"/>
                <a:gd name="connsiteY932" fmla="*/ 1082227 h 4691428"/>
                <a:gd name="connsiteX933" fmla="*/ 2395882 w 9550116"/>
                <a:gd name="connsiteY933" fmla="*/ 1060212 h 4691428"/>
                <a:gd name="connsiteX934" fmla="*/ 2408010 w 9550116"/>
                <a:gd name="connsiteY934" fmla="*/ 1076215 h 4691428"/>
                <a:gd name="connsiteX935" fmla="*/ 2383751 w 9550116"/>
                <a:gd name="connsiteY935" fmla="*/ 1076215 h 4691428"/>
                <a:gd name="connsiteX936" fmla="*/ 2395882 w 9550116"/>
                <a:gd name="connsiteY936" fmla="*/ 1060212 h 4691428"/>
                <a:gd name="connsiteX937" fmla="*/ 2409174 w 9550116"/>
                <a:gd name="connsiteY937" fmla="*/ 986120 h 4691428"/>
                <a:gd name="connsiteX938" fmla="*/ 2461250 w 9550116"/>
                <a:gd name="connsiteY938" fmla="*/ 1003446 h 4691428"/>
                <a:gd name="connsiteX939" fmla="*/ 2436949 w 9550116"/>
                <a:gd name="connsiteY939" fmla="*/ 1017307 h 4691428"/>
                <a:gd name="connsiteX940" fmla="*/ 2409174 w 9550116"/>
                <a:gd name="connsiteY940" fmla="*/ 1024238 h 4691428"/>
                <a:gd name="connsiteX941" fmla="*/ 2384872 w 9550116"/>
                <a:gd name="connsiteY941" fmla="*/ 1017307 h 4691428"/>
                <a:gd name="connsiteX942" fmla="*/ 2388345 w 9550116"/>
                <a:gd name="connsiteY942" fmla="*/ 999981 h 4691428"/>
                <a:gd name="connsiteX943" fmla="*/ 2409174 w 9550116"/>
                <a:gd name="connsiteY943" fmla="*/ 986120 h 4691428"/>
                <a:gd name="connsiteX944" fmla="*/ 2193707 w 9550116"/>
                <a:gd name="connsiteY944" fmla="*/ 957671 h 4691428"/>
                <a:gd name="connsiteX945" fmla="*/ 2232284 w 9550116"/>
                <a:gd name="connsiteY945" fmla="*/ 999511 h 4691428"/>
                <a:gd name="connsiteX946" fmla="*/ 2242806 w 9550116"/>
                <a:gd name="connsiteY946" fmla="*/ 992537 h 4691428"/>
                <a:gd name="connsiteX947" fmla="*/ 2263847 w 9550116"/>
                <a:gd name="connsiteY947" fmla="*/ 1009971 h 4691428"/>
                <a:gd name="connsiteX948" fmla="*/ 2291903 w 9550116"/>
                <a:gd name="connsiteY948" fmla="*/ 1044837 h 4691428"/>
                <a:gd name="connsiteX949" fmla="*/ 2316453 w 9550116"/>
                <a:gd name="connsiteY949" fmla="*/ 1048324 h 4691428"/>
                <a:gd name="connsiteX950" fmla="*/ 2232284 w 9550116"/>
                <a:gd name="connsiteY950" fmla="*/ 1055297 h 4691428"/>
                <a:gd name="connsiteX951" fmla="*/ 2197214 w 9550116"/>
                <a:gd name="connsiteY951" fmla="*/ 1076217 h 4691428"/>
                <a:gd name="connsiteX952" fmla="*/ 2148116 w 9550116"/>
                <a:gd name="connsiteY952" fmla="*/ 1055297 h 4691428"/>
                <a:gd name="connsiteX953" fmla="*/ 2158637 w 9550116"/>
                <a:gd name="connsiteY953" fmla="*/ 1048324 h 4691428"/>
                <a:gd name="connsiteX954" fmla="*/ 2165651 w 9550116"/>
                <a:gd name="connsiteY954" fmla="*/ 1037864 h 4691428"/>
                <a:gd name="connsiteX955" fmla="*/ 2165651 w 9550116"/>
                <a:gd name="connsiteY955" fmla="*/ 978591 h 4691428"/>
                <a:gd name="connsiteX956" fmla="*/ 2193707 w 9550116"/>
                <a:gd name="connsiteY956" fmla="*/ 957671 h 4691428"/>
                <a:gd name="connsiteX957" fmla="*/ 4036017 w 9550116"/>
                <a:gd name="connsiteY957" fmla="*/ 924476 h 4691428"/>
                <a:gd name="connsiteX958" fmla="*/ 4064231 w 9550116"/>
                <a:gd name="connsiteY958" fmla="*/ 938580 h 4691428"/>
                <a:gd name="connsiteX959" fmla="*/ 4081865 w 9550116"/>
                <a:gd name="connsiteY959" fmla="*/ 945632 h 4691428"/>
                <a:gd name="connsiteX960" fmla="*/ 4074811 w 9550116"/>
                <a:gd name="connsiteY960" fmla="*/ 956210 h 4691428"/>
                <a:gd name="connsiteX961" fmla="*/ 4110079 w 9550116"/>
                <a:gd name="connsiteY961" fmla="*/ 977366 h 4691428"/>
                <a:gd name="connsiteX962" fmla="*/ 4088918 w 9550116"/>
                <a:gd name="connsiteY962" fmla="*/ 1016151 h 4691428"/>
                <a:gd name="connsiteX963" fmla="*/ 4071285 w 9550116"/>
                <a:gd name="connsiteY963" fmla="*/ 1023203 h 4691428"/>
                <a:gd name="connsiteX964" fmla="*/ 4043071 w 9550116"/>
                <a:gd name="connsiteY964" fmla="*/ 1037307 h 4691428"/>
                <a:gd name="connsiteX965" fmla="*/ 4025437 w 9550116"/>
                <a:gd name="connsiteY965" fmla="*/ 1044359 h 4691428"/>
                <a:gd name="connsiteX966" fmla="*/ 4011330 w 9550116"/>
                <a:gd name="connsiteY966" fmla="*/ 1047885 h 4691428"/>
                <a:gd name="connsiteX967" fmla="*/ 3930215 w 9550116"/>
                <a:gd name="connsiteY967" fmla="*/ 1054937 h 4691428"/>
                <a:gd name="connsiteX968" fmla="*/ 3926688 w 9550116"/>
                <a:gd name="connsiteY968" fmla="*/ 1047885 h 4691428"/>
                <a:gd name="connsiteX969" fmla="*/ 3898474 w 9550116"/>
                <a:gd name="connsiteY969" fmla="*/ 1037307 h 4691428"/>
                <a:gd name="connsiteX970" fmla="*/ 3884367 w 9550116"/>
                <a:gd name="connsiteY970" fmla="*/ 1030255 h 4691428"/>
                <a:gd name="connsiteX971" fmla="*/ 3898474 w 9550116"/>
                <a:gd name="connsiteY971" fmla="*/ 1023203 h 4691428"/>
                <a:gd name="connsiteX972" fmla="*/ 3880840 w 9550116"/>
                <a:gd name="connsiteY972" fmla="*/ 1009099 h 4691428"/>
                <a:gd name="connsiteX973" fmla="*/ 3880840 w 9550116"/>
                <a:gd name="connsiteY973" fmla="*/ 970314 h 4691428"/>
                <a:gd name="connsiteX974" fmla="*/ 3838519 w 9550116"/>
                <a:gd name="connsiteY974" fmla="*/ 977366 h 4691428"/>
                <a:gd name="connsiteX975" fmla="*/ 3852626 w 9550116"/>
                <a:gd name="connsiteY975" fmla="*/ 949158 h 4691428"/>
                <a:gd name="connsiteX976" fmla="*/ 3905527 w 9550116"/>
                <a:gd name="connsiteY976" fmla="*/ 949158 h 4691428"/>
                <a:gd name="connsiteX977" fmla="*/ 3912581 w 9550116"/>
                <a:gd name="connsiteY977" fmla="*/ 977366 h 4691428"/>
                <a:gd name="connsiteX978" fmla="*/ 3930215 w 9550116"/>
                <a:gd name="connsiteY978" fmla="*/ 949158 h 4691428"/>
                <a:gd name="connsiteX979" fmla="*/ 3972536 w 9550116"/>
                <a:gd name="connsiteY979" fmla="*/ 963262 h 4691428"/>
                <a:gd name="connsiteX980" fmla="*/ 3983116 w 9550116"/>
                <a:gd name="connsiteY980" fmla="*/ 949158 h 4691428"/>
                <a:gd name="connsiteX981" fmla="*/ 4025437 w 9550116"/>
                <a:gd name="connsiteY981" fmla="*/ 945632 h 4691428"/>
                <a:gd name="connsiteX982" fmla="*/ 4036017 w 9550116"/>
                <a:gd name="connsiteY982" fmla="*/ 924476 h 4691428"/>
                <a:gd name="connsiteX983" fmla="*/ 2566788 w 9550116"/>
                <a:gd name="connsiteY983" fmla="*/ 911369 h 4691428"/>
                <a:gd name="connsiteX984" fmla="*/ 2573837 w 9550116"/>
                <a:gd name="connsiteY984" fmla="*/ 950074 h 4691428"/>
                <a:gd name="connsiteX985" fmla="*/ 2619657 w 9550116"/>
                <a:gd name="connsiteY985" fmla="*/ 946555 h 4691428"/>
                <a:gd name="connsiteX986" fmla="*/ 2605558 w 9550116"/>
                <a:gd name="connsiteY986" fmla="*/ 925443 h 4691428"/>
                <a:gd name="connsiteX987" fmla="*/ 2566788 w 9550116"/>
                <a:gd name="connsiteY987" fmla="*/ 911369 h 4691428"/>
                <a:gd name="connsiteX988" fmla="*/ 1274377 w 9550116"/>
                <a:gd name="connsiteY988" fmla="*/ 904124 h 4691428"/>
                <a:gd name="connsiteX989" fmla="*/ 1246214 w 9550116"/>
                <a:gd name="connsiteY989" fmla="*/ 918201 h 4691428"/>
                <a:gd name="connsiteX990" fmla="*/ 1200448 w 9550116"/>
                <a:gd name="connsiteY990" fmla="*/ 925239 h 4691428"/>
                <a:gd name="connsiteX991" fmla="*/ 1193408 w 9550116"/>
                <a:gd name="connsiteY991" fmla="*/ 932278 h 4691428"/>
                <a:gd name="connsiteX992" fmla="*/ 1130041 w 9550116"/>
                <a:gd name="connsiteY992" fmla="*/ 939316 h 4691428"/>
                <a:gd name="connsiteX993" fmla="*/ 1130041 w 9550116"/>
                <a:gd name="connsiteY993" fmla="*/ 956912 h 4691428"/>
                <a:gd name="connsiteX994" fmla="*/ 1133562 w 9550116"/>
                <a:gd name="connsiteY994" fmla="*/ 963950 h 4691428"/>
                <a:gd name="connsiteX995" fmla="*/ 1214530 w 9550116"/>
                <a:gd name="connsiteY995" fmla="*/ 963950 h 4691428"/>
                <a:gd name="connsiteX996" fmla="*/ 1193408 w 9550116"/>
                <a:gd name="connsiteY996" fmla="*/ 970988 h 4691428"/>
                <a:gd name="connsiteX997" fmla="*/ 1168765 w 9550116"/>
                <a:gd name="connsiteY997" fmla="*/ 985065 h 4691428"/>
                <a:gd name="connsiteX998" fmla="*/ 1253254 w 9550116"/>
                <a:gd name="connsiteY998" fmla="*/ 978027 h 4691428"/>
                <a:gd name="connsiteX999" fmla="*/ 1260295 w 9550116"/>
                <a:gd name="connsiteY999" fmla="*/ 999141 h 4691428"/>
                <a:gd name="connsiteX1000" fmla="*/ 1277897 w 9550116"/>
                <a:gd name="connsiteY1000" fmla="*/ 992103 h 4691428"/>
                <a:gd name="connsiteX1001" fmla="*/ 1291978 w 9550116"/>
                <a:gd name="connsiteY1001" fmla="*/ 963950 h 4691428"/>
                <a:gd name="connsiteX1002" fmla="*/ 1320141 w 9550116"/>
                <a:gd name="connsiteY1002" fmla="*/ 963950 h 4691428"/>
                <a:gd name="connsiteX1003" fmla="*/ 1330703 w 9550116"/>
                <a:gd name="connsiteY1003" fmla="*/ 949873 h 4691428"/>
                <a:gd name="connsiteX1004" fmla="*/ 1330703 w 9550116"/>
                <a:gd name="connsiteY1004" fmla="*/ 932278 h 4691428"/>
                <a:gd name="connsiteX1005" fmla="*/ 1327182 w 9550116"/>
                <a:gd name="connsiteY1005" fmla="*/ 939316 h 4691428"/>
                <a:gd name="connsiteX1006" fmla="*/ 1320141 w 9550116"/>
                <a:gd name="connsiteY1006" fmla="*/ 918201 h 4691428"/>
                <a:gd name="connsiteX1007" fmla="*/ 1267336 w 9550116"/>
                <a:gd name="connsiteY1007" fmla="*/ 932278 h 4691428"/>
                <a:gd name="connsiteX1008" fmla="*/ 1284937 w 9550116"/>
                <a:gd name="connsiteY1008" fmla="*/ 911163 h 4691428"/>
                <a:gd name="connsiteX1009" fmla="*/ 1274377 w 9550116"/>
                <a:gd name="connsiteY1009" fmla="*/ 904124 h 4691428"/>
                <a:gd name="connsiteX1010" fmla="*/ 2437355 w 9550116"/>
                <a:gd name="connsiteY1010" fmla="*/ 854218 h 4691428"/>
                <a:gd name="connsiteX1011" fmla="*/ 2468405 w 9550116"/>
                <a:gd name="connsiteY1011" fmla="*/ 855718 h 4691428"/>
                <a:gd name="connsiteX1012" fmla="*/ 2475413 w 9550116"/>
                <a:gd name="connsiteY1012" fmla="*/ 894839 h 4691428"/>
                <a:gd name="connsiteX1013" fmla="*/ 2408820 w 9550116"/>
                <a:gd name="connsiteY1013" fmla="*/ 880613 h 4691428"/>
                <a:gd name="connsiteX1014" fmla="*/ 2422841 w 9550116"/>
                <a:gd name="connsiteY1014" fmla="*/ 855718 h 4691428"/>
                <a:gd name="connsiteX1015" fmla="*/ 2437355 w 9550116"/>
                <a:gd name="connsiteY1015" fmla="*/ 854218 h 4691428"/>
                <a:gd name="connsiteX1016" fmla="*/ 1604413 w 9550116"/>
                <a:gd name="connsiteY1016" fmla="*/ 835088 h 4691428"/>
                <a:gd name="connsiteX1017" fmla="*/ 1615371 w 9550116"/>
                <a:gd name="connsiteY1017" fmla="*/ 835713 h 4691428"/>
                <a:gd name="connsiteX1018" fmla="*/ 1620596 w 9550116"/>
                <a:gd name="connsiteY1018" fmla="*/ 848605 h 4691428"/>
                <a:gd name="connsiteX1019" fmla="*/ 1574361 w 9550116"/>
                <a:gd name="connsiteY1019" fmla="*/ 855718 h 4691428"/>
                <a:gd name="connsiteX1020" fmla="*/ 1604413 w 9550116"/>
                <a:gd name="connsiteY1020" fmla="*/ 835088 h 4691428"/>
                <a:gd name="connsiteX1021" fmla="*/ 5782729 w 9550116"/>
                <a:gd name="connsiteY1021" fmla="*/ 794075 h 4691428"/>
                <a:gd name="connsiteX1022" fmla="*/ 5811180 w 9550116"/>
                <a:gd name="connsiteY1022" fmla="*/ 819725 h 4691428"/>
                <a:gd name="connsiteX1023" fmla="*/ 5775616 w 9550116"/>
                <a:gd name="connsiteY1023" fmla="*/ 834382 h 4691428"/>
                <a:gd name="connsiteX1024" fmla="*/ 5768503 w 9550116"/>
                <a:gd name="connsiteY1024" fmla="*/ 801404 h 4691428"/>
                <a:gd name="connsiteX1025" fmla="*/ 5782729 w 9550116"/>
                <a:gd name="connsiteY1025" fmla="*/ 794075 h 4691428"/>
                <a:gd name="connsiteX1026" fmla="*/ 3032029 w 9550116"/>
                <a:gd name="connsiteY1026" fmla="*/ 766808 h 4691428"/>
                <a:gd name="connsiteX1027" fmla="*/ 3077530 w 9550116"/>
                <a:gd name="connsiteY1027" fmla="*/ 788147 h 4691428"/>
                <a:gd name="connsiteX1028" fmla="*/ 3014528 w 9550116"/>
                <a:gd name="connsiteY1028" fmla="*/ 788147 h 4691428"/>
                <a:gd name="connsiteX1029" fmla="*/ 3032029 w 9550116"/>
                <a:gd name="connsiteY1029" fmla="*/ 766808 h 4691428"/>
                <a:gd name="connsiteX1030" fmla="*/ 3052147 w 9550116"/>
                <a:gd name="connsiteY1030" fmla="*/ 735135 h 4691428"/>
                <a:gd name="connsiteX1031" fmla="*/ 3091755 w 9550116"/>
                <a:gd name="connsiteY1031" fmla="*/ 756140 h 4691428"/>
                <a:gd name="connsiteX1032" fmla="*/ 3039595 w 9550116"/>
                <a:gd name="connsiteY1032" fmla="*/ 741915 h 4691428"/>
                <a:gd name="connsiteX1033" fmla="*/ 3052147 w 9550116"/>
                <a:gd name="connsiteY1033" fmla="*/ 735135 h 4691428"/>
                <a:gd name="connsiteX1034" fmla="*/ 1931973 w 9550116"/>
                <a:gd name="connsiteY1034" fmla="*/ 674610 h 4691428"/>
                <a:gd name="connsiteX1035" fmla="*/ 1950290 w 9550116"/>
                <a:gd name="connsiteY1035" fmla="*/ 689456 h 4691428"/>
                <a:gd name="connsiteX1036" fmla="*/ 1974931 w 9550116"/>
                <a:gd name="connsiteY1036" fmla="*/ 689456 h 4691428"/>
                <a:gd name="connsiteX1037" fmla="*/ 1967891 w 9550116"/>
                <a:gd name="connsiteY1037" fmla="*/ 703533 h 4691428"/>
                <a:gd name="connsiteX1038" fmla="*/ 1989013 w 9550116"/>
                <a:gd name="connsiteY1038" fmla="*/ 703533 h 4691428"/>
                <a:gd name="connsiteX1039" fmla="*/ 1989013 w 9550116"/>
                <a:gd name="connsiteY1039" fmla="*/ 721129 h 4691428"/>
                <a:gd name="connsiteX1040" fmla="*/ 2003094 w 9550116"/>
                <a:gd name="connsiteY1040" fmla="*/ 721129 h 4691428"/>
                <a:gd name="connsiteX1041" fmla="*/ 2003094 w 9550116"/>
                <a:gd name="connsiteY1041" fmla="*/ 749282 h 4691428"/>
                <a:gd name="connsiteX1042" fmla="*/ 2006616 w 9550116"/>
                <a:gd name="connsiteY1042" fmla="*/ 759839 h 4691428"/>
                <a:gd name="connsiteX1043" fmla="*/ 2003094 w 9550116"/>
                <a:gd name="connsiteY1043" fmla="*/ 766877 h 4691428"/>
                <a:gd name="connsiteX1044" fmla="*/ 1996054 w 9550116"/>
                <a:gd name="connsiteY1044" fmla="*/ 787992 h 4691428"/>
                <a:gd name="connsiteX1045" fmla="*/ 2027737 w 9550116"/>
                <a:gd name="connsiteY1045" fmla="*/ 780954 h 4691428"/>
                <a:gd name="connsiteX1046" fmla="*/ 2052380 w 9550116"/>
                <a:gd name="connsiteY1046" fmla="*/ 795031 h 4691428"/>
                <a:gd name="connsiteX1047" fmla="*/ 2052380 w 9550116"/>
                <a:gd name="connsiteY1047" fmla="*/ 826703 h 4691428"/>
                <a:gd name="connsiteX1048" fmla="*/ 2098145 w 9550116"/>
                <a:gd name="connsiteY1048" fmla="*/ 819665 h 4691428"/>
                <a:gd name="connsiteX1049" fmla="*/ 2105186 w 9550116"/>
                <a:gd name="connsiteY1049" fmla="*/ 812626 h 4691428"/>
                <a:gd name="connsiteX1050" fmla="*/ 2112226 w 9550116"/>
                <a:gd name="connsiteY1050" fmla="*/ 833741 h 4691428"/>
                <a:gd name="connsiteX1051" fmla="*/ 2126308 w 9550116"/>
                <a:gd name="connsiteY1051" fmla="*/ 840780 h 4691428"/>
                <a:gd name="connsiteX1052" fmla="*/ 2112226 w 9550116"/>
                <a:gd name="connsiteY1052" fmla="*/ 879490 h 4691428"/>
                <a:gd name="connsiteX1053" fmla="*/ 2126308 w 9550116"/>
                <a:gd name="connsiteY1053" fmla="*/ 900605 h 4691428"/>
                <a:gd name="connsiteX1054" fmla="*/ 2147430 w 9550116"/>
                <a:gd name="connsiteY1054" fmla="*/ 900605 h 4691428"/>
                <a:gd name="connsiteX1055" fmla="*/ 2157992 w 9550116"/>
                <a:gd name="connsiteY1055" fmla="*/ 865414 h 4691428"/>
                <a:gd name="connsiteX1056" fmla="*/ 2172073 w 9550116"/>
                <a:gd name="connsiteY1056" fmla="*/ 847818 h 4691428"/>
                <a:gd name="connsiteX1057" fmla="*/ 2196715 w 9550116"/>
                <a:gd name="connsiteY1057" fmla="*/ 833741 h 4691428"/>
                <a:gd name="connsiteX1058" fmla="*/ 2196715 w 9550116"/>
                <a:gd name="connsiteY1058" fmla="*/ 787992 h 4691428"/>
                <a:gd name="connsiteX1059" fmla="*/ 2249521 w 9550116"/>
                <a:gd name="connsiteY1059" fmla="*/ 787992 h 4691428"/>
                <a:gd name="connsiteX1060" fmla="*/ 2256562 w 9550116"/>
                <a:gd name="connsiteY1060" fmla="*/ 805588 h 4691428"/>
                <a:gd name="connsiteX1061" fmla="*/ 2270644 w 9550116"/>
                <a:gd name="connsiteY1061" fmla="*/ 805588 h 4691428"/>
                <a:gd name="connsiteX1062" fmla="*/ 2291766 w 9550116"/>
                <a:gd name="connsiteY1062" fmla="*/ 819665 h 4691428"/>
                <a:gd name="connsiteX1063" fmla="*/ 2270644 w 9550116"/>
                <a:gd name="connsiteY1063" fmla="*/ 854856 h 4691428"/>
                <a:gd name="connsiteX1064" fmla="*/ 2295286 w 9550116"/>
                <a:gd name="connsiteY1064" fmla="*/ 893567 h 4691428"/>
                <a:gd name="connsiteX1065" fmla="*/ 2270644 w 9550116"/>
                <a:gd name="connsiteY1065" fmla="*/ 925239 h 4691428"/>
                <a:gd name="connsiteX1066" fmla="*/ 2249521 w 9550116"/>
                <a:gd name="connsiteY1066" fmla="*/ 925239 h 4691428"/>
                <a:gd name="connsiteX1067" fmla="*/ 2231919 w 9550116"/>
                <a:gd name="connsiteY1067" fmla="*/ 956912 h 4691428"/>
                <a:gd name="connsiteX1068" fmla="*/ 2203756 w 9550116"/>
                <a:gd name="connsiteY1068" fmla="*/ 946354 h 4691428"/>
                <a:gd name="connsiteX1069" fmla="*/ 2217838 w 9550116"/>
                <a:gd name="connsiteY1069" fmla="*/ 939316 h 4691428"/>
                <a:gd name="connsiteX1070" fmla="*/ 2157992 w 9550116"/>
                <a:gd name="connsiteY1070" fmla="*/ 939316 h 4691428"/>
                <a:gd name="connsiteX1071" fmla="*/ 2157992 w 9550116"/>
                <a:gd name="connsiteY1071" fmla="*/ 978027 h 4691428"/>
                <a:gd name="connsiteX1072" fmla="*/ 2150951 w 9550116"/>
                <a:gd name="connsiteY1072" fmla="*/ 963950 h 4691428"/>
                <a:gd name="connsiteX1073" fmla="*/ 2119267 w 9550116"/>
                <a:gd name="connsiteY1073" fmla="*/ 985065 h 4691428"/>
                <a:gd name="connsiteX1074" fmla="*/ 2133349 w 9550116"/>
                <a:gd name="connsiteY1074" fmla="*/ 999141 h 4691428"/>
                <a:gd name="connsiteX1075" fmla="*/ 2126308 w 9550116"/>
                <a:gd name="connsiteY1075" fmla="*/ 1023775 h 4691428"/>
                <a:gd name="connsiteX1076" fmla="*/ 2087583 w 9550116"/>
                <a:gd name="connsiteY1076" fmla="*/ 1044890 h 4691428"/>
                <a:gd name="connsiteX1077" fmla="*/ 2073502 w 9550116"/>
                <a:gd name="connsiteY1077" fmla="*/ 1055448 h 4691428"/>
                <a:gd name="connsiteX1078" fmla="*/ 2048860 w 9550116"/>
                <a:gd name="connsiteY1078" fmla="*/ 1055448 h 4691428"/>
                <a:gd name="connsiteX1079" fmla="*/ 2041819 w 9550116"/>
                <a:gd name="connsiteY1079" fmla="*/ 1083601 h 4691428"/>
                <a:gd name="connsiteX1080" fmla="*/ 2027737 w 9550116"/>
                <a:gd name="connsiteY1080" fmla="*/ 1090639 h 4691428"/>
                <a:gd name="connsiteX1081" fmla="*/ 1996054 w 9550116"/>
                <a:gd name="connsiteY1081" fmla="*/ 1090639 h 4691428"/>
                <a:gd name="connsiteX1082" fmla="*/ 2003094 w 9550116"/>
                <a:gd name="connsiteY1082" fmla="*/ 1115273 h 4691428"/>
                <a:gd name="connsiteX1083" fmla="*/ 1981973 w 9550116"/>
                <a:gd name="connsiteY1083" fmla="*/ 1136388 h 4691428"/>
                <a:gd name="connsiteX1084" fmla="*/ 1953810 w 9550116"/>
                <a:gd name="connsiteY1084" fmla="*/ 1192695 h 4691428"/>
                <a:gd name="connsiteX1085" fmla="*/ 1922127 w 9550116"/>
                <a:gd name="connsiteY1085" fmla="*/ 1234924 h 4691428"/>
                <a:gd name="connsiteX1086" fmla="*/ 1929167 w 9550116"/>
                <a:gd name="connsiteY1086" fmla="*/ 1234924 h 4691428"/>
                <a:gd name="connsiteX1087" fmla="*/ 1936208 w 9550116"/>
                <a:gd name="connsiteY1087" fmla="*/ 1241963 h 4691428"/>
                <a:gd name="connsiteX1088" fmla="*/ 1950290 w 9550116"/>
                <a:gd name="connsiteY1088" fmla="*/ 1252520 h 4691428"/>
                <a:gd name="connsiteX1089" fmla="*/ 1974931 w 9550116"/>
                <a:gd name="connsiteY1089" fmla="*/ 1252520 h 4691428"/>
                <a:gd name="connsiteX1090" fmla="*/ 1989013 w 9550116"/>
                <a:gd name="connsiteY1090" fmla="*/ 1259559 h 4691428"/>
                <a:gd name="connsiteX1091" fmla="*/ 1989013 w 9550116"/>
                <a:gd name="connsiteY1091" fmla="*/ 1287712 h 4691428"/>
                <a:gd name="connsiteX1092" fmla="*/ 2003094 w 9550116"/>
                <a:gd name="connsiteY1092" fmla="*/ 1298269 h 4691428"/>
                <a:gd name="connsiteX1093" fmla="*/ 2013656 w 9550116"/>
                <a:gd name="connsiteY1093" fmla="*/ 1319384 h 4691428"/>
                <a:gd name="connsiteX1094" fmla="*/ 2094625 w 9550116"/>
                <a:gd name="connsiteY1094" fmla="*/ 1319384 h 4691428"/>
                <a:gd name="connsiteX1095" fmla="*/ 2140389 w 9550116"/>
                <a:gd name="connsiteY1095" fmla="*/ 1351056 h 4691428"/>
                <a:gd name="connsiteX1096" fmla="*/ 2147430 w 9550116"/>
                <a:gd name="connsiteY1096" fmla="*/ 1358095 h 4691428"/>
                <a:gd name="connsiteX1097" fmla="*/ 2150951 w 9550116"/>
                <a:gd name="connsiteY1097" fmla="*/ 1358095 h 4691428"/>
                <a:gd name="connsiteX1098" fmla="*/ 2165032 w 9550116"/>
                <a:gd name="connsiteY1098" fmla="*/ 1372171 h 4691428"/>
                <a:gd name="connsiteX1099" fmla="*/ 2186155 w 9550116"/>
                <a:gd name="connsiteY1099" fmla="*/ 1386248 h 4691428"/>
                <a:gd name="connsiteX1100" fmla="*/ 2270644 w 9550116"/>
                <a:gd name="connsiteY1100" fmla="*/ 1396805 h 4691428"/>
                <a:gd name="connsiteX1101" fmla="*/ 2277684 w 9550116"/>
                <a:gd name="connsiteY1101" fmla="*/ 1449593 h 4691428"/>
                <a:gd name="connsiteX1102" fmla="*/ 2284725 w 9550116"/>
                <a:gd name="connsiteY1102" fmla="*/ 1456631 h 4691428"/>
                <a:gd name="connsiteX1103" fmla="*/ 2277684 w 9550116"/>
                <a:gd name="connsiteY1103" fmla="*/ 1470707 h 4691428"/>
                <a:gd name="connsiteX1104" fmla="*/ 2291766 w 9550116"/>
                <a:gd name="connsiteY1104" fmla="*/ 1477746 h 4691428"/>
                <a:gd name="connsiteX1105" fmla="*/ 2295286 w 9550116"/>
                <a:gd name="connsiteY1105" fmla="*/ 1488303 h 4691428"/>
                <a:gd name="connsiteX1106" fmla="*/ 2291766 w 9550116"/>
                <a:gd name="connsiteY1106" fmla="*/ 1509418 h 4691428"/>
                <a:gd name="connsiteX1107" fmla="*/ 2295286 w 9550116"/>
                <a:gd name="connsiteY1107" fmla="*/ 1509418 h 4691428"/>
                <a:gd name="connsiteX1108" fmla="*/ 2302327 w 9550116"/>
                <a:gd name="connsiteY1108" fmla="*/ 1523495 h 4691428"/>
                <a:gd name="connsiteX1109" fmla="*/ 2316408 w 9550116"/>
                <a:gd name="connsiteY1109" fmla="*/ 1523495 h 4691428"/>
                <a:gd name="connsiteX1110" fmla="*/ 2369214 w 9550116"/>
                <a:gd name="connsiteY1110" fmla="*/ 1523495 h 4691428"/>
                <a:gd name="connsiteX1111" fmla="*/ 2369214 w 9550116"/>
                <a:gd name="connsiteY1111" fmla="*/ 1456631 h 4691428"/>
                <a:gd name="connsiteX1112" fmla="*/ 2355133 w 9550116"/>
                <a:gd name="connsiteY1112" fmla="*/ 1449593 h 4691428"/>
                <a:gd name="connsiteX1113" fmla="*/ 2341051 w 9550116"/>
                <a:gd name="connsiteY1113" fmla="*/ 1424959 h 4691428"/>
                <a:gd name="connsiteX1114" fmla="*/ 2355133 w 9550116"/>
                <a:gd name="connsiteY1114" fmla="*/ 1403844 h 4691428"/>
                <a:gd name="connsiteX1115" fmla="*/ 2400897 w 9550116"/>
                <a:gd name="connsiteY1115" fmla="*/ 1389767 h 4691428"/>
                <a:gd name="connsiteX1116" fmla="*/ 2407939 w 9550116"/>
                <a:gd name="connsiteY1116" fmla="*/ 1372171 h 4691428"/>
                <a:gd name="connsiteX1117" fmla="*/ 2429060 w 9550116"/>
                <a:gd name="connsiteY1117" fmla="*/ 1372171 h 4691428"/>
                <a:gd name="connsiteX1118" fmla="*/ 2422020 w 9550116"/>
                <a:gd name="connsiteY1118" fmla="*/ 1298269 h 4691428"/>
                <a:gd name="connsiteX1119" fmla="*/ 2414979 w 9550116"/>
                <a:gd name="connsiteY1119" fmla="*/ 1298269 h 4691428"/>
                <a:gd name="connsiteX1120" fmla="*/ 2393857 w 9550116"/>
                <a:gd name="connsiteY1120" fmla="*/ 1280673 h 4691428"/>
                <a:gd name="connsiteX1121" fmla="*/ 2386816 w 9550116"/>
                <a:gd name="connsiteY1121" fmla="*/ 1252520 h 4691428"/>
                <a:gd name="connsiteX1122" fmla="*/ 2407939 w 9550116"/>
                <a:gd name="connsiteY1122" fmla="*/ 1234924 h 4691428"/>
                <a:gd name="connsiteX1123" fmla="*/ 2386816 w 9550116"/>
                <a:gd name="connsiteY1123" fmla="*/ 1189175 h 4691428"/>
                <a:gd name="connsiteX1124" fmla="*/ 2393857 w 9550116"/>
                <a:gd name="connsiteY1124" fmla="*/ 1168061 h 4691428"/>
                <a:gd name="connsiteX1125" fmla="*/ 2386816 w 9550116"/>
                <a:gd name="connsiteY1125" fmla="*/ 1161022 h 4691428"/>
                <a:gd name="connsiteX1126" fmla="*/ 2393857 w 9550116"/>
                <a:gd name="connsiteY1126" fmla="*/ 1153984 h 4691428"/>
                <a:gd name="connsiteX1127" fmla="*/ 2386816 w 9550116"/>
                <a:gd name="connsiteY1127" fmla="*/ 1143427 h 4691428"/>
                <a:gd name="connsiteX1128" fmla="*/ 2386816 w 9550116"/>
                <a:gd name="connsiteY1128" fmla="*/ 1115273 h 4691428"/>
                <a:gd name="connsiteX1129" fmla="*/ 2436102 w 9550116"/>
                <a:gd name="connsiteY1129" fmla="*/ 1122312 h 4691428"/>
                <a:gd name="connsiteX1130" fmla="*/ 2506511 w 9550116"/>
                <a:gd name="connsiteY1130" fmla="*/ 1108235 h 4691428"/>
                <a:gd name="connsiteX1131" fmla="*/ 2552276 w 9550116"/>
                <a:gd name="connsiteY1131" fmla="*/ 1161022 h 4691428"/>
                <a:gd name="connsiteX1132" fmla="*/ 2605082 w 9550116"/>
                <a:gd name="connsiteY1132" fmla="*/ 1161022 h 4691428"/>
                <a:gd name="connsiteX1133" fmla="*/ 2619164 w 9550116"/>
                <a:gd name="connsiteY1133" fmla="*/ 1175099 h 4691428"/>
                <a:gd name="connsiteX1134" fmla="*/ 2619164 w 9550116"/>
                <a:gd name="connsiteY1134" fmla="*/ 1213810 h 4691428"/>
                <a:gd name="connsiteX1135" fmla="*/ 2626204 w 9550116"/>
                <a:gd name="connsiteY1135" fmla="*/ 1245482 h 4691428"/>
                <a:gd name="connsiteX1136" fmla="*/ 2643806 w 9550116"/>
                <a:gd name="connsiteY1136" fmla="*/ 1252520 h 4691428"/>
                <a:gd name="connsiteX1137" fmla="*/ 2650847 w 9550116"/>
                <a:gd name="connsiteY1137" fmla="*/ 1280673 h 4691428"/>
                <a:gd name="connsiteX1138" fmla="*/ 2710693 w 9550116"/>
                <a:gd name="connsiteY1138" fmla="*/ 1273635 h 4691428"/>
                <a:gd name="connsiteX1139" fmla="*/ 2703653 w 9550116"/>
                <a:gd name="connsiteY1139" fmla="*/ 1259559 h 4691428"/>
                <a:gd name="connsiteX1140" fmla="*/ 2724775 w 9550116"/>
                <a:gd name="connsiteY1140" fmla="*/ 1252520 h 4691428"/>
                <a:gd name="connsiteX1141" fmla="*/ 2742377 w 9550116"/>
                <a:gd name="connsiteY1141" fmla="*/ 1227886 h 4691428"/>
                <a:gd name="connsiteX1142" fmla="*/ 2735336 w 9550116"/>
                <a:gd name="connsiteY1142" fmla="*/ 1220848 h 4691428"/>
                <a:gd name="connsiteX1143" fmla="*/ 2763499 w 9550116"/>
                <a:gd name="connsiteY1143" fmla="*/ 1206771 h 4691428"/>
                <a:gd name="connsiteX1144" fmla="*/ 2774060 w 9550116"/>
                <a:gd name="connsiteY1144" fmla="*/ 1241963 h 4691428"/>
                <a:gd name="connsiteX1145" fmla="*/ 2816305 w 9550116"/>
                <a:gd name="connsiteY1145" fmla="*/ 1266597 h 4691428"/>
                <a:gd name="connsiteX1146" fmla="*/ 2802223 w 9550116"/>
                <a:gd name="connsiteY1146" fmla="*/ 1280673 h 4691428"/>
                <a:gd name="connsiteX1147" fmla="*/ 2816305 w 9550116"/>
                <a:gd name="connsiteY1147" fmla="*/ 1298269 h 4691428"/>
                <a:gd name="connsiteX1148" fmla="*/ 2823345 w 9550116"/>
                <a:gd name="connsiteY1148" fmla="*/ 1287712 h 4691428"/>
                <a:gd name="connsiteX1149" fmla="*/ 2840947 w 9550116"/>
                <a:gd name="connsiteY1149" fmla="*/ 1305307 h 4691428"/>
                <a:gd name="connsiteX1150" fmla="*/ 2826866 w 9550116"/>
                <a:gd name="connsiteY1150" fmla="*/ 1344018 h 4691428"/>
                <a:gd name="connsiteX1151" fmla="*/ 2855029 w 9550116"/>
                <a:gd name="connsiteY1151" fmla="*/ 1358095 h 4691428"/>
                <a:gd name="connsiteX1152" fmla="*/ 2847988 w 9550116"/>
                <a:gd name="connsiteY1152" fmla="*/ 1372171 h 4691428"/>
                <a:gd name="connsiteX1153" fmla="*/ 2869110 w 9550116"/>
                <a:gd name="connsiteY1153" fmla="*/ 1379210 h 4691428"/>
                <a:gd name="connsiteX1154" fmla="*/ 2879671 w 9550116"/>
                <a:gd name="connsiteY1154" fmla="*/ 1389767 h 4691428"/>
                <a:gd name="connsiteX1155" fmla="*/ 2914875 w 9550116"/>
                <a:gd name="connsiteY1155" fmla="*/ 1410882 h 4691428"/>
                <a:gd name="connsiteX1156" fmla="*/ 2932477 w 9550116"/>
                <a:gd name="connsiteY1156" fmla="*/ 1403844 h 4691428"/>
                <a:gd name="connsiteX1157" fmla="*/ 2900794 w 9550116"/>
                <a:gd name="connsiteY1157" fmla="*/ 1424959 h 4691428"/>
                <a:gd name="connsiteX1158" fmla="*/ 2953599 w 9550116"/>
                <a:gd name="connsiteY1158" fmla="*/ 1442554 h 4691428"/>
                <a:gd name="connsiteX1159" fmla="*/ 2967681 w 9550116"/>
                <a:gd name="connsiteY1159" fmla="*/ 1456631 h 4691428"/>
                <a:gd name="connsiteX1160" fmla="*/ 2978242 w 9550116"/>
                <a:gd name="connsiteY1160" fmla="*/ 1477746 h 4691428"/>
                <a:gd name="connsiteX1161" fmla="*/ 2971201 w 9550116"/>
                <a:gd name="connsiteY1161" fmla="*/ 1509418 h 4691428"/>
                <a:gd name="connsiteX1162" fmla="*/ 2932477 w 9550116"/>
                <a:gd name="connsiteY1162" fmla="*/ 1523495 h 4691428"/>
                <a:gd name="connsiteX1163" fmla="*/ 2925436 w 9550116"/>
                <a:gd name="connsiteY1163" fmla="*/ 1530533 h 4691428"/>
                <a:gd name="connsiteX1164" fmla="*/ 2914875 w 9550116"/>
                <a:gd name="connsiteY1164" fmla="*/ 1534052 h 4691428"/>
                <a:gd name="connsiteX1165" fmla="*/ 2900794 w 9550116"/>
                <a:gd name="connsiteY1165" fmla="*/ 1534052 h 4691428"/>
                <a:gd name="connsiteX1166" fmla="*/ 2886712 w 9550116"/>
                <a:gd name="connsiteY1166" fmla="*/ 1548129 h 4691428"/>
                <a:gd name="connsiteX1167" fmla="*/ 2879671 w 9550116"/>
                <a:gd name="connsiteY1167" fmla="*/ 1569244 h 4691428"/>
                <a:gd name="connsiteX1168" fmla="*/ 2869110 w 9550116"/>
                <a:gd name="connsiteY1168" fmla="*/ 1576282 h 4691428"/>
                <a:gd name="connsiteX1169" fmla="*/ 2826866 w 9550116"/>
                <a:gd name="connsiteY1169" fmla="*/ 1579801 h 4691428"/>
                <a:gd name="connsiteX1170" fmla="*/ 2788142 w 9550116"/>
                <a:gd name="connsiteY1170" fmla="*/ 1579801 h 4691428"/>
                <a:gd name="connsiteX1171" fmla="*/ 2770540 w 9550116"/>
                <a:gd name="connsiteY1171" fmla="*/ 1576282 h 4691428"/>
                <a:gd name="connsiteX1172" fmla="*/ 2682530 w 9550116"/>
                <a:gd name="connsiteY1172" fmla="*/ 1579801 h 4691428"/>
                <a:gd name="connsiteX1173" fmla="*/ 2626204 w 9550116"/>
                <a:gd name="connsiteY1173" fmla="*/ 1622031 h 4691428"/>
                <a:gd name="connsiteX1174" fmla="*/ 2605082 w 9550116"/>
                <a:gd name="connsiteY1174" fmla="*/ 1646665 h 4691428"/>
                <a:gd name="connsiteX1175" fmla="*/ 2612123 w 9550116"/>
                <a:gd name="connsiteY1175" fmla="*/ 1667780 h 4691428"/>
                <a:gd name="connsiteX1176" fmla="*/ 2629725 w 9550116"/>
                <a:gd name="connsiteY1176" fmla="*/ 1639627 h 4691428"/>
                <a:gd name="connsiteX1177" fmla="*/ 2657888 w 9550116"/>
                <a:gd name="connsiteY1177" fmla="*/ 1625550 h 4691428"/>
                <a:gd name="connsiteX1178" fmla="*/ 2671969 w 9550116"/>
                <a:gd name="connsiteY1178" fmla="*/ 1614993 h 4691428"/>
                <a:gd name="connsiteX1179" fmla="*/ 2682530 w 9550116"/>
                <a:gd name="connsiteY1179" fmla="*/ 1622031 h 4691428"/>
                <a:gd name="connsiteX1180" fmla="*/ 2689571 w 9550116"/>
                <a:gd name="connsiteY1180" fmla="*/ 1607954 h 4691428"/>
                <a:gd name="connsiteX1181" fmla="*/ 2735336 w 9550116"/>
                <a:gd name="connsiteY1181" fmla="*/ 1607954 h 4691428"/>
                <a:gd name="connsiteX1182" fmla="*/ 2742377 w 9550116"/>
                <a:gd name="connsiteY1182" fmla="*/ 1607954 h 4691428"/>
                <a:gd name="connsiteX1183" fmla="*/ 2735336 w 9550116"/>
                <a:gd name="connsiteY1183" fmla="*/ 1632588 h 4691428"/>
                <a:gd name="connsiteX1184" fmla="*/ 2728295 w 9550116"/>
                <a:gd name="connsiteY1184" fmla="*/ 1678337 h 4691428"/>
                <a:gd name="connsiteX1185" fmla="*/ 2735336 w 9550116"/>
                <a:gd name="connsiteY1185" fmla="*/ 1699452 h 4691428"/>
                <a:gd name="connsiteX1186" fmla="*/ 2749417 w 9550116"/>
                <a:gd name="connsiteY1186" fmla="*/ 1699452 h 4691428"/>
                <a:gd name="connsiteX1187" fmla="*/ 2763499 w 9550116"/>
                <a:gd name="connsiteY1187" fmla="*/ 1706491 h 4691428"/>
                <a:gd name="connsiteX1188" fmla="*/ 2774060 w 9550116"/>
                <a:gd name="connsiteY1188" fmla="*/ 1720567 h 4691428"/>
                <a:gd name="connsiteX1189" fmla="*/ 2788142 w 9550116"/>
                <a:gd name="connsiteY1189" fmla="*/ 1720567 h 4691428"/>
                <a:gd name="connsiteX1190" fmla="*/ 2795182 w 9550116"/>
                <a:gd name="connsiteY1190" fmla="*/ 1724086 h 4691428"/>
                <a:gd name="connsiteX1191" fmla="*/ 2823345 w 9550116"/>
                <a:gd name="connsiteY1191" fmla="*/ 1724086 h 4691428"/>
                <a:gd name="connsiteX1192" fmla="*/ 2826866 w 9550116"/>
                <a:gd name="connsiteY1192" fmla="*/ 1713529 h 4691428"/>
                <a:gd name="connsiteX1193" fmla="*/ 2840947 w 9550116"/>
                <a:gd name="connsiteY1193" fmla="*/ 1713529 h 4691428"/>
                <a:gd name="connsiteX1194" fmla="*/ 2840947 w 9550116"/>
                <a:gd name="connsiteY1194" fmla="*/ 1692414 h 4691428"/>
                <a:gd name="connsiteX1195" fmla="*/ 2855029 w 9550116"/>
                <a:gd name="connsiteY1195" fmla="*/ 1706491 h 4691428"/>
                <a:gd name="connsiteX1196" fmla="*/ 2869110 w 9550116"/>
                <a:gd name="connsiteY1196" fmla="*/ 1731125 h 4691428"/>
                <a:gd name="connsiteX1197" fmla="*/ 2847988 w 9550116"/>
                <a:gd name="connsiteY1197" fmla="*/ 1724086 h 4691428"/>
                <a:gd name="connsiteX1198" fmla="*/ 2826866 w 9550116"/>
                <a:gd name="connsiteY1198" fmla="*/ 1745201 h 4691428"/>
                <a:gd name="connsiteX1199" fmla="*/ 2809264 w 9550116"/>
                <a:gd name="connsiteY1199" fmla="*/ 1745201 h 4691428"/>
                <a:gd name="connsiteX1200" fmla="*/ 2774060 w 9550116"/>
                <a:gd name="connsiteY1200" fmla="*/ 1759278 h 4691428"/>
                <a:gd name="connsiteX1201" fmla="*/ 2763499 w 9550116"/>
                <a:gd name="connsiteY1201" fmla="*/ 1776874 h 4691428"/>
                <a:gd name="connsiteX1202" fmla="*/ 2756458 w 9550116"/>
                <a:gd name="connsiteY1202" fmla="*/ 1769835 h 4691428"/>
                <a:gd name="connsiteX1203" fmla="*/ 2724775 w 9550116"/>
                <a:gd name="connsiteY1203" fmla="*/ 1790950 h 4691428"/>
                <a:gd name="connsiteX1204" fmla="*/ 2724775 w 9550116"/>
                <a:gd name="connsiteY1204" fmla="*/ 1766316 h 4691428"/>
                <a:gd name="connsiteX1205" fmla="*/ 2756458 w 9550116"/>
                <a:gd name="connsiteY1205" fmla="*/ 1759278 h 4691428"/>
                <a:gd name="connsiteX1206" fmla="*/ 2735336 w 9550116"/>
                <a:gd name="connsiteY1206" fmla="*/ 1731125 h 4691428"/>
                <a:gd name="connsiteX1207" fmla="*/ 2696612 w 9550116"/>
                <a:gd name="connsiteY1207" fmla="*/ 1752239 h 4691428"/>
                <a:gd name="connsiteX1208" fmla="*/ 2675490 w 9550116"/>
                <a:gd name="connsiteY1208" fmla="*/ 1759278 h 4691428"/>
                <a:gd name="connsiteX1209" fmla="*/ 2671969 w 9550116"/>
                <a:gd name="connsiteY1209" fmla="*/ 1769835 h 4691428"/>
                <a:gd name="connsiteX1210" fmla="*/ 2605082 w 9550116"/>
                <a:gd name="connsiteY1210" fmla="*/ 1776874 h 4691428"/>
                <a:gd name="connsiteX1211" fmla="*/ 2591000 w 9550116"/>
                <a:gd name="connsiteY1211" fmla="*/ 1790950 h 4691428"/>
                <a:gd name="connsiteX1212" fmla="*/ 2591000 w 9550116"/>
                <a:gd name="connsiteY1212" fmla="*/ 1843737 h 4691428"/>
                <a:gd name="connsiteX1213" fmla="*/ 2580439 w 9550116"/>
                <a:gd name="connsiteY1213" fmla="*/ 1868371 h 4691428"/>
                <a:gd name="connsiteX1214" fmla="*/ 2559317 w 9550116"/>
                <a:gd name="connsiteY1214" fmla="*/ 1868371 h 4691428"/>
                <a:gd name="connsiteX1215" fmla="*/ 2545236 w 9550116"/>
                <a:gd name="connsiteY1215" fmla="*/ 1882448 h 4691428"/>
                <a:gd name="connsiteX1216" fmla="*/ 2506511 w 9550116"/>
                <a:gd name="connsiteY1216" fmla="*/ 1896525 h 4691428"/>
                <a:gd name="connsiteX1217" fmla="*/ 2492430 w 9550116"/>
                <a:gd name="connsiteY1217" fmla="*/ 1910601 h 4691428"/>
                <a:gd name="connsiteX1218" fmla="*/ 2474825 w 9550116"/>
                <a:gd name="connsiteY1218" fmla="*/ 1942274 h 4691428"/>
                <a:gd name="connsiteX1219" fmla="*/ 2460744 w 9550116"/>
                <a:gd name="connsiteY1219" fmla="*/ 1973946 h 4691428"/>
                <a:gd name="connsiteX1220" fmla="*/ 2436102 w 9550116"/>
                <a:gd name="connsiteY1220" fmla="*/ 1956350 h 4691428"/>
                <a:gd name="connsiteX1221" fmla="*/ 2422020 w 9550116"/>
                <a:gd name="connsiteY1221" fmla="*/ 1966908 h 4691428"/>
                <a:gd name="connsiteX1222" fmla="*/ 2446662 w 9550116"/>
                <a:gd name="connsiteY1222" fmla="*/ 2054886 h 4691428"/>
                <a:gd name="connsiteX1223" fmla="*/ 2436102 w 9550116"/>
                <a:gd name="connsiteY1223" fmla="*/ 2065444 h 4691428"/>
                <a:gd name="connsiteX1224" fmla="*/ 2422020 w 9550116"/>
                <a:gd name="connsiteY1224" fmla="*/ 2065444 h 4691428"/>
                <a:gd name="connsiteX1225" fmla="*/ 2407939 w 9550116"/>
                <a:gd name="connsiteY1225" fmla="*/ 2079521 h 4691428"/>
                <a:gd name="connsiteX1226" fmla="*/ 2386816 w 9550116"/>
                <a:gd name="connsiteY1226" fmla="*/ 2100635 h 4691428"/>
                <a:gd name="connsiteX1227" fmla="*/ 2362173 w 9550116"/>
                <a:gd name="connsiteY1227" fmla="*/ 2107674 h 4691428"/>
                <a:gd name="connsiteX1228" fmla="*/ 2337531 w 9550116"/>
                <a:gd name="connsiteY1228" fmla="*/ 2139346 h 4691428"/>
                <a:gd name="connsiteX1229" fmla="*/ 2302327 w 9550116"/>
                <a:gd name="connsiteY1229" fmla="*/ 2156942 h 4691428"/>
                <a:gd name="connsiteX1230" fmla="*/ 2316408 w 9550116"/>
                <a:gd name="connsiteY1230" fmla="*/ 2230844 h 4691428"/>
                <a:gd name="connsiteX1231" fmla="*/ 2323449 w 9550116"/>
                <a:gd name="connsiteY1231" fmla="*/ 2290669 h 4691428"/>
                <a:gd name="connsiteX1232" fmla="*/ 2337531 w 9550116"/>
                <a:gd name="connsiteY1232" fmla="*/ 2297708 h 4691428"/>
                <a:gd name="connsiteX1233" fmla="*/ 2337531 w 9550116"/>
                <a:gd name="connsiteY1233" fmla="*/ 2343457 h 4691428"/>
                <a:gd name="connsiteX1234" fmla="*/ 2309367 w 9550116"/>
                <a:gd name="connsiteY1234" fmla="*/ 2354014 h 4691428"/>
                <a:gd name="connsiteX1235" fmla="*/ 2302327 w 9550116"/>
                <a:gd name="connsiteY1235" fmla="*/ 2336419 h 4691428"/>
                <a:gd name="connsiteX1236" fmla="*/ 2284725 w 9550116"/>
                <a:gd name="connsiteY1236" fmla="*/ 2329380 h 4691428"/>
                <a:gd name="connsiteX1237" fmla="*/ 2270644 w 9550116"/>
                <a:gd name="connsiteY1237" fmla="*/ 2315303 h 4691428"/>
                <a:gd name="connsiteX1238" fmla="*/ 2256562 w 9550116"/>
                <a:gd name="connsiteY1238" fmla="*/ 2283631 h 4691428"/>
                <a:gd name="connsiteX1239" fmla="*/ 2249521 w 9550116"/>
                <a:gd name="connsiteY1239" fmla="*/ 2223806 h 4691428"/>
                <a:gd name="connsiteX1240" fmla="*/ 2238960 w 9550116"/>
                <a:gd name="connsiteY1240" fmla="*/ 2230844 h 4691428"/>
                <a:gd name="connsiteX1241" fmla="*/ 2238960 w 9550116"/>
                <a:gd name="connsiteY1241" fmla="*/ 2216767 h 4691428"/>
                <a:gd name="connsiteX1242" fmla="*/ 2186155 w 9550116"/>
                <a:gd name="connsiteY1242" fmla="*/ 2216767 h 4691428"/>
                <a:gd name="connsiteX1243" fmla="*/ 2172073 w 9550116"/>
                <a:gd name="connsiteY1243" fmla="*/ 2206210 h 4691428"/>
                <a:gd name="connsiteX1244" fmla="*/ 2147430 w 9550116"/>
                <a:gd name="connsiteY1244" fmla="*/ 2209729 h 4691428"/>
                <a:gd name="connsiteX1245" fmla="*/ 2147430 w 9550116"/>
                <a:gd name="connsiteY1245" fmla="*/ 2199172 h 4691428"/>
                <a:gd name="connsiteX1246" fmla="*/ 2140389 w 9550116"/>
                <a:gd name="connsiteY1246" fmla="*/ 2206210 h 4691428"/>
                <a:gd name="connsiteX1247" fmla="*/ 2080543 w 9550116"/>
                <a:gd name="connsiteY1247" fmla="*/ 2199172 h 4691428"/>
                <a:gd name="connsiteX1248" fmla="*/ 2073502 w 9550116"/>
                <a:gd name="connsiteY1248" fmla="*/ 2230844 h 4691428"/>
                <a:gd name="connsiteX1249" fmla="*/ 1953810 w 9550116"/>
                <a:gd name="connsiteY1249" fmla="*/ 2216767 h 4691428"/>
                <a:gd name="connsiteX1250" fmla="*/ 1943248 w 9550116"/>
                <a:gd name="connsiteY1250" fmla="*/ 2223806 h 4691428"/>
                <a:gd name="connsiteX1251" fmla="*/ 1929167 w 9550116"/>
                <a:gd name="connsiteY1251" fmla="*/ 2237882 h 4691428"/>
                <a:gd name="connsiteX1252" fmla="*/ 1922127 w 9550116"/>
                <a:gd name="connsiteY1252" fmla="*/ 2251959 h 4691428"/>
                <a:gd name="connsiteX1253" fmla="*/ 1897484 w 9550116"/>
                <a:gd name="connsiteY1253" fmla="*/ 2251959 h 4691428"/>
                <a:gd name="connsiteX1254" fmla="*/ 1876361 w 9550116"/>
                <a:gd name="connsiteY1254" fmla="*/ 2262516 h 4691428"/>
                <a:gd name="connsiteX1255" fmla="*/ 1883402 w 9550116"/>
                <a:gd name="connsiteY1255" fmla="*/ 2308265 h 4691428"/>
                <a:gd name="connsiteX1256" fmla="*/ 1862279 w 9550116"/>
                <a:gd name="connsiteY1256" fmla="*/ 2336419 h 4691428"/>
                <a:gd name="connsiteX1257" fmla="*/ 1862279 w 9550116"/>
                <a:gd name="connsiteY1257" fmla="*/ 2389206 h 4691428"/>
                <a:gd name="connsiteX1258" fmla="*/ 1869321 w 9550116"/>
                <a:gd name="connsiteY1258" fmla="*/ 2406801 h 4691428"/>
                <a:gd name="connsiteX1259" fmla="*/ 1862279 w 9550116"/>
                <a:gd name="connsiteY1259" fmla="*/ 2452550 h 4691428"/>
                <a:gd name="connsiteX1260" fmla="*/ 1883402 w 9550116"/>
                <a:gd name="connsiteY1260" fmla="*/ 2459589 h 4691428"/>
                <a:gd name="connsiteX1261" fmla="*/ 1876361 w 9550116"/>
                <a:gd name="connsiteY1261" fmla="*/ 2473665 h 4691428"/>
                <a:gd name="connsiteX1262" fmla="*/ 1883402 w 9550116"/>
                <a:gd name="connsiteY1262" fmla="*/ 2480704 h 4691428"/>
                <a:gd name="connsiteX1263" fmla="*/ 1897484 w 9550116"/>
                <a:gd name="connsiteY1263" fmla="*/ 2487742 h 4691428"/>
                <a:gd name="connsiteX1264" fmla="*/ 1897484 w 9550116"/>
                <a:gd name="connsiteY1264" fmla="*/ 2498299 h 4691428"/>
                <a:gd name="connsiteX1265" fmla="*/ 1904524 w 9550116"/>
                <a:gd name="connsiteY1265" fmla="*/ 2498299 h 4691428"/>
                <a:gd name="connsiteX1266" fmla="*/ 1904524 w 9550116"/>
                <a:gd name="connsiteY1266" fmla="*/ 2512376 h 4691428"/>
                <a:gd name="connsiteX1267" fmla="*/ 1922127 w 9550116"/>
                <a:gd name="connsiteY1267" fmla="*/ 2540529 h 4691428"/>
                <a:gd name="connsiteX1268" fmla="*/ 2027737 w 9550116"/>
                <a:gd name="connsiteY1268" fmla="*/ 2540529 h 4691428"/>
                <a:gd name="connsiteX1269" fmla="*/ 2041819 w 9550116"/>
                <a:gd name="connsiteY1269" fmla="*/ 2526453 h 4691428"/>
                <a:gd name="connsiteX1270" fmla="*/ 2059420 w 9550116"/>
                <a:gd name="connsiteY1270" fmla="*/ 2494780 h 4691428"/>
                <a:gd name="connsiteX1271" fmla="*/ 2059420 w 9550116"/>
                <a:gd name="connsiteY1271" fmla="*/ 2480704 h 4691428"/>
                <a:gd name="connsiteX1272" fmla="*/ 2157992 w 9550116"/>
                <a:gd name="connsiteY1272" fmla="*/ 2459589 h 4691428"/>
                <a:gd name="connsiteX1273" fmla="*/ 2126308 w 9550116"/>
                <a:gd name="connsiteY1273" fmla="*/ 2519414 h 4691428"/>
                <a:gd name="connsiteX1274" fmla="*/ 2133349 w 9550116"/>
                <a:gd name="connsiteY1274" fmla="*/ 2551087 h 4691428"/>
                <a:gd name="connsiteX1275" fmla="*/ 2105186 w 9550116"/>
                <a:gd name="connsiteY1275" fmla="*/ 2586278 h 4691428"/>
                <a:gd name="connsiteX1276" fmla="*/ 2098145 w 9550116"/>
                <a:gd name="connsiteY1276" fmla="*/ 2589797 h 4691428"/>
                <a:gd name="connsiteX1277" fmla="*/ 2119267 w 9550116"/>
                <a:gd name="connsiteY1277" fmla="*/ 2610912 h 4691428"/>
                <a:gd name="connsiteX1278" fmla="*/ 2157992 w 9550116"/>
                <a:gd name="connsiteY1278" fmla="*/ 2603874 h 4691428"/>
                <a:gd name="connsiteX1279" fmla="*/ 2172073 w 9550116"/>
                <a:gd name="connsiteY1279" fmla="*/ 2624989 h 4691428"/>
                <a:gd name="connsiteX1280" fmla="*/ 2249521 w 9550116"/>
                <a:gd name="connsiteY1280" fmla="*/ 2632027 h 4691428"/>
                <a:gd name="connsiteX1281" fmla="*/ 2238960 w 9550116"/>
                <a:gd name="connsiteY1281" fmla="*/ 2677776 h 4691428"/>
                <a:gd name="connsiteX1282" fmla="*/ 2238960 w 9550116"/>
                <a:gd name="connsiteY1282" fmla="*/ 2748159 h 4691428"/>
                <a:gd name="connsiteX1283" fmla="*/ 2263603 w 9550116"/>
                <a:gd name="connsiteY1283" fmla="*/ 2762235 h 4691428"/>
                <a:gd name="connsiteX1284" fmla="*/ 2277684 w 9550116"/>
                <a:gd name="connsiteY1284" fmla="*/ 2783351 h 4691428"/>
                <a:gd name="connsiteX1285" fmla="*/ 2295286 w 9550116"/>
                <a:gd name="connsiteY1285" fmla="*/ 2793908 h 4691428"/>
                <a:gd name="connsiteX1286" fmla="*/ 2376254 w 9550116"/>
                <a:gd name="connsiteY1286" fmla="*/ 2786870 h 4691428"/>
                <a:gd name="connsiteX1287" fmla="*/ 2376254 w 9550116"/>
                <a:gd name="connsiteY1287" fmla="*/ 2800946 h 4691428"/>
                <a:gd name="connsiteX1288" fmla="*/ 2407939 w 9550116"/>
                <a:gd name="connsiteY1288" fmla="*/ 2807985 h 4691428"/>
                <a:gd name="connsiteX1289" fmla="*/ 2429060 w 9550116"/>
                <a:gd name="connsiteY1289" fmla="*/ 2800946 h 4691428"/>
                <a:gd name="connsiteX1290" fmla="*/ 2439622 w 9550116"/>
                <a:gd name="connsiteY1290" fmla="*/ 2786870 h 4691428"/>
                <a:gd name="connsiteX1291" fmla="*/ 2446662 w 9550116"/>
                <a:gd name="connsiteY1291" fmla="*/ 2783351 h 4691428"/>
                <a:gd name="connsiteX1292" fmla="*/ 2460744 w 9550116"/>
                <a:gd name="connsiteY1292" fmla="*/ 2776312 h 4691428"/>
                <a:gd name="connsiteX1293" fmla="*/ 2460744 w 9550116"/>
                <a:gd name="connsiteY1293" fmla="*/ 2762235 h 4691428"/>
                <a:gd name="connsiteX1294" fmla="*/ 2467785 w 9550116"/>
                <a:gd name="connsiteY1294" fmla="*/ 2769274 h 4691428"/>
                <a:gd name="connsiteX1295" fmla="*/ 2481869 w 9550116"/>
                <a:gd name="connsiteY1295" fmla="*/ 2755197 h 4691428"/>
                <a:gd name="connsiteX1296" fmla="*/ 2506511 w 9550116"/>
                <a:gd name="connsiteY1296" fmla="*/ 2734082 h 4691428"/>
                <a:gd name="connsiteX1297" fmla="*/ 2513552 w 9550116"/>
                <a:gd name="connsiteY1297" fmla="*/ 2723525 h 4691428"/>
                <a:gd name="connsiteX1298" fmla="*/ 2552276 w 9550116"/>
                <a:gd name="connsiteY1298" fmla="*/ 2741121 h 4691428"/>
                <a:gd name="connsiteX1299" fmla="*/ 2580439 w 9550116"/>
                <a:gd name="connsiteY1299" fmla="*/ 2748159 h 4691428"/>
                <a:gd name="connsiteX1300" fmla="*/ 2583960 w 9550116"/>
                <a:gd name="connsiteY1300" fmla="*/ 2734082 h 4691428"/>
                <a:gd name="connsiteX1301" fmla="*/ 2636765 w 9550116"/>
                <a:gd name="connsiteY1301" fmla="*/ 2734082 h 4691428"/>
                <a:gd name="connsiteX1302" fmla="*/ 2682530 w 9550116"/>
                <a:gd name="connsiteY1302" fmla="*/ 2755197 h 4691428"/>
                <a:gd name="connsiteX1303" fmla="*/ 2689571 w 9550116"/>
                <a:gd name="connsiteY1303" fmla="*/ 2762235 h 4691428"/>
                <a:gd name="connsiteX1304" fmla="*/ 2703653 w 9550116"/>
                <a:gd name="connsiteY1304" fmla="*/ 2769274 h 4691428"/>
                <a:gd name="connsiteX1305" fmla="*/ 2728295 w 9550116"/>
                <a:gd name="connsiteY1305" fmla="*/ 2762235 h 4691428"/>
                <a:gd name="connsiteX1306" fmla="*/ 2826866 w 9550116"/>
                <a:gd name="connsiteY1306" fmla="*/ 2769274 h 4691428"/>
                <a:gd name="connsiteX1307" fmla="*/ 2833907 w 9550116"/>
                <a:gd name="connsiteY1307" fmla="*/ 2783351 h 4691428"/>
                <a:gd name="connsiteX1308" fmla="*/ 2833907 w 9550116"/>
                <a:gd name="connsiteY1308" fmla="*/ 2786870 h 4691428"/>
                <a:gd name="connsiteX1309" fmla="*/ 2862070 w 9550116"/>
                <a:gd name="connsiteY1309" fmla="*/ 2800946 h 4691428"/>
                <a:gd name="connsiteX1310" fmla="*/ 2862070 w 9550116"/>
                <a:gd name="connsiteY1310" fmla="*/ 2815023 h 4691428"/>
                <a:gd name="connsiteX1311" fmla="*/ 2886712 w 9550116"/>
                <a:gd name="connsiteY1311" fmla="*/ 2815023 h 4691428"/>
                <a:gd name="connsiteX1312" fmla="*/ 2900794 w 9550116"/>
                <a:gd name="connsiteY1312" fmla="*/ 2839657 h 4691428"/>
                <a:gd name="connsiteX1313" fmla="*/ 2925436 w 9550116"/>
                <a:gd name="connsiteY1313" fmla="*/ 2874849 h 4691428"/>
                <a:gd name="connsiteX1314" fmla="*/ 3016966 w 9550116"/>
                <a:gd name="connsiteY1314" fmla="*/ 2878367 h 4691428"/>
                <a:gd name="connsiteX1315" fmla="*/ 3045129 w 9550116"/>
                <a:gd name="connsiteY1315" fmla="*/ 2906521 h 4691428"/>
                <a:gd name="connsiteX1316" fmla="*/ 3083853 w 9550116"/>
                <a:gd name="connsiteY1316" fmla="*/ 2927636 h 4691428"/>
                <a:gd name="connsiteX1317" fmla="*/ 3104976 w 9550116"/>
                <a:gd name="connsiteY1317" fmla="*/ 2938193 h 4691428"/>
                <a:gd name="connsiteX1318" fmla="*/ 3108496 w 9550116"/>
                <a:gd name="connsiteY1318" fmla="*/ 2973385 h 4691428"/>
                <a:gd name="connsiteX1319" fmla="*/ 3129618 w 9550116"/>
                <a:gd name="connsiteY1319" fmla="*/ 2983942 h 4691428"/>
                <a:gd name="connsiteX1320" fmla="*/ 3143700 w 9550116"/>
                <a:gd name="connsiteY1320" fmla="*/ 2998019 h 4691428"/>
                <a:gd name="connsiteX1321" fmla="*/ 3157781 w 9550116"/>
                <a:gd name="connsiteY1321" fmla="*/ 3050806 h 4691428"/>
                <a:gd name="connsiteX1322" fmla="*/ 3175383 w 9550116"/>
                <a:gd name="connsiteY1322" fmla="*/ 3064883 h 4691428"/>
                <a:gd name="connsiteX1323" fmla="*/ 3266913 w 9550116"/>
                <a:gd name="connsiteY1323" fmla="*/ 3096555 h 4691428"/>
                <a:gd name="connsiteX1324" fmla="*/ 3351402 w 9550116"/>
                <a:gd name="connsiteY1324" fmla="*/ 3103593 h 4691428"/>
                <a:gd name="connsiteX1325" fmla="*/ 3340841 w 9550116"/>
                <a:gd name="connsiteY1325" fmla="*/ 3110631 h 4691428"/>
                <a:gd name="connsiteX1326" fmla="*/ 3411248 w 9550116"/>
                <a:gd name="connsiteY1326" fmla="*/ 3117670 h 4691428"/>
                <a:gd name="connsiteX1327" fmla="*/ 3425330 w 9550116"/>
                <a:gd name="connsiteY1327" fmla="*/ 3121189 h 4691428"/>
                <a:gd name="connsiteX1328" fmla="*/ 3446452 w 9550116"/>
                <a:gd name="connsiteY1328" fmla="*/ 3135265 h 4691428"/>
                <a:gd name="connsiteX1329" fmla="*/ 3446452 w 9550116"/>
                <a:gd name="connsiteY1329" fmla="*/ 3149342 h 4691428"/>
                <a:gd name="connsiteX1330" fmla="*/ 3457013 w 9550116"/>
                <a:gd name="connsiteY1330" fmla="*/ 3149342 h 4691428"/>
                <a:gd name="connsiteX1331" fmla="*/ 3471095 w 9550116"/>
                <a:gd name="connsiteY1331" fmla="*/ 3163419 h 4691428"/>
                <a:gd name="connsiteX1332" fmla="*/ 3471095 w 9550116"/>
                <a:gd name="connsiteY1332" fmla="*/ 3364010 h 4691428"/>
                <a:gd name="connsiteX1333" fmla="*/ 3446452 w 9550116"/>
                <a:gd name="connsiteY1333" fmla="*/ 3392163 h 4691428"/>
                <a:gd name="connsiteX1334" fmla="*/ 3439411 w 9550116"/>
                <a:gd name="connsiteY1334" fmla="*/ 3459027 h 4691428"/>
                <a:gd name="connsiteX1335" fmla="*/ 3446452 w 9550116"/>
                <a:gd name="connsiteY1335" fmla="*/ 3522372 h 4691428"/>
                <a:gd name="connsiteX1336" fmla="*/ 3439411 w 9550116"/>
                <a:gd name="connsiteY1336" fmla="*/ 3529410 h 4691428"/>
                <a:gd name="connsiteX1337" fmla="*/ 3439411 w 9550116"/>
                <a:gd name="connsiteY1337" fmla="*/ 3543487 h 4691428"/>
                <a:gd name="connsiteX1338" fmla="*/ 3425330 w 9550116"/>
                <a:gd name="connsiteY1338" fmla="*/ 3575159 h 4691428"/>
                <a:gd name="connsiteX1339" fmla="*/ 3393647 w 9550116"/>
                <a:gd name="connsiteY1339" fmla="*/ 3596274 h 4691428"/>
                <a:gd name="connsiteX1340" fmla="*/ 3393647 w 9550116"/>
                <a:gd name="connsiteY1340" fmla="*/ 3613870 h 4691428"/>
                <a:gd name="connsiteX1341" fmla="*/ 3379565 w 9550116"/>
                <a:gd name="connsiteY1341" fmla="*/ 3613870 h 4691428"/>
                <a:gd name="connsiteX1342" fmla="*/ 3379565 w 9550116"/>
                <a:gd name="connsiteY1342" fmla="*/ 3627947 h 4691428"/>
                <a:gd name="connsiteX1343" fmla="*/ 3351402 w 9550116"/>
                <a:gd name="connsiteY1343" fmla="*/ 3642023 h 4691428"/>
                <a:gd name="connsiteX1344" fmla="*/ 3326759 w 9550116"/>
                <a:gd name="connsiteY1344" fmla="*/ 3652581 h 4691428"/>
                <a:gd name="connsiteX1345" fmla="*/ 3312678 w 9550116"/>
                <a:gd name="connsiteY1345" fmla="*/ 3666657 h 4691428"/>
                <a:gd name="connsiteX1346" fmla="*/ 3302117 w 9550116"/>
                <a:gd name="connsiteY1346" fmla="*/ 3659619 h 4691428"/>
                <a:gd name="connsiteX1347" fmla="*/ 3295076 w 9550116"/>
                <a:gd name="connsiteY1347" fmla="*/ 3666657 h 4691428"/>
                <a:gd name="connsiteX1348" fmla="*/ 3280994 w 9550116"/>
                <a:gd name="connsiteY1348" fmla="*/ 3680734 h 4691428"/>
                <a:gd name="connsiteX1349" fmla="*/ 3228189 w 9550116"/>
                <a:gd name="connsiteY1349" fmla="*/ 3705368 h 4691428"/>
                <a:gd name="connsiteX1350" fmla="*/ 3214107 w 9550116"/>
                <a:gd name="connsiteY1350" fmla="*/ 3705368 h 4691428"/>
                <a:gd name="connsiteX1351" fmla="*/ 3203546 w 9550116"/>
                <a:gd name="connsiteY1351" fmla="*/ 3719445 h 4691428"/>
                <a:gd name="connsiteX1352" fmla="*/ 3189465 w 9550116"/>
                <a:gd name="connsiteY1352" fmla="*/ 3733521 h 4691428"/>
                <a:gd name="connsiteX1353" fmla="*/ 3182424 w 9550116"/>
                <a:gd name="connsiteY1353" fmla="*/ 3747598 h 4691428"/>
                <a:gd name="connsiteX1354" fmla="*/ 3175383 w 9550116"/>
                <a:gd name="connsiteY1354" fmla="*/ 3817981 h 4691428"/>
                <a:gd name="connsiteX1355" fmla="*/ 3161302 w 9550116"/>
                <a:gd name="connsiteY1355" fmla="*/ 3839095 h 4691428"/>
                <a:gd name="connsiteX1356" fmla="*/ 3150741 w 9550116"/>
                <a:gd name="connsiteY1356" fmla="*/ 3839095 h 4691428"/>
                <a:gd name="connsiteX1357" fmla="*/ 3150741 w 9550116"/>
                <a:gd name="connsiteY1357" fmla="*/ 3849653 h 4691428"/>
                <a:gd name="connsiteX1358" fmla="*/ 3122577 w 9550116"/>
                <a:gd name="connsiteY1358" fmla="*/ 3877806 h 4691428"/>
                <a:gd name="connsiteX1359" fmla="*/ 3108496 w 9550116"/>
                <a:gd name="connsiteY1359" fmla="*/ 3891883 h 4691428"/>
                <a:gd name="connsiteX1360" fmla="*/ 3076813 w 9550116"/>
                <a:gd name="connsiteY1360" fmla="*/ 3930593 h 4691428"/>
                <a:gd name="connsiteX1361" fmla="*/ 3076813 w 9550116"/>
                <a:gd name="connsiteY1361" fmla="*/ 3955227 h 4691428"/>
                <a:gd name="connsiteX1362" fmla="*/ 3059211 w 9550116"/>
                <a:gd name="connsiteY1362" fmla="*/ 3983381 h 4691428"/>
                <a:gd name="connsiteX1363" fmla="*/ 3024007 w 9550116"/>
                <a:gd name="connsiteY1363" fmla="*/ 3983381 h 4691428"/>
                <a:gd name="connsiteX1364" fmla="*/ 3038088 w 9550116"/>
                <a:gd name="connsiteY1364" fmla="*/ 3990419 h 4691428"/>
                <a:gd name="connsiteX1365" fmla="*/ 3016966 w 9550116"/>
                <a:gd name="connsiteY1365" fmla="*/ 3993938 h 4691428"/>
                <a:gd name="connsiteX1366" fmla="*/ 3006405 w 9550116"/>
                <a:gd name="connsiteY1366" fmla="*/ 4022091 h 4691428"/>
                <a:gd name="connsiteX1367" fmla="*/ 2992324 w 9550116"/>
                <a:gd name="connsiteY1367" fmla="*/ 4029130 h 4691428"/>
                <a:gd name="connsiteX1368" fmla="*/ 2985283 w 9550116"/>
                <a:gd name="connsiteY1368" fmla="*/ 4015053 h 4691428"/>
                <a:gd name="connsiteX1369" fmla="*/ 2967681 w 9550116"/>
                <a:gd name="connsiteY1369" fmla="*/ 4008015 h 4691428"/>
                <a:gd name="connsiteX1370" fmla="*/ 2946559 w 9550116"/>
                <a:gd name="connsiteY1370" fmla="*/ 4022091 h 4691428"/>
                <a:gd name="connsiteX1371" fmla="*/ 2960640 w 9550116"/>
                <a:gd name="connsiteY1371" fmla="*/ 4053764 h 4691428"/>
                <a:gd name="connsiteX1372" fmla="*/ 2953599 w 9550116"/>
                <a:gd name="connsiteY1372" fmla="*/ 4092474 h 4691428"/>
                <a:gd name="connsiteX1373" fmla="*/ 2914875 w 9550116"/>
                <a:gd name="connsiteY1373" fmla="*/ 4106551 h 4691428"/>
                <a:gd name="connsiteX1374" fmla="*/ 2907834 w 9550116"/>
                <a:gd name="connsiteY1374" fmla="*/ 4120627 h 4691428"/>
                <a:gd name="connsiteX1375" fmla="*/ 2879671 w 9550116"/>
                <a:gd name="connsiteY1375" fmla="*/ 4138223 h 4691428"/>
                <a:gd name="connsiteX1376" fmla="*/ 2816305 w 9550116"/>
                <a:gd name="connsiteY1376" fmla="*/ 4145261 h 4691428"/>
                <a:gd name="connsiteX1377" fmla="*/ 2823345 w 9550116"/>
                <a:gd name="connsiteY1377" fmla="*/ 4145261 h 4691428"/>
                <a:gd name="connsiteX1378" fmla="*/ 2809264 w 9550116"/>
                <a:gd name="connsiteY1378" fmla="*/ 4159338 h 4691428"/>
                <a:gd name="connsiteX1379" fmla="*/ 2802223 w 9550116"/>
                <a:gd name="connsiteY1379" fmla="*/ 4198049 h 4691428"/>
                <a:gd name="connsiteX1380" fmla="*/ 2788142 w 9550116"/>
                <a:gd name="connsiteY1380" fmla="*/ 4205087 h 4691428"/>
                <a:gd name="connsiteX1381" fmla="*/ 2781101 w 9550116"/>
                <a:gd name="connsiteY1381" fmla="*/ 4198049 h 4691428"/>
                <a:gd name="connsiteX1382" fmla="*/ 2763499 w 9550116"/>
                <a:gd name="connsiteY1382" fmla="*/ 4191011 h 4691428"/>
                <a:gd name="connsiteX1383" fmla="*/ 2749417 w 9550116"/>
                <a:gd name="connsiteY1383" fmla="*/ 4198049 h 4691428"/>
                <a:gd name="connsiteX1384" fmla="*/ 2756458 w 9550116"/>
                <a:gd name="connsiteY1384" fmla="*/ 4250836 h 4691428"/>
                <a:gd name="connsiteX1385" fmla="*/ 2742377 w 9550116"/>
                <a:gd name="connsiteY1385" fmla="*/ 4278989 h 4691428"/>
                <a:gd name="connsiteX1386" fmla="*/ 2724775 w 9550116"/>
                <a:gd name="connsiteY1386" fmla="*/ 4296585 h 4691428"/>
                <a:gd name="connsiteX1387" fmla="*/ 2735336 w 9550116"/>
                <a:gd name="connsiteY1387" fmla="*/ 4310662 h 4691428"/>
                <a:gd name="connsiteX1388" fmla="*/ 2724775 w 9550116"/>
                <a:gd name="connsiteY1388" fmla="*/ 4310662 h 4691428"/>
                <a:gd name="connsiteX1389" fmla="*/ 2724775 w 9550116"/>
                <a:gd name="connsiteY1389" fmla="*/ 4328257 h 4691428"/>
                <a:gd name="connsiteX1390" fmla="*/ 2710693 w 9550116"/>
                <a:gd name="connsiteY1390" fmla="*/ 4328257 h 4691428"/>
                <a:gd name="connsiteX1391" fmla="*/ 2703653 w 9550116"/>
                <a:gd name="connsiteY1391" fmla="*/ 4335296 h 4691428"/>
                <a:gd name="connsiteX1392" fmla="*/ 2696612 w 9550116"/>
                <a:gd name="connsiteY1392" fmla="*/ 4349372 h 4691428"/>
                <a:gd name="connsiteX1393" fmla="*/ 2671969 w 9550116"/>
                <a:gd name="connsiteY1393" fmla="*/ 4356411 h 4691428"/>
                <a:gd name="connsiteX1394" fmla="*/ 2675490 w 9550116"/>
                <a:gd name="connsiteY1394" fmla="*/ 4381045 h 4691428"/>
                <a:gd name="connsiteX1395" fmla="*/ 2696612 w 9550116"/>
                <a:gd name="connsiteY1395" fmla="*/ 4388083 h 4691428"/>
                <a:gd name="connsiteX1396" fmla="*/ 2710693 w 9550116"/>
                <a:gd name="connsiteY1396" fmla="*/ 4409198 h 4691428"/>
                <a:gd name="connsiteX1397" fmla="*/ 2696612 w 9550116"/>
                <a:gd name="connsiteY1397" fmla="*/ 4433832 h 4691428"/>
                <a:gd name="connsiteX1398" fmla="*/ 2703653 w 9550116"/>
                <a:gd name="connsiteY1398" fmla="*/ 4440870 h 4691428"/>
                <a:gd name="connsiteX1399" fmla="*/ 2696612 w 9550116"/>
                <a:gd name="connsiteY1399" fmla="*/ 4440870 h 4691428"/>
                <a:gd name="connsiteX1400" fmla="*/ 2671969 w 9550116"/>
                <a:gd name="connsiteY1400" fmla="*/ 4454947 h 4691428"/>
                <a:gd name="connsiteX1401" fmla="*/ 2657888 w 9550116"/>
                <a:gd name="connsiteY1401" fmla="*/ 4469023 h 4691428"/>
                <a:gd name="connsiteX1402" fmla="*/ 2650847 w 9550116"/>
                <a:gd name="connsiteY1402" fmla="*/ 4500696 h 4691428"/>
                <a:gd name="connsiteX1403" fmla="*/ 2629725 w 9550116"/>
                <a:gd name="connsiteY1403" fmla="*/ 4514772 h 4691428"/>
                <a:gd name="connsiteX1404" fmla="*/ 2629725 w 9550116"/>
                <a:gd name="connsiteY1404" fmla="*/ 4560521 h 4691428"/>
                <a:gd name="connsiteX1405" fmla="*/ 2636765 w 9550116"/>
                <a:gd name="connsiteY1405" fmla="*/ 4567559 h 4691428"/>
                <a:gd name="connsiteX1406" fmla="*/ 2636765 w 9550116"/>
                <a:gd name="connsiteY1406" fmla="*/ 4592194 h 4691428"/>
                <a:gd name="connsiteX1407" fmla="*/ 2643806 w 9550116"/>
                <a:gd name="connsiteY1407" fmla="*/ 4623866 h 4691428"/>
                <a:gd name="connsiteX1408" fmla="*/ 2671969 w 9550116"/>
                <a:gd name="connsiteY1408" fmla="*/ 4659057 h 4691428"/>
                <a:gd name="connsiteX1409" fmla="*/ 2710693 w 9550116"/>
                <a:gd name="connsiteY1409" fmla="*/ 4662577 h 4691428"/>
                <a:gd name="connsiteX1410" fmla="*/ 2675490 w 9550116"/>
                <a:gd name="connsiteY1410" fmla="*/ 4676653 h 4691428"/>
                <a:gd name="connsiteX1411" fmla="*/ 2598041 w 9550116"/>
                <a:gd name="connsiteY1411" fmla="*/ 4690730 h 4691428"/>
                <a:gd name="connsiteX1412" fmla="*/ 2598041 w 9550116"/>
                <a:gd name="connsiteY1412" fmla="*/ 4676653 h 4691428"/>
                <a:gd name="connsiteX1413" fmla="*/ 2538195 w 9550116"/>
                <a:gd name="connsiteY1413" fmla="*/ 4662577 h 4691428"/>
                <a:gd name="connsiteX1414" fmla="*/ 2538195 w 9550116"/>
                <a:gd name="connsiteY1414" fmla="*/ 4644981 h 4691428"/>
                <a:gd name="connsiteX1415" fmla="*/ 2513552 w 9550116"/>
                <a:gd name="connsiteY1415" fmla="*/ 4623866 h 4691428"/>
                <a:gd name="connsiteX1416" fmla="*/ 2506511 w 9550116"/>
                <a:gd name="connsiteY1416" fmla="*/ 4613309 h 4691428"/>
                <a:gd name="connsiteX1417" fmla="*/ 2499471 w 9550116"/>
                <a:gd name="connsiteY1417" fmla="*/ 4606270 h 4691428"/>
                <a:gd name="connsiteX1418" fmla="*/ 2499471 w 9550116"/>
                <a:gd name="connsiteY1418" fmla="*/ 4585155 h 4691428"/>
                <a:gd name="connsiteX1419" fmla="*/ 2499471 w 9550116"/>
                <a:gd name="connsiteY1419" fmla="*/ 4571079 h 4691428"/>
                <a:gd name="connsiteX1420" fmla="*/ 2485389 w 9550116"/>
                <a:gd name="connsiteY1420" fmla="*/ 4560521 h 4691428"/>
                <a:gd name="connsiteX1421" fmla="*/ 2492430 w 9550116"/>
                <a:gd name="connsiteY1421" fmla="*/ 4546445 h 4691428"/>
                <a:gd name="connsiteX1422" fmla="*/ 2485389 w 9550116"/>
                <a:gd name="connsiteY1422" fmla="*/ 4539407 h 4691428"/>
                <a:gd name="connsiteX1423" fmla="*/ 2474825 w 9550116"/>
                <a:gd name="connsiteY1423" fmla="*/ 4518291 h 4691428"/>
                <a:gd name="connsiteX1424" fmla="*/ 2481869 w 9550116"/>
                <a:gd name="connsiteY1424" fmla="*/ 4500696 h 4691428"/>
                <a:gd name="connsiteX1425" fmla="*/ 2467785 w 9550116"/>
                <a:gd name="connsiteY1425" fmla="*/ 4493657 h 4691428"/>
                <a:gd name="connsiteX1426" fmla="*/ 2474825 w 9550116"/>
                <a:gd name="connsiteY1426" fmla="*/ 4472543 h 4691428"/>
                <a:gd name="connsiteX1427" fmla="*/ 2485389 w 9550116"/>
                <a:gd name="connsiteY1427" fmla="*/ 4469023 h 4691428"/>
                <a:gd name="connsiteX1428" fmla="*/ 2485389 w 9550116"/>
                <a:gd name="connsiteY1428" fmla="*/ 4419755 h 4691428"/>
                <a:gd name="connsiteX1429" fmla="*/ 2467785 w 9550116"/>
                <a:gd name="connsiteY1429" fmla="*/ 4409198 h 4691428"/>
                <a:gd name="connsiteX1430" fmla="*/ 2481869 w 9550116"/>
                <a:gd name="connsiteY1430" fmla="*/ 4349372 h 4691428"/>
                <a:gd name="connsiteX1431" fmla="*/ 2513552 w 9550116"/>
                <a:gd name="connsiteY1431" fmla="*/ 4342334 h 4691428"/>
                <a:gd name="connsiteX1432" fmla="*/ 2513552 w 9550116"/>
                <a:gd name="connsiteY1432" fmla="*/ 4282509 h 4691428"/>
                <a:gd name="connsiteX1433" fmla="*/ 2545236 w 9550116"/>
                <a:gd name="connsiteY1433" fmla="*/ 4226202 h 4691428"/>
                <a:gd name="connsiteX1434" fmla="*/ 2531154 w 9550116"/>
                <a:gd name="connsiteY1434" fmla="*/ 4226202 h 4691428"/>
                <a:gd name="connsiteX1435" fmla="*/ 2513552 w 9550116"/>
                <a:gd name="connsiteY1435" fmla="*/ 4264913 h 4691428"/>
                <a:gd name="connsiteX1436" fmla="*/ 2492430 w 9550116"/>
                <a:gd name="connsiteY1436" fmla="*/ 4236759 h 4691428"/>
                <a:gd name="connsiteX1437" fmla="*/ 2506511 w 9550116"/>
                <a:gd name="connsiteY1437" fmla="*/ 4212125 h 4691428"/>
                <a:gd name="connsiteX1438" fmla="*/ 2520593 w 9550116"/>
                <a:gd name="connsiteY1438" fmla="*/ 4205087 h 4691428"/>
                <a:gd name="connsiteX1439" fmla="*/ 2513552 w 9550116"/>
                <a:gd name="connsiteY1439" fmla="*/ 4113589 h 4691428"/>
                <a:gd name="connsiteX1440" fmla="*/ 2527634 w 9550116"/>
                <a:gd name="connsiteY1440" fmla="*/ 4113589 h 4691428"/>
                <a:gd name="connsiteX1441" fmla="*/ 2527634 w 9550116"/>
                <a:gd name="connsiteY1441" fmla="*/ 4039687 h 4691428"/>
                <a:gd name="connsiteX1442" fmla="*/ 2552276 w 9550116"/>
                <a:gd name="connsiteY1442" fmla="*/ 3976343 h 4691428"/>
                <a:gd name="connsiteX1443" fmla="*/ 2580439 w 9550116"/>
                <a:gd name="connsiteY1443" fmla="*/ 3955227 h 4691428"/>
                <a:gd name="connsiteX1444" fmla="*/ 2573399 w 9550116"/>
                <a:gd name="connsiteY1444" fmla="*/ 3909479 h 4691428"/>
                <a:gd name="connsiteX1445" fmla="*/ 2559317 w 9550116"/>
                <a:gd name="connsiteY1445" fmla="*/ 3884845 h 4691428"/>
                <a:gd name="connsiteX1446" fmla="*/ 2566358 w 9550116"/>
                <a:gd name="connsiteY1446" fmla="*/ 3863729 h 4691428"/>
                <a:gd name="connsiteX1447" fmla="*/ 2580439 w 9550116"/>
                <a:gd name="connsiteY1447" fmla="*/ 3842615 h 4691428"/>
                <a:gd name="connsiteX1448" fmla="*/ 2583960 w 9550116"/>
                <a:gd name="connsiteY1448" fmla="*/ 3793347 h 4691428"/>
                <a:gd name="connsiteX1449" fmla="*/ 2583960 w 9550116"/>
                <a:gd name="connsiteY1449" fmla="*/ 3772232 h 4691428"/>
                <a:gd name="connsiteX1450" fmla="*/ 2591000 w 9550116"/>
                <a:gd name="connsiteY1450" fmla="*/ 3740559 h 4691428"/>
                <a:gd name="connsiteX1451" fmla="*/ 2591000 w 9550116"/>
                <a:gd name="connsiteY1451" fmla="*/ 3719445 h 4691428"/>
                <a:gd name="connsiteX1452" fmla="*/ 2591000 w 9550116"/>
                <a:gd name="connsiteY1452" fmla="*/ 3694811 h 4691428"/>
                <a:gd name="connsiteX1453" fmla="*/ 2598041 w 9550116"/>
                <a:gd name="connsiteY1453" fmla="*/ 3673695 h 4691428"/>
                <a:gd name="connsiteX1454" fmla="*/ 2598041 w 9550116"/>
                <a:gd name="connsiteY1454" fmla="*/ 3603313 h 4691428"/>
                <a:gd name="connsiteX1455" fmla="*/ 2605082 w 9550116"/>
                <a:gd name="connsiteY1455" fmla="*/ 3582197 h 4691428"/>
                <a:gd name="connsiteX1456" fmla="*/ 2583960 w 9550116"/>
                <a:gd name="connsiteY1456" fmla="*/ 3522372 h 4691428"/>
                <a:gd name="connsiteX1457" fmla="*/ 2566358 w 9550116"/>
                <a:gd name="connsiteY1457" fmla="*/ 3522372 h 4691428"/>
                <a:gd name="connsiteX1458" fmla="*/ 2520593 w 9550116"/>
                <a:gd name="connsiteY1458" fmla="*/ 3490700 h 4691428"/>
                <a:gd name="connsiteX1459" fmla="*/ 2506511 w 9550116"/>
                <a:gd name="connsiteY1459" fmla="*/ 3476623 h 4691428"/>
                <a:gd name="connsiteX1460" fmla="*/ 2499471 w 9550116"/>
                <a:gd name="connsiteY1460" fmla="*/ 3469585 h 4691428"/>
                <a:gd name="connsiteX1461" fmla="*/ 2485389 w 9550116"/>
                <a:gd name="connsiteY1461" fmla="*/ 3459027 h 4691428"/>
                <a:gd name="connsiteX1462" fmla="*/ 2460744 w 9550116"/>
                <a:gd name="connsiteY1462" fmla="*/ 3451989 h 4691428"/>
                <a:gd name="connsiteX1463" fmla="*/ 2460744 w 9550116"/>
                <a:gd name="connsiteY1463" fmla="*/ 3437913 h 4691428"/>
                <a:gd name="connsiteX1464" fmla="*/ 2446662 w 9550116"/>
                <a:gd name="connsiteY1464" fmla="*/ 3430874 h 4691428"/>
                <a:gd name="connsiteX1465" fmla="*/ 2429060 w 9550116"/>
                <a:gd name="connsiteY1465" fmla="*/ 3385125 h 4691428"/>
                <a:gd name="connsiteX1466" fmla="*/ 2414979 w 9550116"/>
                <a:gd name="connsiteY1466" fmla="*/ 3378087 h 4691428"/>
                <a:gd name="connsiteX1467" fmla="*/ 2400897 w 9550116"/>
                <a:gd name="connsiteY1467" fmla="*/ 3346415 h 4691428"/>
                <a:gd name="connsiteX1468" fmla="*/ 2376254 w 9550116"/>
                <a:gd name="connsiteY1468" fmla="*/ 3293627 h 4691428"/>
                <a:gd name="connsiteX1469" fmla="*/ 2348091 w 9550116"/>
                <a:gd name="connsiteY1469" fmla="*/ 3254917 h 4691428"/>
                <a:gd name="connsiteX1470" fmla="*/ 2337531 w 9550116"/>
                <a:gd name="connsiteY1470" fmla="*/ 3240840 h 4691428"/>
                <a:gd name="connsiteX1471" fmla="*/ 2337531 w 9550116"/>
                <a:gd name="connsiteY1471" fmla="*/ 3226763 h 4691428"/>
                <a:gd name="connsiteX1472" fmla="*/ 2323449 w 9550116"/>
                <a:gd name="connsiteY1472" fmla="*/ 3219725 h 4691428"/>
                <a:gd name="connsiteX1473" fmla="*/ 2309367 w 9550116"/>
                <a:gd name="connsiteY1473" fmla="*/ 3209168 h 4691428"/>
                <a:gd name="connsiteX1474" fmla="*/ 2302327 w 9550116"/>
                <a:gd name="connsiteY1474" fmla="*/ 3149342 h 4691428"/>
                <a:gd name="connsiteX1475" fmla="*/ 2330490 w 9550116"/>
                <a:gd name="connsiteY1475" fmla="*/ 3121189 h 4691428"/>
                <a:gd name="connsiteX1476" fmla="*/ 2309367 w 9550116"/>
                <a:gd name="connsiteY1476" fmla="*/ 3103593 h 4691428"/>
                <a:gd name="connsiteX1477" fmla="*/ 2316408 w 9550116"/>
                <a:gd name="connsiteY1477" fmla="*/ 3050806 h 4691428"/>
                <a:gd name="connsiteX1478" fmla="*/ 2337531 w 9550116"/>
                <a:gd name="connsiteY1478" fmla="*/ 3043767 h 4691428"/>
                <a:gd name="connsiteX1479" fmla="*/ 2337531 w 9550116"/>
                <a:gd name="connsiteY1479" fmla="*/ 3026172 h 4691428"/>
                <a:gd name="connsiteX1480" fmla="*/ 2348091 w 9550116"/>
                <a:gd name="connsiteY1480" fmla="*/ 3026172 h 4691428"/>
                <a:gd name="connsiteX1481" fmla="*/ 2348091 w 9550116"/>
                <a:gd name="connsiteY1481" fmla="*/ 3019133 h 4691428"/>
                <a:gd name="connsiteX1482" fmla="*/ 2362173 w 9550116"/>
                <a:gd name="connsiteY1482" fmla="*/ 3005057 h 4691428"/>
                <a:gd name="connsiteX1483" fmla="*/ 2355133 w 9550116"/>
                <a:gd name="connsiteY1483" fmla="*/ 3005057 h 4691428"/>
                <a:gd name="connsiteX1484" fmla="*/ 2362173 w 9550116"/>
                <a:gd name="connsiteY1484" fmla="*/ 2998019 h 4691428"/>
                <a:gd name="connsiteX1485" fmla="*/ 2383296 w 9550116"/>
                <a:gd name="connsiteY1485" fmla="*/ 2983942 h 4691428"/>
                <a:gd name="connsiteX1486" fmla="*/ 2393857 w 9550116"/>
                <a:gd name="connsiteY1486" fmla="*/ 2959308 h 4691428"/>
                <a:gd name="connsiteX1487" fmla="*/ 2407939 w 9550116"/>
                <a:gd name="connsiteY1487" fmla="*/ 2920597 h 4691428"/>
                <a:gd name="connsiteX1488" fmla="*/ 2407939 w 9550116"/>
                <a:gd name="connsiteY1488" fmla="*/ 2906521 h 4691428"/>
                <a:gd name="connsiteX1489" fmla="*/ 2400897 w 9550116"/>
                <a:gd name="connsiteY1489" fmla="*/ 2829099 h 4691428"/>
                <a:gd name="connsiteX1490" fmla="*/ 2337531 w 9550116"/>
                <a:gd name="connsiteY1490" fmla="*/ 2815023 h 4691428"/>
                <a:gd name="connsiteX1491" fmla="*/ 2330490 w 9550116"/>
                <a:gd name="connsiteY1491" fmla="*/ 2839657 h 4691428"/>
                <a:gd name="connsiteX1492" fmla="*/ 2249521 w 9550116"/>
                <a:gd name="connsiteY1492" fmla="*/ 2822061 h 4691428"/>
                <a:gd name="connsiteX1493" fmla="*/ 2238960 w 9550116"/>
                <a:gd name="connsiteY1493" fmla="*/ 2793908 h 4691428"/>
                <a:gd name="connsiteX1494" fmla="*/ 2210797 w 9550116"/>
                <a:gd name="connsiteY1494" fmla="*/ 2786870 h 4691428"/>
                <a:gd name="connsiteX1495" fmla="*/ 2210797 w 9550116"/>
                <a:gd name="connsiteY1495" fmla="*/ 2776312 h 4691428"/>
                <a:gd name="connsiteX1496" fmla="*/ 2196715 w 9550116"/>
                <a:gd name="connsiteY1496" fmla="*/ 2776312 h 4691428"/>
                <a:gd name="connsiteX1497" fmla="*/ 2186155 w 9550116"/>
                <a:gd name="connsiteY1497" fmla="*/ 2755197 h 4691428"/>
                <a:gd name="connsiteX1498" fmla="*/ 2186155 w 9550116"/>
                <a:gd name="connsiteY1498" fmla="*/ 2730563 h 4691428"/>
                <a:gd name="connsiteX1499" fmla="*/ 2179114 w 9550116"/>
                <a:gd name="connsiteY1499" fmla="*/ 2730563 h 4691428"/>
                <a:gd name="connsiteX1500" fmla="*/ 2147430 w 9550116"/>
                <a:gd name="connsiteY1500" fmla="*/ 2709448 h 4691428"/>
                <a:gd name="connsiteX1501" fmla="*/ 2133349 w 9550116"/>
                <a:gd name="connsiteY1501" fmla="*/ 2684814 h 4691428"/>
                <a:gd name="connsiteX1502" fmla="*/ 2098145 w 9550116"/>
                <a:gd name="connsiteY1502" fmla="*/ 2684814 h 4691428"/>
                <a:gd name="connsiteX1503" fmla="*/ 2094625 w 9550116"/>
                <a:gd name="connsiteY1503" fmla="*/ 2670738 h 4691428"/>
                <a:gd name="connsiteX1504" fmla="*/ 2080543 w 9550116"/>
                <a:gd name="connsiteY1504" fmla="*/ 2670738 h 4691428"/>
                <a:gd name="connsiteX1505" fmla="*/ 2041819 w 9550116"/>
                <a:gd name="connsiteY1505" fmla="*/ 2663699 h 4691428"/>
                <a:gd name="connsiteX1506" fmla="*/ 2013656 w 9550116"/>
                <a:gd name="connsiteY1506" fmla="*/ 2642585 h 4691428"/>
                <a:gd name="connsiteX1507" fmla="*/ 2013656 w 9550116"/>
                <a:gd name="connsiteY1507" fmla="*/ 2632027 h 4691428"/>
                <a:gd name="connsiteX1508" fmla="*/ 2003094 w 9550116"/>
                <a:gd name="connsiteY1508" fmla="*/ 2632027 h 4691428"/>
                <a:gd name="connsiteX1509" fmla="*/ 2003094 w 9550116"/>
                <a:gd name="connsiteY1509" fmla="*/ 2617951 h 4691428"/>
                <a:gd name="connsiteX1510" fmla="*/ 1989013 w 9550116"/>
                <a:gd name="connsiteY1510" fmla="*/ 2617951 h 4691428"/>
                <a:gd name="connsiteX1511" fmla="*/ 1989013 w 9550116"/>
                <a:gd name="connsiteY1511" fmla="*/ 2603874 h 4691428"/>
                <a:gd name="connsiteX1512" fmla="*/ 1981973 w 9550116"/>
                <a:gd name="connsiteY1512" fmla="*/ 2610912 h 4691428"/>
                <a:gd name="connsiteX1513" fmla="*/ 1960850 w 9550116"/>
                <a:gd name="connsiteY1513" fmla="*/ 2596835 h 4691428"/>
                <a:gd name="connsiteX1514" fmla="*/ 1943248 w 9550116"/>
                <a:gd name="connsiteY1514" fmla="*/ 2596835 h 4691428"/>
                <a:gd name="connsiteX1515" fmla="*/ 1908045 w 9550116"/>
                <a:gd name="connsiteY1515" fmla="*/ 2610912 h 4691428"/>
                <a:gd name="connsiteX1516" fmla="*/ 1883402 w 9550116"/>
                <a:gd name="connsiteY1516" fmla="*/ 2603874 h 4691428"/>
                <a:gd name="connsiteX1517" fmla="*/ 1858759 w 9550116"/>
                <a:gd name="connsiteY1517" fmla="*/ 2603874 h 4691428"/>
                <a:gd name="connsiteX1518" fmla="*/ 1823556 w 9550116"/>
                <a:gd name="connsiteY1518" fmla="*/ 2596835 h 4691428"/>
                <a:gd name="connsiteX1519" fmla="*/ 1816515 w 9550116"/>
                <a:gd name="connsiteY1519" fmla="*/ 2586278 h 4691428"/>
                <a:gd name="connsiteX1520" fmla="*/ 1805953 w 9550116"/>
                <a:gd name="connsiteY1520" fmla="*/ 2586278 h 4691428"/>
                <a:gd name="connsiteX1521" fmla="*/ 1784831 w 9550116"/>
                <a:gd name="connsiteY1521" fmla="*/ 2565163 h 4691428"/>
                <a:gd name="connsiteX1522" fmla="*/ 1746107 w 9550116"/>
                <a:gd name="connsiteY1522" fmla="*/ 2551087 h 4691428"/>
                <a:gd name="connsiteX1523" fmla="*/ 1739066 w 9550116"/>
                <a:gd name="connsiteY1523" fmla="*/ 2533491 h 4691428"/>
                <a:gd name="connsiteX1524" fmla="*/ 1672179 w 9550116"/>
                <a:gd name="connsiteY1524" fmla="*/ 2505338 h 4691428"/>
                <a:gd name="connsiteX1525" fmla="*/ 1661618 w 9550116"/>
                <a:gd name="connsiteY1525" fmla="*/ 2441993 h 4691428"/>
                <a:gd name="connsiteX1526" fmla="*/ 1640496 w 9550116"/>
                <a:gd name="connsiteY1526" fmla="*/ 2399763 h 4691428"/>
                <a:gd name="connsiteX1527" fmla="*/ 1626414 w 9550116"/>
                <a:gd name="connsiteY1527" fmla="*/ 2406801 h 4691428"/>
                <a:gd name="connsiteX1528" fmla="*/ 1619374 w 9550116"/>
                <a:gd name="connsiteY1528" fmla="*/ 2396244 h 4691428"/>
                <a:gd name="connsiteX1529" fmla="*/ 1601771 w 9550116"/>
                <a:gd name="connsiteY1529" fmla="*/ 2375129 h 4691428"/>
                <a:gd name="connsiteX1530" fmla="*/ 1580650 w 9550116"/>
                <a:gd name="connsiteY1530" fmla="*/ 2368091 h 4691428"/>
                <a:gd name="connsiteX1531" fmla="*/ 1587690 w 9550116"/>
                <a:gd name="connsiteY1531" fmla="*/ 2354014 h 4691428"/>
                <a:gd name="connsiteX1532" fmla="*/ 1580650 w 9550116"/>
                <a:gd name="connsiteY1532" fmla="*/ 2343457 h 4691428"/>
                <a:gd name="connsiteX1533" fmla="*/ 1570088 w 9550116"/>
                <a:gd name="connsiteY1533" fmla="*/ 2343457 h 4691428"/>
                <a:gd name="connsiteX1534" fmla="*/ 1563048 w 9550116"/>
                <a:gd name="connsiteY1534" fmla="*/ 2322342 h 4691428"/>
                <a:gd name="connsiteX1535" fmla="*/ 1520803 w 9550116"/>
                <a:gd name="connsiteY1535" fmla="*/ 2276593 h 4691428"/>
                <a:gd name="connsiteX1536" fmla="*/ 1496161 w 9550116"/>
                <a:gd name="connsiteY1536" fmla="*/ 2269555 h 4691428"/>
                <a:gd name="connsiteX1537" fmla="*/ 1482079 w 9550116"/>
                <a:gd name="connsiteY1537" fmla="*/ 2251959 h 4691428"/>
                <a:gd name="connsiteX1538" fmla="*/ 1464477 w 9550116"/>
                <a:gd name="connsiteY1538" fmla="*/ 2216767 h 4691428"/>
                <a:gd name="connsiteX1539" fmla="*/ 1429273 w 9550116"/>
                <a:gd name="connsiteY1539" fmla="*/ 2163980 h 4691428"/>
                <a:gd name="connsiteX1540" fmla="*/ 1418712 w 9550116"/>
                <a:gd name="connsiteY1540" fmla="*/ 2185095 h 4691428"/>
                <a:gd name="connsiteX1541" fmla="*/ 1436314 w 9550116"/>
                <a:gd name="connsiteY1541" fmla="*/ 2209729 h 4691428"/>
                <a:gd name="connsiteX1542" fmla="*/ 1436314 w 9550116"/>
                <a:gd name="connsiteY1542" fmla="*/ 2223806 h 4691428"/>
                <a:gd name="connsiteX1543" fmla="*/ 1443355 w 9550116"/>
                <a:gd name="connsiteY1543" fmla="*/ 2223806 h 4691428"/>
                <a:gd name="connsiteX1544" fmla="*/ 1450395 w 9550116"/>
                <a:gd name="connsiteY1544" fmla="*/ 2251959 h 4691428"/>
                <a:gd name="connsiteX1545" fmla="*/ 1464477 w 9550116"/>
                <a:gd name="connsiteY1545" fmla="*/ 2283631 h 4691428"/>
                <a:gd name="connsiteX1546" fmla="*/ 1471518 w 9550116"/>
                <a:gd name="connsiteY1546" fmla="*/ 2290669 h 4691428"/>
                <a:gd name="connsiteX1547" fmla="*/ 1482079 w 9550116"/>
                <a:gd name="connsiteY1547" fmla="*/ 2322342 h 4691428"/>
                <a:gd name="connsiteX1548" fmla="*/ 1503201 w 9550116"/>
                <a:gd name="connsiteY1548" fmla="*/ 2329380 h 4691428"/>
                <a:gd name="connsiteX1549" fmla="*/ 1510242 w 9550116"/>
                <a:gd name="connsiteY1549" fmla="*/ 2343457 h 4691428"/>
                <a:gd name="connsiteX1550" fmla="*/ 1503201 w 9550116"/>
                <a:gd name="connsiteY1550" fmla="*/ 2354014 h 4691428"/>
                <a:gd name="connsiteX1551" fmla="*/ 1517282 w 9550116"/>
                <a:gd name="connsiteY1551" fmla="*/ 2382167 h 4691428"/>
                <a:gd name="connsiteX1552" fmla="*/ 1482079 w 9550116"/>
                <a:gd name="connsiteY1552" fmla="*/ 2368091 h 4691428"/>
                <a:gd name="connsiteX1553" fmla="*/ 1471518 w 9550116"/>
                <a:gd name="connsiteY1553" fmla="*/ 2329380 h 4691428"/>
                <a:gd name="connsiteX1554" fmla="*/ 1450395 w 9550116"/>
                <a:gd name="connsiteY1554" fmla="*/ 2308265 h 4691428"/>
                <a:gd name="connsiteX1555" fmla="*/ 1436314 w 9550116"/>
                <a:gd name="connsiteY1555" fmla="*/ 2290669 h 4691428"/>
                <a:gd name="connsiteX1556" fmla="*/ 1411671 w 9550116"/>
                <a:gd name="connsiteY1556" fmla="*/ 2276593 h 4691428"/>
                <a:gd name="connsiteX1557" fmla="*/ 1422232 w 9550116"/>
                <a:gd name="connsiteY1557" fmla="*/ 2269555 h 4691428"/>
                <a:gd name="connsiteX1558" fmla="*/ 1404630 w 9550116"/>
                <a:gd name="connsiteY1558" fmla="*/ 2223806 h 4691428"/>
                <a:gd name="connsiteX1559" fmla="*/ 1372947 w 9550116"/>
                <a:gd name="connsiteY1559" fmla="*/ 2209729 h 4691428"/>
                <a:gd name="connsiteX1560" fmla="*/ 1372947 w 9550116"/>
                <a:gd name="connsiteY1560" fmla="*/ 2178057 h 4691428"/>
                <a:gd name="connsiteX1561" fmla="*/ 1365906 w 9550116"/>
                <a:gd name="connsiteY1561" fmla="*/ 2171018 h 4691428"/>
                <a:gd name="connsiteX1562" fmla="*/ 1330703 w 9550116"/>
                <a:gd name="connsiteY1562" fmla="*/ 2139346 h 4691428"/>
                <a:gd name="connsiteX1563" fmla="*/ 1330703 w 9550116"/>
                <a:gd name="connsiteY1563" fmla="*/ 2118231 h 4691428"/>
                <a:gd name="connsiteX1564" fmla="*/ 1327182 w 9550116"/>
                <a:gd name="connsiteY1564" fmla="*/ 2107674 h 4691428"/>
                <a:gd name="connsiteX1565" fmla="*/ 1306060 w 9550116"/>
                <a:gd name="connsiteY1565" fmla="*/ 2107674 h 4691428"/>
                <a:gd name="connsiteX1566" fmla="*/ 1320141 w 9550116"/>
                <a:gd name="connsiteY1566" fmla="*/ 2100635 h 4691428"/>
                <a:gd name="connsiteX1567" fmla="*/ 1260295 w 9550116"/>
                <a:gd name="connsiteY1567" fmla="*/ 2072482 h 4691428"/>
                <a:gd name="connsiteX1568" fmla="*/ 1253254 w 9550116"/>
                <a:gd name="connsiteY1568" fmla="*/ 2061925 h 4691428"/>
                <a:gd name="connsiteX1569" fmla="*/ 1239173 w 9550116"/>
                <a:gd name="connsiteY1569" fmla="*/ 2040810 h 4691428"/>
                <a:gd name="connsiteX1570" fmla="*/ 1228611 w 9550116"/>
                <a:gd name="connsiteY1570" fmla="*/ 2002099 h 4691428"/>
                <a:gd name="connsiteX1571" fmla="*/ 1214530 w 9550116"/>
                <a:gd name="connsiteY1571" fmla="*/ 1995061 h 4691428"/>
                <a:gd name="connsiteX1572" fmla="*/ 1200448 w 9550116"/>
                <a:gd name="connsiteY1572" fmla="*/ 1973946 h 4691428"/>
                <a:gd name="connsiteX1573" fmla="*/ 1175806 w 9550116"/>
                <a:gd name="connsiteY1573" fmla="*/ 1917640 h 4691428"/>
                <a:gd name="connsiteX1574" fmla="*/ 1154684 w 9550116"/>
                <a:gd name="connsiteY1574" fmla="*/ 1896525 h 4691428"/>
                <a:gd name="connsiteX1575" fmla="*/ 1154684 w 9550116"/>
                <a:gd name="connsiteY1575" fmla="*/ 1678337 h 4691428"/>
                <a:gd name="connsiteX1576" fmla="*/ 1147643 w 9550116"/>
                <a:gd name="connsiteY1576" fmla="*/ 1667780 h 4691428"/>
                <a:gd name="connsiteX1577" fmla="*/ 1133562 w 9550116"/>
                <a:gd name="connsiteY1577" fmla="*/ 1653703 h 4691428"/>
                <a:gd name="connsiteX1578" fmla="*/ 1123001 w 9550116"/>
                <a:gd name="connsiteY1578" fmla="*/ 1646665 h 4691428"/>
                <a:gd name="connsiteX1579" fmla="*/ 1070195 w 9550116"/>
                <a:gd name="connsiteY1579" fmla="*/ 1576282 h 4691428"/>
                <a:gd name="connsiteX1580" fmla="*/ 1063154 w 9550116"/>
                <a:gd name="connsiteY1580" fmla="*/ 1562205 h 4691428"/>
                <a:gd name="connsiteX1581" fmla="*/ 1084276 w 9550116"/>
                <a:gd name="connsiteY1581" fmla="*/ 1562205 h 4691428"/>
                <a:gd name="connsiteX1582" fmla="*/ 1108919 w 9550116"/>
                <a:gd name="connsiteY1582" fmla="*/ 1576282 h 4691428"/>
                <a:gd name="connsiteX1583" fmla="*/ 1115959 w 9550116"/>
                <a:gd name="connsiteY1583" fmla="*/ 1600916 h 4691428"/>
                <a:gd name="connsiteX1584" fmla="*/ 1175806 w 9550116"/>
                <a:gd name="connsiteY1584" fmla="*/ 1625550 h 4691428"/>
                <a:gd name="connsiteX1585" fmla="*/ 1193408 w 9550116"/>
                <a:gd name="connsiteY1585" fmla="*/ 1667780 h 4691428"/>
                <a:gd name="connsiteX1586" fmla="*/ 1200448 w 9550116"/>
                <a:gd name="connsiteY1586" fmla="*/ 1646665 h 4691428"/>
                <a:gd name="connsiteX1587" fmla="*/ 1186367 w 9550116"/>
                <a:gd name="connsiteY1587" fmla="*/ 1632588 h 4691428"/>
                <a:gd name="connsiteX1588" fmla="*/ 1182847 w 9550116"/>
                <a:gd name="connsiteY1588" fmla="*/ 1607954 h 4691428"/>
                <a:gd name="connsiteX1589" fmla="*/ 1175806 w 9550116"/>
                <a:gd name="connsiteY1589" fmla="*/ 1600916 h 4691428"/>
                <a:gd name="connsiteX1590" fmla="*/ 1182847 w 9550116"/>
                <a:gd name="connsiteY1590" fmla="*/ 1593878 h 4691428"/>
                <a:gd name="connsiteX1591" fmla="*/ 1161725 w 9550116"/>
                <a:gd name="connsiteY1591" fmla="*/ 1569244 h 4691428"/>
                <a:gd name="connsiteX1592" fmla="*/ 1094838 w 9550116"/>
                <a:gd name="connsiteY1592" fmla="*/ 1548129 h 4691428"/>
                <a:gd name="connsiteX1593" fmla="*/ 1084276 w 9550116"/>
                <a:gd name="connsiteY1593" fmla="*/ 1523495 h 4691428"/>
                <a:gd name="connsiteX1594" fmla="*/ 1056113 w 9550116"/>
                <a:gd name="connsiteY1594" fmla="*/ 1509418 h 4691428"/>
                <a:gd name="connsiteX1595" fmla="*/ 1070195 w 9550116"/>
                <a:gd name="connsiteY1595" fmla="*/ 1502380 h 4691428"/>
                <a:gd name="connsiteX1596" fmla="*/ 1049072 w 9550116"/>
                <a:gd name="connsiteY1596" fmla="*/ 1495342 h 4691428"/>
                <a:gd name="connsiteX1597" fmla="*/ 1042032 w 9550116"/>
                <a:gd name="connsiteY1597" fmla="*/ 1481265 h 4691428"/>
                <a:gd name="connsiteX1598" fmla="*/ 1031470 w 9550116"/>
                <a:gd name="connsiteY1598" fmla="*/ 1481265 h 4691428"/>
                <a:gd name="connsiteX1599" fmla="*/ 1038512 w 9550116"/>
                <a:gd name="connsiteY1599" fmla="*/ 1470707 h 4691428"/>
                <a:gd name="connsiteX1600" fmla="*/ 1017389 w 9550116"/>
                <a:gd name="connsiteY1600" fmla="*/ 1470707 h 4691428"/>
                <a:gd name="connsiteX1601" fmla="*/ 1003307 w 9550116"/>
                <a:gd name="connsiteY1601" fmla="*/ 1435516 h 4691428"/>
                <a:gd name="connsiteX1602" fmla="*/ 985706 w 9550116"/>
                <a:gd name="connsiteY1602" fmla="*/ 1431997 h 4691428"/>
                <a:gd name="connsiteX1603" fmla="*/ 939941 w 9550116"/>
                <a:gd name="connsiteY1603" fmla="*/ 1379210 h 4691428"/>
                <a:gd name="connsiteX1604" fmla="*/ 957543 w 9550116"/>
                <a:gd name="connsiteY1604" fmla="*/ 1379210 h 4691428"/>
                <a:gd name="connsiteX1605" fmla="*/ 939941 w 9550116"/>
                <a:gd name="connsiteY1605" fmla="*/ 1358095 h 4691428"/>
                <a:gd name="connsiteX1606" fmla="*/ 897697 w 9550116"/>
                <a:gd name="connsiteY1606" fmla="*/ 1358095 h 4691428"/>
                <a:gd name="connsiteX1607" fmla="*/ 904737 w 9550116"/>
                <a:gd name="connsiteY1607" fmla="*/ 1336980 h 4691428"/>
                <a:gd name="connsiteX1608" fmla="*/ 890655 w 9550116"/>
                <a:gd name="connsiteY1608" fmla="*/ 1333461 h 4691428"/>
                <a:gd name="connsiteX1609" fmla="*/ 880094 w 9550116"/>
                <a:gd name="connsiteY1609" fmla="*/ 1298269 h 4691428"/>
                <a:gd name="connsiteX1610" fmla="*/ 841370 w 9550116"/>
                <a:gd name="connsiteY1610" fmla="*/ 1298269 h 4691428"/>
                <a:gd name="connsiteX1611" fmla="*/ 851931 w 9550116"/>
                <a:gd name="connsiteY1611" fmla="*/ 1273635 h 4691428"/>
                <a:gd name="connsiteX1612" fmla="*/ 844891 w 9550116"/>
                <a:gd name="connsiteY1612" fmla="*/ 1252520 h 4691428"/>
                <a:gd name="connsiteX1613" fmla="*/ 781524 w 9550116"/>
                <a:gd name="connsiteY1613" fmla="*/ 1259559 h 4691428"/>
                <a:gd name="connsiteX1614" fmla="*/ 746320 w 9550116"/>
                <a:gd name="connsiteY1614" fmla="*/ 1227886 h 4691428"/>
                <a:gd name="connsiteX1615" fmla="*/ 728718 w 9550116"/>
                <a:gd name="connsiteY1615" fmla="*/ 1220848 h 4691428"/>
                <a:gd name="connsiteX1616" fmla="*/ 728718 w 9550116"/>
                <a:gd name="connsiteY1616" fmla="*/ 1206771 h 4691428"/>
                <a:gd name="connsiteX1617" fmla="*/ 714636 w 9550116"/>
                <a:gd name="connsiteY1617" fmla="*/ 1199733 h 4691428"/>
                <a:gd name="connsiteX1618" fmla="*/ 637188 w 9550116"/>
                <a:gd name="connsiteY1618" fmla="*/ 1199733 h 4691428"/>
                <a:gd name="connsiteX1619" fmla="*/ 637188 w 9550116"/>
                <a:gd name="connsiteY1619" fmla="*/ 1192695 h 4691428"/>
                <a:gd name="connsiteX1620" fmla="*/ 623107 w 9550116"/>
                <a:gd name="connsiteY1620" fmla="*/ 1199733 h 4691428"/>
                <a:gd name="connsiteX1621" fmla="*/ 591424 w 9550116"/>
                <a:gd name="connsiteY1621" fmla="*/ 1189175 h 4691428"/>
                <a:gd name="connsiteX1622" fmla="*/ 577342 w 9550116"/>
                <a:gd name="connsiteY1622" fmla="*/ 1161022 h 4691428"/>
                <a:gd name="connsiteX1623" fmla="*/ 563260 w 9550116"/>
                <a:gd name="connsiteY1623" fmla="*/ 1168061 h 4691428"/>
                <a:gd name="connsiteX1624" fmla="*/ 556220 w 9550116"/>
                <a:gd name="connsiteY1624" fmla="*/ 1161022 h 4691428"/>
                <a:gd name="connsiteX1625" fmla="*/ 524537 w 9550116"/>
                <a:gd name="connsiteY1625" fmla="*/ 1168061 h 4691428"/>
                <a:gd name="connsiteX1626" fmla="*/ 517495 w 9550116"/>
                <a:gd name="connsiteY1626" fmla="*/ 1199733 h 4691428"/>
                <a:gd name="connsiteX1627" fmla="*/ 499894 w 9550116"/>
                <a:gd name="connsiteY1627" fmla="*/ 1192695 h 4691428"/>
                <a:gd name="connsiteX1628" fmla="*/ 492852 w 9550116"/>
                <a:gd name="connsiteY1628" fmla="*/ 1206771 h 4691428"/>
                <a:gd name="connsiteX1629" fmla="*/ 454129 w 9550116"/>
                <a:gd name="connsiteY1629" fmla="*/ 1213810 h 4691428"/>
                <a:gd name="connsiteX1630" fmla="*/ 440048 w 9550116"/>
                <a:gd name="connsiteY1630" fmla="*/ 1227886 h 4691428"/>
                <a:gd name="connsiteX1631" fmla="*/ 411885 w 9550116"/>
                <a:gd name="connsiteY1631" fmla="*/ 1220848 h 4691428"/>
                <a:gd name="connsiteX1632" fmla="*/ 433006 w 9550116"/>
                <a:gd name="connsiteY1632" fmla="*/ 1182137 h 4691428"/>
                <a:gd name="connsiteX1633" fmla="*/ 447088 w 9550116"/>
                <a:gd name="connsiteY1633" fmla="*/ 1168061 h 4691428"/>
                <a:gd name="connsiteX1634" fmla="*/ 425966 w 9550116"/>
                <a:gd name="connsiteY1634" fmla="*/ 1161022 h 4691428"/>
                <a:gd name="connsiteX1635" fmla="*/ 408363 w 9550116"/>
                <a:gd name="connsiteY1635" fmla="*/ 1189175 h 4691428"/>
                <a:gd name="connsiteX1636" fmla="*/ 394282 w 9550116"/>
                <a:gd name="connsiteY1636" fmla="*/ 1199733 h 4691428"/>
                <a:gd name="connsiteX1637" fmla="*/ 373160 w 9550116"/>
                <a:gd name="connsiteY1637" fmla="*/ 1213810 h 4691428"/>
                <a:gd name="connsiteX1638" fmla="*/ 362598 w 9550116"/>
                <a:gd name="connsiteY1638" fmla="*/ 1227886 h 4691428"/>
                <a:gd name="connsiteX1639" fmla="*/ 362598 w 9550116"/>
                <a:gd name="connsiteY1639" fmla="*/ 1252520 h 4691428"/>
                <a:gd name="connsiteX1640" fmla="*/ 320354 w 9550116"/>
                <a:gd name="connsiteY1640" fmla="*/ 1291231 h 4691428"/>
                <a:gd name="connsiteX1641" fmla="*/ 309793 w 9550116"/>
                <a:gd name="connsiteY1641" fmla="*/ 1291231 h 4691428"/>
                <a:gd name="connsiteX1642" fmla="*/ 309793 w 9550116"/>
                <a:gd name="connsiteY1642" fmla="*/ 1305307 h 4691428"/>
                <a:gd name="connsiteX1643" fmla="*/ 288670 w 9550116"/>
                <a:gd name="connsiteY1643" fmla="*/ 1312346 h 4691428"/>
                <a:gd name="connsiteX1644" fmla="*/ 264028 w 9550116"/>
                <a:gd name="connsiteY1644" fmla="*/ 1333461 h 4691428"/>
                <a:gd name="connsiteX1645" fmla="*/ 249946 w 9550116"/>
                <a:gd name="connsiteY1645" fmla="*/ 1351056 h 4691428"/>
                <a:gd name="connsiteX1646" fmla="*/ 242906 w 9550116"/>
                <a:gd name="connsiteY1646" fmla="*/ 1358095 h 4691428"/>
                <a:gd name="connsiteX1647" fmla="*/ 218263 w 9550116"/>
                <a:gd name="connsiteY1647" fmla="*/ 1358095 h 4691428"/>
                <a:gd name="connsiteX1648" fmla="*/ 197141 w 9550116"/>
                <a:gd name="connsiteY1648" fmla="*/ 1372171 h 4691428"/>
                <a:gd name="connsiteX1649" fmla="*/ 158417 w 9550116"/>
                <a:gd name="connsiteY1649" fmla="*/ 1379210 h 4691428"/>
                <a:gd name="connsiteX1650" fmla="*/ 130253 w 9550116"/>
                <a:gd name="connsiteY1650" fmla="*/ 1389767 h 4691428"/>
                <a:gd name="connsiteX1651" fmla="*/ 165457 w 9550116"/>
                <a:gd name="connsiteY1651" fmla="*/ 1372171 h 4691428"/>
                <a:gd name="connsiteX1652" fmla="*/ 168978 w 9550116"/>
                <a:gd name="connsiteY1652" fmla="*/ 1365133 h 4691428"/>
                <a:gd name="connsiteX1653" fmla="*/ 197141 w 9550116"/>
                <a:gd name="connsiteY1653" fmla="*/ 1358095 h 4691428"/>
                <a:gd name="connsiteX1654" fmla="*/ 204181 w 9550116"/>
                <a:gd name="connsiteY1654" fmla="*/ 1336980 h 4691428"/>
                <a:gd name="connsiteX1655" fmla="*/ 221783 w 9550116"/>
                <a:gd name="connsiteY1655" fmla="*/ 1333461 h 4691428"/>
                <a:gd name="connsiteX1656" fmla="*/ 228824 w 9550116"/>
                <a:gd name="connsiteY1656" fmla="*/ 1326422 h 4691428"/>
                <a:gd name="connsiteX1657" fmla="*/ 256987 w 9550116"/>
                <a:gd name="connsiteY1657" fmla="*/ 1312346 h 4691428"/>
                <a:gd name="connsiteX1658" fmla="*/ 256987 w 9550116"/>
                <a:gd name="connsiteY1658" fmla="*/ 1280673 h 4691428"/>
                <a:gd name="connsiteX1659" fmla="*/ 281630 w 9550116"/>
                <a:gd name="connsiteY1659" fmla="*/ 1266597 h 4691428"/>
                <a:gd name="connsiteX1660" fmla="*/ 264028 w 9550116"/>
                <a:gd name="connsiteY1660" fmla="*/ 1245482 h 4691428"/>
                <a:gd name="connsiteX1661" fmla="*/ 211222 w 9550116"/>
                <a:gd name="connsiteY1661" fmla="*/ 1259559 h 4691428"/>
                <a:gd name="connsiteX1662" fmla="*/ 204181 w 9550116"/>
                <a:gd name="connsiteY1662" fmla="*/ 1245482 h 4691428"/>
                <a:gd name="connsiteX1663" fmla="*/ 165457 w 9550116"/>
                <a:gd name="connsiteY1663" fmla="*/ 1245482 h 4691428"/>
                <a:gd name="connsiteX1664" fmla="*/ 151376 w 9550116"/>
                <a:gd name="connsiteY1664" fmla="*/ 1234924 h 4691428"/>
                <a:gd name="connsiteX1665" fmla="*/ 158417 w 9550116"/>
                <a:gd name="connsiteY1665" fmla="*/ 1227886 h 4691428"/>
                <a:gd name="connsiteX1666" fmla="*/ 123213 w 9550116"/>
                <a:gd name="connsiteY1666" fmla="*/ 1192695 h 4691428"/>
                <a:gd name="connsiteX1667" fmla="*/ 77448 w 9550116"/>
                <a:gd name="connsiteY1667" fmla="*/ 1199733 h 4691428"/>
                <a:gd name="connsiteX1668" fmla="*/ 84489 w 9550116"/>
                <a:gd name="connsiteY1668" fmla="*/ 1189175 h 4691428"/>
                <a:gd name="connsiteX1669" fmla="*/ 66887 w 9550116"/>
                <a:gd name="connsiteY1669" fmla="*/ 1153984 h 4691428"/>
                <a:gd name="connsiteX1670" fmla="*/ 52805 w 9550116"/>
                <a:gd name="connsiteY1670" fmla="*/ 1146946 h 4691428"/>
                <a:gd name="connsiteX1671" fmla="*/ 52805 w 9550116"/>
                <a:gd name="connsiteY1671" fmla="*/ 1122312 h 4691428"/>
                <a:gd name="connsiteX1672" fmla="*/ 52805 w 9550116"/>
                <a:gd name="connsiteY1672" fmla="*/ 1108235 h 4691428"/>
                <a:gd name="connsiteX1673" fmla="*/ 66887 w 9550116"/>
                <a:gd name="connsiteY1673" fmla="*/ 1108235 h 4691428"/>
                <a:gd name="connsiteX1674" fmla="*/ 70407 w 9550116"/>
                <a:gd name="connsiteY1674" fmla="*/ 1090639 h 4691428"/>
                <a:gd name="connsiteX1675" fmla="*/ 123213 w 9550116"/>
                <a:gd name="connsiteY1675" fmla="*/ 1076563 h 4691428"/>
                <a:gd name="connsiteX1676" fmla="*/ 151376 w 9550116"/>
                <a:gd name="connsiteY1676" fmla="*/ 1069524 h 4691428"/>
                <a:gd name="connsiteX1677" fmla="*/ 176018 w 9550116"/>
                <a:gd name="connsiteY1677" fmla="*/ 1055448 h 4691428"/>
                <a:gd name="connsiteX1678" fmla="*/ 165457 w 9550116"/>
                <a:gd name="connsiteY1678" fmla="*/ 1002661 h 4691428"/>
                <a:gd name="connsiteX1679" fmla="*/ 98570 w 9550116"/>
                <a:gd name="connsiteY1679" fmla="*/ 1009699 h 4691428"/>
                <a:gd name="connsiteX1680" fmla="*/ 70407 w 9550116"/>
                <a:gd name="connsiteY1680" fmla="*/ 1016737 h 4691428"/>
                <a:gd name="connsiteX1681" fmla="*/ 24642 w 9550116"/>
                <a:gd name="connsiteY1681" fmla="*/ 1002661 h 4691428"/>
                <a:gd name="connsiteX1682" fmla="*/ 24642 w 9550116"/>
                <a:gd name="connsiteY1682" fmla="*/ 992103 h 4691428"/>
                <a:gd name="connsiteX1683" fmla="*/ 0 w 9550116"/>
                <a:gd name="connsiteY1683" fmla="*/ 963950 h 4691428"/>
                <a:gd name="connsiteX1684" fmla="*/ 38724 w 9550116"/>
                <a:gd name="connsiteY1684" fmla="*/ 949873 h 4691428"/>
                <a:gd name="connsiteX1685" fmla="*/ 38724 w 9550116"/>
                <a:gd name="connsiteY1685" fmla="*/ 946354 h 4691428"/>
                <a:gd name="connsiteX1686" fmla="*/ 52805 w 9550116"/>
                <a:gd name="connsiteY1686" fmla="*/ 946354 h 4691428"/>
                <a:gd name="connsiteX1687" fmla="*/ 77448 w 9550116"/>
                <a:gd name="connsiteY1687" fmla="*/ 939316 h 4691428"/>
                <a:gd name="connsiteX1688" fmla="*/ 91529 w 9550116"/>
                <a:gd name="connsiteY1688" fmla="*/ 949873 h 4691428"/>
                <a:gd name="connsiteX1689" fmla="*/ 137294 w 9550116"/>
                <a:gd name="connsiteY1689" fmla="*/ 949873 h 4691428"/>
                <a:gd name="connsiteX1690" fmla="*/ 158417 w 9550116"/>
                <a:gd name="connsiteY1690" fmla="*/ 949873 h 4691428"/>
                <a:gd name="connsiteX1691" fmla="*/ 158417 w 9550116"/>
                <a:gd name="connsiteY1691" fmla="*/ 939316 h 4691428"/>
                <a:gd name="connsiteX1692" fmla="*/ 168978 w 9550116"/>
                <a:gd name="connsiteY1692" fmla="*/ 932278 h 4691428"/>
                <a:gd name="connsiteX1693" fmla="*/ 151376 w 9550116"/>
                <a:gd name="connsiteY1693" fmla="*/ 911163 h 4691428"/>
                <a:gd name="connsiteX1694" fmla="*/ 98570 w 9550116"/>
                <a:gd name="connsiteY1694" fmla="*/ 900605 h 4691428"/>
                <a:gd name="connsiteX1695" fmla="*/ 91529 w 9550116"/>
                <a:gd name="connsiteY1695" fmla="*/ 879490 h 4691428"/>
                <a:gd name="connsiteX1696" fmla="*/ 84489 w 9550116"/>
                <a:gd name="connsiteY1696" fmla="*/ 872452 h 4691428"/>
                <a:gd name="connsiteX1697" fmla="*/ 59846 w 9550116"/>
                <a:gd name="connsiteY1697" fmla="*/ 865414 h 4691428"/>
                <a:gd name="connsiteX1698" fmla="*/ 59846 w 9550116"/>
                <a:gd name="connsiteY1698" fmla="*/ 847818 h 4691428"/>
                <a:gd name="connsiteX1699" fmla="*/ 52805 w 9550116"/>
                <a:gd name="connsiteY1699" fmla="*/ 854856 h 4691428"/>
                <a:gd name="connsiteX1700" fmla="*/ 31683 w 9550116"/>
                <a:gd name="connsiteY1700" fmla="*/ 847818 h 4691428"/>
                <a:gd name="connsiteX1701" fmla="*/ 98570 w 9550116"/>
                <a:gd name="connsiteY1701" fmla="*/ 812626 h 4691428"/>
                <a:gd name="connsiteX1702" fmla="*/ 123213 w 9550116"/>
                <a:gd name="connsiteY1702" fmla="*/ 780954 h 4691428"/>
                <a:gd name="connsiteX1703" fmla="*/ 130253 w 9550116"/>
                <a:gd name="connsiteY1703" fmla="*/ 756320 h 4691428"/>
                <a:gd name="connsiteX1704" fmla="*/ 176018 w 9550116"/>
                <a:gd name="connsiteY1704" fmla="*/ 759839 h 4691428"/>
                <a:gd name="connsiteX1705" fmla="*/ 249946 w 9550116"/>
                <a:gd name="connsiteY1705" fmla="*/ 735205 h 4691428"/>
                <a:gd name="connsiteX1706" fmla="*/ 256987 w 9550116"/>
                <a:gd name="connsiteY1706" fmla="*/ 721129 h 4691428"/>
                <a:gd name="connsiteX1707" fmla="*/ 295711 w 9550116"/>
                <a:gd name="connsiteY1707" fmla="*/ 710571 h 4691428"/>
                <a:gd name="connsiteX1708" fmla="*/ 309793 w 9550116"/>
                <a:gd name="connsiteY1708" fmla="*/ 721129 h 4691428"/>
                <a:gd name="connsiteX1709" fmla="*/ 327395 w 9550116"/>
                <a:gd name="connsiteY1709" fmla="*/ 735205 h 4691428"/>
                <a:gd name="connsiteX1710" fmla="*/ 411885 w 9550116"/>
                <a:gd name="connsiteY1710" fmla="*/ 735205 h 4691428"/>
                <a:gd name="connsiteX1711" fmla="*/ 433006 w 9550116"/>
                <a:gd name="connsiteY1711" fmla="*/ 756320 h 4691428"/>
                <a:gd name="connsiteX1712" fmla="*/ 457649 w 9550116"/>
                <a:gd name="connsiteY1712" fmla="*/ 742243 h 4691428"/>
                <a:gd name="connsiteX1713" fmla="*/ 517495 w 9550116"/>
                <a:gd name="connsiteY1713" fmla="*/ 756320 h 4691428"/>
                <a:gd name="connsiteX1714" fmla="*/ 524537 w 9550116"/>
                <a:gd name="connsiteY1714" fmla="*/ 759839 h 4691428"/>
                <a:gd name="connsiteX1715" fmla="*/ 538618 w 9550116"/>
                <a:gd name="connsiteY1715" fmla="*/ 766877 h 4691428"/>
                <a:gd name="connsiteX1716" fmla="*/ 570301 w 9550116"/>
                <a:gd name="connsiteY1716" fmla="*/ 766877 h 4691428"/>
                <a:gd name="connsiteX1717" fmla="*/ 654790 w 9550116"/>
                <a:gd name="connsiteY1717" fmla="*/ 773916 h 4691428"/>
                <a:gd name="connsiteX1718" fmla="*/ 728718 w 9550116"/>
                <a:gd name="connsiteY1718" fmla="*/ 787992 h 4691428"/>
                <a:gd name="connsiteX1719" fmla="*/ 746320 w 9550116"/>
                <a:gd name="connsiteY1719" fmla="*/ 812626 h 4691428"/>
                <a:gd name="connsiteX1720" fmla="*/ 799125 w 9550116"/>
                <a:gd name="connsiteY1720" fmla="*/ 819665 h 4691428"/>
                <a:gd name="connsiteX1721" fmla="*/ 851931 w 9550116"/>
                <a:gd name="connsiteY1721" fmla="*/ 833741 h 4691428"/>
                <a:gd name="connsiteX1722" fmla="*/ 841370 w 9550116"/>
                <a:gd name="connsiteY1722" fmla="*/ 826703 h 4691428"/>
                <a:gd name="connsiteX1723" fmla="*/ 890655 w 9550116"/>
                <a:gd name="connsiteY1723" fmla="*/ 795031 h 4691428"/>
                <a:gd name="connsiteX1724" fmla="*/ 897697 w 9550116"/>
                <a:gd name="connsiteY1724" fmla="*/ 802069 h 4691428"/>
                <a:gd name="connsiteX1725" fmla="*/ 911778 w 9550116"/>
                <a:gd name="connsiteY1725" fmla="*/ 812626 h 4691428"/>
                <a:gd name="connsiteX1726" fmla="*/ 925860 w 9550116"/>
                <a:gd name="connsiteY1726" fmla="*/ 795031 h 4691428"/>
                <a:gd name="connsiteX1727" fmla="*/ 950502 w 9550116"/>
                <a:gd name="connsiteY1727" fmla="*/ 802069 h 4691428"/>
                <a:gd name="connsiteX1728" fmla="*/ 964583 w 9550116"/>
                <a:gd name="connsiteY1728" fmla="*/ 773916 h 4691428"/>
                <a:gd name="connsiteX1729" fmla="*/ 985706 w 9550116"/>
                <a:gd name="connsiteY1729" fmla="*/ 773916 h 4691428"/>
                <a:gd name="connsiteX1730" fmla="*/ 978665 w 9550116"/>
                <a:gd name="connsiteY1730" fmla="*/ 787992 h 4691428"/>
                <a:gd name="connsiteX1731" fmla="*/ 1042032 w 9550116"/>
                <a:gd name="connsiteY1731" fmla="*/ 795031 h 4691428"/>
                <a:gd name="connsiteX1732" fmla="*/ 1049072 w 9550116"/>
                <a:gd name="connsiteY1732" fmla="*/ 773916 h 4691428"/>
                <a:gd name="connsiteX1733" fmla="*/ 1070195 w 9550116"/>
                <a:gd name="connsiteY1733" fmla="*/ 759839 h 4691428"/>
                <a:gd name="connsiteX1734" fmla="*/ 1070195 w 9550116"/>
                <a:gd name="connsiteY1734" fmla="*/ 780954 h 4691428"/>
                <a:gd name="connsiteX1735" fmla="*/ 1101878 w 9550116"/>
                <a:gd name="connsiteY1735" fmla="*/ 795031 h 4691428"/>
                <a:gd name="connsiteX1736" fmla="*/ 1140602 w 9550116"/>
                <a:gd name="connsiteY1736" fmla="*/ 780954 h 4691428"/>
                <a:gd name="connsiteX1737" fmla="*/ 1161725 w 9550116"/>
                <a:gd name="connsiteY1737" fmla="*/ 805588 h 4691428"/>
                <a:gd name="connsiteX1738" fmla="*/ 1193408 w 9550116"/>
                <a:gd name="connsiteY1738" fmla="*/ 780954 h 4691428"/>
                <a:gd name="connsiteX1739" fmla="*/ 1232132 w 9550116"/>
                <a:gd name="connsiteY1739" fmla="*/ 795031 h 4691428"/>
                <a:gd name="connsiteX1740" fmla="*/ 1277897 w 9550116"/>
                <a:gd name="connsiteY1740" fmla="*/ 795031 h 4691428"/>
                <a:gd name="connsiteX1741" fmla="*/ 1274377 w 9550116"/>
                <a:gd name="connsiteY1741" fmla="*/ 805588 h 4691428"/>
                <a:gd name="connsiteX1742" fmla="*/ 1284937 w 9550116"/>
                <a:gd name="connsiteY1742" fmla="*/ 812626 h 4691428"/>
                <a:gd name="connsiteX1743" fmla="*/ 1306060 w 9550116"/>
                <a:gd name="connsiteY1743" fmla="*/ 805588 h 4691428"/>
                <a:gd name="connsiteX1744" fmla="*/ 1306060 w 9550116"/>
                <a:gd name="connsiteY1744" fmla="*/ 819665 h 4691428"/>
                <a:gd name="connsiteX1745" fmla="*/ 1372947 w 9550116"/>
                <a:gd name="connsiteY1745" fmla="*/ 819665 h 4691428"/>
                <a:gd name="connsiteX1746" fmla="*/ 1390549 w 9550116"/>
                <a:gd name="connsiteY1746" fmla="*/ 826703 h 4691428"/>
                <a:gd name="connsiteX1747" fmla="*/ 1411671 w 9550116"/>
                <a:gd name="connsiteY1747" fmla="*/ 847818 h 4691428"/>
                <a:gd name="connsiteX1748" fmla="*/ 1397589 w 9550116"/>
                <a:gd name="connsiteY1748" fmla="*/ 865414 h 4691428"/>
                <a:gd name="connsiteX1749" fmla="*/ 1404630 w 9550116"/>
                <a:gd name="connsiteY1749" fmla="*/ 886529 h 4691428"/>
                <a:gd name="connsiteX1750" fmla="*/ 1587690 w 9550116"/>
                <a:gd name="connsiteY1750" fmla="*/ 900605 h 4691428"/>
                <a:gd name="connsiteX1751" fmla="*/ 1580650 w 9550116"/>
                <a:gd name="connsiteY1751" fmla="*/ 918201 h 4691428"/>
                <a:gd name="connsiteX1752" fmla="*/ 1608813 w 9550116"/>
                <a:gd name="connsiteY1752" fmla="*/ 911163 h 4691428"/>
                <a:gd name="connsiteX1753" fmla="*/ 1601771 w 9550116"/>
                <a:gd name="connsiteY1753" fmla="*/ 872452 h 4691428"/>
                <a:gd name="connsiteX1754" fmla="*/ 1640496 w 9550116"/>
                <a:gd name="connsiteY1754" fmla="*/ 854856 h 4691428"/>
                <a:gd name="connsiteX1755" fmla="*/ 1661618 w 9550116"/>
                <a:gd name="connsiteY1755" fmla="*/ 854856 h 4691428"/>
                <a:gd name="connsiteX1756" fmla="*/ 1672179 w 9550116"/>
                <a:gd name="connsiteY1756" fmla="*/ 865414 h 4691428"/>
                <a:gd name="connsiteX1757" fmla="*/ 1739066 w 9550116"/>
                <a:gd name="connsiteY1757" fmla="*/ 865414 h 4691428"/>
                <a:gd name="connsiteX1758" fmla="*/ 1746107 w 9550116"/>
                <a:gd name="connsiteY1758" fmla="*/ 872452 h 4691428"/>
                <a:gd name="connsiteX1759" fmla="*/ 1760189 w 9550116"/>
                <a:gd name="connsiteY1759" fmla="*/ 879490 h 4691428"/>
                <a:gd name="connsiteX1760" fmla="*/ 1837638 w 9550116"/>
                <a:gd name="connsiteY1760" fmla="*/ 872452 h 4691428"/>
                <a:gd name="connsiteX1761" fmla="*/ 1858759 w 9550116"/>
                <a:gd name="connsiteY1761" fmla="*/ 833741 h 4691428"/>
                <a:gd name="connsiteX1762" fmla="*/ 1830596 w 9550116"/>
                <a:gd name="connsiteY1762" fmla="*/ 812626 h 4691428"/>
                <a:gd name="connsiteX1763" fmla="*/ 1908045 w 9550116"/>
                <a:gd name="connsiteY1763" fmla="*/ 805588 h 4691428"/>
                <a:gd name="connsiteX1764" fmla="*/ 1890442 w 9550116"/>
                <a:gd name="connsiteY1764" fmla="*/ 819665 h 4691428"/>
                <a:gd name="connsiteX1765" fmla="*/ 1883402 w 9550116"/>
                <a:gd name="connsiteY1765" fmla="*/ 847818 h 4691428"/>
                <a:gd name="connsiteX1766" fmla="*/ 1904524 w 9550116"/>
                <a:gd name="connsiteY1766" fmla="*/ 858375 h 4691428"/>
                <a:gd name="connsiteX1767" fmla="*/ 1897484 w 9550116"/>
                <a:gd name="connsiteY1767" fmla="*/ 900605 h 4691428"/>
                <a:gd name="connsiteX1768" fmla="*/ 1922127 w 9550116"/>
                <a:gd name="connsiteY1768" fmla="*/ 872452 h 4691428"/>
                <a:gd name="connsiteX1769" fmla="*/ 1936208 w 9550116"/>
                <a:gd name="connsiteY1769" fmla="*/ 858375 h 4691428"/>
                <a:gd name="connsiteX1770" fmla="*/ 1974931 w 9550116"/>
                <a:gd name="connsiteY1770" fmla="*/ 826703 h 4691428"/>
                <a:gd name="connsiteX1771" fmla="*/ 1929167 w 9550116"/>
                <a:gd name="connsiteY1771" fmla="*/ 795031 h 4691428"/>
                <a:gd name="connsiteX1772" fmla="*/ 1897484 w 9550116"/>
                <a:gd name="connsiteY1772" fmla="*/ 759839 h 4691428"/>
                <a:gd name="connsiteX1773" fmla="*/ 1890442 w 9550116"/>
                <a:gd name="connsiteY1773" fmla="*/ 742243 h 4691428"/>
                <a:gd name="connsiteX1774" fmla="*/ 1908045 w 9550116"/>
                <a:gd name="connsiteY1774" fmla="*/ 710571 h 4691428"/>
                <a:gd name="connsiteX1775" fmla="*/ 1922127 w 9550116"/>
                <a:gd name="connsiteY1775" fmla="*/ 696495 h 4691428"/>
                <a:gd name="connsiteX1776" fmla="*/ 1929167 w 9550116"/>
                <a:gd name="connsiteY1776" fmla="*/ 682418 h 4691428"/>
                <a:gd name="connsiteX1777" fmla="*/ 1931973 w 9550116"/>
                <a:gd name="connsiteY1777" fmla="*/ 674610 h 4691428"/>
                <a:gd name="connsiteX1778" fmla="*/ 1411968 w 9550116"/>
                <a:gd name="connsiteY1778" fmla="*/ 605552 h 4691428"/>
                <a:gd name="connsiteX1779" fmla="*/ 1422534 w 9550116"/>
                <a:gd name="connsiteY1779" fmla="*/ 612597 h 4691428"/>
                <a:gd name="connsiteX1780" fmla="*/ 1436623 w 9550116"/>
                <a:gd name="connsiteY1780" fmla="*/ 637254 h 4691428"/>
                <a:gd name="connsiteX1781" fmla="*/ 1422534 w 9550116"/>
                <a:gd name="connsiteY1781" fmla="*/ 644299 h 4691428"/>
                <a:gd name="connsiteX1782" fmla="*/ 1436623 w 9550116"/>
                <a:gd name="connsiteY1782" fmla="*/ 651344 h 4691428"/>
                <a:gd name="connsiteX1783" fmla="*/ 1443666 w 9550116"/>
                <a:gd name="connsiteY1783" fmla="*/ 637254 h 4691428"/>
                <a:gd name="connsiteX1784" fmla="*/ 1482408 w 9550116"/>
                <a:gd name="connsiteY1784" fmla="*/ 630209 h 4691428"/>
                <a:gd name="connsiteX1785" fmla="*/ 1503541 w 9550116"/>
                <a:gd name="connsiteY1785" fmla="*/ 661912 h 4691428"/>
                <a:gd name="connsiteX1786" fmla="*/ 1528194 w 9550116"/>
                <a:gd name="connsiteY1786" fmla="*/ 651344 h 4691428"/>
                <a:gd name="connsiteX1787" fmla="*/ 1549327 w 9550116"/>
                <a:gd name="connsiteY1787" fmla="*/ 630209 h 4691428"/>
                <a:gd name="connsiteX1788" fmla="*/ 1570459 w 9550116"/>
                <a:gd name="connsiteY1788" fmla="*/ 637254 h 4691428"/>
                <a:gd name="connsiteX1789" fmla="*/ 1573981 w 9550116"/>
                <a:gd name="connsiteY1789" fmla="*/ 661912 h 4691428"/>
                <a:gd name="connsiteX1790" fmla="*/ 1588069 w 9550116"/>
                <a:gd name="connsiteY1790" fmla="*/ 690092 h 4691428"/>
                <a:gd name="connsiteX1791" fmla="*/ 1616245 w 9550116"/>
                <a:gd name="connsiteY1791" fmla="*/ 668957 h 4691428"/>
                <a:gd name="connsiteX1792" fmla="*/ 1595113 w 9550116"/>
                <a:gd name="connsiteY1792" fmla="*/ 658389 h 4691428"/>
                <a:gd name="connsiteX1793" fmla="*/ 1595113 w 9550116"/>
                <a:gd name="connsiteY1793" fmla="*/ 616119 h 4691428"/>
                <a:gd name="connsiteX1794" fmla="*/ 1619768 w 9550116"/>
                <a:gd name="connsiteY1794" fmla="*/ 612597 h 4691428"/>
                <a:gd name="connsiteX1795" fmla="*/ 1647944 w 9550116"/>
                <a:gd name="connsiteY1795" fmla="*/ 658389 h 4691428"/>
                <a:gd name="connsiteX1796" fmla="*/ 1665554 w 9550116"/>
                <a:gd name="connsiteY1796" fmla="*/ 668957 h 4691428"/>
                <a:gd name="connsiteX1797" fmla="*/ 1679642 w 9550116"/>
                <a:gd name="connsiteY1797" fmla="*/ 690092 h 4691428"/>
                <a:gd name="connsiteX1798" fmla="*/ 1672598 w 9550116"/>
                <a:gd name="connsiteY1798" fmla="*/ 711227 h 4691428"/>
                <a:gd name="connsiteX1799" fmla="*/ 1693730 w 9550116"/>
                <a:gd name="connsiteY1799" fmla="*/ 735885 h 4691428"/>
                <a:gd name="connsiteX1800" fmla="*/ 1753604 w 9550116"/>
                <a:gd name="connsiteY1800" fmla="*/ 742930 h 4691428"/>
                <a:gd name="connsiteX1801" fmla="*/ 1771215 w 9550116"/>
                <a:gd name="connsiteY1801" fmla="*/ 760542 h 4691428"/>
                <a:gd name="connsiteX1802" fmla="*/ 1778258 w 9550116"/>
                <a:gd name="connsiteY1802" fmla="*/ 774632 h 4691428"/>
                <a:gd name="connsiteX1803" fmla="*/ 1725428 w 9550116"/>
                <a:gd name="connsiteY1803" fmla="*/ 774632 h 4691428"/>
                <a:gd name="connsiteX1804" fmla="*/ 1739516 w 9550116"/>
                <a:gd name="connsiteY1804" fmla="*/ 820425 h 4691428"/>
                <a:gd name="connsiteX1805" fmla="*/ 1665554 w 9550116"/>
                <a:gd name="connsiteY1805" fmla="*/ 820425 h 4691428"/>
                <a:gd name="connsiteX1806" fmla="*/ 1573981 w 9550116"/>
                <a:gd name="connsiteY1806" fmla="*/ 820425 h 4691428"/>
                <a:gd name="connsiteX1807" fmla="*/ 1542283 w 9550116"/>
                <a:gd name="connsiteY1807" fmla="*/ 827470 h 4691428"/>
                <a:gd name="connsiteX1808" fmla="*/ 1535239 w 9550116"/>
                <a:gd name="connsiteY1808" fmla="*/ 841560 h 4691428"/>
                <a:gd name="connsiteX1809" fmla="*/ 1450711 w 9550116"/>
                <a:gd name="connsiteY1809" fmla="*/ 841560 h 4691428"/>
                <a:gd name="connsiteX1810" fmla="*/ 1422534 w 9550116"/>
                <a:gd name="connsiteY1810" fmla="*/ 802812 h 4691428"/>
                <a:gd name="connsiteX1811" fmla="*/ 1373226 w 9550116"/>
                <a:gd name="connsiteY1811" fmla="*/ 788722 h 4691428"/>
                <a:gd name="connsiteX1812" fmla="*/ 1366182 w 9550116"/>
                <a:gd name="connsiteY1812" fmla="*/ 795767 h 4691428"/>
                <a:gd name="connsiteX1813" fmla="*/ 1366182 w 9550116"/>
                <a:gd name="connsiteY1813" fmla="*/ 781677 h 4691428"/>
                <a:gd name="connsiteX1814" fmla="*/ 1345049 w 9550116"/>
                <a:gd name="connsiteY1814" fmla="*/ 788722 h 4691428"/>
                <a:gd name="connsiteX1815" fmla="*/ 1352094 w 9550116"/>
                <a:gd name="connsiteY1815" fmla="*/ 767587 h 4691428"/>
                <a:gd name="connsiteX1816" fmla="*/ 1376748 w 9550116"/>
                <a:gd name="connsiteY1816" fmla="*/ 760542 h 4691428"/>
                <a:gd name="connsiteX1817" fmla="*/ 1390836 w 9550116"/>
                <a:gd name="connsiteY1817" fmla="*/ 757020 h 4691428"/>
                <a:gd name="connsiteX1818" fmla="*/ 1464798 w 9550116"/>
                <a:gd name="connsiteY1818" fmla="*/ 749975 h 4691428"/>
                <a:gd name="connsiteX1819" fmla="*/ 1390836 w 9550116"/>
                <a:gd name="connsiteY1819" fmla="*/ 742930 h 4691428"/>
                <a:gd name="connsiteX1820" fmla="*/ 1383791 w 9550116"/>
                <a:gd name="connsiteY1820" fmla="*/ 735885 h 4691428"/>
                <a:gd name="connsiteX1821" fmla="*/ 1366182 w 9550116"/>
                <a:gd name="connsiteY1821" fmla="*/ 742930 h 4691428"/>
                <a:gd name="connsiteX1822" fmla="*/ 1327440 w 9550116"/>
                <a:gd name="connsiteY1822" fmla="*/ 735885 h 4691428"/>
                <a:gd name="connsiteX1823" fmla="*/ 1359138 w 9550116"/>
                <a:gd name="connsiteY1823" fmla="*/ 711227 h 4691428"/>
                <a:gd name="connsiteX1824" fmla="*/ 1376748 w 9550116"/>
                <a:gd name="connsiteY1824" fmla="*/ 711227 h 4691428"/>
                <a:gd name="connsiteX1825" fmla="*/ 1306308 w 9550116"/>
                <a:gd name="connsiteY1825" fmla="*/ 697137 h 4691428"/>
                <a:gd name="connsiteX1826" fmla="*/ 1292219 w 9550116"/>
                <a:gd name="connsiteY1826" fmla="*/ 676002 h 4691428"/>
                <a:gd name="connsiteX1827" fmla="*/ 1327440 w 9550116"/>
                <a:gd name="connsiteY1827" fmla="*/ 651344 h 4691428"/>
                <a:gd name="connsiteX1828" fmla="*/ 1327440 w 9550116"/>
                <a:gd name="connsiteY1828" fmla="*/ 644299 h 4691428"/>
                <a:gd name="connsiteX1829" fmla="*/ 1390836 w 9550116"/>
                <a:gd name="connsiteY1829" fmla="*/ 616119 h 4691428"/>
                <a:gd name="connsiteX1830" fmla="*/ 1411968 w 9550116"/>
                <a:gd name="connsiteY1830" fmla="*/ 605552 h 4691428"/>
                <a:gd name="connsiteX1831" fmla="*/ 2182821 w 9550116"/>
                <a:gd name="connsiteY1831" fmla="*/ 584850 h 4691428"/>
                <a:gd name="connsiteX1832" fmla="*/ 2193175 w 9550116"/>
                <a:gd name="connsiteY1832" fmla="*/ 591172 h 4691428"/>
                <a:gd name="connsiteX1833" fmla="*/ 2164978 w 9550116"/>
                <a:gd name="connsiteY1833" fmla="*/ 612284 h 4691428"/>
                <a:gd name="connsiteX1834" fmla="*/ 2179076 w 9550116"/>
                <a:gd name="connsiteY1834" fmla="*/ 615803 h 4691428"/>
                <a:gd name="connsiteX1835" fmla="*/ 2164978 w 9550116"/>
                <a:gd name="connsiteY1835" fmla="*/ 636915 h 4691428"/>
                <a:gd name="connsiteX1836" fmla="*/ 2172027 w 9550116"/>
                <a:gd name="connsiteY1836" fmla="*/ 658026 h 4691428"/>
                <a:gd name="connsiteX1837" fmla="*/ 2186125 w 9550116"/>
                <a:gd name="connsiteY1837" fmla="*/ 689694 h 4691428"/>
                <a:gd name="connsiteX1838" fmla="*/ 2193175 w 9550116"/>
                <a:gd name="connsiteY1838" fmla="*/ 636915 h 4691428"/>
                <a:gd name="connsiteX1839" fmla="*/ 2231945 w 9550116"/>
                <a:gd name="connsiteY1839" fmla="*/ 605247 h 4691428"/>
                <a:gd name="connsiteX1840" fmla="*/ 2263667 w 9550116"/>
                <a:gd name="connsiteY1840" fmla="*/ 612284 h 4691428"/>
                <a:gd name="connsiteX1841" fmla="*/ 2291864 w 9550116"/>
                <a:gd name="connsiteY1841" fmla="*/ 598210 h 4691428"/>
                <a:gd name="connsiteX1842" fmla="*/ 2323585 w 9550116"/>
                <a:gd name="connsiteY1842" fmla="*/ 629877 h 4691428"/>
                <a:gd name="connsiteX1843" fmla="*/ 2330635 w 9550116"/>
                <a:gd name="connsiteY1843" fmla="*/ 661545 h 4691428"/>
                <a:gd name="connsiteX1844" fmla="*/ 2355307 w 9550116"/>
                <a:gd name="connsiteY1844" fmla="*/ 661545 h 4691428"/>
                <a:gd name="connsiteX1845" fmla="*/ 2376455 w 9550116"/>
                <a:gd name="connsiteY1845" fmla="*/ 650989 h 4691428"/>
                <a:gd name="connsiteX1846" fmla="*/ 2394078 w 9550116"/>
                <a:gd name="connsiteY1846" fmla="*/ 643952 h 4691428"/>
                <a:gd name="connsiteX1847" fmla="*/ 2439898 w 9550116"/>
                <a:gd name="connsiteY1847" fmla="*/ 643952 h 4691428"/>
                <a:gd name="connsiteX1848" fmla="*/ 2453997 w 9550116"/>
                <a:gd name="connsiteY1848" fmla="*/ 650989 h 4691428"/>
                <a:gd name="connsiteX1849" fmla="*/ 2468096 w 9550116"/>
                <a:gd name="connsiteY1849" fmla="*/ 668582 h 4691428"/>
                <a:gd name="connsiteX1850" fmla="*/ 2485721 w 9550116"/>
                <a:gd name="connsiteY1850" fmla="*/ 675620 h 4691428"/>
                <a:gd name="connsiteX1851" fmla="*/ 2492770 w 9550116"/>
                <a:gd name="connsiteY1851" fmla="*/ 682657 h 4691428"/>
                <a:gd name="connsiteX1852" fmla="*/ 2499820 w 9550116"/>
                <a:gd name="connsiteY1852" fmla="*/ 703769 h 4691428"/>
                <a:gd name="connsiteX1853" fmla="*/ 2506869 w 9550116"/>
                <a:gd name="connsiteY1853" fmla="*/ 689694 h 4691428"/>
                <a:gd name="connsiteX1854" fmla="*/ 2531541 w 9550116"/>
                <a:gd name="connsiteY1854" fmla="*/ 710806 h 4691428"/>
                <a:gd name="connsiteX1855" fmla="*/ 2566788 w 9550116"/>
                <a:gd name="connsiteY1855" fmla="*/ 703769 h 4691428"/>
                <a:gd name="connsiteX1856" fmla="*/ 2605558 w 9550116"/>
                <a:gd name="connsiteY1856" fmla="*/ 735437 h 4691428"/>
                <a:gd name="connsiteX1857" fmla="*/ 2619657 w 9550116"/>
                <a:gd name="connsiteY1857" fmla="*/ 728399 h 4691428"/>
                <a:gd name="connsiteX1858" fmla="*/ 2630231 w 9550116"/>
                <a:gd name="connsiteY1858" fmla="*/ 756548 h 4691428"/>
                <a:gd name="connsiteX1859" fmla="*/ 2637280 w 9550116"/>
                <a:gd name="connsiteY1859" fmla="*/ 749511 h 4691428"/>
                <a:gd name="connsiteX1860" fmla="*/ 2676051 w 9550116"/>
                <a:gd name="connsiteY1860" fmla="*/ 767104 h 4691428"/>
                <a:gd name="connsiteX1861" fmla="*/ 2676051 w 9550116"/>
                <a:gd name="connsiteY1861" fmla="*/ 781179 h 4691428"/>
                <a:gd name="connsiteX1862" fmla="*/ 2676051 w 9550116"/>
                <a:gd name="connsiteY1862" fmla="*/ 805809 h 4691428"/>
                <a:gd name="connsiteX1863" fmla="*/ 2651379 w 9550116"/>
                <a:gd name="connsiteY1863" fmla="*/ 833959 h 4691428"/>
                <a:gd name="connsiteX1864" fmla="*/ 2704248 w 9550116"/>
                <a:gd name="connsiteY1864" fmla="*/ 855070 h 4691428"/>
                <a:gd name="connsiteX1865" fmla="*/ 2711297 w 9550116"/>
                <a:gd name="connsiteY1865" fmla="*/ 840996 h 4691428"/>
                <a:gd name="connsiteX1866" fmla="*/ 2718347 w 9550116"/>
                <a:gd name="connsiteY1866" fmla="*/ 858589 h 4691428"/>
                <a:gd name="connsiteX1867" fmla="*/ 2725396 w 9550116"/>
                <a:gd name="connsiteY1867" fmla="*/ 872664 h 4691428"/>
                <a:gd name="connsiteX1868" fmla="*/ 2735970 w 9550116"/>
                <a:gd name="connsiteY1868" fmla="*/ 886738 h 4691428"/>
                <a:gd name="connsiteX1869" fmla="*/ 2774740 w 9550116"/>
                <a:gd name="connsiteY1869" fmla="*/ 879701 h 4691428"/>
                <a:gd name="connsiteX1870" fmla="*/ 2781790 w 9550116"/>
                <a:gd name="connsiteY1870" fmla="*/ 900813 h 4691428"/>
                <a:gd name="connsiteX1871" fmla="*/ 2809987 w 9550116"/>
                <a:gd name="connsiteY1871" fmla="*/ 911369 h 4691428"/>
                <a:gd name="connsiteX1872" fmla="*/ 2841708 w 9550116"/>
                <a:gd name="connsiteY1872" fmla="*/ 918406 h 4691428"/>
                <a:gd name="connsiteX1873" fmla="*/ 2824085 w 9550116"/>
                <a:gd name="connsiteY1873" fmla="*/ 939518 h 4691428"/>
                <a:gd name="connsiteX1874" fmla="*/ 2827610 w 9550116"/>
                <a:gd name="connsiteY1874" fmla="*/ 946555 h 4691428"/>
                <a:gd name="connsiteX1875" fmla="*/ 2788839 w 9550116"/>
                <a:gd name="connsiteY1875" fmla="*/ 985260 h 4691428"/>
                <a:gd name="connsiteX1876" fmla="*/ 2774740 w 9550116"/>
                <a:gd name="connsiteY1876" fmla="*/ 992298 h 4691428"/>
                <a:gd name="connsiteX1877" fmla="*/ 2743019 w 9550116"/>
                <a:gd name="connsiteY1877" fmla="*/ 978223 h 4691428"/>
                <a:gd name="connsiteX1878" fmla="*/ 2718347 w 9550116"/>
                <a:gd name="connsiteY1878" fmla="*/ 950074 h 4691428"/>
                <a:gd name="connsiteX1879" fmla="*/ 2704248 w 9550116"/>
                <a:gd name="connsiteY1879" fmla="*/ 939518 h 4691428"/>
                <a:gd name="connsiteX1880" fmla="*/ 2676051 w 9550116"/>
                <a:gd name="connsiteY1880" fmla="*/ 939518 h 4691428"/>
                <a:gd name="connsiteX1881" fmla="*/ 2672526 w 9550116"/>
                <a:gd name="connsiteY1881" fmla="*/ 971186 h 4691428"/>
                <a:gd name="connsiteX1882" fmla="*/ 2690150 w 9550116"/>
                <a:gd name="connsiteY1882" fmla="*/ 999335 h 4691428"/>
                <a:gd name="connsiteX1883" fmla="*/ 2718347 w 9550116"/>
                <a:gd name="connsiteY1883" fmla="*/ 999335 h 4691428"/>
                <a:gd name="connsiteX1884" fmla="*/ 2728920 w 9550116"/>
                <a:gd name="connsiteY1884" fmla="*/ 1038040 h 4691428"/>
                <a:gd name="connsiteX1885" fmla="*/ 2743019 w 9550116"/>
                <a:gd name="connsiteY1885" fmla="*/ 1045077 h 4691428"/>
                <a:gd name="connsiteX1886" fmla="*/ 2735970 w 9550116"/>
                <a:gd name="connsiteY1886" fmla="*/ 1101375 h 4691428"/>
                <a:gd name="connsiteX1887" fmla="*/ 2725396 w 9550116"/>
                <a:gd name="connsiteY1887" fmla="*/ 1090820 h 4691428"/>
                <a:gd name="connsiteX1888" fmla="*/ 2690150 w 9550116"/>
                <a:gd name="connsiteY1888" fmla="*/ 1069708 h 4691428"/>
                <a:gd name="connsiteX1889" fmla="*/ 2637280 w 9550116"/>
                <a:gd name="connsiteY1889" fmla="*/ 1055633 h 4691428"/>
                <a:gd name="connsiteX1890" fmla="*/ 2665477 w 9550116"/>
                <a:gd name="connsiteY1890" fmla="*/ 1069708 h 4691428"/>
                <a:gd name="connsiteX1891" fmla="*/ 2665477 w 9550116"/>
                <a:gd name="connsiteY1891" fmla="*/ 1090820 h 4691428"/>
                <a:gd name="connsiteX1892" fmla="*/ 2690150 w 9550116"/>
                <a:gd name="connsiteY1892" fmla="*/ 1101375 h 4691428"/>
                <a:gd name="connsiteX1893" fmla="*/ 2697199 w 9550116"/>
                <a:gd name="connsiteY1893" fmla="*/ 1108413 h 4691428"/>
                <a:gd name="connsiteX1894" fmla="*/ 2711297 w 9550116"/>
                <a:gd name="connsiteY1894" fmla="*/ 1122487 h 4691428"/>
                <a:gd name="connsiteX1895" fmla="*/ 2665477 w 9550116"/>
                <a:gd name="connsiteY1895" fmla="*/ 1108413 h 4691428"/>
                <a:gd name="connsiteX1896" fmla="*/ 2626706 w 9550116"/>
                <a:gd name="connsiteY1896" fmla="*/ 1094338 h 4691428"/>
                <a:gd name="connsiteX1897" fmla="*/ 2591460 w 9550116"/>
                <a:gd name="connsiteY1897" fmla="*/ 1083782 h 4691428"/>
                <a:gd name="connsiteX1898" fmla="*/ 2580886 w 9550116"/>
                <a:gd name="connsiteY1898" fmla="*/ 1069708 h 4691428"/>
                <a:gd name="connsiteX1899" fmla="*/ 2552689 w 9550116"/>
                <a:gd name="connsiteY1899" fmla="*/ 1062670 h 4691428"/>
                <a:gd name="connsiteX1900" fmla="*/ 2545640 w 9550116"/>
                <a:gd name="connsiteY1900" fmla="*/ 1045077 h 4691428"/>
                <a:gd name="connsiteX1901" fmla="*/ 2531541 w 9550116"/>
                <a:gd name="connsiteY1901" fmla="*/ 1031003 h 4691428"/>
                <a:gd name="connsiteX1902" fmla="*/ 2485721 w 9550116"/>
                <a:gd name="connsiteY1902" fmla="*/ 992298 h 4691428"/>
                <a:gd name="connsiteX1903" fmla="*/ 2492770 w 9550116"/>
                <a:gd name="connsiteY1903" fmla="*/ 957111 h 4691428"/>
                <a:gd name="connsiteX1904" fmla="*/ 2506869 w 9550116"/>
                <a:gd name="connsiteY1904" fmla="*/ 957111 h 4691428"/>
                <a:gd name="connsiteX1905" fmla="*/ 2499820 w 9550116"/>
                <a:gd name="connsiteY1905" fmla="*/ 939518 h 4691428"/>
                <a:gd name="connsiteX1906" fmla="*/ 2513918 w 9550116"/>
                <a:gd name="connsiteY1906" fmla="*/ 939518 h 4691428"/>
                <a:gd name="connsiteX1907" fmla="*/ 2513918 w 9550116"/>
                <a:gd name="connsiteY1907" fmla="*/ 911369 h 4691428"/>
                <a:gd name="connsiteX1908" fmla="*/ 2528017 w 9550116"/>
                <a:gd name="connsiteY1908" fmla="*/ 911369 h 4691428"/>
                <a:gd name="connsiteX1909" fmla="*/ 2531541 w 9550116"/>
                <a:gd name="connsiteY1909" fmla="*/ 879701 h 4691428"/>
                <a:gd name="connsiteX1910" fmla="*/ 2513918 w 9550116"/>
                <a:gd name="connsiteY1910" fmla="*/ 872664 h 4691428"/>
                <a:gd name="connsiteX1911" fmla="*/ 2513918 w 9550116"/>
                <a:gd name="connsiteY1911" fmla="*/ 840996 h 4691428"/>
                <a:gd name="connsiteX1912" fmla="*/ 2499820 w 9550116"/>
                <a:gd name="connsiteY1912" fmla="*/ 848033 h 4691428"/>
                <a:gd name="connsiteX1913" fmla="*/ 2485721 w 9550116"/>
                <a:gd name="connsiteY1913" fmla="*/ 819884 h 4691428"/>
                <a:gd name="connsiteX1914" fmla="*/ 2475145 w 9550116"/>
                <a:gd name="connsiteY1914" fmla="*/ 826921 h 4691428"/>
                <a:gd name="connsiteX1915" fmla="*/ 2468096 w 9550116"/>
                <a:gd name="connsiteY1915" fmla="*/ 819884 h 4691428"/>
                <a:gd name="connsiteX1916" fmla="*/ 2453997 w 9550116"/>
                <a:gd name="connsiteY1916" fmla="*/ 805809 h 4691428"/>
                <a:gd name="connsiteX1917" fmla="*/ 2439898 w 9550116"/>
                <a:gd name="connsiteY1917" fmla="*/ 812847 h 4691428"/>
                <a:gd name="connsiteX1918" fmla="*/ 2415227 w 9550116"/>
                <a:gd name="connsiteY1918" fmla="*/ 802291 h 4691428"/>
                <a:gd name="connsiteX1919" fmla="*/ 2387030 w 9550116"/>
                <a:gd name="connsiteY1919" fmla="*/ 756548 h 4691428"/>
                <a:gd name="connsiteX1920" fmla="*/ 2355307 w 9550116"/>
                <a:gd name="connsiteY1920" fmla="*/ 774142 h 4691428"/>
                <a:gd name="connsiteX1921" fmla="*/ 2337684 w 9550116"/>
                <a:gd name="connsiteY1921" fmla="*/ 767104 h 4691428"/>
                <a:gd name="connsiteX1922" fmla="*/ 2316537 w 9550116"/>
                <a:gd name="connsiteY1922" fmla="*/ 774142 h 4691428"/>
                <a:gd name="connsiteX1923" fmla="*/ 2291864 w 9550116"/>
                <a:gd name="connsiteY1923" fmla="*/ 767104 h 4691428"/>
                <a:gd name="connsiteX1924" fmla="*/ 2263667 w 9550116"/>
                <a:gd name="connsiteY1924" fmla="*/ 774142 h 4691428"/>
                <a:gd name="connsiteX1925" fmla="*/ 2238995 w 9550116"/>
                <a:gd name="connsiteY1925" fmla="*/ 767104 h 4691428"/>
                <a:gd name="connsiteX1926" fmla="*/ 2150879 w 9550116"/>
                <a:gd name="connsiteY1926" fmla="*/ 760067 h 4691428"/>
                <a:gd name="connsiteX1927" fmla="*/ 2140305 w 9550116"/>
                <a:gd name="connsiteY1927" fmla="*/ 749511 h 4691428"/>
                <a:gd name="connsiteX1928" fmla="*/ 2119158 w 9550116"/>
                <a:gd name="connsiteY1928" fmla="*/ 735437 h 4691428"/>
                <a:gd name="connsiteX1929" fmla="*/ 2094485 w 9550116"/>
                <a:gd name="connsiteY1929" fmla="*/ 721362 h 4691428"/>
                <a:gd name="connsiteX1930" fmla="*/ 2133255 w 9550116"/>
                <a:gd name="connsiteY1930" fmla="*/ 710806 h 4691428"/>
                <a:gd name="connsiteX1931" fmla="*/ 2080386 w 9550116"/>
                <a:gd name="connsiteY1931" fmla="*/ 689694 h 4691428"/>
                <a:gd name="connsiteX1932" fmla="*/ 2073337 w 9550116"/>
                <a:gd name="connsiteY1932" fmla="*/ 696732 h 4691428"/>
                <a:gd name="connsiteX1933" fmla="*/ 2087436 w 9550116"/>
                <a:gd name="connsiteY1933" fmla="*/ 661545 h 4691428"/>
                <a:gd name="connsiteX1934" fmla="*/ 2094485 w 9550116"/>
                <a:gd name="connsiteY1934" fmla="*/ 612284 h 4691428"/>
                <a:gd name="connsiteX1935" fmla="*/ 2140305 w 9550116"/>
                <a:gd name="connsiteY1935" fmla="*/ 605247 h 4691428"/>
                <a:gd name="connsiteX1936" fmla="*/ 2147354 w 9550116"/>
                <a:gd name="connsiteY1936" fmla="*/ 591172 h 4691428"/>
                <a:gd name="connsiteX1937" fmla="*/ 2164978 w 9550116"/>
                <a:gd name="connsiteY1937" fmla="*/ 598210 h 4691428"/>
                <a:gd name="connsiteX1938" fmla="*/ 2182821 w 9550116"/>
                <a:gd name="connsiteY1938" fmla="*/ 584850 h 4691428"/>
                <a:gd name="connsiteX1939" fmla="*/ 1640583 w 9550116"/>
                <a:gd name="connsiteY1939" fmla="*/ 583065 h 4691428"/>
                <a:gd name="connsiteX1940" fmla="*/ 1678834 w 9550116"/>
                <a:gd name="connsiteY1940" fmla="*/ 583065 h 4691428"/>
                <a:gd name="connsiteX1941" fmla="*/ 1685789 w 9550116"/>
                <a:gd name="connsiteY1941" fmla="*/ 612379 h 4691428"/>
                <a:gd name="connsiteX1942" fmla="*/ 1671879 w 9550116"/>
                <a:gd name="connsiteY1942" fmla="*/ 623372 h 4691428"/>
                <a:gd name="connsiteX1943" fmla="*/ 1633628 w 9550116"/>
                <a:gd name="connsiteY1943" fmla="*/ 605051 h 4691428"/>
                <a:gd name="connsiteX1944" fmla="*/ 1640583 w 9550116"/>
                <a:gd name="connsiteY1944" fmla="*/ 583065 h 4691428"/>
                <a:gd name="connsiteX1945" fmla="*/ 8257592 w 9550116"/>
                <a:gd name="connsiteY1945" fmla="*/ 583062 h 4691428"/>
                <a:gd name="connsiteX1946" fmla="*/ 8303014 w 9550116"/>
                <a:gd name="connsiteY1946" fmla="*/ 605417 h 4691428"/>
                <a:gd name="connsiteX1947" fmla="*/ 8236628 w 9550116"/>
                <a:gd name="connsiteY1947" fmla="*/ 597965 h 4691428"/>
                <a:gd name="connsiteX1948" fmla="*/ 8257592 w 9550116"/>
                <a:gd name="connsiteY1948" fmla="*/ 583062 h 4691428"/>
                <a:gd name="connsiteX1949" fmla="*/ 2341348 w 9550116"/>
                <a:gd name="connsiteY1949" fmla="*/ 583062 h 4691428"/>
                <a:gd name="connsiteX1950" fmla="*/ 2416033 w 9550116"/>
                <a:gd name="connsiteY1950" fmla="*/ 604948 h 4691428"/>
                <a:gd name="connsiteX1951" fmla="*/ 2408921 w 9550116"/>
                <a:gd name="connsiteY1951" fmla="*/ 630481 h 4691428"/>
                <a:gd name="connsiteX1952" fmla="*/ 2337793 w 9550116"/>
                <a:gd name="connsiteY1952" fmla="*/ 604948 h 4691428"/>
                <a:gd name="connsiteX1953" fmla="*/ 2316458 w 9550116"/>
                <a:gd name="connsiteY1953" fmla="*/ 590357 h 4691428"/>
                <a:gd name="connsiteX1954" fmla="*/ 2341348 w 9550116"/>
                <a:gd name="connsiteY1954" fmla="*/ 583062 h 4691428"/>
                <a:gd name="connsiteX1955" fmla="*/ 1853219 w 9550116"/>
                <a:gd name="connsiteY1955" fmla="*/ 568836 h 4691428"/>
                <a:gd name="connsiteX1956" fmla="*/ 1863813 w 9550116"/>
                <a:gd name="connsiteY1956" fmla="*/ 597044 h 4691428"/>
                <a:gd name="connsiteX1957" fmla="*/ 1853219 w 9550116"/>
                <a:gd name="connsiteY1957" fmla="*/ 614674 h 4691428"/>
                <a:gd name="connsiteX1958" fmla="*/ 1884998 w 9550116"/>
                <a:gd name="connsiteY1958" fmla="*/ 621726 h 4691428"/>
                <a:gd name="connsiteX1959" fmla="*/ 1892060 w 9550116"/>
                <a:gd name="connsiteY1959" fmla="*/ 674615 h 4691428"/>
                <a:gd name="connsiteX1960" fmla="*/ 1870874 w 9550116"/>
                <a:gd name="connsiteY1960" fmla="*/ 674615 h 4691428"/>
                <a:gd name="connsiteX1961" fmla="*/ 1870874 w 9550116"/>
                <a:gd name="connsiteY1961" fmla="*/ 688719 h 4691428"/>
                <a:gd name="connsiteX1962" fmla="*/ 1853219 w 9550116"/>
                <a:gd name="connsiteY1962" fmla="*/ 688719 h 4691428"/>
                <a:gd name="connsiteX1963" fmla="*/ 1832030 w 9550116"/>
                <a:gd name="connsiteY1963" fmla="*/ 702823 h 4691428"/>
                <a:gd name="connsiteX1964" fmla="*/ 1810844 w 9550116"/>
                <a:gd name="connsiteY1964" fmla="*/ 681667 h 4691428"/>
                <a:gd name="connsiteX1965" fmla="*/ 1793189 w 9550116"/>
                <a:gd name="connsiteY1965" fmla="*/ 660511 h 4691428"/>
                <a:gd name="connsiteX1966" fmla="*/ 1779063 w 9550116"/>
                <a:gd name="connsiteY1966" fmla="*/ 649933 h 4691428"/>
                <a:gd name="connsiteX1967" fmla="*/ 1747283 w 9550116"/>
                <a:gd name="connsiteY1967" fmla="*/ 642881 h 4691428"/>
                <a:gd name="connsiteX1968" fmla="*/ 1726097 w 9550116"/>
                <a:gd name="connsiteY1968" fmla="*/ 628778 h 4691428"/>
                <a:gd name="connsiteX1969" fmla="*/ 1793189 w 9550116"/>
                <a:gd name="connsiteY1969" fmla="*/ 635830 h 4691428"/>
                <a:gd name="connsiteX1970" fmla="*/ 1800250 w 9550116"/>
                <a:gd name="connsiteY1970" fmla="*/ 611148 h 4691428"/>
                <a:gd name="connsiteX1971" fmla="*/ 1772003 w 9550116"/>
                <a:gd name="connsiteY1971" fmla="*/ 589992 h 4691428"/>
                <a:gd name="connsiteX1972" fmla="*/ 1779063 w 9550116"/>
                <a:gd name="connsiteY1972" fmla="*/ 597044 h 4691428"/>
                <a:gd name="connsiteX1973" fmla="*/ 1779063 w 9550116"/>
                <a:gd name="connsiteY1973" fmla="*/ 589992 h 4691428"/>
                <a:gd name="connsiteX1974" fmla="*/ 1853219 w 9550116"/>
                <a:gd name="connsiteY1974" fmla="*/ 568836 h 4691428"/>
                <a:gd name="connsiteX1975" fmla="*/ 1953381 w 9550116"/>
                <a:gd name="connsiteY1975" fmla="*/ 566470 h 4691428"/>
                <a:gd name="connsiteX1976" fmla="*/ 2006247 w 9550116"/>
                <a:gd name="connsiteY1976" fmla="*/ 577139 h 4691428"/>
                <a:gd name="connsiteX1977" fmla="*/ 2034441 w 9550116"/>
                <a:gd name="connsiteY1977" fmla="*/ 570026 h 4691428"/>
                <a:gd name="connsiteX1978" fmla="*/ 2041490 w 9550116"/>
                <a:gd name="connsiteY1978" fmla="*/ 605591 h 4691428"/>
                <a:gd name="connsiteX1979" fmla="*/ 2027392 w 9550116"/>
                <a:gd name="connsiteY1979" fmla="*/ 616260 h 4691428"/>
                <a:gd name="connsiteX1980" fmla="*/ 1995674 w 9550116"/>
                <a:gd name="connsiteY1980" fmla="*/ 623373 h 4691428"/>
                <a:gd name="connsiteX1981" fmla="*/ 1942808 w 9550116"/>
                <a:gd name="connsiteY1981" fmla="*/ 658937 h 4691428"/>
                <a:gd name="connsiteX1982" fmla="*/ 1935760 w 9550116"/>
                <a:gd name="connsiteY1982" fmla="*/ 630486 h 4691428"/>
                <a:gd name="connsiteX1983" fmla="*/ 1921662 w 9550116"/>
                <a:gd name="connsiteY1983" fmla="*/ 616260 h 4691428"/>
                <a:gd name="connsiteX1984" fmla="*/ 1921662 w 9550116"/>
                <a:gd name="connsiteY1984" fmla="*/ 584252 h 4691428"/>
                <a:gd name="connsiteX1985" fmla="*/ 1935760 w 9550116"/>
                <a:gd name="connsiteY1985" fmla="*/ 570026 h 4691428"/>
                <a:gd name="connsiteX1986" fmla="*/ 1953381 w 9550116"/>
                <a:gd name="connsiteY1986" fmla="*/ 566470 h 4691428"/>
                <a:gd name="connsiteX1987" fmla="*/ 1209721 w 9550116"/>
                <a:gd name="connsiteY1987" fmla="*/ 552920 h 4691428"/>
                <a:gd name="connsiteX1988" fmla="*/ 1260582 w 9550116"/>
                <a:gd name="connsiteY1988" fmla="*/ 560323 h 4691428"/>
                <a:gd name="connsiteX1989" fmla="*/ 1274612 w 9550116"/>
                <a:gd name="connsiteY1989" fmla="*/ 560323 h 4691428"/>
                <a:gd name="connsiteX1990" fmla="*/ 1299166 w 9550116"/>
                <a:gd name="connsiteY1990" fmla="*/ 567291 h 4691428"/>
                <a:gd name="connsiteX1991" fmla="*/ 1327227 w 9550116"/>
                <a:gd name="connsiteY1991" fmla="*/ 567291 h 4691428"/>
                <a:gd name="connsiteX1992" fmla="*/ 1330735 w 9550116"/>
                <a:gd name="connsiteY1992" fmla="*/ 570775 h 4691428"/>
                <a:gd name="connsiteX1993" fmla="*/ 1372826 w 9550116"/>
                <a:gd name="connsiteY1993" fmla="*/ 598645 h 4691428"/>
                <a:gd name="connsiteX1994" fmla="*/ 1313196 w 9550116"/>
                <a:gd name="connsiteY1994" fmla="*/ 612580 h 4691428"/>
                <a:gd name="connsiteX1995" fmla="*/ 1306181 w 9550116"/>
                <a:gd name="connsiteY1995" fmla="*/ 623032 h 4691428"/>
                <a:gd name="connsiteX1996" fmla="*/ 1292150 w 9550116"/>
                <a:gd name="connsiteY1996" fmla="*/ 616064 h 4691428"/>
                <a:gd name="connsiteX1997" fmla="*/ 1285136 w 9550116"/>
                <a:gd name="connsiteY1997" fmla="*/ 623032 h 4691428"/>
                <a:gd name="connsiteX1998" fmla="*/ 1292150 w 9550116"/>
                <a:gd name="connsiteY1998" fmla="*/ 629999 h 4691428"/>
                <a:gd name="connsiteX1999" fmla="*/ 1278120 w 9550116"/>
                <a:gd name="connsiteY1999" fmla="*/ 636967 h 4691428"/>
                <a:gd name="connsiteX2000" fmla="*/ 1278120 w 9550116"/>
                <a:gd name="connsiteY2000" fmla="*/ 650902 h 4691428"/>
                <a:gd name="connsiteX2001" fmla="*/ 1267597 w 9550116"/>
                <a:gd name="connsiteY2001" fmla="*/ 650902 h 4691428"/>
                <a:gd name="connsiteX2002" fmla="*/ 1253567 w 9550116"/>
                <a:gd name="connsiteY2002" fmla="*/ 661353 h 4691428"/>
                <a:gd name="connsiteX2003" fmla="*/ 1253567 w 9550116"/>
                <a:gd name="connsiteY2003" fmla="*/ 689224 h 4691428"/>
                <a:gd name="connsiteX2004" fmla="*/ 1176398 w 9550116"/>
                <a:gd name="connsiteY2004" fmla="*/ 710127 h 4691428"/>
                <a:gd name="connsiteX2005" fmla="*/ 1116768 w 9550116"/>
                <a:gd name="connsiteY2005" fmla="*/ 668321 h 4691428"/>
                <a:gd name="connsiteX2006" fmla="*/ 1134306 w 9550116"/>
                <a:gd name="connsiteY2006" fmla="*/ 657870 h 4691428"/>
                <a:gd name="connsiteX2007" fmla="*/ 1141322 w 9550116"/>
                <a:gd name="connsiteY2007" fmla="*/ 643934 h 4691428"/>
                <a:gd name="connsiteX2008" fmla="*/ 1134306 w 9550116"/>
                <a:gd name="connsiteY2008" fmla="*/ 616064 h 4691428"/>
                <a:gd name="connsiteX2009" fmla="*/ 1148337 w 9550116"/>
                <a:gd name="connsiteY2009" fmla="*/ 612580 h 4691428"/>
                <a:gd name="connsiteX2010" fmla="*/ 1162367 w 9550116"/>
                <a:gd name="connsiteY2010" fmla="*/ 584710 h 4691428"/>
                <a:gd name="connsiteX2011" fmla="*/ 1148337 w 9550116"/>
                <a:gd name="connsiteY2011" fmla="*/ 553356 h 4691428"/>
                <a:gd name="connsiteX2012" fmla="*/ 1209721 w 9550116"/>
                <a:gd name="connsiteY2012" fmla="*/ 552920 h 4691428"/>
                <a:gd name="connsiteX2013" fmla="*/ 1955254 w 9550116"/>
                <a:gd name="connsiteY2013" fmla="*/ 492965 h 4691428"/>
                <a:gd name="connsiteX2014" fmla="*/ 1969274 w 9550116"/>
                <a:gd name="connsiteY2014" fmla="*/ 532086 h 4691428"/>
                <a:gd name="connsiteX2015" fmla="*/ 1899176 w 9550116"/>
                <a:gd name="connsiteY2015" fmla="*/ 514303 h 4691428"/>
                <a:gd name="connsiteX2016" fmla="*/ 1955254 w 9550116"/>
                <a:gd name="connsiteY2016" fmla="*/ 492965 h 4691428"/>
                <a:gd name="connsiteX2017" fmla="*/ 8419841 w 9550116"/>
                <a:gd name="connsiteY2017" fmla="*/ 491559 h 4691428"/>
                <a:gd name="connsiteX2018" fmla="*/ 8441099 w 9550116"/>
                <a:gd name="connsiteY2018" fmla="*/ 506718 h 4691428"/>
                <a:gd name="connsiteX2019" fmla="*/ 8472739 w 9550116"/>
                <a:gd name="connsiteY2019" fmla="*/ 517150 h 4691428"/>
                <a:gd name="connsiteX2020" fmla="*/ 8486801 w 9550116"/>
                <a:gd name="connsiteY2020" fmla="*/ 531059 h 4691428"/>
                <a:gd name="connsiteX2021" fmla="*/ 8409459 w 9550116"/>
                <a:gd name="connsiteY2021" fmla="*/ 517150 h 4691428"/>
                <a:gd name="connsiteX2022" fmla="*/ 8395397 w 9550116"/>
                <a:gd name="connsiteY2022" fmla="*/ 492809 h 4691428"/>
                <a:gd name="connsiteX2023" fmla="*/ 8409459 w 9550116"/>
                <a:gd name="connsiteY2023" fmla="*/ 492809 h 4691428"/>
                <a:gd name="connsiteX2024" fmla="*/ 8419841 w 9550116"/>
                <a:gd name="connsiteY2024" fmla="*/ 491559 h 4691428"/>
                <a:gd name="connsiteX2025" fmla="*/ 8320757 w 9550116"/>
                <a:gd name="connsiteY2025" fmla="*/ 477596 h 4691428"/>
                <a:gd name="connsiteX2026" fmla="*/ 8369400 w 9550116"/>
                <a:gd name="connsiteY2026" fmla="*/ 499522 h 4691428"/>
                <a:gd name="connsiteX2027" fmla="*/ 8341448 w 9550116"/>
                <a:gd name="connsiteY2027" fmla="*/ 524905 h 4691428"/>
                <a:gd name="connsiteX2028" fmla="*/ 8327472 w 9550116"/>
                <a:gd name="connsiteY2028" fmla="*/ 514027 h 4691428"/>
                <a:gd name="connsiteX2029" fmla="*/ 8316990 w 9550116"/>
                <a:gd name="connsiteY2029" fmla="*/ 514027 h 4691428"/>
                <a:gd name="connsiteX2030" fmla="*/ 8303014 w 9550116"/>
                <a:gd name="connsiteY2030" fmla="*/ 485018 h 4691428"/>
                <a:gd name="connsiteX2031" fmla="*/ 8320757 w 9550116"/>
                <a:gd name="connsiteY2031" fmla="*/ 477596 h 4691428"/>
                <a:gd name="connsiteX2032" fmla="*/ 1299982 w 9550116"/>
                <a:gd name="connsiteY2032" fmla="*/ 466887 h 4691428"/>
                <a:gd name="connsiteX2033" fmla="*/ 1307310 w 9550116"/>
                <a:gd name="connsiteY2033" fmla="*/ 492968 h 4691428"/>
                <a:gd name="connsiteX2034" fmla="*/ 1277996 w 9550116"/>
                <a:gd name="connsiteY2034" fmla="*/ 485516 h 4691428"/>
                <a:gd name="connsiteX2035" fmla="*/ 1299982 w 9550116"/>
                <a:gd name="connsiteY2035" fmla="*/ 466887 h 4691428"/>
                <a:gd name="connsiteX2036" fmla="*/ 8182965 w 9550116"/>
                <a:gd name="connsiteY2036" fmla="*/ 453846 h 4691428"/>
                <a:gd name="connsiteX2037" fmla="*/ 8190020 w 9550116"/>
                <a:gd name="connsiteY2037" fmla="*/ 460959 h 4691428"/>
                <a:gd name="connsiteX2038" fmla="*/ 8228822 w 9550116"/>
                <a:gd name="connsiteY2038" fmla="*/ 478741 h 4691428"/>
                <a:gd name="connsiteX2039" fmla="*/ 8249987 w 9550116"/>
                <a:gd name="connsiteY2039" fmla="*/ 468072 h 4691428"/>
                <a:gd name="connsiteX2040" fmla="*/ 8288789 w 9550116"/>
                <a:gd name="connsiteY2040" fmla="*/ 471628 h 4691428"/>
                <a:gd name="connsiteX2041" fmla="*/ 8274679 w 9550116"/>
                <a:gd name="connsiteY2041" fmla="*/ 507193 h 4691428"/>
                <a:gd name="connsiteX2042" fmla="*/ 8225295 w 9550116"/>
                <a:gd name="connsiteY2042" fmla="*/ 517862 h 4691428"/>
                <a:gd name="connsiteX2043" fmla="*/ 8225295 w 9550116"/>
                <a:gd name="connsiteY2043" fmla="*/ 524975 h 4691428"/>
                <a:gd name="connsiteX2044" fmla="*/ 8211185 w 9550116"/>
                <a:gd name="connsiteY2044" fmla="*/ 539200 h 4691428"/>
                <a:gd name="connsiteX2045" fmla="*/ 8190020 w 9550116"/>
                <a:gd name="connsiteY2045" fmla="*/ 546313 h 4691428"/>
                <a:gd name="connsiteX2046" fmla="*/ 8165328 w 9550116"/>
                <a:gd name="connsiteY2046" fmla="*/ 532087 h 4691428"/>
                <a:gd name="connsiteX2047" fmla="*/ 8144163 w 9550116"/>
                <a:gd name="connsiteY2047" fmla="*/ 478741 h 4691428"/>
                <a:gd name="connsiteX2048" fmla="*/ 8182965 w 9550116"/>
                <a:gd name="connsiteY2048" fmla="*/ 453846 h 4691428"/>
                <a:gd name="connsiteX2049" fmla="*/ 1792485 w 9550116"/>
                <a:gd name="connsiteY2049" fmla="*/ 426580 h 4691428"/>
                <a:gd name="connsiteX2050" fmla="*/ 1806709 w 9550116"/>
                <a:gd name="connsiteY2050" fmla="*/ 426580 h 4691428"/>
                <a:gd name="connsiteX2051" fmla="*/ 1792485 w 9550116"/>
                <a:gd name="connsiteY2051" fmla="*/ 426580 h 4691428"/>
                <a:gd name="connsiteX2052" fmla="*/ 1852939 w 9550116"/>
                <a:gd name="connsiteY2052" fmla="*/ 426493 h 4691428"/>
                <a:gd name="connsiteX2053" fmla="*/ 1870722 w 9550116"/>
                <a:gd name="connsiteY2053" fmla="*/ 486205 h 4691428"/>
                <a:gd name="connsiteX2054" fmla="*/ 1860052 w 9550116"/>
                <a:gd name="connsiteY2054" fmla="*/ 479180 h 4691428"/>
                <a:gd name="connsiteX2055" fmla="*/ 1860052 w 9550116"/>
                <a:gd name="connsiteY2055" fmla="*/ 500255 h 4691428"/>
                <a:gd name="connsiteX2056" fmla="*/ 1831602 w 9550116"/>
                <a:gd name="connsiteY2056" fmla="*/ 507280 h 4691428"/>
                <a:gd name="connsiteX2057" fmla="*/ 1824488 w 9550116"/>
                <a:gd name="connsiteY2057" fmla="*/ 514305 h 4691428"/>
                <a:gd name="connsiteX2058" fmla="*/ 1806707 w 9550116"/>
                <a:gd name="connsiteY2058" fmla="*/ 514305 h 4691428"/>
                <a:gd name="connsiteX2059" fmla="*/ 1806707 w 9550116"/>
                <a:gd name="connsiteY2059" fmla="*/ 486205 h 4691428"/>
                <a:gd name="connsiteX2060" fmla="*/ 1739136 w 9550116"/>
                <a:gd name="connsiteY2060" fmla="*/ 479180 h 4691428"/>
                <a:gd name="connsiteX2061" fmla="*/ 1685791 w 9550116"/>
                <a:gd name="connsiteY2061" fmla="*/ 447568 h 4691428"/>
                <a:gd name="connsiteX2062" fmla="*/ 1692903 w 9550116"/>
                <a:gd name="connsiteY2062" fmla="*/ 433518 h 4691428"/>
                <a:gd name="connsiteX2063" fmla="*/ 1707128 w 9550116"/>
                <a:gd name="connsiteY2063" fmla="*/ 440543 h 4691428"/>
                <a:gd name="connsiteX2064" fmla="*/ 1739136 w 9550116"/>
                <a:gd name="connsiteY2064" fmla="*/ 454593 h 4691428"/>
                <a:gd name="connsiteX2065" fmla="*/ 1753361 w 9550116"/>
                <a:gd name="connsiteY2065" fmla="*/ 454593 h 4691428"/>
                <a:gd name="connsiteX2066" fmla="*/ 1760474 w 9550116"/>
                <a:gd name="connsiteY2066" fmla="*/ 468643 h 4691428"/>
                <a:gd name="connsiteX2067" fmla="*/ 1764030 w 9550116"/>
                <a:gd name="connsiteY2067" fmla="*/ 440543 h 4691428"/>
                <a:gd name="connsiteX2068" fmla="*/ 1778256 w 9550116"/>
                <a:gd name="connsiteY2068" fmla="*/ 454593 h 4691428"/>
                <a:gd name="connsiteX2069" fmla="*/ 1852939 w 9550116"/>
                <a:gd name="connsiteY2069" fmla="*/ 426493 h 4691428"/>
                <a:gd name="connsiteX2070" fmla="*/ 1573817 w 9550116"/>
                <a:gd name="connsiteY2070" fmla="*/ 425362 h 4691428"/>
                <a:gd name="connsiteX2071" fmla="*/ 1587940 w 9550116"/>
                <a:gd name="connsiteY2071" fmla="*/ 439452 h 4691428"/>
                <a:gd name="connsiteX2072" fmla="*/ 1587940 w 9550116"/>
                <a:gd name="connsiteY2072" fmla="*/ 453542 h 4691428"/>
                <a:gd name="connsiteX2073" fmla="*/ 1616184 w 9550116"/>
                <a:gd name="connsiteY2073" fmla="*/ 471155 h 4691428"/>
                <a:gd name="connsiteX2074" fmla="*/ 1633837 w 9550116"/>
                <a:gd name="connsiteY2074" fmla="*/ 460587 h 4691428"/>
                <a:gd name="connsiteX2075" fmla="*/ 1655021 w 9550116"/>
                <a:gd name="connsiteY2075" fmla="*/ 471155 h 4691428"/>
                <a:gd name="connsiteX2076" fmla="*/ 1662082 w 9550116"/>
                <a:gd name="connsiteY2076" fmla="*/ 485245 h 4691428"/>
                <a:gd name="connsiteX2077" fmla="*/ 1655021 w 9550116"/>
                <a:gd name="connsiteY2077" fmla="*/ 513425 h 4691428"/>
                <a:gd name="connsiteX2078" fmla="*/ 1616184 w 9550116"/>
                <a:gd name="connsiteY2078" fmla="*/ 516948 h 4691428"/>
                <a:gd name="connsiteX2079" fmla="*/ 1587940 w 9550116"/>
                <a:gd name="connsiteY2079" fmla="*/ 513425 h 4691428"/>
                <a:gd name="connsiteX2080" fmla="*/ 1527919 w 9550116"/>
                <a:gd name="connsiteY2080" fmla="*/ 523993 h 4691428"/>
                <a:gd name="connsiteX2081" fmla="*/ 1517327 w 9550116"/>
                <a:gd name="connsiteY2081" fmla="*/ 523993 h 4691428"/>
                <a:gd name="connsiteX2082" fmla="*/ 1496143 w 9550116"/>
                <a:gd name="connsiteY2082" fmla="*/ 531038 h 4691428"/>
                <a:gd name="connsiteX2083" fmla="*/ 1429062 w 9550116"/>
                <a:gd name="connsiteY2083" fmla="*/ 545128 h 4691428"/>
                <a:gd name="connsiteX2084" fmla="*/ 1489082 w 9550116"/>
                <a:gd name="connsiteY2084" fmla="*/ 523993 h 4691428"/>
                <a:gd name="connsiteX2085" fmla="*/ 1457306 w 9550116"/>
                <a:gd name="connsiteY2085" fmla="*/ 513425 h 4691428"/>
                <a:gd name="connsiteX2086" fmla="*/ 1429062 w 9550116"/>
                <a:gd name="connsiteY2086" fmla="*/ 499335 h 4691428"/>
                <a:gd name="connsiteX2087" fmla="*/ 1404347 w 9550116"/>
                <a:gd name="connsiteY2087" fmla="*/ 513425 h 4691428"/>
                <a:gd name="connsiteX2088" fmla="*/ 1383163 w 9550116"/>
                <a:gd name="connsiteY2088" fmla="*/ 506380 h 4691428"/>
                <a:gd name="connsiteX2089" fmla="*/ 1337265 w 9550116"/>
                <a:gd name="connsiteY2089" fmla="*/ 499335 h 4691428"/>
                <a:gd name="connsiteX2090" fmla="*/ 1351388 w 9550116"/>
                <a:gd name="connsiteY2090" fmla="*/ 485245 h 4691428"/>
                <a:gd name="connsiteX2091" fmla="*/ 1358449 w 9550116"/>
                <a:gd name="connsiteY2091" fmla="*/ 467632 h 4691428"/>
                <a:gd name="connsiteX2092" fmla="*/ 1383163 w 9550116"/>
                <a:gd name="connsiteY2092" fmla="*/ 460587 h 4691428"/>
                <a:gd name="connsiteX2093" fmla="*/ 1376102 w 9550116"/>
                <a:gd name="connsiteY2093" fmla="*/ 446497 h 4691428"/>
                <a:gd name="connsiteX2094" fmla="*/ 1390224 w 9550116"/>
                <a:gd name="connsiteY2094" fmla="*/ 446497 h 4691428"/>
                <a:gd name="connsiteX2095" fmla="*/ 1411409 w 9550116"/>
                <a:gd name="connsiteY2095" fmla="*/ 439452 h 4691428"/>
                <a:gd name="connsiteX2096" fmla="*/ 1443183 w 9550116"/>
                <a:gd name="connsiteY2096" fmla="*/ 446497 h 4691428"/>
                <a:gd name="connsiteX2097" fmla="*/ 1450245 w 9550116"/>
                <a:gd name="connsiteY2097" fmla="*/ 460587 h 4691428"/>
                <a:gd name="connsiteX2098" fmla="*/ 1464368 w 9550116"/>
                <a:gd name="connsiteY2098" fmla="*/ 460587 h 4691428"/>
                <a:gd name="connsiteX2099" fmla="*/ 1464368 w 9550116"/>
                <a:gd name="connsiteY2099" fmla="*/ 478200 h 4691428"/>
                <a:gd name="connsiteX2100" fmla="*/ 1482021 w 9550116"/>
                <a:gd name="connsiteY2100" fmla="*/ 467632 h 4691428"/>
                <a:gd name="connsiteX2101" fmla="*/ 1549102 w 9550116"/>
                <a:gd name="connsiteY2101" fmla="*/ 492290 h 4691428"/>
                <a:gd name="connsiteX2102" fmla="*/ 1549102 w 9550116"/>
                <a:gd name="connsiteY2102" fmla="*/ 460587 h 4691428"/>
                <a:gd name="connsiteX2103" fmla="*/ 1527919 w 9550116"/>
                <a:gd name="connsiteY2103" fmla="*/ 432407 h 4691428"/>
                <a:gd name="connsiteX2104" fmla="*/ 1573817 w 9550116"/>
                <a:gd name="connsiteY2104" fmla="*/ 425362 h 4691428"/>
                <a:gd name="connsiteX2105" fmla="*/ 6321002 w 9550116"/>
                <a:gd name="connsiteY2105" fmla="*/ 408749 h 4691428"/>
                <a:gd name="connsiteX2106" fmla="*/ 6313960 w 9550116"/>
                <a:gd name="connsiteY2106" fmla="*/ 440312 h 4691428"/>
                <a:gd name="connsiteX2107" fmla="*/ 6229456 w 9550116"/>
                <a:gd name="connsiteY2107" fmla="*/ 454340 h 4691428"/>
                <a:gd name="connsiteX2108" fmla="*/ 6215372 w 9550116"/>
                <a:gd name="connsiteY2108" fmla="*/ 468368 h 4691428"/>
                <a:gd name="connsiteX2109" fmla="*/ 6201288 w 9550116"/>
                <a:gd name="connsiteY2109" fmla="*/ 468368 h 4691428"/>
                <a:gd name="connsiteX2110" fmla="*/ 6190725 w 9550116"/>
                <a:gd name="connsiteY2110" fmla="*/ 478889 h 4691428"/>
                <a:gd name="connsiteX2111" fmla="*/ 6176641 w 9550116"/>
                <a:gd name="connsiteY2111" fmla="*/ 471875 h 4691428"/>
                <a:gd name="connsiteX2112" fmla="*/ 6148473 w 9550116"/>
                <a:gd name="connsiteY2112" fmla="*/ 478889 h 4691428"/>
                <a:gd name="connsiteX2113" fmla="*/ 6123826 w 9550116"/>
                <a:gd name="connsiteY2113" fmla="*/ 485903 h 4691428"/>
                <a:gd name="connsiteX2114" fmla="*/ 6116784 w 9550116"/>
                <a:gd name="connsiteY2114" fmla="*/ 499931 h 4691428"/>
                <a:gd name="connsiteX2115" fmla="*/ 6085095 w 9550116"/>
                <a:gd name="connsiteY2115" fmla="*/ 517466 h 4691428"/>
                <a:gd name="connsiteX2116" fmla="*/ 6063969 w 9550116"/>
                <a:gd name="connsiteY2116" fmla="*/ 531494 h 4691428"/>
                <a:gd name="connsiteX2117" fmla="*/ 6053407 w 9550116"/>
                <a:gd name="connsiteY2117" fmla="*/ 545522 h 4691428"/>
                <a:gd name="connsiteX2118" fmla="*/ 6046365 w 9550116"/>
                <a:gd name="connsiteY2118" fmla="*/ 559550 h 4691428"/>
                <a:gd name="connsiteX2119" fmla="*/ 6011155 w 9550116"/>
                <a:gd name="connsiteY2119" fmla="*/ 570071 h 4691428"/>
                <a:gd name="connsiteX2120" fmla="*/ 6007634 w 9550116"/>
                <a:gd name="connsiteY2120" fmla="*/ 577084 h 4691428"/>
                <a:gd name="connsiteX2121" fmla="*/ 5979466 w 9550116"/>
                <a:gd name="connsiteY2121" fmla="*/ 591112 h 4691428"/>
                <a:gd name="connsiteX2122" fmla="*/ 5965382 w 9550116"/>
                <a:gd name="connsiteY2122" fmla="*/ 615661 h 4691428"/>
                <a:gd name="connsiteX2123" fmla="*/ 5972424 w 9550116"/>
                <a:gd name="connsiteY2123" fmla="*/ 657745 h 4691428"/>
                <a:gd name="connsiteX2124" fmla="*/ 5954819 w 9550116"/>
                <a:gd name="connsiteY2124" fmla="*/ 668266 h 4691428"/>
                <a:gd name="connsiteX2125" fmla="*/ 5965382 w 9550116"/>
                <a:gd name="connsiteY2125" fmla="*/ 696322 h 4691428"/>
                <a:gd name="connsiteX2126" fmla="*/ 5958340 w 9550116"/>
                <a:gd name="connsiteY2126" fmla="*/ 703336 h 4691428"/>
                <a:gd name="connsiteX2127" fmla="*/ 5965382 w 9550116"/>
                <a:gd name="connsiteY2127" fmla="*/ 710350 h 4691428"/>
                <a:gd name="connsiteX2128" fmla="*/ 5972424 w 9550116"/>
                <a:gd name="connsiteY2128" fmla="*/ 703336 h 4691428"/>
                <a:gd name="connsiteX2129" fmla="*/ 5993550 w 9550116"/>
                <a:gd name="connsiteY2129" fmla="*/ 713857 h 4691428"/>
                <a:gd name="connsiteX2130" fmla="*/ 5986508 w 9550116"/>
                <a:gd name="connsiteY2130" fmla="*/ 741913 h 4691428"/>
                <a:gd name="connsiteX2131" fmla="*/ 5926651 w 9550116"/>
                <a:gd name="connsiteY2131" fmla="*/ 741913 h 4691428"/>
                <a:gd name="connsiteX2132" fmla="*/ 5933693 w 9550116"/>
                <a:gd name="connsiteY2132" fmla="*/ 727885 h 4691428"/>
                <a:gd name="connsiteX2133" fmla="*/ 5912567 w 9550116"/>
                <a:gd name="connsiteY2133" fmla="*/ 720871 h 4691428"/>
                <a:gd name="connsiteX2134" fmla="*/ 5902004 w 9550116"/>
                <a:gd name="connsiteY2134" fmla="*/ 710350 h 4691428"/>
                <a:gd name="connsiteX2135" fmla="*/ 5887920 w 9550116"/>
                <a:gd name="connsiteY2135" fmla="*/ 710350 h 4691428"/>
                <a:gd name="connsiteX2136" fmla="*/ 5866794 w 9550116"/>
                <a:gd name="connsiteY2136" fmla="*/ 710350 h 4691428"/>
                <a:gd name="connsiteX2137" fmla="*/ 5863273 w 9550116"/>
                <a:gd name="connsiteY2137" fmla="*/ 661252 h 4691428"/>
                <a:gd name="connsiteX2138" fmla="*/ 5894962 w 9550116"/>
                <a:gd name="connsiteY2138" fmla="*/ 650731 h 4691428"/>
                <a:gd name="connsiteX2139" fmla="*/ 5887920 w 9550116"/>
                <a:gd name="connsiteY2139" fmla="*/ 643717 h 4691428"/>
                <a:gd name="connsiteX2140" fmla="*/ 5894962 w 9550116"/>
                <a:gd name="connsiteY2140" fmla="*/ 629689 h 4691428"/>
                <a:gd name="connsiteX2141" fmla="*/ 5926651 w 9550116"/>
                <a:gd name="connsiteY2141" fmla="*/ 615661 h 4691428"/>
                <a:gd name="connsiteX2142" fmla="*/ 5926651 w 9550116"/>
                <a:gd name="connsiteY2142" fmla="*/ 591112 h 4691428"/>
                <a:gd name="connsiteX2143" fmla="*/ 5947777 w 9550116"/>
                <a:gd name="connsiteY2143" fmla="*/ 584098 h 4691428"/>
                <a:gd name="connsiteX2144" fmla="*/ 5958340 w 9550116"/>
                <a:gd name="connsiteY2144" fmla="*/ 566564 h 4691428"/>
                <a:gd name="connsiteX2145" fmla="*/ 5958340 w 9550116"/>
                <a:gd name="connsiteY2145" fmla="*/ 531494 h 4691428"/>
                <a:gd name="connsiteX2146" fmla="*/ 6011155 w 9550116"/>
                <a:gd name="connsiteY2146" fmla="*/ 513959 h 4691428"/>
                <a:gd name="connsiteX2147" fmla="*/ 6018197 w 9550116"/>
                <a:gd name="connsiteY2147" fmla="*/ 499931 h 4691428"/>
                <a:gd name="connsiteX2148" fmla="*/ 6025238 w 9550116"/>
                <a:gd name="connsiteY2148" fmla="*/ 506945 h 4691428"/>
                <a:gd name="connsiteX2149" fmla="*/ 6039322 w 9550116"/>
                <a:gd name="connsiteY2149" fmla="*/ 492917 h 4691428"/>
                <a:gd name="connsiteX2150" fmla="*/ 6046365 w 9550116"/>
                <a:gd name="connsiteY2150" fmla="*/ 478889 h 4691428"/>
                <a:gd name="connsiteX2151" fmla="*/ 6078053 w 9550116"/>
                <a:gd name="connsiteY2151" fmla="*/ 471875 h 4691428"/>
                <a:gd name="connsiteX2152" fmla="*/ 6116784 w 9550116"/>
                <a:gd name="connsiteY2152" fmla="*/ 468368 h 4691428"/>
                <a:gd name="connsiteX2153" fmla="*/ 6123826 w 9550116"/>
                <a:gd name="connsiteY2153" fmla="*/ 461354 h 4691428"/>
                <a:gd name="connsiteX2154" fmla="*/ 6137910 w 9550116"/>
                <a:gd name="connsiteY2154" fmla="*/ 468368 h 4691428"/>
                <a:gd name="connsiteX2155" fmla="*/ 6144952 w 9550116"/>
                <a:gd name="connsiteY2155" fmla="*/ 454340 h 4691428"/>
                <a:gd name="connsiteX2156" fmla="*/ 6148473 w 9550116"/>
                <a:gd name="connsiteY2156" fmla="*/ 454340 h 4691428"/>
                <a:gd name="connsiteX2157" fmla="*/ 6197767 w 9550116"/>
                <a:gd name="connsiteY2157" fmla="*/ 447326 h 4691428"/>
                <a:gd name="connsiteX2158" fmla="*/ 6208330 w 9550116"/>
                <a:gd name="connsiteY2158" fmla="*/ 440312 h 4691428"/>
                <a:gd name="connsiteX2159" fmla="*/ 6215372 w 9550116"/>
                <a:gd name="connsiteY2159" fmla="*/ 433298 h 4691428"/>
                <a:gd name="connsiteX2160" fmla="*/ 6243540 w 9550116"/>
                <a:gd name="connsiteY2160" fmla="*/ 415763 h 4691428"/>
                <a:gd name="connsiteX2161" fmla="*/ 6321002 w 9550116"/>
                <a:gd name="connsiteY2161" fmla="*/ 408749 h 4691428"/>
                <a:gd name="connsiteX2162" fmla="*/ 1955289 w 9550116"/>
                <a:gd name="connsiteY2162" fmla="*/ 407613 h 4691428"/>
                <a:gd name="connsiteX2163" fmla="*/ 1969369 w 9550116"/>
                <a:gd name="connsiteY2163" fmla="*/ 414726 h 4691428"/>
                <a:gd name="connsiteX2164" fmla="*/ 1969369 w 9550116"/>
                <a:gd name="connsiteY2164" fmla="*/ 425395 h 4691428"/>
                <a:gd name="connsiteX2165" fmla="*/ 1990490 w 9550116"/>
                <a:gd name="connsiteY2165" fmla="*/ 439621 h 4691428"/>
                <a:gd name="connsiteX2166" fmla="*/ 2050340 w 9550116"/>
                <a:gd name="connsiteY2166" fmla="*/ 439621 h 4691428"/>
                <a:gd name="connsiteX2167" fmla="*/ 2050340 w 9550116"/>
                <a:gd name="connsiteY2167" fmla="*/ 471628 h 4691428"/>
                <a:gd name="connsiteX2168" fmla="*/ 2096108 w 9550116"/>
                <a:gd name="connsiteY2168" fmla="*/ 478741 h 4691428"/>
                <a:gd name="connsiteX2169" fmla="*/ 2096108 w 9550116"/>
                <a:gd name="connsiteY2169" fmla="*/ 492967 h 4691428"/>
                <a:gd name="connsiteX2170" fmla="*/ 2106665 w 9550116"/>
                <a:gd name="connsiteY2170" fmla="*/ 485854 h 4691428"/>
                <a:gd name="connsiteX2171" fmla="*/ 2187636 w 9550116"/>
                <a:gd name="connsiteY2171" fmla="*/ 485854 h 4691428"/>
                <a:gd name="connsiteX2172" fmla="*/ 2198199 w 9550116"/>
                <a:gd name="connsiteY2172" fmla="*/ 492967 h 4691428"/>
                <a:gd name="connsiteX2173" fmla="*/ 2219321 w 9550116"/>
                <a:gd name="connsiteY2173" fmla="*/ 478741 h 4691428"/>
                <a:gd name="connsiteX2174" fmla="*/ 2240443 w 9550116"/>
                <a:gd name="connsiteY2174" fmla="*/ 478741 h 4691428"/>
                <a:gd name="connsiteX2175" fmla="*/ 2342535 w 9550116"/>
                <a:gd name="connsiteY2175" fmla="*/ 485854 h 4691428"/>
                <a:gd name="connsiteX2176" fmla="*/ 2342535 w 9550116"/>
                <a:gd name="connsiteY2176" fmla="*/ 517861 h 4691428"/>
                <a:gd name="connsiteX2177" fmla="*/ 2324934 w 9550116"/>
                <a:gd name="connsiteY2177" fmla="*/ 532087 h 4691428"/>
                <a:gd name="connsiteX2178" fmla="*/ 2243964 w 9550116"/>
                <a:gd name="connsiteY2178" fmla="*/ 532087 h 4691428"/>
                <a:gd name="connsiteX2179" fmla="*/ 2219321 w 9550116"/>
                <a:gd name="connsiteY2179" fmla="*/ 546313 h 4691428"/>
                <a:gd name="connsiteX2180" fmla="*/ 2198199 w 9550116"/>
                <a:gd name="connsiteY2180" fmla="*/ 539200 h 4691428"/>
                <a:gd name="connsiteX2181" fmla="*/ 2194678 w 9550116"/>
                <a:gd name="connsiteY2181" fmla="*/ 546313 h 4691428"/>
                <a:gd name="connsiteX2182" fmla="*/ 2166515 w 9550116"/>
                <a:gd name="connsiteY2182" fmla="*/ 546313 h 4691428"/>
                <a:gd name="connsiteX2183" fmla="*/ 2166515 w 9550116"/>
                <a:gd name="connsiteY2183" fmla="*/ 539200 h 4691428"/>
                <a:gd name="connsiteX2184" fmla="*/ 2152432 w 9550116"/>
                <a:gd name="connsiteY2184" fmla="*/ 546313 h 4691428"/>
                <a:gd name="connsiteX2185" fmla="*/ 2127789 w 9550116"/>
                <a:gd name="connsiteY2185" fmla="*/ 532087 h 4691428"/>
                <a:gd name="connsiteX2186" fmla="*/ 2029215 w 9550116"/>
                <a:gd name="connsiteY2186" fmla="*/ 532087 h 4691428"/>
                <a:gd name="connsiteX2187" fmla="*/ 2036258 w 9550116"/>
                <a:gd name="connsiteY2187" fmla="*/ 517861 h 4691428"/>
                <a:gd name="connsiteX2188" fmla="*/ 2022175 w 9550116"/>
                <a:gd name="connsiteY2188" fmla="*/ 514305 h 4691428"/>
                <a:gd name="connsiteX2189" fmla="*/ 2008094 w 9550116"/>
                <a:gd name="connsiteY2189" fmla="*/ 485854 h 4691428"/>
                <a:gd name="connsiteX2190" fmla="*/ 2022175 w 9550116"/>
                <a:gd name="connsiteY2190" fmla="*/ 471628 h 4691428"/>
                <a:gd name="connsiteX2191" fmla="*/ 2008094 w 9550116"/>
                <a:gd name="connsiteY2191" fmla="*/ 446733 h 4691428"/>
                <a:gd name="connsiteX2192" fmla="*/ 1951767 w 9550116"/>
                <a:gd name="connsiteY2192" fmla="*/ 453846 h 4691428"/>
                <a:gd name="connsiteX2193" fmla="*/ 1937685 w 9550116"/>
                <a:gd name="connsiteY2193" fmla="*/ 439621 h 4691428"/>
                <a:gd name="connsiteX2194" fmla="*/ 1923603 w 9550116"/>
                <a:gd name="connsiteY2194" fmla="*/ 432508 h 4691428"/>
                <a:gd name="connsiteX2195" fmla="*/ 1898960 w 9550116"/>
                <a:gd name="connsiteY2195" fmla="*/ 439621 h 4691428"/>
                <a:gd name="connsiteX2196" fmla="*/ 1884877 w 9550116"/>
                <a:gd name="connsiteY2196" fmla="*/ 414726 h 4691428"/>
                <a:gd name="connsiteX2197" fmla="*/ 1955289 w 9550116"/>
                <a:gd name="connsiteY2197" fmla="*/ 407613 h 4691428"/>
                <a:gd name="connsiteX2198" fmla="*/ 1358882 w 9550116"/>
                <a:gd name="connsiteY2198" fmla="*/ 387284 h 4691428"/>
                <a:gd name="connsiteX2199" fmla="*/ 1372829 w 9550116"/>
                <a:gd name="connsiteY2199" fmla="*/ 393211 h 4691428"/>
                <a:gd name="connsiteX2200" fmla="*/ 1372829 w 9550116"/>
                <a:gd name="connsiteY2200" fmla="*/ 414286 h 4691428"/>
                <a:gd name="connsiteX2201" fmla="*/ 1358882 w 9550116"/>
                <a:gd name="connsiteY2201" fmla="*/ 414286 h 4691428"/>
                <a:gd name="connsiteX2202" fmla="*/ 1358882 w 9550116"/>
                <a:gd name="connsiteY2202" fmla="*/ 431848 h 4691428"/>
                <a:gd name="connsiteX2203" fmla="*/ 1337963 w 9550116"/>
                <a:gd name="connsiteY2203" fmla="*/ 445898 h 4691428"/>
                <a:gd name="connsiteX2204" fmla="*/ 1320529 w 9550116"/>
                <a:gd name="connsiteY2204" fmla="*/ 424823 h 4691428"/>
                <a:gd name="connsiteX2205" fmla="*/ 1299610 w 9550116"/>
                <a:gd name="connsiteY2205" fmla="*/ 438873 h 4691428"/>
                <a:gd name="connsiteX2206" fmla="*/ 1275203 w 9550116"/>
                <a:gd name="connsiteY2206" fmla="*/ 466973 h 4691428"/>
                <a:gd name="connsiteX2207" fmla="*/ 1201984 w 9550116"/>
                <a:gd name="connsiteY2207" fmla="*/ 466973 h 4691428"/>
                <a:gd name="connsiteX2208" fmla="*/ 1195010 w 9550116"/>
                <a:gd name="connsiteY2208" fmla="*/ 438873 h 4691428"/>
                <a:gd name="connsiteX2209" fmla="*/ 1222903 w 9550116"/>
                <a:gd name="connsiteY2209" fmla="*/ 445898 h 4691428"/>
                <a:gd name="connsiteX2210" fmla="*/ 1247310 w 9550116"/>
                <a:gd name="connsiteY2210" fmla="*/ 424823 h 4691428"/>
                <a:gd name="connsiteX2211" fmla="*/ 1261256 w 9550116"/>
                <a:gd name="connsiteY2211" fmla="*/ 414286 h 4691428"/>
                <a:gd name="connsiteX2212" fmla="*/ 1278689 w 9550116"/>
                <a:gd name="connsiteY2212" fmla="*/ 407261 h 4691428"/>
                <a:gd name="connsiteX2213" fmla="*/ 1285663 w 9550116"/>
                <a:gd name="connsiteY2213" fmla="*/ 407261 h 4691428"/>
                <a:gd name="connsiteX2214" fmla="*/ 1299610 w 9550116"/>
                <a:gd name="connsiteY2214" fmla="*/ 393211 h 4691428"/>
                <a:gd name="connsiteX2215" fmla="*/ 1327502 w 9550116"/>
                <a:gd name="connsiteY2215" fmla="*/ 393211 h 4691428"/>
                <a:gd name="connsiteX2216" fmla="*/ 1358882 w 9550116"/>
                <a:gd name="connsiteY2216" fmla="*/ 387284 h 4691428"/>
                <a:gd name="connsiteX2217" fmla="*/ 7300199 w 9550116"/>
                <a:gd name="connsiteY2217" fmla="*/ 380311 h 4691428"/>
                <a:gd name="connsiteX2218" fmla="*/ 7293157 w 9550116"/>
                <a:gd name="connsiteY2218" fmla="*/ 408459 h 4691428"/>
                <a:gd name="connsiteX2219" fmla="*/ 7345972 w 9550116"/>
                <a:gd name="connsiteY2219" fmla="*/ 408459 h 4691428"/>
                <a:gd name="connsiteX2220" fmla="*/ 7345972 w 9550116"/>
                <a:gd name="connsiteY2220" fmla="*/ 415496 h 4691428"/>
                <a:gd name="connsiteX2221" fmla="*/ 7363577 w 9550116"/>
                <a:gd name="connsiteY2221" fmla="*/ 422533 h 4691428"/>
                <a:gd name="connsiteX2222" fmla="*/ 7345972 w 9550116"/>
                <a:gd name="connsiteY2222" fmla="*/ 426051 h 4691428"/>
                <a:gd name="connsiteX2223" fmla="*/ 7451602 w 9550116"/>
                <a:gd name="connsiteY2223" fmla="*/ 426051 h 4691428"/>
                <a:gd name="connsiteX2224" fmla="*/ 7500896 w 9550116"/>
                <a:gd name="connsiteY2224" fmla="*/ 461237 h 4691428"/>
                <a:gd name="connsiteX2225" fmla="*/ 7500896 w 9550116"/>
                <a:gd name="connsiteY2225" fmla="*/ 485866 h 4691428"/>
                <a:gd name="connsiteX2226" fmla="*/ 7514980 w 9550116"/>
                <a:gd name="connsiteY2226" fmla="*/ 506977 h 4691428"/>
                <a:gd name="connsiteX2227" fmla="*/ 7500896 w 9550116"/>
                <a:gd name="connsiteY2227" fmla="*/ 524570 h 4691428"/>
                <a:gd name="connsiteX2228" fmla="*/ 7476249 w 9550116"/>
                <a:gd name="connsiteY2228" fmla="*/ 517533 h 4691428"/>
                <a:gd name="connsiteX2229" fmla="*/ 7469207 w 9550116"/>
                <a:gd name="connsiteY2229" fmla="*/ 531607 h 4691428"/>
                <a:gd name="connsiteX2230" fmla="*/ 7455123 w 9550116"/>
                <a:gd name="connsiteY2230" fmla="*/ 524570 h 4691428"/>
                <a:gd name="connsiteX2231" fmla="*/ 7416392 w 9550116"/>
                <a:gd name="connsiteY2231" fmla="*/ 531607 h 4691428"/>
                <a:gd name="connsiteX2232" fmla="*/ 7409350 w 9550116"/>
                <a:gd name="connsiteY2232" fmla="*/ 545681 h 4691428"/>
                <a:gd name="connsiteX2233" fmla="*/ 7398787 w 9550116"/>
                <a:gd name="connsiteY2233" fmla="*/ 545681 h 4691428"/>
                <a:gd name="connsiteX2234" fmla="*/ 7398787 w 9550116"/>
                <a:gd name="connsiteY2234" fmla="*/ 570311 h 4691428"/>
                <a:gd name="connsiteX2235" fmla="*/ 7377661 w 9550116"/>
                <a:gd name="connsiteY2235" fmla="*/ 577348 h 4691428"/>
                <a:gd name="connsiteX2236" fmla="*/ 7324846 w 9550116"/>
                <a:gd name="connsiteY2236" fmla="*/ 591422 h 4691428"/>
                <a:gd name="connsiteX2237" fmla="*/ 7293157 w 9550116"/>
                <a:gd name="connsiteY2237" fmla="*/ 612533 h 4691428"/>
                <a:gd name="connsiteX2238" fmla="*/ 7286115 w 9550116"/>
                <a:gd name="connsiteY2238" fmla="*/ 630126 h 4691428"/>
                <a:gd name="connsiteX2239" fmla="*/ 7300199 w 9550116"/>
                <a:gd name="connsiteY2239" fmla="*/ 630126 h 4691428"/>
                <a:gd name="connsiteX2240" fmla="*/ 7338930 w 9550116"/>
                <a:gd name="connsiteY2240" fmla="*/ 612533 h 4691428"/>
                <a:gd name="connsiteX2241" fmla="*/ 7356535 w 9550116"/>
                <a:gd name="connsiteY2241" fmla="*/ 616051 h 4691428"/>
                <a:gd name="connsiteX2242" fmla="*/ 7370619 w 9550116"/>
                <a:gd name="connsiteY2242" fmla="*/ 605496 h 4691428"/>
                <a:gd name="connsiteX2243" fmla="*/ 7416392 w 9550116"/>
                <a:gd name="connsiteY2243" fmla="*/ 598459 h 4691428"/>
                <a:gd name="connsiteX2244" fmla="*/ 7423434 w 9550116"/>
                <a:gd name="connsiteY2244" fmla="*/ 584385 h 4691428"/>
                <a:gd name="connsiteX2245" fmla="*/ 7437518 w 9550116"/>
                <a:gd name="connsiteY2245" fmla="*/ 584385 h 4691428"/>
                <a:gd name="connsiteX2246" fmla="*/ 7444560 w 9550116"/>
                <a:gd name="connsiteY2246" fmla="*/ 570311 h 4691428"/>
                <a:gd name="connsiteX2247" fmla="*/ 7469207 w 9550116"/>
                <a:gd name="connsiteY2247" fmla="*/ 577348 h 4691428"/>
                <a:gd name="connsiteX2248" fmla="*/ 7500896 w 9550116"/>
                <a:gd name="connsiteY2248" fmla="*/ 570311 h 4691428"/>
                <a:gd name="connsiteX2249" fmla="*/ 7500896 w 9550116"/>
                <a:gd name="connsiteY2249" fmla="*/ 591422 h 4691428"/>
                <a:gd name="connsiteX2250" fmla="*/ 7514980 w 9550116"/>
                <a:gd name="connsiteY2250" fmla="*/ 598459 h 4691428"/>
                <a:gd name="connsiteX2251" fmla="*/ 7659341 w 9550116"/>
                <a:gd name="connsiteY2251" fmla="*/ 598459 h 4691428"/>
                <a:gd name="connsiteX2252" fmla="*/ 7698072 w 9550116"/>
                <a:gd name="connsiteY2252" fmla="*/ 637163 h 4691428"/>
                <a:gd name="connsiteX2253" fmla="*/ 7726240 w 9550116"/>
                <a:gd name="connsiteY2253" fmla="*/ 637163 h 4691428"/>
                <a:gd name="connsiteX2254" fmla="*/ 7779055 w 9550116"/>
                <a:gd name="connsiteY2254" fmla="*/ 637163 h 4691428"/>
                <a:gd name="connsiteX2255" fmla="*/ 7793139 w 9550116"/>
                <a:gd name="connsiteY2255" fmla="*/ 605496 h 4691428"/>
                <a:gd name="connsiteX2256" fmla="*/ 7856517 w 9550116"/>
                <a:gd name="connsiteY2256" fmla="*/ 612533 h 4691428"/>
                <a:gd name="connsiteX2257" fmla="*/ 7856517 w 9550116"/>
                <a:gd name="connsiteY2257" fmla="*/ 616051 h 4691428"/>
                <a:gd name="connsiteX2258" fmla="*/ 7888206 w 9550116"/>
                <a:gd name="connsiteY2258" fmla="*/ 616051 h 4691428"/>
                <a:gd name="connsiteX2259" fmla="*/ 7895248 w 9550116"/>
                <a:gd name="connsiteY2259" fmla="*/ 630126 h 4691428"/>
                <a:gd name="connsiteX2260" fmla="*/ 7930458 w 9550116"/>
                <a:gd name="connsiteY2260" fmla="*/ 637163 h 4691428"/>
                <a:gd name="connsiteX2261" fmla="*/ 7909332 w 9550116"/>
                <a:gd name="connsiteY2261" fmla="*/ 661792 h 4691428"/>
                <a:gd name="connsiteX2262" fmla="*/ 7937500 w 9550116"/>
                <a:gd name="connsiteY2262" fmla="*/ 675866 h 4691428"/>
                <a:gd name="connsiteX2263" fmla="*/ 7976231 w 9550116"/>
                <a:gd name="connsiteY2263" fmla="*/ 735681 h 4691428"/>
                <a:gd name="connsiteX2264" fmla="*/ 8007920 w 9550116"/>
                <a:gd name="connsiteY2264" fmla="*/ 714570 h 4691428"/>
                <a:gd name="connsiteX2265" fmla="*/ 8014962 w 9550116"/>
                <a:gd name="connsiteY2265" fmla="*/ 696977 h 4691428"/>
                <a:gd name="connsiteX2266" fmla="*/ 8029046 w 9550116"/>
                <a:gd name="connsiteY2266" fmla="*/ 689940 h 4691428"/>
                <a:gd name="connsiteX2267" fmla="*/ 8046651 w 9550116"/>
                <a:gd name="connsiteY2267" fmla="*/ 711052 h 4691428"/>
                <a:gd name="connsiteX2268" fmla="*/ 8092424 w 9550116"/>
                <a:gd name="connsiteY2268" fmla="*/ 711052 h 4691428"/>
                <a:gd name="connsiteX2269" fmla="*/ 8113550 w 9550116"/>
                <a:gd name="connsiteY2269" fmla="*/ 689940 h 4691428"/>
                <a:gd name="connsiteX2270" fmla="*/ 8183970 w 9550116"/>
                <a:gd name="connsiteY2270" fmla="*/ 704015 h 4691428"/>
                <a:gd name="connsiteX2271" fmla="*/ 8226222 w 9550116"/>
                <a:gd name="connsiteY2271" fmla="*/ 689940 h 4691428"/>
                <a:gd name="connsiteX2272" fmla="*/ 8212138 w 9550116"/>
                <a:gd name="connsiteY2272" fmla="*/ 682903 h 4691428"/>
                <a:gd name="connsiteX2273" fmla="*/ 8226222 w 9550116"/>
                <a:gd name="connsiteY2273" fmla="*/ 661792 h 4691428"/>
                <a:gd name="connsiteX2274" fmla="*/ 8264953 w 9550116"/>
                <a:gd name="connsiteY2274" fmla="*/ 651237 h 4691428"/>
                <a:gd name="connsiteX2275" fmla="*/ 8264953 w 9550116"/>
                <a:gd name="connsiteY2275" fmla="*/ 644200 h 4691428"/>
                <a:gd name="connsiteX2276" fmla="*/ 8317768 w 9550116"/>
                <a:gd name="connsiteY2276" fmla="*/ 637163 h 4691428"/>
                <a:gd name="connsiteX2277" fmla="*/ 8342415 w 9550116"/>
                <a:gd name="connsiteY2277" fmla="*/ 658274 h 4691428"/>
                <a:gd name="connsiteX2278" fmla="*/ 8416355 w 9550116"/>
                <a:gd name="connsiteY2278" fmla="*/ 651237 h 4691428"/>
                <a:gd name="connsiteX2279" fmla="*/ 8395229 w 9550116"/>
                <a:gd name="connsiteY2279" fmla="*/ 675866 h 4691428"/>
                <a:gd name="connsiteX2280" fmla="*/ 8433960 w 9550116"/>
                <a:gd name="connsiteY2280" fmla="*/ 682903 h 4691428"/>
                <a:gd name="connsiteX2281" fmla="*/ 8500859 w 9550116"/>
                <a:gd name="connsiteY2281" fmla="*/ 675866 h 4691428"/>
                <a:gd name="connsiteX2282" fmla="*/ 8546632 w 9550116"/>
                <a:gd name="connsiteY2282" fmla="*/ 721607 h 4691428"/>
                <a:gd name="connsiteX2283" fmla="*/ 8578321 w 9550116"/>
                <a:gd name="connsiteY2283" fmla="*/ 728644 h 4691428"/>
                <a:gd name="connsiteX2284" fmla="*/ 8705077 w 9550116"/>
                <a:gd name="connsiteY2284" fmla="*/ 728644 h 4691428"/>
                <a:gd name="connsiteX2285" fmla="*/ 8750850 w 9550116"/>
                <a:gd name="connsiteY2285" fmla="*/ 742718 h 4691428"/>
                <a:gd name="connsiteX2286" fmla="*/ 8761413 w 9550116"/>
                <a:gd name="connsiteY2286" fmla="*/ 756792 h 4691428"/>
                <a:gd name="connsiteX2287" fmla="*/ 8761413 w 9550116"/>
                <a:gd name="connsiteY2287" fmla="*/ 781422 h 4691428"/>
                <a:gd name="connsiteX2288" fmla="*/ 8789581 w 9550116"/>
                <a:gd name="connsiteY2288" fmla="*/ 788459 h 4691428"/>
                <a:gd name="connsiteX2289" fmla="*/ 8803665 w 9550116"/>
                <a:gd name="connsiteY2289" fmla="*/ 788459 h 4691428"/>
                <a:gd name="connsiteX2290" fmla="*/ 8807186 w 9550116"/>
                <a:gd name="connsiteY2290" fmla="*/ 795496 h 4691428"/>
                <a:gd name="connsiteX2291" fmla="*/ 8895211 w 9550116"/>
                <a:gd name="connsiteY2291" fmla="*/ 795496 h 4691428"/>
                <a:gd name="connsiteX2292" fmla="*/ 8895211 w 9550116"/>
                <a:gd name="connsiteY2292" fmla="*/ 788459 h 4691428"/>
                <a:gd name="connsiteX2293" fmla="*/ 8912816 w 9550116"/>
                <a:gd name="connsiteY2293" fmla="*/ 795496 h 4691428"/>
                <a:gd name="connsiteX2294" fmla="*/ 8933942 w 9550116"/>
                <a:gd name="connsiteY2294" fmla="*/ 795496 h 4691428"/>
                <a:gd name="connsiteX2295" fmla="*/ 8986757 w 9550116"/>
                <a:gd name="connsiteY2295" fmla="*/ 774385 h 4691428"/>
                <a:gd name="connsiteX2296" fmla="*/ 8993799 w 9550116"/>
                <a:gd name="connsiteY2296" fmla="*/ 820126 h 4691428"/>
                <a:gd name="connsiteX2297" fmla="*/ 9050135 w 9550116"/>
                <a:gd name="connsiteY2297" fmla="*/ 820126 h 4691428"/>
                <a:gd name="connsiteX2298" fmla="*/ 9039572 w 9550116"/>
                <a:gd name="connsiteY2298" fmla="*/ 806052 h 4691428"/>
                <a:gd name="connsiteX2299" fmla="*/ 9046614 w 9550116"/>
                <a:gd name="connsiteY2299" fmla="*/ 781422 h 4691428"/>
                <a:gd name="connsiteX2300" fmla="*/ 9109992 w 9550116"/>
                <a:gd name="connsiteY2300" fmla="*/ 788459 h 4691428"/>
                <a:gd name="connsiteX2301" fmla="*/ 9194496 w 9550116"/>
                <a:gd name="connsiteY2301" fmla="*/ 788459 h 4691428"/>
                <a:gd name="connsiteX2302" fmla="*/ 9229706 w 9550116"/>
                <a:gd name="connsiteY2302" fmla="*/ 788459 h 4691428"/>
                <a:gd name="connsiteX2303" fmla="*/ 9261395 w 9550116"/>
                <a:gd name="connsiteY2303" fmla="*/ 806052 h 4691428"/>
                <a:gd name="connsiteX2304" fmla="*/ 9275479 w 9550116"/>
                <a:gd name="connsiteY2304" fmla="*/ 820126 h 4691428"/>
                <a:gd name="connsiteX2305" fmla="*/ 9282521 w 9550116"/>
                <a:gd name="connsiteY2305" fmla="*/ 813089 h 4691428"/>
                <a:gd name="connsiteX2306" fmla="*/ 9286042 w 9550116"/>
                <a:gd name="connsiteY2306" fmla="*/ 827163 h 4691428"/>
                <a:gd name="connsiteX2307" fmla="*/ 9300126 w 9550116"/>
                <a:gd name="connsiteY2307" fmla="*/ 827163 h 4691428"/>
                <a:gd name="connsiteX2308" fmla="*/ 9335335 w 9550116"/>
                <a:gd name="connsiteY2308" fmla="*/ 841237 h 4691428"/>
                <a:gd name="connsiteX2309" fmla="*/ 9374066 w 9550116"/>
                <a:gd name="connsiteY2309" fmla="*/ 855311 h 4691428"/>
                <a:gd name="connsiteX2310" fmla="*/ 9381108 w 9550116"/>
                <a:gd name="connsiteY2310" fmla="*/ 865867 h 4691428"/>
                <a:gd name="connsiteX2311" fmla="*/ 9391671 w 9550116"/>
                <a:gd name="connsiteY2311" fmla="*/ 865867 h 4691428"/>
                <a:gd name="connsiteX2312" fmla="*/ 9391671 w 9550116"/>
                <a:gd name="connsiteY2312" fmla="*/ 879941 h 4691428"/>
                <a:gd name="connsiteX2313" fmla="*/ 9405755 w 9550116"/>
                <a:gd name="connsiteY2313" fmla="*/ 879941 h 4691428"/>
                <a:gd name="connsiteX2314" fmla="*/ 9426881 w 9550116"/>
                <a:gd name="connsiteY2314" fmla="*/ 901052 h 4691428"/>
                <a:gd name="connsiteX2315" fmla="*/ 9426881 w 9550116"/>
                <a:gd name="connsiteY2315" fmla="*/ 946793 h 4691428"/>
                <a:gd name="connsiteX2316" fmla="*/ 9472654 w 9550116"/>
                <a:gd name="connsiteY2316" fmla="*/ 918644 h 4691428"/>
                <a:gd name="connsiteX2317" fmla="*/ 9528990 w 9550116"/>
                <a:gd name="connsiteY2317" fmla="*/ 932718 h 4691428"/>
                <a:gd name="connsiteX2318" fmla="*/ 9528990 w 9550116"/>
                <a:gd name="connsiteY2318" fmla="*/ 946793 h 4691428"/>
                <a:gd name="connsiteX2319" fmla="*/ 9550116 w 9550116"/>
                <a:gd name="connsiteY2319" fmla="*/ 946793 h 4691428"/>
                <a:gd name="connsiteX2320" fmla="*/ 9536032 w 9550116"/>
                <a:gd name="connsiteY2320" fmla="*/ 964385 h 4691428"/>
                <a:gd name="connsiteX2321" fmla="*/ 9518427 w 9550116"/>
                <a:gd name="connsiteY2321" fmla="*/ 957348 h 4691428"/>
                <a:gd name="connsiteX2322" fmla="*/ 9497301 w 9550116"/>
                <a:gd name="connsiteY2322" fmla="*/ 971422 h 4691428"/>
                <a:gd name="connsiteX2323" fmla="*/ 9511385 w 9550116"/>
                <a:gd name="connsiteY2323" fmla="*/ 999570 h 4691428"/>
                <a:gd name="connsiteX2324" fmla="*/ 9490259 w 9550116"/>
                <a:gd name="connsiteY2324" fmla="*/ 1010126 h 4691428"/>
                <a:gd name="connsiteX2325" fmla="*/ 9476175 w 9550116"/>
                <a:gd name="connsiteY2325" fmla="*/ 1024200 h 4691428"/>
                <a:gd name="connsiteX2326" fmla="*/ 9458570 w 9550116"/>
                <a:gd name="connsiteY2326" fmla="*/ 1017163 h 4691428"/>
                <a:gd name="connsiteX2327" fmla="*/ 9444486 w 9550116"/>
                <a:gd name="connsiteY2327" fmla="*/ 1003089 h 4691428"/>
                <a:gd name="connsiteX2328" fmla="*/ 9419839 w 9550116"/>
                <a:gd name="connsiteY2328" fmla="*/ 999570 h 4691428"/>
                <a:gd name="connsiteX2329" fmla="*/ 9405755 w 9550116"/>
                <a:gd name="connsiteY2329" fmla="*/ 985496 h 4691428"/>
                <a:gd name="connsiteX2330" fmla="*/ 9381108 w 9550116"/>
                <a:gd name="connsiteY2330" fmla="*/ 985496 h 4691428"/>
                <a:gd name="connsiteX2331" fmla="*/ 9374066 w 9550116"/>
                <a:gd name="connsiteY2331" fmla="*/ 978459 h 4691428"/>
                <a:gd name="connsiteX2332" fmla="*/ 9345898 w 9550116"/>
                <a:gd name="connsiteY2332" fmla="*/ 971422 h 4691428"/>
                <a:gd name="connsiteX2333" fmla="*/ 9338856 w 9550116"/>
                <a:gd name="connsiteY2333" fmla="*/ 950311 h 4691428"/>
                <a:gd name="connsiteX2334" fmla="*/ 9300126 w 9550116"/>
                <a:gd name="connsiteY2334" fmla="*/ 950311 h 4691428"/>
                <a:gd name="connsiteX2335" fmla="*/ 9300126 w 9550116"/>
                <a:gd name="connsiteY2335" fmla="*/ 964385 h 4691428"/>
                <a:gd name="connsiteX2336" fmla="*/ 9286042 w 9550116"/>
                <a:gd name="connsiteY2336" fmla="*/ 992533 h 4691428"/>
                <a:gd name="connsiteX2337" fmla="*/ 9222664 w 9550116"/>
                <a:gd name="connsiteY2337" fmla="*/ 1003089 h 4691428"/>
                <a:gd name="connsiteX2338" fmla="*/ 9201538 w 9550116"/>
                <a:gd name="connsiteY2338" fmla="*/ 1017163 h 4691428"/>
                <a:gd name="connsiteX2339" fmla="*/ 9229706 w 9550116"/>
                <a:gd name="connsiteY2339" fmla="*/ 1024200 h 4691428"/>
                <a:gd name="connsiteX2340" fmla="*/ 9247311 w 9550116"/>
                <a:gd name="connsiteY2340" fmla="*/ 1038274 h 4691428"/>
                <a:gd name="connsiteX2341" fmla="*/ 9254353 w 9550116"/>
                <a:gd name="connsiteY2341" fmla="*/ 1062904 h 4691428"/>
                <a:gd name="connsiteX2342" fmla="*/ 9286042 w 9550116"/>
                <a:gd name="connsiteY2342" fmla="*/ 1091052 h 4691428"/>
                <a:gd name="connsiteX2343" fmla="*/ 9268437 w 9550116"/>
                <a:gd name="connsiteY2343" fmla="*/ 1108645 h 4691428"/>
                <a:gd name="connsiteX2344" fmla="*/ 9240269 w 9550116"/>
                <a:gd name="connsiteY2344" fmla="*/ 1094570 h 4691428"/>
                <a:gd name="connsiteX2345" fmla="*/ 9240269 w 9550116"/>
                <a:gd name="connsiteY2345" fmla="*/ 1108645 h 4691428"/>
                <a:gd name="connsiteX2346" fmla="*/ 9169849 w 9550116"/>
                <a:gd name="connsiteY2346" fmla="*/ 1115682 h 4691428"/>
                <a:gd name="connsiteX2347" fmla="*/ 9138160 w 9550116"/>
                <a:gd name="connsiteY2347" fmla="*/ 1143830 h 4691428"/>
                <a:gd name="connsiteX2348" fmla="*/ 9085345 w 9550116"/>
                <a:gd name="connsiteY2348" fmla="*/ 1161422 h 4691428"/>
                <a:gd name="connsiteX2349" fmla="*/ 9071261 w 9550116"/>
                <a:gd name="connsiteY2349" fmla="*/ 1175496 h 4691428"/>
                <a:gd name="connsiteX2350" fmla="*/ 9050135 w 9550116"/>
                <a:gd name="connsiteY2350" fmla="*/ 1189571 h 4691428"/>
                <a:gd name="connsiteX2351" fmla="*/ 9039572 w 9550116"/>
                <a:gd name="connsiteY2351" fmla="*/ 1200126 h 4691428"/>
                <a:gd name="connsiteX2352" fmla="*/ 8972673 w 9550116"/>
                <a:gd name="connsiteY2352" fmla="*/ 1193089 h 4691428"/>
                <a:gd name="connsiteX2353" fmla="*/ 8951547 w 9550116"/>
                <a:gd name="connsiteY2353" fmla="*/ 1214200 h 4691428"/>
                <a:gd name="connsiteX2354" fmla="*/ 8874085 w 9550116"/>
                <a:gd name="connsiteY2354" fmla="*/ 1214200 h 4691428"/>
                <a:gd name="connsiteX2355" fmla="*/ 8860001 w 9550116"/>
                <a:gd name="connsiteY2355" fmla="*/ 1221237 h 4691428"/>
                <a:gd name="connsiteX2356" fmla="*/ 8842396 w 9550116"/>
                <a:gd name="connsiteY2356" fmla="*/ 1242348 h 4691428"/>
                <a:gd name="connsiteX2357" fmla="*/ 8814228 w 9550116"/>
                <a:gd name="connsiteY2357" fmla="*/ 1281052 h 4691428"/>
                <a:gd name="connsiteX2358" fmla="*/ 8842396 w 9550116"/>
                <a:gd name="connsiteY2358" fmla="*/ 1305682 h 4691428"/>
                <a:gd name="connsiteX2359" fmla="*/ 8814228 w 9550116"/>
                <a:gd name="connsiteY2359" fmla="*/ 1337348 h 4691428"/>
                <a:gd name="connsiteX2360" fmla="*/ 8803665 w 9550116"/>
                <a:gd name="connsiteY2360" fmla="*/ 1358460 h 4691428"/>
                <a:gd name="connsiteX2361" fmla="*/ 8803665 w 9550116"/>
                <a:gd name="connsiteY2361" fmla="*/ 1386608 h 4691428"/>
                <a:gd name="connsiteX2362" fmla="*/ 8814228 w 9550116"/>
                <a:gd name="connsiteY2362" fmla="*/ 1390126 h 4691428"/>
                <a:gd name="connsiteX2363" fmla="*/ 8803665 w 9550116"/>
                <a:gd name="connsiteY2363" fmla="*/ 1404200 h 4691428"/>
                <a:gd name="connsiteX2364" fmla="*/ 8796623 w 9550116"/>
                <a:gd name="connsiteY2364" fmla="*/ 1425311 h 4691428"/>
                <a:gd name="connsiteX2365" fmla="*/ 8761413 w 9550116"/>
                <a:gd name="connsiteY2365" fmla="*/ 1432349 h 4691428"/>
                <a:gd name="connsiteX2366" fmla="*/ 8761413 w 9550116"/>
                <a:gd name="connsiteY2366" fmla="*/ 1456978 h 4691428"/>
                <a:gd name="connsiteX2367" fmla="*/ 8757892 w 9550116"/>
                <a:gd name="connsiteY2367" fmla="*/ 1442904 h 4691428"/>
                <a:gd name="connsiteX2368" fmla="*/ 8750850 w 9550116"/>
                <a:gd name="connsiteY2368" fmla="*/ 1478089 h 4691428"/>
                <a:gd name="connsiteX2369" fmla="*/ 8736766 w 9550116"/>
                <a:gd name="connsiteY2369" fmla="*/ 1488645 h 4691428"/>
                <a:gd name="connsiteX2370" fmla="*/ 8722682 w 9550116"/>
                <a:gd name="connsiteY2370" fmla="*/ 1488645 h 4691428"/>
                <a:gd name="connsiteX2371" fmla="*/ 8708598 w 9550116"/>
                <a:gd name="connsiteY2371" fmla="*/ 1502719 h 4691428"/>
                <a:gd name="connsiteX2372" fmla="*/ 8705077 w 9550116"/>
                <a:gd name="connsiteY2372" fmla="*/ 1530867 h 4691428"/>
                <a:gd name="connsiteX2373" fmla="*/ 8676909 w 9550116"/>
                <a:gd name="connsiteY2373" fmla="*/ 1534386 h 4691428"/>
                <a:gd name="connsiteX2374" fmla="*/ 8676909 w 9550116"/>
                <a:gd name="connsiteY2374" fmla="*/ 1516793 h 4691428"/>
                <a:gd name="connsiteX2375" fmla="*/ 8669867 w 9550116"/>
                <a:gd name="connsiteY2375" fmla="*/ 1509756 h 4691428"/>
                <a:gd name="connsiteX2376" fmla="*/ 8669867 w 9550116"/>
                <a:gd name="connsiteY2376" fmla="*/ 1495682 h 4691428"/>
                <a:gd name="connsiteX2377" fmla="*/ 8659304 w 9550116"/>
                <a:gd name="connsiteY2377" fmla="*/ 1481608 h 4691428"/>
                <a:gd name="connsiteX2378" fmla="*/ 8645220 w 9550116"/>
                <a:gd name="connsiteY2378" fmla="*/ 1478089 h 4691428"/>
                <a:gd name="connsiteX2379" fmla="*/ 8652262 w 9550116"/>
                <a:gd name="connsiteY2379" fmla="*/ 1435867 h 4691428"/>
                <a:gd name="connsiteX2380" fmla="*/ 8645220 w 9550116"/>
                <a:gd name="connsiteY2380" fmla="*/ 1418274 h 4691428"/>
                <a:gd name="connsiteX2381" fmla="*/ 8645220 w 9550116"/>
                <a:gd name="connsiteY2381" fmla="*/ 1344385 h 4691428"/>
                <a:gd name="connsiteX2382" fmla="*/ 8659304 w 9550116"/>
                <a:gd name="connsiteY2382" fmla="*/ 1319756 h 4691428"/>
                <a:gd name="connsiteX2383" fmla="*/ 8669867 w 9550116"/>
                <a:gd name="connsiteY2383" fmla="*/ 1326793 h 4691428"/>
                <a:gd name="connsiteX2384" fmla="*/ 8669867 w 9550116"/>
                <a:gd name="connsiteY2384" fmla="*/ 1312719 h 4691428"/>
                <a:gd name="connsiteX2385" fmla="*/ 8708598 w 9550116"/>
                <a:gd name="connsiteY2385" fmla="*/ 1281052 h 4691428"/>
                <a:gd name="connsiteX2386" fmla="*/ 8715640 w 9550116"/>
                <a:gd name="connsiteY2386" fmla="*/ 1274015 h 4691428"/>
                <a:gd name="connsiteX2387" fmla="*/ 8729724 w 9550116"/>
                <a:gd name="connsiteY2387" fmla="*/ 1266978 h 4691428"/>
                <a:gd name="connsiteX2388" fmla="*/ 8743808 w 9550116"/>
                <a:gd name="connsiteY2388" fmla="*/ 1235311 h 4691428"/>
                <a:gd name="connsiteX2389" fmla="*/ 8761413 w 9550116"/>
                <a:gd name="connsiteY2389" fmla="*/ 1221237 h 4691428"/>
                <a:gd name="connsiteX2390" fmla="*/ 8757892 w 9550116"/>
                <a:gd name="connsiteY2390" fmla="*/ 1221237 h 4691428"/>
                <a:gd name="connsiteX2391" fmla="*/ 8761413 w 9550116"/>
                <a:gd name="connsiteY2391" fmla="*/ 1207163 h 4691428"/>
                <a:gd name="connsiteX2392" fmla="*/ 8775497 w 9550116"/>
                <a:gd name="connsiteY2392" fmla="*/ 1193089 h 4691428"/>
                <a:gd name="connsiteX2393" fmla="*/ 8807186 w 9550116"/>
                <a:gd name="connsiteY2393" fmla="*/ 1189571 h 4691428"/>
                <a:gd name="connsiteX2394" fmla="*/ 8814228 w 9550116"/>
                <a:gd name="connsiteY2394" fmla="*/ 1175496 h 4691428"/>
                <a:gd name="connsiteX2395" fmla="*/ 8828312 w 9550116"/>
                <a:gd name="connsiteY2395" fmla="*/ 1175496 h 4691428"/>
                <a:gd name="connsiteX2396" fmla="*/ 8842396 w 9550116"/>
                <a:gd name="connsiteY2396" fmla="*/ 1161422 h 4691428"/>
                <a:gd name="connsiteX2397" fmla="*/ 8849438 w 9550116"/>
                <a:gd name="connsiteY2397" fmla="*/ 1154385 h 4691428"/>
                <a:gd name="connsiteX2398" fmla="*/ 8867043 w 9550116"/>
                <a:gd name="connsiteY2398" fmla="*/ 1143830 h 4691428"/>
                <a:gd name="connsiteX2399" fmla="*/ 8867043 w 9550116"/>
                <a:gd name="connsiteY2399" fmla="*/ 1108645 h 4691428"/>
                <a:gd name="connsiteX2400" fmla="*/ 8835354 w 9550116"/>
                <a:gd name="connsiteY2400" fmla="*/ 1115682 h 4691428"/>
                <a:gd name="connsiteX2401" fmla="*/ 8821270 w 9550116"/>
                <a:gd name="connsiteY2401" fmla="*/ 1129756 h 4691428"/>
                <a:gd name="connsiteX2402" fmla="*/ 8814228 w 9550116"/>
                <a:gd name="connsiteY2402" fmla="*/ 1136793 h 4691428"/>
                <a:gd name="connsiteX2403" fmla="*/ 8789581 w 9550116"/>
                <a:gd name="connsiteY2403" fmla="*/ 1161422 h 4691428"/>
                <a:gd name="connsiteX2404" fmla="*/ 8768455 w 9550116"/>
                <a:gd name="connsiteY2404" fmla="*/ 1175496 h 4691428"/>
                <a:gd name="connsiteX2405" fmla="*/ 8761413 w 9550116"/>
                <a:gd name="connsiteY2405" fmla="*/ 1161422 h 4691428"/>
                <a:gd name="connsiteX2406" fmla="*/ 8750850 w 9550116"/>
                <a:gd name="connsiteY2406" fmla="*/ 1161422 h 4691428"/>
                <a:gd name="connsiteX2407" fmla="*/ 8750850 w 9550116"/>
                <a:gd name="connsiteY2407" fmla="*/ 1143830 h 4691428"/>
                <a:gd name="connsiteX2408" fmla="*/ 8683951 w 9550116"/>
                <a:gd name="connsiteY2408" fmla="*/ 1143830 h 4691428"/>
                <a:gd name="connsiteX2409" fmla="*/ 8676909 w 9550116"/>
                <a:gd name="connsiteY2409" fmla="*/ 1154385 h 4691428"/>
                <a:gd name="connsiteX2410" fmla="*/ 8652262 w 9550116"/>
                <a:gd name="connsiteY2410" fmla="*/ 1161422 h 4691428"/>
                <a:gd name="connsiteX2411" fmla="*/ 8631136 w 9550116"/>
                <a:gd name="connsiteY2411" fmla="*/ 1182533 h 4691428"/>
                <a:gd name="connsiteX2412" fmla="*/ 8610010 w 9550116"/>
                <a:gd name="connsiteY2412" fmla="*/ 1193089 h 4691428"/>
                <a:gd name="connsiteX2413" fmla="*/ 8617052 w 9550116"/>
                <a:gd name="connsiteY2413" fmla="*/ 1228274 h 4691428"/>
                <a:gd name="connsiteX2414" fmla="*/ 8606489 w 9550116"/>
                <a:gd name="connsiteY2414" fmla="*/ 1245867 h 4691428"/>
                <a:gd name="connsiteX2415" fmla="*/ 8546632 w 9550116"/>
                <a:gd name="connsiteY2415" fmla="*/ 1252904 h 4691428"/>
                <a:gd name="connsiteX2416" fmla="*/ 8546632 w 9550116"/>
                <a:gd name="connsiteY2416" fmla="*/ 1235311 h 4691428"/>
                <a:gd name="connsiteX2417" fmla="*/ 8532548 w 9550116"/>
                <a:gd name="connsiteY2417" fmla="*/ 1221237 h 4691428"/>
                <a:gd name="connsiteX2418" fmla="*/ 8507901 w 9550116"/>
                <a:gd name="connsiteY2418" fmla="*/ 1214200 h 4691428"/>
                <a:gd name="connsiteX2419" fmla="*/ 8395229 w 9550116"/>
                <a:gd name="connsiteY2419" fmla="*/ 1245867 h 4691428"/>
                <a:gd name="connsiteX2420" fmla="*/ 8381146 w 9550116"/>
                <a:gd name="connsiteY2420" fmla="*/ 1221237 h 4691428"/>
                <a:gd name="connsiteX2421" fmla="*/ 8356499 w 9550116"/>
                <a:gd name="connsiteY2421" fmla="*/ 1221237 h 4691428"/>
                <a:gd name="connsiteX2422" fmla="*/ 8282558 w 9550116"/>
                <a:gd name="connsiteY2422" fmla="*/ 1245867 h 4691428"/>
                <a:gd name="connsiteX2423" fmla="*/ 8229743 w 9550116"/>
                <a:gd name="connsiteY2423" fmla="*/ 1281052 h 4691428"/>
                <a:gd name="connsiteX2424" fmla="*/ 8219180 w 9550116"/>
                <a:gd name="connsiteY2424" fmla="*/ 1298645 h 4691428"/>
                <a:gd name="connsiteX2425" fmla="*/ 8212138 w 9550116"/>
                <a:gd name="connsiteY2425" fmla="*/ 1333830 h 4691428"/>
                <a:gd name="connsiteX2426" fmla="*/ 8176928 w 9550116"/>
                <a:gd name="connsiteY2426" fmla="*/ 1351423 h 4691428"/>
                <a:gd name="connsiteX2427" fmla="*/ 8159323 w 9550116"/>
                <a:gd name="connsiteY2427" fmla="*/ 1358460 h 4691428"/>
                <a:gd name="connsiteX2428" fmla="*/ 8145239 w 9550116"/>
                <a:gd name="connsiteY2428" fmla="*/ 1372534 h 4691428"/>
                <a:gd name="connsiteX2429" fmla="*/ 8099466 w 9550116"/>
                <a:gd name="connsiteY2429" fmla="*/ 1390126 h 4691428"/>
                <a:gd name="connsiteX2430" fmla="*/ 8127634 w 9550116"/>
                <a:gd name="connsiteY2430" fmla="*/ 1411237 h 4691428"/>
                <a:gd name="connsiteX2431" fmla="*/ 8131155 w 9550116"/>
                <a:gd name="connsiteY2431" fmla="*/ 1435867 h 4691428"/>
                <a:gd name="connsiteX2432" fmla="*/ 8152281 w 9550116"/>
                <a:gd name="connsiteY2432" fmla="*/ 1442904 h 4691428"/>
                <a:gd name="connsiteX2433" fmla="*/ 8176928 w 9550116"/>
                <a:gd name="connsiteY2433" fmla="*/ 1435867 h 4691428"/>
                <a:gd name="connsiteX2434" fmla="*/ 8183970 w 9550116"/>
                <a:gd name="connsiteY2434" fmla="*/ 1442904 h 4691428"/>
                <a:gd name="connsiteX2435" fmla="*/ 8205096 w 9550116"/>
                <a:gd name="connsiteY2435" fmla="*/ 1435867 h 4691428"/>
                <a:gd name="connsiteX2436" fmla="*/ 8212138 w 9550116"/>
                <a:gd name="connsiteY2436" fmla="*/ 1425311 h 4691428"/>
                <a:gd name="connsiteX2437" fmla="*/ 8236785 w 9550116"/>
                <a:gd name="connsiteY2437" fmla="*/ 1449941 h 4691428"/>
                <a:gd name="connsiteX2438" fmla="*/ 8257911 w 9550116"/>
                <a:gd name="connsiteY2438" fmla="*/ 1471052 h 4691428"/>
                <a:gd name="connsiteX2439" fmla="*/ 8243827 w 9550116"/>
                <a:gd name="connsiteY2439" fmla="*/ 1478089 h 4691428"/>
                <a:gd name="connsiteX2440" fmla="*/ 8250869 w 9550116"/>
                <a:gd name="connsiteY2440" fmla="*/ 1502719 h 4691428"/>
                <a:gd name="connsiteX2441" fmla="*/ 8243827 w 9550116"/>
                <a:gd name="connsiteY2441" fmla="*/ 1509756 h 4691428"/>
                <a:gd name="connsiteX2442" fmla="*/ 8236785 w 9550116"/>
                <a:gd name="connsiteY2442" fmla="*/ 1523830 h 4691428"/>
                <a:gd name="connsiteX2443" fmla="*/ 8226222 w 9550116"/>
                <a:gd name="connsiteY2443" fmla="*/ 1562534 h 4691428"/>
                <a:gd name="connsiteX2444" fmla="*/ 8191012 w 9550116"/>
                <a:gd name="connsiteY2444" fmla="*/ 1685682 h 4691428"/>
                <a:gd name="connsiteX2445" fmla="*/ 8173407 w 9550116"/>
                <a:gd name="connsiteY2445" fmla="*/ 1685682 h 4691428"/>
                <a:gd name="connsiteX2446" fmla="*/ 8173407 w 9550116"/>
                <a:gd name="connsiteY2446" fmla="*/ 1706793 h 4691428"/>
                <a:gd name="connsiteX2447" fmla="*/ 8152281 w 9550116"/>
                <a:gd name="connsiteY2447" fmla="*/ 1713830 h 4691428"/>
                <a:gd name="connsiteX2448" fmla="*/ 8152281 w 9550116"/>
                <a:gd name="connsiteY2448" fmla="*/ 1724386 h 4691428"/>
                <a:gd name="connsiteX2449" fmla="*/ 8138197 w 9550116"/>
                <a:gd name="connsiteY2449" fmla="*/ 1724386 h 4691428"/>
                <a:gd name="connsiteX2450" fmla="*/ 8145239 w 9550116"/>
                <a:gd name="connsiteY2450" fmla="*/ 1731423 h 4691428"/>
                <a:gd name="connsiteX2451" fmla="*/ 8127634 w 9550116"/>
                <a:gd name="connsiteY2451" fmla="*/ 1745497 h 4691428"/>
                <a:gd name="connsiteX2452" fmla="*/ 8120592 w 9550116"/>
                <a:gd name="connsiteY2452" fmla="*/ 1766608 h 4691428"/>
                <a:gd name="connsiteX2453" fmla="*/ 8099466 w 9550116"/>
                <a:gd name="connsiteY2453" fmla="*/ 1770127 h 4691428"/>
                <a:gd name="connsiteX2454" fmla="*/ 8092424 w 9550116"/>
                <a:gd name="connsiteY2454" fmla="*/ 1791238 h 4691428"/>
                <a:gd name="connsiteX2455" fmla="*/ 8081861 w 9550116"/>
                <a:gd name="connsiteY2455" fmla="*/ 1791238 h 4691428"/>
                <a:gd name="connsiteX2456" fmla="*/ 8074819 w 9550116"/>
                <a:gd name="connsiteY2456" fmla="*/ 1805312 h 4691428"/>
                <a:gd name="connsiteX2457" fmla="*/ 8060735 w 9550116"/>
                <a:gd name="connsiteY2457" fmla="*/ 1819386 h 4691428"/>
                <a:gd name="connsiteX2458" fmla="*/ 7993836 w 9550116"/>
                <a:gd name="connsiteY2458" fmla="*/ 1819386 h 4691428"/>
                <a:gd name="connsiteX2459" fmla="*/ 7983273 w 9550116"/>
                <a:gd name="connsiteY2459" fmla="*/ 1836979 h 4691428"/>
                <a:gd name="connsiteX2460" fmla="*/ 7962147 w 9550116"/>
                <a:gd name="connsiteY2460" fmla="*/ 1851053 h 4691428"/>
                <a:gd name="connsiteX2461" fmla="*/ 7948063 w 9550116"/>
                <a:gd name="connsiteY2461" fmla="*/ 1851053 h 4691428"/>
                <a:gd name="connsiteX2462" fmla="*/ 7941021 w 9550116"/>
                <a:gd name="connsiteY2462" fmla="*/ 1903831 h 4691428"/>
                <a:gd name="connsiteX2463" fmla="*/ 7909332 w 9550116"/>
                <a:gd name="connsiteY2463" fmla="*/ 1903831 h 4691428"/>
                <a:gd name="connsiteX2464" fmla="*/ 7902290 w 9550116"/>
                <a:gd name="connsiteY2464" fmla="*/ 1917905 h 4691428"/>
                <a:gd name="connsiteX2465" fmla="*/ 7916374 w 9550116"/>
                <a:gd name="connsiteY2465" fmla="*/ 1967164 h 4691428"/>
                <a:gd name="connsiteX2466" fmla="*/ 7937500 w 9550116"/>
                <a:gd name="connsiteY2466" fmla="*/ 2019942 h 4691428"/>
                <a:gd name="connsiteX2467" fmla="*/ 7948063 w 9550116"/>
                <a:gd name="connsiteY2467" fmla="*/ 2048090 h 4691428"/>
                <a:gd name="connsiteX2468" fmla="*/ 7941021 w 9550116"/>
                <a:gd name="connsiteY2468" fmla="*/ 2062164 h 4691428"/>
                <a:gd name="connsiteX2469" fmla="*/ 7930458 w 9550116"/>
                <a:gd name="connsiteY2469" fmla="*/ 2055127 h 4691428"/>
                <a:gd name="connsiteX2470" fmla="*/ 7923416 w 9550116"/>
                <a:gd name="connsiteY2470" fmla="*/ 2065683 h 4691428"/>
                <a:gd name="connsiteX2471" fmla="*/ 7902290 w 9550116"/>
                <a:gd name="connsiteY2471" fmla="*/ 2065683 h 4691428"/>
                <a:gd name="connsiteX2472" fmla="*/ 7856517 w 9550116"/>
                <a:gd name="connsiteY2472" fmla="*/ 2072719 h 4691428"/>
                <a:gd name="connsiteX2473" fmla="*/ 7863559 w 9550116"/>
                <a:gd name="connsiteY2473" fmla="*/ 2048090 h 4691428"/>
                <a:gd name="connsiteX2474" fmla="*/ 7870601 w 9550116"/>
                <a:gd name="connsiteY2474" fmla="*/ 2009386 h 4691428"/>
                <a:gd name="connsiteX2475" fmla="*/ 7856517 w 9550116"/>
                <a:gd name="connsiteY2475" fmla="*/ 1981238 h 4691428"/>
                <a:gd name="connsiteX2476" fmla="*/ 7817786 w 9550116"/>
                <a:gd name="connsiteY2476" fmla="*/ 1967164 h 4691428"/>
                <a:gd name="connsiteX2477" fmla="*/ 7831870 w 9550116"/>
                <a:gd name="connsiteY2477" fmla="*/ 1935497 h 4691428"/>
                <a:gd name="connsiteX2478" fmla="*/ 7824828 w 9550116"/>
                <a:gd name="connsiteY2478" fmla="*/ 1935497 h 4691428"/>
                <a:gd name="connsiteX2479" fmla="*/ 7810744 w 9550116"/>
                <a:gd name="connsiteY2479" fmla="*/ 1921423 h 4691428"/>
                <a:gd name="connsiteX2480" fmla="*/ 7796660 w 9550116"/>
                <a:gd name="connsiteY2480" fmla="*/ 1910867 h 4691428"/>
                <a:gd name="connsiteX2481" fmla="*/ 7779055 w 9550116"/>
                <a:gd name="connsiteY2481" fmla="*/ 1917905 h 4691428"/>
                <a:gd name="connsiteX2482" fmla="*/ 7779055 w 9550116"/>
                <a:gd name="connsiteY2482" fmla="*/ 1921423 h 4691428"/>
                <a:gd name="connsiteX2483" fmla="*/ 7764971 w 9550116"/>
                <a:gd name="connsiteY2483" fmla="*/ 1935497 h 4691428"/>
                <a:gd name="connsiteX2484" fmla="*/ 7726240 w 9550116"/>
                <a:gd name="connsiteY2484" fmla="*/ 1935497 h 4691428"/>
                <a:gd name="connsiteX2485" fmla="*/ 7743845 w 9550116"/>
                <a:gd name="connsiteY2485" fmla="*/ 1896793 h 4691428"/>
                <a:gd name="connsiteX2486" fmla="*/ 7712156 w 9550116"/>
                <a:gd name="connsiteY2486" fmla="*/ 1903831 h 4691428"/>
                <a:gd name="connsiteX2487" fmla="*/ 7705114 w 9550116"/>
                <a:gd name="connsiteY2487" fmla="*/ 1896793 h 4691428"/>
                <a:gd name="connsiteX2488" fmla="*/ 7687509 w 9550116"/>
                <a:gd name="connsiteY2488" fmla="*/ 1917905 h 4691428"/>
                <a:gd name="connsiteX2489" fmla="*/ 7666383 w 9550116"/>
                <a:gd name="connsiteY2489" fmla="*/ 1928460 h 4691428"/>
                <a:gd name="connsiteX2490" fmla="*/ 7659341 w 9550116"/>
                <a:gd name="connsiteY2490" fmla="*/ 1942534 h 4691428"/>
                <a:gd name="connsiteX2491" fmla="*/ 7613568 w 9550116"/>
                <a:gd name="connsiteY2491" fmla="*/ 1942534 h 4691428"/>
                <a:gd name="connsiteX2492" fmla="*/ 7620610 w 9550116"/>
                <a:gd name="connsiteY2492" fmla="*/ 1963645 h 4691428"/>
                <a:gd name="connsiteX2493" fmla="*/ 7641736 w 9550116"/>
                <a:gd name="connsiteY2493" fmla="*/ 1963645 h 4691428"/>
                <a:gd name="connsiteX2494" fmla="*/ 7641736 w 9550116"/>
                <a:gd name="connsiteY2494" fmla="*/ 1974201 h 4691428"/>
                <a:gd name="connsiteX2495" fmla="*/ 7659341 w 9550116"/>
                <a:gd name="connsiteY2495" fmla="*/ 1974201 h 4691428"/>
                <a:gd name="connsiteX2496" fmla="*/ 7659341 w 9550116"/>
                <a:gd name="connsiteY2496" fmla="*/ 1988275 h 4691428"/>
                <a:gd name="connsiteX2497" fmla="*/ 7680467 w 9550116"/>
                <a:gd name="connsiteY2497" fmla="*/ 1995312 h 4691428"/>
                <a:gd name="connsiteX2498" fmla="*/ 7694551 w 9550116"/>
                <a:gd name="connsiteY2498" fmla="*/ 1981238 h 4691428"/>
                <a:gd name="connsiteX2499" fmla="*/ 7740324 w 9550116"/>
                <a:gd name="connsiteY2499" fmla="*/ 2009386 h 4691428"/>
                <a:gd name="connsiteX2500" fmla="*/ 7705114 w 9550116"/>
                <a:gd name="connsiteY2500" fmla="*/ 2009386 h 4691428"/>
                <a:gd name="connsiteX2501" fmla="*/ 7698072 w 9550116"/>
                <a:gd name="connsiteY2501" fmla="*/ 2041053 h 4691428"/>
                <a:gd name="connsiteX2502" fmla="*/ 7694551 w 9550116"/>
                <a:gd name="connsiteY2502" fmla="*/ 2048090 h 4691428"/>
                <a:gd name="connsiteX2503" fmla="*/ 7666383 w 9550116"/>
                <a:gd name="connsiteY2503" fmla="*/ 2055127 h 4691428"/>
                <a:gd name="connsiteX2504" fmla="*/ 7698072 w 9550116"/>
                <a:gd name="connsiteY2504" fmla="*/ 2118460 h 4691428"/>
                <a:gd name="connsiteX2505" fmla="*/ 7719198 w 9550116"/>
                <a:gd name="connsiteY2505" fmla="*/ 2125497 h 4691428"/>
                <a:gd name="connsiteX2506" fmla="*/ 7712156 w 9550116"/>
                <a:gd name="connsiteY2506" fmla="*/ 2199386 h 4691428"/>
                <a:gd name="connsiteX2507" fmla="*/ 7726240 w 9550116"/>
                <a:gd name="connsiteY2507" fmla="*/ 2262720 h 4691428"/>
                <a:gd name="connsiteX2508" fmla="*/ 7705114 w 9550116"/>
                <a:gd name="connsiteY2508" fmla="*/ 2283831 h 4691428"/>
                <a:gd name="connsiteX2509" fmla="*/ 7698072 w 9550116"/>
                <a:gd name="connsiteY2509" fmla="*/ 2290868 h 4691428"/>
                <a:gd name="connsiteX2510" fmla="*/ 7687509 w 9550116"/>
                <a:gd name="connsiteY2510" fmla="*/ 2315497 h 4691428"/>
                <a:gd name="connsiteX2511" fmla="*/ 7659341 w 9550116"/>
                <a:gd name="connsiteY2511" fmla="*/ 2329572 h 4691428"/>
                <a:gd name="connsiteX2512" fmla="*/ 7641736 w 9550116"/>
                <a:gd name="connsiteY2512" fmla="*/ 2361238 h 4691428"/>
                <a:gd name="connsiteX2513" fmla="*/ 7627652 w 9550116"/>
                <a:gd name="connsiteY2513" fmla="*/ 2375312 h 4691428"/>
                <a:gd name="connsiteX2514" fmla="*/ 7620610 w 9550116"/>
                <a:gd name="connsiteY2514" fmla="*/ 2396423 h 4691428"/>
                <a:gd name="connsiteX2515" fmla="*/ 7606526 w 9550116"/>
                <a:gd name="connsiteY2515" fmla="*/ 2396423 h 4691428"/>
                <a:gd name="connsiteX2516" fmla="*/ 7606526 w 9550116"/>
                <a:gd name="connsiteY2516" fmla="*/ 2406979 h 4691428"/>
                <a:gd name="connsiteX2517" fmla="*/ 7588921 w 9550116"/>
                <a:gd name="connsiteY2517" fmla="*/ 2421053 h 4691428"/>
                <a:gd name="connsiteX2518" fmla="*/ 7507938 w 9550116"/>
                <a:gd name="connsiteY2518" fmla="*/ 2421053 h 4691428"/>
                <a:gd name="connsiteX2519" fmla="*/ 7500896 w 9550116"/>
                <a:gd name="connsiteY2519" fmla="*/ 2442164 h 4691428"/>
                <a:gd name="connsiteX2520" fmla="*/ 7462165 w 9550116"/>
                <a:gd name="connsiteY2520" fmla="*/ 2452720 h 4691428"/>
                <a:gd name="connsiteX2521" fmla="*/ 7437518 w 9550116"/>
                <a:gd name="connsiteY2521" fmla="*/ 2459757 h 4691428"/>
                <a:gd name="connsiteX2522" fmla="*/ 7430476 w 9550116"/>
                <a:gd name="connsiteY2522" fmla="*/ 2473831 h 4691428"/>
                <a:gd name="connsiteX2523" fmla="*/ 7391745 w 9550116"/>
                <a:gd name="connsiteY2523" fmla="*/ 2459757 h 4691428"/>
                <a:gd name="connsiteX2524" fmla="*/ 7353014 w 9550116"/>
                <a:gd name="connsiteY2524" fmla="*/ 2466794 h 4691428"/>
                <a:gd name="connsiteX2525" fmla="*/ 7338930 w 9550116"/>
                <a:gd name="connsiteY2525" fmla="*/ 2494942 h 4691428"/>
                <a:gd name="connsiteX2526" fmla="*/ 7307241 w 9550116"/>
                <a:gd name="connsiteY2526" fmla="*/ 2505498 h 4691428"/>
                <a:gd name="connsiteX2527" fmla="*/ 7317804 w 9550116"/>
                <a:gd name="connsiteY2527" fmla="*/ 2533646 h 4691428"/>
                <a:gd name="connsiteX2528" fmla="*/ 7324846 w 9550116"/>
                <a:gd name="connsiteY2528" fmla="*/ 2544201 h 4691428"/>
                <a:gd name="connsiteX2529" fmla="*/ 7331888 w 9550116"/>
                <a:gd name="connsiteY2529" fmla="*/ 2558275 h 4691428"/>
                <a:gd name="connsiteX2530" fmla="*/ 7353014 w 9550116"/>
                <a:gd name="connsiteY2530" fmla="*/ 2565313 h 4691428"/>
                <a:gd name="connsiteX2531" fmla="*/ 7353014 w 9550116"/>
                <a:gd name="connsiteY2531" fmla="*/ 2579387 h 4691428"/>
                <a:gd name="connsiteX2532" fmla="*/ 7363577 w 9550116"/>
                <a:gd name="connsiteY2532" fmla="*/ 2579387 h 4691428"/>
                <a:gd name="connsiteX2533" fmla="*/ 7377661 w 9550116"/>
                <a:gd name="connsiteY2533" fmla="*/ 2611053 h 4691428"/>
                <a:gd name="connsiteX2534" fmla="*/ 7398787 w 9550116"/>
                <a:gd name="connsiteY2534" fmla="*/ 2632165 h 4691428"/>
                <a:gd name="connsiteX2535" fmla="*/ 7398787 w 9550116"/>
                <a:gd name="connsiteY2535" fmla="*/ 2656794 h 4691428"/>
                <a:gd name="connsiteX2536" fmla="*/ 7402308 w 9550116"/>
                <a:gd name="connsiteY2536" fmla="*/ 2684942 h 4691428"/>
                <a:gd name="connsiteX2537" fmla="*/ 7398787 w 9550116"/>
                <a:gd name="connsiteY2537" fmla="*/ 2702535 h 4691428"/>
                <a:gd name="connsiteX2538" fmla="*/ 7384703 w 9550116"/>
                <a:gd name="connsiteY2538" fmla="*/ 2716609 h 4691428"/>
                <a:gd name="connsiteX2539" fmla="*/ 7370619 w 9550116"/>
                <a:gd name="connsiteY2539" fmla="*/ 2748276 h 4691428"/>
                <a:gd name="connsiteX2540" fmla="*/ 7331888 w 9550116"/>
                <a:gd name="connsiteY2540" fmla="*/ 2762350 h 4691428"/>
                <a:gd name="connsiteX2541" fmla="*/ 7324846 w 9550116"/>
                <a:gd name="connsiteY2541" fmla="*/ 2776424 h 4691428"/>
                <a:gd name="connsiteX2542" fmla="*/ 7310762 w 9550116"/>
                <a:gd name="connsiteY2542" fmla="*/ 2783461 h 4691428"/>
                <a:gd name="connsiteX2543" fmla="*/ 7310762 w 9550116"/>
                <a:gd name="connsiteY2543" fmla="*/ 2786979 h 4691428"/>
                <a:gd name="connsiteX2544" fmla="*/ 7293157 w 9550116"/>
                <a:gd name="connsiteY2544" fmla="*/ 2801053 h 4691428"/>
                <a:gd name="connsiteX2545" fmla="*/ 7279073 w 9550116"/>
                <a:gd name="connsiteY2545" fmla="*/ 2783461 h 4691428"/>
                <a:gd name="connsiteX2546" fmla="*/ 7264989 w 9550116"/>
                <a:gd name="connsiteY2546" fmla="*/ 2755313 h 4691428"/>
                <a:gd name="connsiteX2547" fmla="*/ 7254426 w 9550116"/>
                <a:gd name="connsiteY2547" fmla="*/ 2755313 h 4691428"/>
                <a:gd name="connsiteX2548" fmla="*/ 7254426 w 9550116"/>
                <a:gd name="connsiteY2548" fmla="*/ 2741239 h 4691428"/>
                <a:gd name="connsiteX2549" fmla="*/ 7226258 w 9550116"/>
                <a:gd name="connsiteY2549" fmla="*/ 2734201 h 4691428"/>
                <a:gd name="connsiteX2550" fmla="*/ 7226258 w 9550116"/>
                <a:gd name="connsiteY2550" fmla="*/ 2723646 h 4691428"/>
                <a:gd name="connsiteX2551" fmla="*/ 7208653 w 9550116"/>
                <a:gd name="connsiteY2551" fmla="*/ 2723646 h 4691428"/>
                <a:gd name="connsiteX2552" fmla="*/ 7201611 w 9550116"/>
                <a:gd name="connsiteY2552" fmla="*/ 2702535 h 4691428"/>
                <a:gd name="connsiteX2553" fmla="*/ 7194569 w 9550116"/>
                <a:gd name="connsiteY2553" fmla="*/ 2709572 h 4691428"/>
                <a:gd name="connsiteX2554" fmla="*/ 7173443 w 9550116"/>
                <a:gd name="connsiteY2554" fmla="*/ 2684942 h 4691428"/>
                <a:gd name="connsiteX2555" fmla="*/ 7155838 w 9550116"/>
                <a:gd name="connsiteY2555" fmla="*/ 2716609 h 4691428"/>
                <a:gd name="connsiteX2556" fmla="*/ 7141754 w 9550116"/>
                <a:gd name="connsiteY2556" fmla="*/ 2723646 h 4691428"/>
                <a:gd name="connsiteX2557" fmla="*/ 7134712 w 9550116"/>
                <a:gd name="connsiteY2557" fmla="*/ 2762350 h 4691428"/>
                <a:gd name="connsiteX2558" fmla="*/ 7141754 w 9550116"/>
                <a:gd name="connsiteY2558" fmla="*/ 2783461 h 4691428"/>
                <a:gd name="connsiteX2559" fmla="*/ 7155838 w 9550116"/>
                <a:gd name="connsiteY2559" fmla="*/ 2786979 h 4691428"/>
                <a:gd name="connsiteX2560" fmla="*/ 7162880 w 9550116"/>
                <a:gd name="connsiteY2560" fmla="*/ 2832720 h 4691428"/>
                <a:gd name="connsiteX2561" fmla="*/ 7166401 w 9550116"/>
                <a:gd name="connsiteY2561" fmla="*/ 2846794 h 4691428"/>
                <a:gd name="connsiteX2562" fmla="*/ 7180485 w 9550116"/>
                <a:gd name="connsiteY2562" fmla="*/ 2860869 h 4691428"/>
                <a:gd name="connsiteX2563" fmla="*/ 7212174 w 9550116"/>
                <a:gd name="connsiteY2563" fmla="*/ 2878461 h 4691428"/>
                <a:gd name="connsiteX2564" fmla="*/ 7219216 w 9550116"/>
                <a:gd name="connsiteY2564" fmla="*/ 2885498 h 4691428"/>
                <a:gd name="connsiteX2565" fmla="*/ 7226258 w 9550116"/>
                <a:gd name="connsiteY2565" fmla="*/ 2899572 h 4691428"/>
                <a:gd name="connsiteX2566" fmla="*/ 7240342 w 9550116"/>
                <a:gd name="connsiteY2566" fmla="*/ 2906609 h 4691428"/>
                <a:gd name="connsiteX2567" fmla="*/ 7240342 w 9550116"/>
                <a:gd name="connsiteY2567" fmla="*/ 2931239 h 4691428"/>
                <a:gd name="connsiteX2568" fmla="*/ 7254426 w 9550116"/>
                <a:gd name="connsiteY2568" fmla="*/ 2945313 h 4691428"/>
                <a:gd name="connsiteX2569" fmla="*/ 7261468 w 9550116"/>
                <a:gd name="connsiteY2569" fmla="*/ 2973461 h 4691428"/>
                <a:gd name="connsiteX2570" fmla="*/ 7233300 w 9550116"/>
                <a:gd name="connsiteY2570" fmla="*/ 2976979 h 4691428"/>
                <a:gd name="connsiteX2571" fmla="*/ 7201611 w 9550116"/>
                <a:gd name="connsiteY2571" fmla="*/ 2973461 h 4691428"/>
                <a:gd name="connsiteX2572" fmla="*/ 7194569 w 9550116"/>
                <a:gd name="connsiteY2572" fmla="*/ 2966424 h 4691428"/>
                <a:gd name="connsiteX2573" fmla="*/ 7180485 w 9550116"/>
                <a:gd name="connsiteY2573" fmla="*/ 2931239 h 4691428"/>
                <a:gd name="connsiteX2574" fmla="*/ 7162880 w 9550116"/>
                <a:gd name="connsiteY2574" fmla="*/ 2913646 h 4691428"/>
                <a:gd name="connsiteX2575" fmla="*/ 7166401 w 9550116"/>
                <a:gd name="connsiteY2575" fmla="*/ 2892535 h 4691428"/>
                <a:gd name="connsiteX2576" fmla="*/ 7134712 w 9550116"/>
                <a:gd name="connsiteY2576" fmla="*/ 2853831 h 4691428"/>
                <a:gd name="connsiteX2577" fmla="*/ 7134712 w 9550116"/>
                <a:gd name="connsiteY2577" fmla="*/ 2832720 h 4691428"/>
                <a:gd name="connsiteX2578" fmla="*/ 7113587 w 9550116"/>
                <a:gd name="connsiteY2578" fmla="*/ 2822165 h 4691428"/>
                <a:gd name="connsiteX2579" fmla="*/ 7110066 w 9550116"/>
                <a:gd name="connsiteY2579" fmla="*/ 2801053 h 4691428"/>
                <a:gd name="connsiteX2580" fmla="*/ 7113587 w 9550116"/>
                <a:gd name="connsiteY2580" fmla="*/ 2776424 h 4691428"/>
                <a:gd name="connsiteX2581" fmla="*/ 7103024 w 9550116"/>
                <a:gd name="connsiteY2581" fmla="*/ 2755313 h 4691428"/>
                <a:gd name="connsiteX2582" fmla="*/ 7103024 w 9550116"/>
                <a:gd name="connsiteY2582" fmla="*/ 2741239 h 4691428"/>
                <a:gd name="connsiteX2583" fmla="*/ 7127670 w 9550116"/>
                <a:gd name="connsiteY2583" fmla="*/ 2734201 h 4691428"/>
                <a:gd name="connsiteX2584" fmla="*/ 7120629 w 9550116"/>
                <a:gd name="connsiteY2584" fmla="*/ 2723646 h 4691428"/>
                <a:gd name="connsiteX2585" fmla="*/ 7127670 w 9550116"/>
                <a:gd name="connsiteY2585" fmla="*/ 2709572 h 4691428"/>
                <a:gd name="connsiteX2586" fmla="*/ 7113587 w 9550116"/>
                <a:gd name="connsiteY2586" fmla="*/ 2677905 h 4691428"/>
                <a:gd name="connsiteX2587" fmla="*/ 7113587 w 9550116"/>
                <a:gd name="connsiteY2587" fmla="*/ 2639201 h 4691428"/>
                <a:gd name="connsiteX2588" fmla="*/ 7103024 w 9550116"/>
                <a:gd name="connsiteY2588" fmla="*/ 2625127 h 4691428"/>
                <a:gd name="connsiteX2589" fmla="*/ 7095982 w 9550116"/>
                <a:gd name="connsiteY2589" fmla="*/ 2604016 h 4691428"/>
                <a:gd name="connsiteX2590" fmla="*/ 7074856 w 9550116"/>
                <a:gd name="connsiteY2590" fmla="*/ 2579387 h 4691428"/>
                <a:gd name="connsiteX2591" fmla="*/ 7050209 w 9550116"/>
                <a:gd name="connsiteY2591" fmla="*/ 2586424 h 4691428"/>
                <a:gd name="connsiteX2592" fmla="*/ 7043167 w 9550116"/>
                <a:gd name="connsiteY2592" fmla="*/ 2604016 h 4691428"/>
                <a:gd name="connsiteX2593" fmla="*/ 7029083 w 9550116"/>
                <a:gd name="connsiteY2593" fmla="*/ 2604016 h 4691428"/>
                <a:gd name="connsiteX2594" fmla="*/ 7022041 w 9550116"/>
                <a:gd name="connsiteY2594" fmla="*/ 2618090 h 4691428"/>
                <a:gd name="connsiteX2595" fmla="*/ 7004436 w 9550116"/>
                <a:gd name="connsiteY2595" fmla="*/ 2596979 h 4691428"/>
                <a:gd name="connsiteX2596" fmla="*/ 6997394 w 9550116"/>
                <a:gd name="connsiteY2596" fmla="*/ 2589942 h 4691428"/>
                <a:gd name="connsiteX2597" fmla="*/ 7004436 w 9550116"/>
                <a:gd name="connsiteY2597" fmla="*/ 2579387 h 4691428"/>
                <a:gd name="connsiteX2598" fmla="*/ 7004436 w 9550116"/>
                <a:gd name="connsiteY2598" fmla="*/ 2533646 h 4691428"/>
                <a:gd name="connsiteX2599" fmla="*/ 6990352 w 9550116"/>
                <a:gd name="connsiteY2599" fmla="*/ 2494942 h 4691428"/>
                <a:gd name="connsiteX2600" fmla="*/ 6983310 w 9550116"/>
                <a:gd name="connsiteY2600" fmla="*/ 2505498 h 4691428"/>
                <a:gd name="connsiteX2601" fmla="*/ 6972747 w 9550116"/>
                <a:gd name="connsiteY2601" fmla="*/ 2466794 h 4691428"/>
                <a:gd name="connsiteX2602" fmla="*/ 6958663 w 9550116"/>
                <a:gd name="connsiteY2602" fmla="*/ 2452720 h 4691428"/>
                <a:gd name="connsiteX2603" fmla="*/ 6951621 w 9550116"/>
                <a:gd name="connsiteY2603" fmla="*/ 2442164 h 4691428"/>
                <a:gd name="connsiteX2604" fmla="*/ 6930495 w 9550116"/>
                <a:gd name="connsiteY2604" fmla="*/ 2421053 h 4691428"/>
                <a:gd name="connsiteX2605" fmla="*/ 6891764 w 9550116"/>
                <a:gd name="connsiteY2605" fmla="*/ 2442164 h 4691428"/>
                <a:gd name="connsiteX2606" fmla="*/ 6874159 w 9550116"/>
                <a:gd name="connsiteY2606" fmla="*/ 2445683 h 4691428"/>
                <a:gd name="connsiteX2607" fmla="*/ 6824865 w 9550116"/>
                <a:gd name="connsiteY2607" fmla="*/ 2445683 h 4691428"/>
                <a:gd name="connsiteX2608" fmla="*/ 6814302 w 9550116"/>
                <a:gd name="connsiteY2608" fmla="*/ 2459757 h 4691428"/>
                <a:gd name="connsiteX2609" fmla="*/ 6807260 w 9550116"/>
                <a:gd name="connsiteY2609" fmla="*/ 2466794 h 4691428"/>
                <a:gd name="connsiteX2610" fmla="*/ 6786134 w 9550116"/>
                <a:gd name="connsiteY2610" fmla="*/ 2480868 h 4691428"/>
                <a:gd name="connsiteX2611" fmla="*/ 6733319 w 9550116"/>
                <a:gd name="connsiteY2611" fmla="*/ 2526609 h 4691428"/>
                <a:gd name="connsiteX2612" fmla="*/ 6687546 w 9550116"/>
                <a:gd name="connsiteY2612" fmla="*/ 2565313 h 4691428"/>
                <a:gd name="connsiteX2613" fmla="*/ 6676983 w 9550116"/>
                <a:gd name="connsiteY2613" fmla="*/ 2579387 h 4691428"/>
                <a:gd name="connsiteX2614" fmla="*/ 6680504 w 9550116"/>
                <a:gd name="connsiteY2614" fmla="*/ 2589942 h 4691428"/>
                <a:gd name="connsiteX2615" fmla="*/ 6669941 w 9550116"/>
                <a:gd name="connsiteY2615" fmla="*/ 2589942 h 4691428"/>
                <a:gd name="connsiteX2616" fmla="*/ 6641773 w 9550116"/>
                <a:gd name="connsiteY2616" fmla="*/ 2604016 h 4691428"/>
                <a:gd name="connsiteX2617" fmla="*/ 6624168 w 9550116"/>
                <a:gd name="connsiteY2617" fmla="*/ 2618090 h 4691428"/>
                <a:gd name="connsiteX2618" fmla="*/ 6631210 w 9550116"/>
                <a:gd name="connsiteY2618" fmla="*/ 2639201 h 4691428"/>
                <a:gd name="connsiteX2619" fmla="*/ 6617126 w 9550116"/>
                <a:gd name="connsiteY2619" fmla="*/ 2688461 h 4691428"/>
                <a:gd name="connsiteX2620" fmla="*/ 6610084 w 9550116"/>
                <a:gd name="connsiteY2620" fmla="*/ 2762350 h 4691428"/>
                <a:gd name="connsiteX2621" fmla="*/ 6596000 w 9550116"/>
                <a:gd name="connsiteY2621" fmla="*/ 2762350 h 4691428"/>
                <a:gd name="connsiteX2622" fmla="*/ 6588958 w 9550116"/>
                <a:gd name="connsiteY2622" fmla="*/ 2786979 h 4691428"/>
                <a:gd name="connsiteX2623" fmla="*/ 6564311 w 9550116"/>
                <a:gd name="connsiteY2623" fmla="*/ 2794017 h 4691428"/>
                <a:gd name="connsiteX2624" fmla="*/ 6543185 w 9550116"/>
                <a:gd name="connsiteY2624" fmla="*/ 2808091 h 4691428"/>
                <a:gd name="connsiteX2625" fmla="*/ 6511496 w 9550116"/>
                <a:gd name="connsiteY2625" fmla="*/ 2741239 h 4691428"/>
                <a:gd name="connsiteX2626" fmla="*/ 6497412 w 9550116"/>
                <a:gd name="connsiteY2626" fmla="*/ 2730683 h 4691428"/>
                <a:gd name="connsiteX2627" fmla="*/ 6486849 w 9550116"/>
                <a:gd name="connsiteY2627" fmla="*/ 2723646 h 4691428"/>
                <a:gd name="connsiteX2628" fmla="*/ 6497412 w 9550116"/>
                <a:gd name="connsiteY2628" fmla="*/ 2688461 h 4691428"/>
                <a:gd name="connsiteX2629" fmla="*/ 6479807 w 9550116"/>
                <a:gd name="connsiteY2629" fmla="*/ 2663831 h 4691428"/>
                <a:gd name="connsiteX2630" fmla="*/ 6458681 w 9550116"/>
                <a:gd name="connsiteY2630" fmla="*/ 2642720 h 4691428"/>
                <a:gd name="connsiteX2631" fmla="*/ 6444597 w 9550116"/>
                <a:gd name="connsiteY2631" fmla="*/ 2604016 h 4691428"/>
                <a:gd name="connsiteX2632" fmla="*/ 6434034 w 9550116"/>
                <a:gd name="connsiteY2632" fmla="*/ 2512535 h 4691428"/>
                <a:gd name="connsiteX2633" fmla="*/ 6419950 w 9550116"/>
                <a:gd name="connsiteY2633" fmla="*/ 2435127 h 4691428"/>
                <a:gd name="connsiteX2634" fmla="*/ 6405866 w 9550116"/>
                <a:gd name="connsiteY2634" fmla="*/ 2466794 h 4691428"/>
                <a:gd name="connsiteX2635" fmla="*/ 6374177 w 9550116"/>
                <a:gd name="connsiteY2635" fmla="*/ 2466794 h 4691428"/>
                <a:gd name="connsiteX2636" fmla="*/ 6360093 w 9550116"/>
                <a:gd name="connsiteY2636" fmla="*/ 2466794 h 4691428"/>
                <a:gd name="connsiteX2637" fmla="*/ 6335446 w 9550116"/>
                <a:gd name="connsiteY2637" fmla="*/ 2445683 h 4691428"/>
                <a:gd name="connsiteX2638" fmla="*/ 6346010 w 9550116"/>
                <a:gd name="connsiteY2638" fmla="*/ 2435127 h 4691428"/>
                <a:gd name="connsiteX2639" fmla="*/ 6346010 w 9550116"/>
                <a:gd name="connsiteY2639" fmla="*/ 2414016 h 4691428"/>
                <a:gd name="connsiteX2640" fmla="*/ 6321362 w 9550116"/>
                <a:gd name="connsiteY2640" fmla="*/ 2406979 h 4691428"/>
                <a:gd name="connsiteX2641" fmla="*/ 6300236 w 9550116"/>
                <a:gd name="connsiteY2641" fmla="*/ 2396423 h 4691428"/>
                <a:gd name="connsiteX2642" fmla="*/ 6296716 w 9550116"/>
                <a:gd name="connsiteY2642" fmla="*/ 2375312 h 4691428"/>
                <a:gd name="connsiteX2643" fmla="*/ 6282631 w 9550116"/>
                <a:gd name="connsiteY2643" fmla="*/ 2354201 h 4691428"/>
                <a:gd name="connsiteX2644" fmla="*/ 6254463 w 9550116"/>
                <a:gd name="connsiteY2644" fmla="*/ 2354201 h 4691428"/>
                <a:gd name="connsiteX2645" fmla="*/ 6254463 w 9550116"/>
                <a:gd name="connsiteY2645" fmla="*/ 2343646 h 4691428"/>
                <a:gd name="connsiteX2646" fmla="*/ 6215733 w 9550116"/>
                <a:gd name="connsiteY2646" fmla="*/ 2347164 h 4691428"/>
                <a:gd name="connsiteX2647" fmla="*/ 6201648 w 9550116"/>
                <a:gd name="connsiteY2647" fmla="*/ 2347164 h 4691428"/>
                <a:gd name="connsiteX2648" fmla="*/ 6191086 w 9550116"/>
                <a:gd name="connsiteY2648" fmla="*/ 2354201 h 4691428"/>
                <a:gd name="connsiteX2649" fmla="*/ 6032641 w 9550116"/>
                <a:gd name="connsiteY2649" fmla="*/ 2343646 h 4691428"/>
                <a:gd name="connsiteX2650" fmla="*/ 6018557 w 9550116"/>
                <a:gd name="connsiteY2650" fmla="*/ 2322535 h 4691428"/>
                <a:gd name="connsiteX2651" fmla="*/ 6007994 w 9550116"/>
                <a:gd name="connsiteY2651" fmla="*/ 2308461 h 4691428"/>
                <a:gd name="connsiteX2652" fmla="*/ 5993910 w 9550116"/>
                <a:gd name="connsiteY2652" fmla="*/ 2301423 h 4691428"/>
                <a:gd name="connsiteX2653" fmla="*/ 5909406 w 9550116"/>
                <a:gd name="connsiteY2653" fmla="*/ 2297905 h 4691428"/>
                <a:gd name="connsiteX2654" fmla="*/ 5895322 w 9550116"/>
                <a:gd name="connsiteY2654" fmla="*/ 2283831 h 4691428"/>
                <a:gd name="connsiteX2655" fmla="*/ 5849549 w 9550116"/>
                <a:gd name="connsiteY2655" fmla="*/ 2262720 h 4691428"/>
                <a:gd name="connsiteX2656" fmla="*/ 5821381 w 9550116"/>
                <a:gd name="connsiteY2656" fmla="*/ 2206423 h 4691428"/>
                <a:gd name="connsiteX2657" fmla="*/ 5768566 w 9550116"/>
                <a:gd name="connsiteY2657" fmla="*/ 2255683 h 4691428"/>
                <a:gd name="connsiteX2658" fmla="*/ 5814339 w 9550116"/>
                <a:gd name="connsiteY2658" fmla="*/ 2301423 h 4691428"/>
                <a:gd name="connsiteX2659" fmla="*/ 5849549 w 9550116"/>
                <a:gd name="connsiteY2659" fmla="*/ 2336609 h 4691428"/>
                <a:gd name="connsiteX2660" fmla="*/ 5856591 w 9550116"/>
                <a:gd name="connsiteY2660" fmla="*/ 2368275 h 4691428"/>
                <a:gd name="connsiteX2661" fmla="*/ 5888280 w 9550116"/>
                <a:gd name="connsiteY2661" fmla="*/ 2382349 h 4691428"/>
                <a:gd name="connsiteX2662" fmla="*/ 5902364 w 9550116"/>
                <a:gd name="connsiteY2662" fmla="*/ 2368275 h 4691428"/>
                <a:gd name="connsiteX2663" fmla="*/ 5927011 w 9550116"/>
                <a:gd name="connsiteY2663" fmla="*/ 2354201 h 4691428"/>
                <a:gd name="connsiteX2664" fmla="*/ 5941095 w 9550116"/>
                <a:gd name="connsiteY2664" fmla="*/ 2347164 h 4691428"/>
                <a:gd name="connsiteX2665" fmla="*/ 5948137 w 9550116"/>
                <a:gd name="connsiteY2665" fmla="*/ 2336609 h 4691428"/>
                <a:gd name="connsiteX2666" fmla="*/ 5986868 w 9550116"/>
                <a:gd name="connsiteY2666" fmla="*/ 2329572 h 4691428"/>
                <a:gd name="connsiteX2667" fmla="*/ 5979826 w 9550116"/>
                <a:gd name="connsiteY2667" fmla="*/ 2343646 h 4691428"/>
                <a:gd name="connsiteX2668" fmla="*/ 5993910 w 9550116"/>
                <a:gd name="connsiteY2668" fmla="*/ 2343646 h 4691428"/>
                <a:gd name="connsiteX2669" fmla="*/ 6000952 w 9550116"/>
                <a:gd name="connsiteY2669" fmla="*/ 2368275 h 4691428"/>
                <a:gd name="connsiteX2670" fmla="*/ 6018557 w 9550116"/>
                <a:gd name="connsiteY2670" fmla="*/ 2389387 h 4691428"/>
                <a:gd name="connsiteX2671" fmla="*/ 6046725 w 9550116"/>
                <a:gd name="connsiteY2671" fmla="*/ 2399942 h 4691428"/>
                <a:gd name="connsiteX2672" fmla="*/ 6064330 w 9550116"/>
                <a:gd name="connsiteY2672" fmla="*/ 2421053 h 4691428"/>
                <a:gd name="connsiteX2673" fmla="*/ 6064330 w 9550116"/>
                <a:gd name="connsiteY2673" fmla="*/ 2473831 h 4691428"/>
                <a:gd name="connsiteX2674" fmla="*/ 6046725 w 9550116"/>
                <a:gd name="connsiteY2674" fmla="*/ 2473831 h 4691428"/>
                <a:gd name="connsiteX2675" fmla="*/ 6032641 w 9550116"/>
                <a:gd name="connsiteY2675" fmla="*/ 2512535 h 4691428"/>
                <a:gd name="connsiteX2676" fmla="*/ 6011515 w 9550116"/>
                <a:gd name="connsiteY2676" fmla="*/ 2526609 h 4691428"/>
                <a:gd name="connsiteX2677" fmla="*/ 5986868 w 9550116"/>
                <a:gd name="connsiteY2677" fmla="*/ 2526609 h 4691428"/>
                <a:gd name="connsiteX2678" fmla="*/ 5979826 w 9550116"/>
                <a:gd name="connsiteY2678" fmla="*/ 2544201 h 4691428"/>
                <a:gd name="connsiteX2679" fmla="*/ 5965742 w 9550116"/>
                <a:gd name="connsiteY2679" fmla="*/ 2544201 h 4691428"/>
                <a:gd name="connsiteX2680" fmla="*/ 5965742 w 9550116"/>
                <a:gd name="connsiteY2680" fmla="*/ 2565313 h 4691428"/>
                <a:gd name="connsiteX2681" fmla="*/ 5948137 w 9550116"/>
                <a:gd name="connsiteY2681" fmla="*/ 2579387 h 4691428"/>
                <a:gd name="connsiteX2682" fmla="*/ 5919969 w 9550116"/>
                <a:gd name="connsiteY2682" fmla="*/ 2586424 h 4691428"/>
                <a:gd name="connsiteX2683" fmla="*/ 5895322 w 9550116"/>
                <a:gd name="connsiteY2683" fmla="*/ 2596979 h 4691428"/>
                <a:gd name="connsiteX2684" fmla="*/ 5856591 w 9550116"/>
                <a:gd name="connsiteY2684" fmla="*/ 2632165 h 4691428"/>
                <a:gd name="connsiteX2685" fmla="*/ 5828423 w 9550116"/>
                <a:gd name="connsiteY2685" fmla="*/ 2632165 h 4691428"/>
                <a:gd name="connsiteX2686" fmla="*/ 5821381 w 9550116"/>
                <a:gd name="connsiteY2686" fmla="*/ 2642720 h 4691428"/>
                <a:gd name="connsiteX2687" fmla="*/ 5810818 w 9550116"/>
                <a:gd name="connsiteY2687" fmla="*/ 2642720 h 4691428"/>
                <a:gd name="connsiteX2688" fmla="*/ 5789692 w 9550116"/>
                <a:gd name="connsiteY2688" fmla="*/ 2649757 h 4691428"/>
                <a:gd name="connsiteX2689" fmla="*/ 5705188 w 9550116"/>
                <a:gd name="connsiteY2689" fmla="*/ 2670868 h 4691428"/>
                <a:gd name="connsiteX2690" fmla="*/ 5691104 w 9550116"/>
                <a:gd name="connsiteY2690" fmla="*/ 2684942 h 4691428"/>
                <a:gd name="connsiteX2691" fmla="*/ 5677020 w 9550116"/>
                <a:gd name="connsiteY2691" fmla="*/ 2684942 h 4691428"/>
                <a:gd name="connsiteX2692" fmla="*/ 5659415 w 9550116"/>
                <a:gd name="connsiteY2692" fmla="*/ 2695498 h 4691428"/>
                <a:gd name="connsiteX2693" fmla="*/ 5645331 w 9550116"/>
                <a:gd name="connsiteY2693" fmla="*/ 2684942 h 4691428"/>
                <a:gd name="connsiteX2694" fmla="*/ 5631247 w 9550116"/>
                <a:gd name="connsiteY2694" fmla="*/ 2656794 h 4691428"/>
                <a:gd name="connsiteX2695" fmla="*/ 5638289 w 9550116"/>
                <a:gd name="connsiteY2695" fmla="*/ 2639201 h 4691428"/>
                <a:gd name="connsiteX2696" fmla="*/ 5631247 w 9550116"/>
                <a:gd name="connsiteY2696" fmla="*/ 2625127 h 4691428"/>
                <a:gd name="connsiteX2697" fmla="*/ 5613642 w 9550116"/>
                <a:gd name="connsiteY2697" fmla="*/ 2611053 h 4691428"/>
                <a:gd name="connsiteX2698" fmla="*/ 5613642 w 9550116"/>
                <a:gd name="connsiteY2698" fmla="*/ 2572349 h 4691428"/>
                <a:gd name="connsiteX2699" fmla="*/ 5599558 w 9550116"/>
                <a:gd name="connsiteY2699" fmla="*/ 2565313 h 4691428"/>
                <a:gd name="connsiteX2700" fmla="*/ 5599558 w 9550116"/>
                <a:gd name="connsiteY2700" fmla="*/ 2544201 h 4691428"/>
                <a:gd name="connsiteX2701" fmla="*/ 5585474 w 9550116"/>
                <a:gd name="connsiteY2701" fmla="*/ 2533646 h 4691428"/>
                <a:gd name="connsiteX2702" fmla="*/ 5578432 w 9550116"/>
                <a:gd name="connsiteY2702" fmla="*/ 2526609 h 4691428"/>
                <a:gd name="connsiteX2703" fmla="*/ 5567869 w 9550116"/>
                <a:gd name="connsiteY2703" fmla="*/ 2505498 h 4691428"/>
                <a:gd name="connsiteX2704" fmla="*/ 5567869 w 9550116"/>
                <a:gd name="connsiteY2704" fmla="*/ 2512535 h 4691428"/>
                <a:gd name="connsiteX2705" fmla="*/ 5532659 w 9550116"/>
                <a:gd name="connsiteY2705" fmla="*/ 2480868 h 4691428"/>
                <a:gd name="connsiteX2706" fmla="*/ 5522096 w 9550116"/>
                <a:gd name="connsiteY2706" fmla="*/ 2414016 h 4691428"/>
                <a:gd name="connsiteX2707" fmla="*/ 5508012 w 9550116"/>
                <a:gd name="connsiteY2707" fmla="*/ 2399942 h 4691428"/>
                <a:gd name="connsiteX2708" fmla="*/ 5479844 w 9550116"/>
                <a:gd name="connsiteY2708" fmla="*/ 2389387 h 4691428"/>
                <a:gd name="connsiteX2709" fmla="*/ 5476323 w 9550116"/>
                <a:gd name="connsiteY2709" fmla="*/ 2375312 h 4691428"/>
                <a:gd name="connsiteX2710" fmla="*/ 5476323 w 9550116"/>
                <a:gd name="connsiteY2710" fmla="*/ 2343646 h 4691428"/>
                <a:gd name="connsiteX2711" fmla="*/ 5476323 w 9550116"/>
                <a:gd name="connsiteY2711" fmla="*/ 2329572 h 4691428"/>
                <a:gd name="connsiteX2712" fmla="*/ 5469281 w 9550116"/>
                <a:gd name="connsiteY2712" fmla="*/ 2329572 h 4691428"/>
                <a:gd name="connsiteX2713" fmla="*/ 5469281 w 9550116"/>
                <a:gd name="connsiteY2713" fmla="*/ 2301423 h 4691428"/>
                <a:gd name="connsiteX2714" fmla="*/ 5455197 w 9550116"/>
                <a:gd name="connsiteY2714" fmla="*/ 2301423 h 4691428"/>
                <a:gd name="connsiteX2715" fmla="*/ 5409425 w 9550116"/>
                <a:gd name="connsiteY2715" fmla="*/ 2238090 h 4691428"/>
                <a:gd name="connsiteX2716" fmla="*/ 5395341 w 9550116"/>
                <a:gd name="connsiteY2716" fmla="*/ 2276794 h 4691428"/>
                <a:gd name="connsiteX2717" fmla="*/ 5377735 w 9550116"/>
                <a:gd name="connsiteY2717" fmla="*/ 2262720 h 4691428"/>
                <a:gd name="connsiteX2718" fmla="*/ 5356609 w 9550116"/>
                <a:gd name="connsiteY2718" fmla="*/ 2255683 h 4691428"/>
                <a:gd name="connsiteX2719" fmla="*/ 5381256 w 9550116"/>
                <a:gd name="connsiteY2719" fmla="*/ 2297905 h 4691428"/>
                <a:gd name="connsiteX2720" fmla="*/ 5395341 w 9550116"/>
                <a:gd name="connsiteY2720" fmla="*/ 2354201 h 4691428"/>
                <a:gd name="connsiteX2721" fmla="*/ 5395341 w 9550116"/>
                <a:gd name="connsiteY2721" fmla="*/ 2368275 h 4691428"/>
                <a:gd name="connsiteX2722" fmla="*/ 5416467 w 9550116"/>
                <a:gd name="connsiteY2722" fmla="*/ 2421053 h 4691428"/>
                <a:gd name="connsiteX2723" fmla="*/ 5441113 w 9550116"/>
                <a:gd name="connsiteY2723" fmla="*/ 2421053 h 4691428"/>
                <a:gd name="connsiteX2724" fmla="*/ 5434071 w 9550116"/>
                <a:gd name="connsiteY2724" fmla="*/ 2442164 h 4691428"/>
                <a:gd name="connsiteX2725" fmla="*/ 5448155 w 9550116"/>
                <a:gd name="connsiteY2725" fmla="*/ 2435127 h 4691428"/>
                <a:gd name="connsiteX2726" fmla="*/ 5462239 w 9550116"/>
                <a:gd name="connsiteY2726" fmla="*/ 2466794 h 4691428"/>
                <a:gd name="connsiteX2727" fmla="*/ 5476323 w 9550116"/>
                <a:gd name="connsiteY2727" fmla="*/ 2473831 h 4691428"/>
                <a:gd name="connsiteX2728" fmla="*/ 5476323 w 9550116"/>
                <a:gd name="connsiteY2728" fmla="*/ 2487905 h 4691428"/>
                <a:gd name="connsiteX2729" fmla="*/ 5479844 w 9550116"/>
                <a:gd name="connsiteY2729" fmla="*/ 2487905 h 4691428"/>
                <a:gd name="connsiteX2730" fmla="*/ 5476323 w 9550116"/>
                <a:gd name="connsiteY2730" fmla="*/ 2498461 h 4691428"/>
                <a:gd name="connsiteX2731" fmla="*/ 5486886 w 9550116"/>
                <a:gd name="connsiteY2731" fmla="*/ 2512535 h 4691428"/>
                <a:gd name="connsiteX2732" fmla="*/ 5486886 w 9550116"/>
                <a:gd name="connsiteY2732" fmla="*/ 2526609 h 4691428"/>
                <a:gd name="connsiteX2733" fmla="*/ 5493928 w 9550116"/>
                <a:gd name="connsiteY2733" fmla="*/ 2526609 h 4691428"/>
                <a:gd name="connsiteX2734" fmla="*/ 5508012 w 9550116"/>
                <a:gd name="connsiteY2734" fmla="*/ 2551239 h 4691428"/>
                <a:gd name="connsiteX2735" fmla="*/ 5515054 w 9550116"/>
                <a:gd name="connsiteY2735" fmla="*/ 2589942 h 4691428"/>
                <a:gd name="connsiteX2736" fmla="*/ 5525617 w 9550116"/>
                <a:gd name="connsiteY2736" fmla="*/ 2604016 h 4691428"/>
                <a:gd name="connsiteX2737" fmla="*/ 5532659 w 9550116"/>
                <a:gd name="connsiteY2737" fmla="*/ 2625127 h 4691428"/>
                <a:gd name="connsiteX2738" fmla="*/ 5546743 w 9550116"/>
                <a:gd name="connsiteY2738" fmla="*/ 2632165 h 4691428"/>
                <a:gd name="connsiteX2739" fmla="*/ 5553785 w 9550116"/>
                <a:gd name="connsiteY2739" fmla="*/ 2649757 h 4691428"/>
                <a:gd name="connsiteX2740" fmla="*/ 5560827 w 9550116"/>
                <a:gd name="connsiteY2740" fmla="*/ 2677905 h 4691428"/>
                <a:gd name="connsiteX2741" fmla="*/ 5613642 w 9550116"/>
                <a:gd name="connsiteY2741" fmla="*/ 2684942 h 4691428"/>
                <a:gd name="connsiteX2742" fmla="*/ 5624205 w 9550116"/>
                <a:gd name="connsiteY2742" fmla="*/ 2730683 h 4691428"/>
                <a:gd name="connsiteX2743" fmla="*/ 5775608 w 9550116"/>
                <a:gd name="connsiteY2743" fmla="*/ 2748276 h 4691428"/>
                <a:gd name="connsiteX2744" fmla="*/ 5782650 w 9550116"/>
                <a:gd name="connsiteY2744" fmla="*/ 2734201 h 4691428"/>
                <a:gd name="connsiteX2745" fmla="*/ 5821381 w 9550116"/>
                <a:gd name="connsiteY2745" fmla="*/ 2723646 h 4691428"/>
                <a:gd name="connsiteX2746" fmla="*/ 5828423 w 9550116"/>
                <a:gd name="connsiteY2746" fmla="*/ 2755313 h 4691428"/>
                <a:gd name="connsiteX2747" fmla="*/ 5821381 w 9550116"/>
                <a:gd name="connsiteY2747" fmla="*/ 2762350 h 4691428"/>
                <a:gd name="connsiteX2748" fmla="*/ 5821381 w 9550116"/>
                <a:gd name="connsiteY2748" fmla="*/ 2801053 h 4691428"/>
                <a:gd name="connsiteX2749" fmla="*/ 5810818 w 9550116"/>
                <a:gd name="connsiteY2749" fmla="*/ 2801053 h 4691428"/>
                <a:gd name="connsiteX2750" fmla="*/ 5803776 w 9550116"/>
                <a:gd name="connsiteY2750" fmla="*/ 2839757 h 4691428"/>
                <a:gd name="connsiteX2751" fmla="*/ 5789692 w 9550116"/>
                <a:gd name="connsiteY2751" fmla="*/ 2874943 h 4691428"/>
                <a:gd name="connsiteX2752" fmla="*/ 5758003 w 9550116"/>
                <a:gd name="connsiteY2752" fmla="*/ 2906609 h 4691428"/>
                <a:gd name="connsiteX2753" fmla="*/ 5750961 w 9550116"/>
                <a:gd name="connsiteY2753" fmla="*/ 2945313 h 4691428"/>
                <a:gd name="connsiteX2754" fmla="*/ 5715751 w 9550116"/>
                <a:gd name="connsiteY2754" fmla="*/ 2966424 h 4691428"/>
                <a:gd name="connsiteX2755" fmla="*/ 5715751 w 9550116"/>
                <a:gd name="connsiteY2755" fmla="*/ 2984017 h 4691428"/>
                <a:gd name="connsiteX2756" fmla="*/ 5705188 w 9550116"/>
                <a:gd name="connsiteY2756" fmla="*/ 2976979 h 4691428"/>
                <a:gd name="connsiteX2757" fmla="*/ 5677020 w 9550116"/>
                <a:gd name="connsiteY2757" fmla="*/ 2998091 h 4691428"/>
                <a:gd name="connsiteX2758" fmla="*/ 5659415 w 9550116"/>
                <a:gd name="connsiteY2758" fmla="*/ 3005128 h 4691428"/>
                <a:gd name="connsiteX2759" fmla="*/ 5659415 w 9550116"/>
                <a:gd name="connsiteY2759" fmla="*/ 3012165 h 4691428"/>
                <a:gd name="connsiteX2760" fmla="*/ 5631247 w 9550116"/>
                <a:gd name="connsiteY2760" fmla="*/ 3026239 h 4691428"/>
                <a:gd name="connsiteX2761" fmla="*/ 5585474 w 9550116"/>
                <a:gd name="connsiteY2761" fmla="*/ 3057905 h 4691428"/>
                <a:gd name="connsiteX2762" fmla="*/ 5578432 w 9550116"/>
                <a:gd name="connsiteY2762" fmla="*/ 3089572 h 4691428"/>
                <a:gd name="connsiteX2763" fmla="*/ 5560827 w 9550116"/>
                <a:gd name="connsiteY2763" fmla="*/ 3089572 h 4691428"/>
                <a:gd name="connsiteX2764" fmla="*/ 5553785 w 9550116"/>
                <a:gd name="connsiteY2764" fmla="*/ 3110683 h 4691428"/>
                <a:gd name="connsiteX2765" fmla="*/ 5546743 w 9550116"/>
                <a:gd name="connsiteY2765" fmla="*/ 3128276 h 4691428"/>
                <a:gd name="connsiteX2766" fmla="*/ 5532659 w 9550116"/>
                <a:gd name="connsiteY2766" fmla="*/ 3135313 h 4691428"/>
                <a:gd name="connsiteX2767" fmla="*/ 5532659 w 9550116"/>
                <a:gd name="connsiteY2767" fmla="*/ 3149387 h 4691428"/>
                <a:gd name="connsiteX2768" fmla="*/ 5522096 w 9550116"/>
                <a:gd name="connsiteY2768" fmla="*/ 3219757 h 4691428"/>
                <a:gd name="connsiteX2769" fmla="*/ 5532659 w 9550116"/>
                <a:gd name="connsiteY2769" fmla="*/ 3247906 h 4691428"/>
                <a:gd name="connsiteX2770" fmla="*/ 5532659 w 9550116"/>
                <a:gd name="connsiteY2770" fmla="*/ 3286609 h 4691428"/>
                <a:gd name="connsiteX2771" fmla="*/ 5546743 w 9550116"/>
                <a:gd name="connsiteY2771" fmla="*/ 3314758 h 4691428"/>
                <a:gd name="connsiteX2772" fmla="*/ 5560827 w 9550116"/>
                <a:gd name="connsiteY2772" fmla="*/ 3346425 h 4691428"/>
                <a:gd name="connsiteX2773" fmla="*/ 5560827 w 9550116"/>
                <a:gd name="connsiteY2773" fmla="*/ 3430869 h 4691428"/>
                <a:gd name="connsiteX2774" fmla="*/ 5539701 w 9550116"/>
                <a:gd name="connsiteY2774" fmla="*/ 3483647 h 4691428"/>
                <a:gd name="connsiteX2775" fmla="*/ 5493928 w 9550116"/>
                <a:gd name="connsiteY2775" fmla="*/ 3508277 h 4691428"/>
                <a:gd name="connsiteX2776" fmla="*/ 5493928 w 9550116"/>
                <a:gd name="connsiteY2776" fmla="*/ 3515313 h 4691428"/>
                <a:gd name="connsiteX2777" fmla="*/ 5476323 w 9550116"/>
                <a:gd name="connsiteY2777" fmla="*/ 3522351 h 4691428"/>
                <a:gd name="connsiteX2778" fmla="*/ 5469281 w 9550116"/>
                <a:gd name="connsiteY2778" fmla="*/ 3536425 h 4691428"/>
                <a:gd name="connsiteX2779" fmla="*/ 5455197 w 9550116"/>
                <a:gd name="connsiteY2779" fmla="*/ 3536425 h 4691428"/>
                <a:gd name="connsiteX2780" fmla="*/ 5441113 w 9550116"/>
                <a:gd name="connsiteY2780" fmla="*/ 3543461 h 4691428"/>
                <a:gd name="connsiteX2781" fmla="*/ 5416467 w 9550116"/>
                <a:gd name="connsiteY2781" fmla="*/ 3561054 h 4691428"/>
                <a:gd name="connsiteX2782" fmla="*/ 5423508 w 9550116"/>
                <a:gd name="connsiteY2782" fmla="*/ 3705313 h 4691428"/>
                <a:gd name="connsiteX2783" fmla="*/ 5409425 w 9550116"/>
                <a:gd name="connsiteY2783" fmla="*/ 3705313 h 4691428"/>
                <a:gd name="connsiteX2784" fmla="*/ 5402382 w 9550116"/>
                <a:gd name="connsiteY2784" fmla="*/ 3719388 h 4691428"/>
                <a:gd name="connsiteX2785" fmla="*/ 5381256 w 9550116"/>
                <a:gd name="connsiteY2785" fmla="*/ 3726425 h 4691428"/>
                <a:gd name="connsiteX2786" fmla="*/ 5349567 w 9550116"/>
                <a:gd name="connsiteY2786" fmla="*/ 3747536 h 4691428"/>
                <a:gd name="connsiteX2787" fmla="*/ 5349567 w 9550116"/>
                <a:gd name="connsiteY2787" fmla="*/ 3786239 h 4691428"/>
                <a:gd name="connsiteX2788" fmla="*/ 5335483 w 9550116"/>
                <a:gd name="connsiteY2788" fmla="*/ 3817906 h 4691428"/>
                <a:gd name="connsiteX2789" fmla="*/ 5324921 w 9550116"/>
                <a:gd name="connsiteY2789" fmla="*/ 3824943 h 4691428"/>
                <a:gd name="connsiteX2790" fmla="*/ 5310837 w 9550116"/>
                <a:gd name="connsiteY2790" fmla="*/ 3856610 h 4691428"/>
                <a:gd name="connsiteX2791" fmla="*/ 5310837 w 9550116"/>
                <a:gd name="connsiteY2791" fmla="*/ 3870684 h 4691428"/>
                <a:gd name="connsiteX2792" fmla="*/ 5296753 w 9550116"/>
                <a:gd name="connsiteY2792" fmla="*/ 3870684 h 4691428"/>
                <a:gd name="connsiteX2793" fmla="*/ 5296753 w 9550116"/>
                <a:gd name="connsiteY2793" fmla="*/ 3891795 h 4691428"/>
                <a:gd name="connsiteX2794" fmla="*/ 5282669 w 9550116"/>
                <a:gd name="connsiteY2794" fmla="*/ 3891795 h 4691428"/>
                <a:gd name="connsiteX2795" fmla="*/ 5282669 w 9550116"/>
                <a:gd name="connsiteY2795" fmla="*/ 3902351 h 4691428"/>
                <a:gd name="connsiteX2796" fmla="*/ 5272106 w 9550116"/>
                <a:gd name="connsiteY2796" fmla="*/ 3902351 h 4691428"/>
                <a:gd name="connsiteX2797" fmla="*/ 5258022 w 9550116"/>
                <a:gd name="connsiteY2797" fmla="*/ 3923462 h 4691428"/>
                <a:gd name="connsiteX2798" fmla="*/ 5243938 w 9550116"/>
                <a:gd name="connsiteY2798" fmla="*/ 3930499 h 4691428"/>
                <a:gd name="connsiteX2799" fmla="*/ 5243938 w 9550116"/>
                <a:gd name="connsiteY2799" fmla="*/ 3941055 h 4691428"/>
                <a:gd name="connsiteX2800" fmla="*/ 5233375 w 9550116"/>
                <a:gd name="connsiteY2800" fmla="*/ 3941055 h 4691428"/>
                <a:gd name="connsiteX2801" fmla="*/ 5219291 w 9550116"/>
                <a:gd name="connsiteY2801" fmla="*/ 3955129 h 4691428"/>
                <a:gd name="connsiteX2802" fmla="*/ 5205207 w 9550116"/>
                <a:gd name="connsiteY2802" fmla="*/ 3969203 h 4691428"/>
                <a:gd name="connsiteX2803" fmla="*/ 5184081 w 9550116"/>
                <a:gd name="connsiteY2803" fmla="*/ 3976240 h 4691428"/>
                <a:gd name="connsiteX2804" fmla="*/ 5173518 w 9550116"/>
                <a:gd name="connsiteY2804" fmla="*/ 3976240 h 4691428"/>
                <a:gd name="connsiteX2805" fmla="*/ 5145350 w 9550116"/>
                <a:gd name="connsiteY2805" fmla="*/ 3983277 h 4691428"/>
                <a:gd name="connsiteX2806" fmla="*/ 5089014 w 9550116"/>
                <a:gd name="connsiteY2806" fmla="*/ 3983277 h 4691428"/>
                <a:gd name="connsiteX2807" fmla="*/ 5089014 w 9550116"/>
                <a:gd name="connsiteY2807" fmla="*/ 3990314 h 4691428"/>
                <a:gd name="connsiteX2808" fmla="*/ 5043241 w 9550116"/>
                <a:gd name="connsiteY2808" fmla="*/ 3993833 h 4691428"/>
                <a:gd name="connsiteX2809" fmla="*/ 5043241 w 9550116"/>
                <a:gd name="connsiteY2809" fmla="*/ 4000869 h 4691428"/>
                <a:gd name="connsiteX2810" fmla="*/ 4983384 w 9550116"/>
                <a:gd name="connsiteY2810" fmla="*/ 3993833 h 4691428"/>
                <a:gd name="connsiteX2811" fmla="*/ 4969300 w 9550116"/>
                <a:gd name="connsiteY2811" fmla="*/ 3916425 h 4691428"/>
                <a:gd name="connsiteX2812" fmla="*/ 4944653 w 9550116"/>
                <a:gd name="connsiteY2812" fmla="*/ 3863647 h 4691428"/>
                <a:gd name="connsiteX2813" fmla="*/ 4930569 w 9550116"/>
                <a:gd name="connsiteY2813" fmla="*/ 3842536 h 4691428"/>
                <a:gd name="connsiteX2814" fmla="*/ 4891838 w 9550116"/>
                <a:gd name="connsiteY2814" fmla="*/ 3751055 h 4691428"/>
                <a:gd name="connsiteX2815" fmla="*/ 4884796 w 9550116"/>
                <a:gd name="connsiteY2815" fmla="*/ 3765129 h 4691428"/>
                <a:gd name="connsiteX2816" fmla="*/ 4870712 w 9550116"/>
                <a:gd name="connsiteY2816" fmla="*/ 3740499 h 4691428"/>
                <a:gd name="connsiteX2817" fmla="*/ 4863670 w 9550116"/>
                <a:gd name="connsiteY2817" fmla="*/ 3694758 h 4691428"/>
                <a:gd name="connsiteX2818" fmla="*/ 4856628 w 9550116"/>
                <a:gd name="connsiteY2818" fmla="*/ 3634943 h 4691428"/>
                <a:gd name="connsiteX2819" fmla="*/ 4839023 w 9550116"/>
                <a:gd name="connsiteY2819" fmla="*/ 3627906 h 4691428"/>
                <a:gd name="connsiteX2820" fmla="*/ 4824939 w 9550116"/>
                <a:gd name="connsiteY2820" fmla="*/ 3613832 h 4691428"/>
                <a:gd name="connsiteX2821" fmla="*/ 4824939 w 9550116"/>
                <a:gd name="connsiteY2821" fmla="*/ 3596239 h 4691428"/>
                <a:gd name="connsiteX2822" fmla="*/ 4810855 w 9550116"/>
                <a:gd name="connsiteY2822" fmla="*/ 3596239 h 4691428"/>
                <a:gd name="connsiteX2823" fmla="*/ 4803813 w 9550116"/>
                <a:gd name="connsiteY2823" fmla="*/ 3575128 h 4691428"/>
                <a:gd name="connsiteX2824" fmla="*/ 4810855 w 9550116"/>
                <a:gd name="connsiteY2824" fmla="*/ 3550499 h 4691428"/>
                <a:gd name="connsiteX2825" fmla="*/ 4793250 w 9550116"/>
                <a:gd name="connsiteY2825" fmla="*/ 3522351 h 4691428"/>
                <a:gd name="connsiteX2826" fmla="*/ 4824939 w 9550116"/>
                <a:gd name="connsiteY2826" fmla="*/ 3406239 h 4691428"/>
                <a:gd name="connsiteX2827" fmla="*/ 4817897 w 9550116"/>
                <a:gd name="connsiteY2827" fmla="*/ 3371054 h 4691428"/>
                <a:gd name="connsiteX2828" fmla="*/ 4839023 w 9550116"/>
                <a:gd name="connsiteY2828" fmla="*/ 3364017 h 4691428"/>
                <a:gd name="connsiteX2829" fmla="*/ 4846065 w 9550116"/>
                <a:gd name="connsiteY2829" fmla="*/ 3353461 h 4691428"/>
                <a:gd name="connsiteX2830" fmla="*/ 4831981 w 9550116"/>
                <a:gd name="connsiteY2830" fmla="*/ 3300683 h 4691428"/>
                <a:gd name="connsiteX2831" fmla="*/ 4824939 w 9550116"/>
                <a:gd name="connsiteY2831" fmla="*/ 3261980 h 4691428"/>
                <a:gd name="connsiteX2832" fmla="*/ 4824939 w 9550116"/>
                <a:gd name="connsiteY2832" fmla="*/ 3216239 h 4691428"/>
                <a:gd name="connsiteX2833" fmla="*/ 4810855 w 9550116"/>
                <a:gd name="connsiteY2833" fmla="*/ 3209202 h 4691428"/>
                <a:gd name="connsiteX2834" fmla="*/ 4817897 w 9550116"/>
                <a:gd name="connsiteY2834" fmla="*/ 3195128 h 4691428"/>
                <a:gd name="connsiteX2835" fmla="*/ 4810855 w 9550116"/>
                <a:gd name="connsiteY2835" fmla="*/ 3188091 h 4691428"/>
                <a:gd name="connsiteX2836" fmla="*/ 4800292 w 9550116"/>
                <a:gd name="connsiteY2836" fmla="*/ 3170498 h 4691428"/>
                <a:gd name="connsiteX2837" fmla="*/ 4800292 w 9550116"/>
                <a:gd name="connsiteY2837" fmla="*/ 3156424 h 4691428"/>
                <a:gd name="connsiteX2838" fmla="*/ 4786208 w 9550116"/>
                <a:gd name="connsiteY2838" fmla="*/ 3149387 h 4691428"/>
                <a:gd name="connsiteX2839" fmla="*/ 4793250 w 9550116"/>
                <a:gd name="connsiteY2839" fmla="*/ 3149387 h 4691428"/>
                <a:gd name="connsiteX2840" fmla="*/ 4758044 w 9550116"/>
                <a:gd name="connsiteY2840" fmla="*/ 3121239 h 4691428"/>
                <a:gd name="connsiteX2841" fmla="*/ 4754523 w 9550116"/>
                <a:gd name="connsiteY2841" fmla="*/ 3117721 h 4691428"/>
                <a:gd name="connsiteX2842" fmla="*/ 4733397 w 9550116"/>
                <a:gd name="connsiteY2842" fmla="*/ 3103647 h 4691428"/>
                <a:gd name="connsiteX2843" fmla="*/ 4733397 w 9550116"/>
                <a:gd name="connsiteY2843" fmla="*/ 2938276 h 4691428"/>
                <a:gd name="connsiteX2844" fmla="*/ 4719313 w 9550116"/>
                <a:gd name="connsiteY2844" fmla="*/ 2920683 h 4691428"/>
                <a:gd name="connsiteX2845" fmla="*/ 4627767 w 9550116"/>
                <a:gd name="connsiteY2845" fmla="*/ 2906609 h 4691428"/>
                <a:gd name="connsiteX2846" fmla="*/ 4613683 w 9550116"/>
                <a:gd name="connsiteY2846" fmla="*/ 2874943 h 4691428"/>
                <a:gd name="connsiteX2847" fmla="*/ 4543263 w 9550116"/>
                <a:gd name="connsiteY2847" fmla="*/ 2867905 h 4691428"/>
                <a:gd name="connsiteX2848" fmla="*/ 4515095 w 9550116"/>
                <a:gd name="connsiteY2848" fmla="*/ 2874943 h 4691428"/>
                <a:gd name="connsiteX2849" fmla="*/ 4476364 w 9550116"/>
                <a:gd name="connsiteY2849" fmla="*/ 2878461 h 4691428"/>
                <a:gd name="connsiteX2850" fmla="*/ 4462280 w 9550116"/>
                <a:gd name="connsiteY2850" fmla="*/ 2892535 h 4691428"/>
                <a:gd name="connsiteX2851" fmla="*/ 4391860 w 9550116"/>
                <a:gd name="connsiteY2851" fmla="*/ 2906609 h 4691428"/>
                <a:gd name="connsiteX2852" fmla="*/ 4370734 w 9550116"/>
                <a:gd name="connsiteY2852" fmla="*/ 2899572 h 4691428"/>
                <a:gd name="connsiteX2853" fmla="*/ 4247499 w 9550116"/>
                <a:gd name="connsiteY2853" fmla="*/ 2913646 h 4691428"/>
                <a:gd name="connsiteX2854" fmla="*/ 4215810 w 9550116"/>
                <a:gd name="connsiteY2854" fmla="*/ 2892535 h 4691428"/>
                <a:gd name="connsiteX2855" fmla="*/ 4215810 w 9550116"/>
                <a:gd name="connsiteY2855" fmla="*/ 2878461 h 4691428"/>
                <a:gd name="connsiteX2856" fmla="*/ 4194684 w 9550116"/>
                <a:gd name="connsiteY2856" fmla="*/ 2878461 h 4691428"/>
                <a:gd name="connsiteX2857" fmla="*/ 4194684 w 9550116"/>
                <a:gd name="connsiteY2857" fmla="*/ 2867905 h 4691428"/>
                <a:gd name="connsiteX2858" fmla="*/ 4180600 w 9550116"/>
                <a:gd name="connsiteY2858" fmla="*/ 2860869 h 4691428"/>
                <a:gd name="connsiteX2859" fmla="*/ 4170037 w 9550116"/>
                <a:gd name="connsiteY2859" fmla="*/ 2846794 h 4691428"/>
                <a:gd name="connsiteX2860" fmla="*/ 4162995 w 9550116"/>
                <a:gd name="connsiteY2860" fmla="*/ 2839757 h 4691428"/>
                <a:gd name="connsiteX2861" fmla="*/ 4155953 w 9550116"/>
                <a:gd name="connsiteY2861" fmla="*/ 2829202 h 4691428"/>
                <a:gd name="connsiteX2862" fmla="*/ 4141869 w 9550116"/>
                <a:gd name="connsiteY2862" fmla="*/ 2822165 h 4691428"/>
                <a:gd name="connsiteX2863" fmla="*/ 4141869 w 9550116"/>
                <a:gd name="connsiteY2863" fmla="*/ 2808091 h 4691428"/>
                <a:gd name="connsiteX2864" fmla="*/ 4127785 w 9550116"/>
                <a:gd name="connsiteY2864" fmla="*/ 2801053 h 4691428"/>
                <a:gd name="connsiteX2865" fmla="*/ 4134827 w 9550116"/>
                <a:gd name="connsiteY2865" fmla="*/ 2794017 h 4691428"/>
                <a:gd name="connsiteX2866" fmla="*/ 4103138 w 9550116"/>
                <a:gd name="connsiteY2866" fmla="*/ 2755313 h 4691428"/>
                <a:gd name="connsiteX2867" fmla="*/ 4057365 w 9550116"/>
                <a:gd name="connsiteY2867" fmla="*/ 2734201 h 4691428"/>
                <a:gd name="connsiteX2868" fmla="*/ 4064408 w 9550116"/>
                <a:gd name="connsiteY2868" fmla="*/ 2716609 h 4691428"/>
                <a:gd name="connsiteX2869" fmla="*/ 4036240 w 9550116"/>
                <a:gd name="connsiteY2869" fmla="*/ 2709572 h 4691428"/>
                <a:gd name="connsiteX2870" fmla="*/ 4025677 w 9550116"/>
                <a:gd name="connsiteY2870" fmla="*/ 2688461 h 4691428"/>
                <a:gd name="connsiteX2871" fmla="*/ 4025677 w 9550116"/>
                <a:gd name="connsiteY2871" fmla="*/ 2663831 h 4691428"/>
                <a:gd name="connsiteX2872" fmla="*/ 4018634 w 9550116"/>
                <a:gd name="connsiteY2872" fmla="*/ 2656794 h 4691428"/>
                <a:gd name="connsiteX2873" fmla="*/ 4004551 w 9550116"/>
                <a:gd name="connsiteY2873" fmla="*/ 2632165 h 4691428"/>
                <a:gd name="connsiteX2874" fmla="*/ 4025677 w 9550116"/>
                <a:gd name="connsiteY2874" fmla="*/ 2625127 h 4691428"/>
                <a:gd name="connsiteX2875" fmla="*/ 4036240 w 9550116"/>
                <a:gd name="connsiteY2875" fmla="*/ 2604016 h 4691428"/>
                <a:gd name="connsiteX2876" fmla="*/ 4036240 w 9550116"/>
                <a:gd name="connsiteY2876" fmla="*/ 2494942 h 4691428"/>
                <a:gd name="connsiteX2877" fmla="*/ 4025677 w 9550116"/>
                <a:gd name="connsiteY2877" fmla="*/ 2487905 h 4691428"/>
                <a:gd name="connsiteX2878" fmla="*/ 4029198 w 9550116"/>
                <a:gd name="connsiteY2878" fmla="*/ 2473831 h 4691428"/>
                <a:gd name="connsiteX2879" fmla="*/ 4025677 w 9550116"/>
                <a:gd name="connsiteY2879" fmla="*/ 2445683 h 4691428"/>
                <a:gd name="connsiteX2880" fmla="*/ 4050323 w 9550116"/>
                <a:gd name="connsiteY2880" fmla="*/ 2428090 h 4691428"/>
                <a:gd name="connsiteX2881" fmla="*/ 4057365 w 9550116"/>
                <a:gd name="connsiteY2881" fmla="*/ 2389387 h 4691428"/>
                <a:gd name="connsiteX2882" fmla="*/ 4071449 w 9550116"/>
                <a:gd name="connsiteY2882" fmla="*/ 2389387 h 4691428"/>
                <a:gd name="connsiteX2883" fmla="*/ 4064408 w 9550116"/>
                <a:gd name="connsiteY2883" fmla="*/ 2368275 h 4691428"/>
                <a:gd name="connsiteX2884" fmla="*/ 4110180 w 9550116"/>
                <a:gd name="connsiteY2884" fmla="*/ 2322535 h 4691428"/>
                <a:gd name="connsiteX2885" fmla="*/ 4127785 w 9550116"/>
                <a:gd name="connsiteY2885" fmla="*/ 2276794 h 4691428"/>
                <a:gd name="connsiteX2886" fmla="*/ 4141869 w 9550116"/>
                <a:gd name="connsiteY2886" fmla="*/ 2262720 h 4691428"/>
                <a:gd name="connsiteX2887" fmla="*/ 4208768 w 9550116"/>
                <a:gd name="connsiteY2887" fmla="*/ 2199386 h 4691428"/>
                <a:gd name="connsiteX2888" fmla="*/ 4233415 w 9550116"/>
                <a:gd name="connsiteY2888" fmla="*/ 2164201 h 4691428"/>
                <a:gd name="connsiteX2889" fmla="*/ 4233415 w 9550116"/>
                <a:gd name="connsiteY2889" fmla="*/ 2125497 h 4691428"/>
                <a:gd name="connsiteX2890" fmla="*/ 4261583 w 9550116"/>
                <a:gd name="connsiteY2890" fmla="*/ 2118460 h 4691428"/>
                <a:gd name="connsiteX2891" fmla="*/ 4293272 w 9550116"/>
                <a:gd name="connsiteY2891" fmla="*/ 2079757 h 4691428"/>
                <a:gd name="connsiteX2892" fmla="*/ 4300314 w 9550116"/>
                <a:gd name="connsiteY2892" fmla="*/ 2072719 h 4691428"/>
                <a:gd name="connsiteX2893" fmla="*/ 4314398 w 9550116"/>
                <a:gd name="connsiteY2893" fmla="*/ 2055127 h 4691428"/>
                <a:gd name="connsiteX2894" fmla="*/ 4370734 w 9550116"/>
                <a:gd name="connsiteY2894" fmla="*/ 2041053 h 4691428"/>
                <a:gd name="connsiteX2895" fmla="*/ 4391860 w 9550116"/>
                <a:gd name="connsiteY2895" fmla="*/ 2065683 h 4691428"/>
                <a:gd name="connsiteX2896" fmla="*/ 4458759 w 9550116"/>
                <a:gd name="connsiteY2896" fmla="*/ 2048090 h 4691428"/>
                <a:gd name="connsiteX2897" fmla="*/ 4529179 w 9550116"/>
                <a:gd name="connsiteY2897" fmla="*/ 2012905 h 4691428"/>
                <a:gd name="connsiteX2898" fmla="*/ 4550305 w 9550116"/>
                <a:gd name="connsiteY2898" fmla="*/ 2009386 h 4691428"/>
                <a:gd name="connsiteX2899" fmla="*/ 4574952 w 9550116"/>
                <a:gd name="connsiteY2899" fmla="*/ 2012905 h 4691428"/>
                <a:gd name="connsiteX2900" fmla="*/ 4613683 w 9550116"/>
                <a:gd name="connsiteY2900" fmla="*/ 2009386 h 4691428"/>
                <a:gd name="connsiteX2901" fmla="*/ 4620725 w 9550116"/>
                <a:gd name="connsiteY2901" fmla="*/ 2012905 h 4691428"/>
                <a:gd name="connsiteX2902" fmla="*/ 4694666 w 9550116"/>
                <a:gd name="connsiteY2902" fmla="*/ 2019942 h 4691428"/>
                <a:gd name="connsiteX2903" fmla="*/ 4740439 w 9550116"/>
                <a:gd name="connsiteY2903" fmla="*/ 2012905 h 4691428"/>
                <a:gd name="connsiteX2904" fmla="*/ 4765086 w 9550116"/>
                <a:gd name="connsiteY2904" fmla="*/ 2012905 h 4691428"/>
                <a:gd name="connsiteX2905" fmla="*/ 4772128 w 9550116"/>
                <a:gd name="connsiteY2905" fmla="*/ 2026979 h 4691428"/>
                <a:gd name="connsiteX2906" fmla="*/ 4758044 w 9550116"/>
                <a:gd name="connsiteY2906" fmla="*/ 2034016 h 4691428"/>
                <a:gd name="connsiteX2907" fmla="*/ 4765086 w 9550116"/>
                <a:gd name="connsiteY2907" fmla="*/ 2041053 h 4691428"/>
                <a:gd name="connsiteX2908" fmla="*/ 4758044 w 9550116"/>
                <a:gd name="connsiteY2908" fmla="*/ 2048090 h 4691428"/>
                <a:gd name="connsiteX2909" fmla="*/ 4765086 w 9550116"/>
                <a:gd name="connsiteY2909" fmla="*/ 2062164 h 4691428"/>
                <a:gd name="connsiteX2910" fmla="*/ 4772128 w 9550116"/>
                <a:gd name="connsiteY2910" fmla="*/ 2111423 h 4691428"/>
                <a:gd name="connsiteX2911" fmla="*/ 4793250 w 9550116"/>
                <a:gd name="connsiteY2911" fmla="*/ 2118460 h 4691428"/>
                <a:gd name="connsiteX2912" fmla="*/ 4803813 w 9550116"/>
                <a:gd name="connsiteY2912" fmla="*/ 2125497 h 4691428"/>
                <a:gd name="connsiteX2913" fmla="*/ 4803813 w 9550116"/>
                <a:gd name="connsiteY2913" fmla="*/ 2139571 h 4691428"/>
                <a:gd name="connsiteX2914" fmla="*/ 4824939 w 9550116"/>
                <a:gd name="connsiteY2914" fmla="*/ 2146609 h 4691428"/>
                <a:gd name="connsiteX2915" fmla="*/ 4870712 w 9550116"/>
                <a:gd name="connsiteY2915" fmla="*/ 2146609 h 4691428"/>
                <a:gd name="connsiteX2916" fmla="*/ 4877754 w 9550116"/>
                <a:gd name="connsiteY2916" fmla="*/ 2157164 h 4691428"/>
                <a:gd name="connsiteX2917" fmla="*/ 4909443 w 9550116"/>
                <a:gd name="connsiteY2917" fmla="*/ 2164201 h 4691428"/>
                <a:gd name="connsiteX2918" fmla="*/ 4916485 w 9550116"/>
                <a:gd name="connsiteY2918" fmla="*/ 2178275 h 4691428"/>
                <a:gd name="connsiteX2919" fmla="*/ 4930569 w 9550116"/>
                <a:gd name="connsiteY2919" fmla="*/ 2178275 h 4691428"/>
                <a:gd name="connsiteX2920" fmla="*/ 4948174 w 9550116"/>
                <a:gd name="connsiteY2920" fmla="*/ 2185312 h 4691428"/>
                <a:gd name="connsiteX2921" fmla="*/ 4955216 w 9550116"/>
                <a:gd name="connsiteY2921" fmla="*/ 2199386 h 4691428"/>
                <a:gd name="connsiteX2922" fmla="*/ 4976342 w 9550116"/>
                <a:gd name="connsiteY2922" fmla="*/ 2192349 h 4691428"/>
                <a:gd name="connsiteX2923" fmla="*/ 4983384 w 9550116"/>
                <a:gd name="connsiteY2923" fmla="*/ 2199386 h 4691428"/>
                <a:gd name="connsiteX2924" fmla="*/ 4993947 w 9550116"/>
                <a:gd name="connsiteY2924" fmla="*/ 2199386 h 4691428"/>
                <a:gd name="connsiteX2925" fmla="*/ 5008031 w 9550116"/>
                <a:gd name="connsiteY2925" fmla="*/ 2185312 h 4691428"/>
                <a:gd name="connsiteX2926" fmla="*/ 5015073 w 9550116"/>
                <a:gd name="connsiteY2926" fmla="*/ 2178275 h 4691428"/>
                <a:gd name="connsiteX2927" fmla="*/ 5036199 w 9550116"/>
                <a:gd name="connsiteY2927" fmla="*/ 2146609 h 4691428"/>
                <a:gd name="connsiteX2928" fmla="*/ 5074930 w 9550116"/>
                <a:gd name="connsiteY2928" fmla="*/ 2139571 h 4691428"/>
                <a:gd name="connsiteX2929" fmla="*/ 5081972 w 9550116"/>
                <a:gd name="connsiteY2929" fmla="*/ 2146609 h 4691428"/>
                <a:gd name="connsiteX2930" fmla="*/ 5106619 w 9550116"/>
                <a:gd name="connsiteY2930" fmla="*/ 2146609 h 4691428"/>
                <a:gd name="connsiteX2931" fmla="*/ 5120703 w 9550116"/>
                <a:gd name="connsiteY2931" fmla="*/ 2157164 h 4691428"/>
                <a:gd name="connsiteX2932" fmla="*/ 5138308 w 9550116"/>
                <a:gd name="connsiteY2932" fmla="*/ 2153645 h 4691428"/>
                <a:gd name="connsiteX2933" fmla="*/ 5138308 w 9550116"/>
                <a:gd name="connsiteY2933" fmla="*/ 2164201 h 4691428"/>
                <a:gd name="connsiteX2934" fmla="*/ 5166476 w 9550116"/>
                <a:gd name="connsiteY2934" fmla="*/ 2157164 h 4691428"/>
                <a:gd name="connsiteX2935" fmla="*/ 5152392 w 9550116"/>
                <a:gd name="connsiteY2935" fmla="*/ 2164201 h 4691428"/>
                <a:gd name="connsiteX2936" fmla="*/ 5219291 w 9550116"/>
                <a:gd name="connsiteY2936" fmla="*/ 2178275 h 4691428"/>
                <a:gd name="connsiteX2937" fmla="*/ 5282669 w 9550116"/>
                <a:gd name="connsiteY2937" fmla="*/ 2178275 h 4691428"/>
                <a:gd name="connsiteX2938" fmla="*/ 5324921 w 9550116"/>
                <a:gd name="connsiteY2938" fmla="*/ 2178275 h 4691428"/>
                <a:gd name="connsiteX2939" fmla="*/ 5335483 w 9550116"/>
                <a:gd name="connsiteY2939" fmla="*/ 2178275 h 4691428"/>
                <a:gd name="connsiteX2940" fmla="*/ 5370694 w 9550116"/>
                <a:gd name="connsiteY2940" fmla="*/ 2185312 h 4691428"/>
                <a:gd name="connsiteX2941" fmla="*/ 5402382 w 9550116"/>
                <a:gd name="connsiteY2941" fmla="*/ 2171238 h 4691428"/>
                <a:gd name="connsiteX2942" fmla="*/ 5423508 w 9550116"/>
                <a:gd name="connsiteY2942" fmla="*/ 2132534 h 4691428"/>
                <a:gd name="connsiteX2943" fmla="*/ 5416467 w 9550116"/>
                <a:gd name="connsiteY2943" fmla="*/ 2107905 h 4691428"/>
                <a:gd name="connsiteX2944" fmla="*/ 5455197 w 9550116"/>
                <a:gd name="connsiteY2944" fmla="*/ 2086794 h 4691428"/>
                <a:gd name="connsiteX2945" fmla="*/ 5427029 w 9550116"/>
                <a:gd name="connsiteY2945" fmla="*/ 2055127 h 4691428"/>
                <a:gd name="connsiteX2946" fmla="*/ 5434071 w 9550116"/>
                <a:gd name="connsiteY2946" fmla="*/ 2026979 h 4691428"/>
                <a:gd name="connsiteX2947" fmla="*/ 5381256 w 9550116"/>
                <a:gd name="connsiteY2947" fmla="*/ 2002349 h 4691428"/>
                <a:gd name="connsiteX2948" fmla="*/ 5342525 w 9550116"/>
                <a:gd name="connsiteY2948" fmla="*/ 2019942 h 4691428"/>
                <a:gd name="connsiteX2949" fmla="*/ 5335483 w 9550116"/>
                <a:gd name="connsiteY2949" fmla="*/ 2009386 h 4691428"/>
                <a:gd name="connsiteX2950" fmla="*/ 5289711 w 9550116"/>
                <a:gd name="connsiteY2950" fmla="*/ 2009386 h 4691428"/>
                <a:gd name="connsiteX2951" fmla="*/ 5272106 w 9550116"/>
                <a:gd name="connsiteY2951" fmla="*/ 2019942 h 4691428"/>
                <a:gd name="connsiteX2952" fmla="*/ 5226333 w 9550116"/>
                <a:gd name="connsiteY2952" fmla="*/ 2002349 h 4691428"/>
                <a:gd name="connsiteX2953" fmla="*/ 5219291 w 9550116"/>
                <a:gd name="connsiteY2953" fmla="*/ 1974201 h 4691428"/>
                <a:gd name="connsiteX2954" fmla="*/ 5205207 w 9550116"/>
                <a:gd name="connsiteY2954" fmla="*/ 1967164 h 4691428"/>
                <a:gd name="connsiteX2955" fmla="*/ 5180560 w 9550116"/>
                <a:gd name="connsiteY2955" fmla="*/ 1956608 h 4691428"/>
                <a:gd name="connsiteX2956" fmla="*/ 5180560 w 9550116"/>
                <a:gd name="connsiteY2956" fmla="*/ 1882719 h 4691428"/>
                <a:gd name="connsiteX2957" fmla="*/ 5138308 w 9550116"/>
                <a:gd name="connsiteY2957" fmla="*/ 1903831 h 4691428"/>
                <a:gd name="connsiteX2958" fmla="*/ 5099577 w 9550116"/>
                <a:gd name="connsiteY2958" fmla="*/ 1896793 h 4691428"/>
                <a:gd name="connsiteX2959" fmla="*/ 5092535 w 9550116"/>
                <a:gd name="connsiteY2959" fmla="*/ 1910867 h 4691428"/>
                <a:gd name="connsiteX2960" fmla="*/ 5106619 w 9550116"/>
                <a:gd name="connsiteY2960" fmla="*/ 1921423 h 4691428"/>
                <a:gd name="connsiteX2961" fmla="*/ 5120703 w 9550116"/>
                <a:gd name="connsiteY2961" fmla="*/ 1935497 h 4691428"/>
                <a:gd name="connsiteX2962" fmla="*/ 5127745 w 9550116"/>
                <a:gd name="connsiteY2962" fmla="*/ 1963645 h 4691428"/>
                <a:gd name="connsiteX2963" fmla="*/ 5113661 w 9550116"/>
                <a:gd name="connsiteY2963" fmla="*/ 1974201 h 4691428"/>
                <a:gd name="connsiteX2964" fmla="*/ 5099577 w 9550116"/>
                <a:gd name="connsiteY2964" fmla="*/ 1995312 h 4691428"/>
                <a:gd name="connsiteX2965" fmla="*/ 5074930 w 9550116"/>
                <a:gd name="connsiteY2965" fmla="*/ 2009386 h 4691428"/>
                <a:gd name="connsiteX2966" fmla="*/ 5060846 w 9550116"/>
                <a:gd name="connsiteY2966" fmla="*/ 1995312 h 4691428"/>
                <a:gd name="connsiteX2967" fmla="*/ 5074930 w 9550116"/>
                <a:gd name="connsiteY2967" fmla="*/ 1981238 h 4691428"/>
                <a:gd name="connsiteX2968" fmla="*/ 5060846 w 9550116"/>
                <a:gd name="connsiteY2968" fmla="*/ 1949571 h 4691428"/>
                <a:gd name="connsiteX2969" fmla="*/ 5036199 w 9550116"/>
                <a:gd name="connsiteY2969" fmla="*/ 1949571 h 4691428"/>
                <a:gd name="connsiteX2970" fmla="*/ 5046762 w 9550116"/>
                <a:gd name="connsiteY2970" fmla="*/ 1942534 h 4691428"/>
                <a:gd name="connsiteX2971" fmla="*/ 5015073 w 9550116"/>
                <a:gd name="connsiteY2971" fmla="*/ 1917905 h 4691428"/>
                <a:gd name="connsiteX2972" fmla="*/ 5000989 w 9550116"/>
                <a:gd name="connsiteY2972" fmla="*/ 1851053 h 4691428"/>
                <a:gd name="connsiteX2973" fmla="*/ 4983384 w 9550116"/>
                <a:gd name="connsiteY2973" fmla="*/ 1844016 h 4691428"/>
                <a:gd name="connsiteX2974" fmla="*/ 4990426 w 9550116"/>
                <a:gd name="connsiteY2974" fmla="*/ 1829941 h 4691428"/>
                <a:gd name="connsiteX2975" fmla="*/ 4962258 w 9550116"/>
                <a:gd name="connsiteY2975" fmla="*/ 1822905 h 4691428"/>
                <a:gd name="connsiteX2976" fmla="*/ 4969300 w 9550116"/>
                <a:gd name="connsiteY2976" fmla="*/ 1812349 h 4691428"/>
                <a:gd name="connsiteX2977" fmla="*/ 4962258 w 9550116"/>
                <a:gd name="connsiteY2977" fmla="*/ 1819386 h 4691428"/>
                <a:gd name="connsiteX2978" fmla="*/ 4955216 w 9550116"/>
                <a:gd name="connsiteY2978" fmla="*/ 1805312 h 4691428"/>
                <a:gd name="connsiteX2979" fmla="*/ 4902401 w 9550116"/>
                <a:gd name="connsiteY2979" fmla="*/ 1791238 h 4691428"/>
                <a:gd name="connsiteX2980" fmla="*/ 4891838 w 9550116"/>
                <a:gd name="connsiteY2980" fmla="*/ 1777164 h 4691428"/>
                <a:gd name="connsiteX2981" fmla="*/ 4891838 w 9550116"/>
                <a:gd name="connsiteY2981" fmla="*/ 1766608 h 4691428"/>
                <a:gd name="connsiteX2982" fmla="*/ 4877754 w 9550116"/>
                <a:gd name="connsiteY2982" fmla="*/ 1766608 h 4691428"/>
                <a:gd name="connsiteX2983" fmla="*/ 4870712 w 9550116"/>
                <a:gd name="connsiteY2983" fmla="*/ 1745497 h 4691428"/>
                <a:gd name="connsiteX2984" fmla="*/ 4856628 w 9550116"/>
                <a:gd name="connsiteY2984" fmla="*/ 1738460 h 4691428"/>
                <a:gd name="connsiteX2985" fmla="*/ 4849586 w 9550116"/>
                <a:gd name="connsiteY2985" fmla="*/ 1724386 h 4691428"/>
                <a:gd name="connsiteX2986" fmla="*/ 4810855 w 9550116"/>
                <a:gd name="connsiteY2986" fmla="*/ 1724386 h 4691428"/>
                <a:gd name="connsiteX2987" fmla="*/ 4800292 w 9550116"/>
                <a:gd name="connsiteY2987" fmla="*/ 1738460 h 4691428"/>
                <a:gd name="connsiteX2988" fmla="*/ 4810855 w 9550116"/>
                <a:gd name="connsiteY2988" fmla="*/ 1766608 h 4691428"/>
                <a:gd name="connsiteX2989" fmla="*/ 4824939 w 9550116"/>
                <a:gd name="connsiteY2989" fmla="*/ 1784201 h 4691428"/>
                <a:gd name="connsiteX2990" fmla="*/ 4839023 w 9550116"/>
                <a:gd name="connsiteY2990" fmla="*/ 1791238 h 4691428"/>
                <a:gd name="connsiteX2991" fmla="*/ 4856628 w 9550116"/>
                <a:gd name="connsiteY2991" fmla="*/ 1819386 h 4691428"/>
                <a:gd name="connsiteX2992" fmla="*/ 4870712 w 9550116"/>
                <a:gd name="connsiteY2992" fmla="*/ 1836979 h 4691428"/>
                <a:gd name="connsiteX2993" fmla="*/ 4877754 w 9550116"/>
                <a:gd name="connsiteY2993" fmla="*/ 1844016 h 4691428"/>
                <a:gd name="connsiteX2994" fmla="*/ 4902401 w 9550116"/>
                <a:gd name="connsiteY2994" fmla="*/ 1865127 h 4691428"/>
                <a:gd name="connsiteX2995" fmla="*/ 4916485 w 9550116"/>
                <a:gd name="connsiteY2995" fmla="*/ 1868645 h 4691428"/>
                <a:gd name="connsiteX2996" fmla="*/ 4923527 w 9550116"/>
                <a:gd name="connsiteY2996" fmla="*/ 1865127 h 4691428"/>
                <a:gd name="connsiteX2997" fmla="*/ 4937611 w 9550116"/>
                <a:gd name="connsiteY2997" fmla="*/ 1868645 h 4691428"/>
                <a:gd name="connsiteX2998" fmla="*/ 4955216 w 9550116"/>
                <a:gd name="connsiteY2998" fmla="*/ 1889756 h 4691428"/>
                <a:gd name="connsiteX2999" fmla="*/ 4916485 w 9550116"/>
                <a:gd name="connsiteY2999" fmla="*/ 1896793 h 4691428"/>
                <a:gd name="connsiteX3000" fmla="*/ 4930569 w 9550116"/>
                <a:gd name="connsiteY3000" fmla="*/ 1910867 h 4691428"/>
                <a:gd name="connsiteX3001" fmla="*/ 4930569 w 9550116"/>
                <a:gd name="connsiteY3001" fmla="*/ 1942534 h 4691428"/>
                <a:gd name="connsiteX3002" fmla="*/ 4895359 w 9550116"/>
                <a:gd name="connsiteY3002" fmla="*/ 1956608 h 4691428"/>
                <a:gd name="connsiteX3003" fmla="*/ 4909443 w 9550116"/>
                <a:gd name="connsiteY3003" fmla="*/ 1928460 h 4691428"/>
                <a:gd name="connsiteX3004" fmla="*/ 4895359 w 9550116"/>
                <a:gd name="connsiteY3004" fmla="*/ 1910867 h 4691428"/>
                <a:gd name="connsiteX3005" fmla="*/ 4884796 w 9550116"/>
                <a:gd name="connsiteY3005" fmla="*/ 1889756 h 4691428"/>
                <a:gd name="connsiteX3006" fmla="*/ 4863670 w 9550116"/>
                <a:gd name="connsiteY3006" fmla="*/ 1868645 h 4691428"/>
                <a:gd name="connsiteX3007" fmla="*/ 4810855 w 9550116"/>
                <a:gd name="connsiteY3007" fmla="*/ 1858090 h 4691428"/>
                <a:gd name="connsiteX3008" fmla="*/ 4786208 w 9550116"/>
                <a:gd name="connsiteY3008" fmla="*/ 1819386 h 4691428"/>
                <a:gd name="connsiteX3009" fmla="*/ 4779167 w 9550116"/>
                <a:gd name="connsiteY3009" fmla="*/ 1812349 h 4691428"/>
                <a:gd name="connsiteX3010" fmla="*/ 4765086 w 9550116"/>
                <a:gd name="connsiteY3010" fmla="*/ 1805312 h 4691428"/>
                <a:gd name="connsiteX3011" fmla="*/ 4765086 w 9550116"/>
                <a:gd name="connsiteY3011" fmla="*/ 1791238 h 4691428"/>
                <a:gd name="connsiteX3012" fmla="*/ 4740439 w 9550116"/>
                <a:gd name="connsiteY3012" fmla="*/ 1791238 h 4691428"/>
                <a:gd name="connsiteX3013" fmla="*/ 4754523 w 9550116"/>
                <a:gd name="connsiteY3013" fmla="*/ 1784201 h 4691428"/>
                <a:gd name="connsiteX3014" fmla="*/ 4687624 w 9550116"/>
                <a:gd name="connsiteY3014" fmla="*/ 1777164 h 4691428"/>
                <a:gd name="connsiteX3015" fmla="*/ 4701708 w 9550116"/>
                <a:gd name="connsiteY3015" fmla="*/ 1784201 h 4691428"/>
                <a:gd name="connsiteX3016" fmla="*/ 4680582 w 9550116"/>
                <a:gd name="connsiteY3016" fmla="*/ 1791238 h 4691428"/>
                <a:gd name="connsiteX3017" fmla="*/ 4655935 w 9550116"/>
                <a:gd name="connsiteY3017" fmla="*/ 1819386 h 4691428"/>
                <a:gd name="connsiteX3018" fmla="*/ 4589036 w 9550116"/>
                <a:gd name="connsiteY3018" fmla="*/ 1798275 h 4691428"/>
                <a:gd name="connsiteX3019" fmla="*/ 4560868 w 9550116"/>
                <a:gd name="connsiteY3019" fmla="*/ 1812349 h 4691428"/>
                <a:gd name="connsiteX3020" fmla="*/ 4560868 w 9550116"/>
                <a:gd name="connsiteY3020" fmla="*/ 1858090 h 4691428"/>
                <a:gd name="connsiteX3021" fmla="*/ 4511574 w 9550116"/>
                <a:gd name="connsiteY3021" fmla="*/ 1896793 h 4691428"/>
                <a:gd name="connsiteX3022" fmla="*/ 4462280 w 9550116"/>
                <a:gd name="connsiteY3022" fmla="*/ 1921423 h 4691428"/>
                <a:gd name="connsiteX3023" fmla="*/ 4469322 w 9550116"/>
                <a:gd name="connsiteY3023" fmla="*/ 1949571 h 4691428"/>
                <a:gd name="connsiteX3024" fmla="*/ 4444675 w 9550116"/>
                <a:gd name="connsiteY3024" fmla="*/ 1967164 h 4691428"/>
                <a:gd name="connsiteX3025" fmla="*/ 4451717 w 9550116"/>
                <a:gd name="connsiteY3025" fmla="*/ 1981238 h 4691428"/>
                <a:gd name="connsiteX3026" fmla="*/ 4416507 w 9550116"/>
                <a:gd name="connsiteY3026" fmla="*/ 1988275 h 4691428"/>
                <a:gd name="connsiteX3027" fmla="*/ 4405944 w 9550116"/>
                <a:gd name="connsiteY3027" fmla="*/ 2009386 h 4691428"/>
                <a:gd name="connsiteX3028" fmla="*/ 4332003 w 9550116"/>
                <a:gd name="connsiteY3028" fmla="*/ 2026979 h 4691428"/>
                <a:gd name="connsiteX3029" fmla="*/ 4314398 w 9550116"/>
                <a:gd name="connsiteY3029" fmla="*/ 2002349 h 4691428"/>
                <a:gd name="connsiteX3030" fmla="*/ 4240457 w 9550116"/>
                <a:gd name="connsiteY3030" fmla="*/ 2002349 h 4691428"/>
                <a:gd name="connsiteX3031" fmla="*/ 4233415 w 9550116"/>
                <a:gd name="connsiteY3031" fmla="*/ 1935497 h 4691428"/>
                <a:gd name="connsiteX3032" fmla="*/ 4247499 w 9550116"/>
                <a:gd name="connsiteY3032" fmla="*/ 1910867 h 4691428"/>
                <a:gd name="connsiteX3033" fmla="*/ 4254541 w 9550116"/>
                <a:gd name="connsiteY3033" fmla="*/ 1858090 h 4691428"/>
                <a:gd name="connsiteX3034" fmla="*/ 4233415 w 9550116"/>
                <a:gd name="connsiteY3034" fmla="*/ 1819386 h 4691428"/>
                <a:gd name="connsiteX3035" fmla="*/ 4247499 w 9550116"/>
                <a:gd name="connsiteY3035" fmla="*/ 1798275 h 4691428"/>
                <a:gd name="connsiteX3036" fmla="*/ 4300314 w 9550116"/>
                <a:gd name="connsiteY3036" fmla="*/ 1812349 h 4691428"/>
                <a:gd name="connsiteX3037" fmla="*/ 4391860 w 9550116"/>
                <a:gd name="connsiteY3037" fmla="*/ 1812349 h 4691428"/>
                <a:gd name="connsiteX3038" fmla="*/ 4405944 w 9550116"/>
                <a:gd name="connsiteY3038" fmla="*/ 1812349 h 4691428"/>
                <a:gd name="connsiteX3039" fmla="*/ 4412986 w 9550116"/>
                <a:gd name="connsiteY3039" fmla="*/ 1805312 h 4691428"/>
                <a:gd name="connsiteX3040" fmla="*/ 4412986 w 9550116"/>
                <a:gd name="connsiteY3040" fmla="*/ 1812349 h 4691428"/>
                <a:gd name="connsiteX3041" fmla="*/ 4444675 w 9550116"/>
                <a:gd name="connsiteY3041" fmla="*/ 1777164 h 4691428"/>
                <a:gd name="connsiteX3042" fmla="*/ 4444675 w 9550116"/>
                <a:gd name="connsiteY3042" fmla="*/ 1720867 h 4691428"/>
                <a:gd name="connsiteX3043" fmla="*/ 4437633 w 9550116"/>
                <a:gd name="connsiteY3043" fmla="*/ 1692719 h 4691428"/>
                <a:gd name="connsiteX3044" fmla="*/ 4416507 w 9550116"/>
                <a:gd name="connsiteY3044" fmla="*/ 1685682 h 4691428"/>
                <a:gd name="connsiteX3045" fmla="*/ 4423549 w 9550116"/>
                <a:gd name="connsiteY3045" fmla="*/ 1668089 h 4691428"/>
                <a:gd name="connsiteX3046" fmla="*/ 4412986 w 9550116"/>
                <a:gd name="connsiteY3046" fmla="*/ 1675127 h 4691428"/>
                <a:gd name="connsiteX3047" fmla="*/ 4405944 w 9550116"/>
                <a:gd name="connsiteY3047" fmla="*/ 1661053 h 4691428"/>
                <a:gd name="connsiteX3048" fmla="*/ 4370734 w 9550116"/>
                <a:gd name="connsiteY3048" fmla="*/ 1654015 h 4691428"/>
                <a:gd name="connsiteX3049" fmla="*/ 4363692 w 9550116"/>
                <a:gd name="connsiteY3049" fmla="*/ 1646978 h 4691428"/>
                <a:gd name="connsiteX3050" fmla="*/ 4353129 w 9550116"/>
                <a:gd name="connsiteY3050" fmla="*/ 1639941 h 4691428"/>
                <a:gd name="connsiteX3051" fmla="*/ 4363692 w 9550116"/>
                <a:gd name="connsiteY3051" fmla="*/ 1632904 h 4691428"/>
                <a:gd name="connsiteX3052" fmla="*/ 4437633 w 9550116"/>
                <a:gd name="connsiteY3052" fmla="*/ 1622349 h 4691428"/>
                <a:gd name="connsiteX3053" fmla="*/ 4423549 w 9550116"/>
                <a:gd name="connsiteY3053" fmla="*/ 1608275 h 4691428"/>
                <a:gd name="connsiteX3054" fmla="*/ 4462280 w 9550116"/>
                <a:gd name="connsiteY3054" fmla="*/ 1608275 h 4691428"/>
                <a:gd name="connsiteX3055" fmla="*/ 4483406 w 9550116"/>
                <a:gd name="connsiteY3055" fmla="*/ 1608275 h 4691428"/>
                <a:gd name="connsiteX3056" fmla="*/ 4522137 w 9550116"/>
                <a:gd name="connsiteY3056" fmla="*/ 1576608 h 4691428"/>
                <a:gd name="connsiteX3057" fmla="*/ 4536221 w 9550116"/>
                <a:gd name="connsiteY3057" fmla="*/ 1541423 h 4691428"/>
                <a:gd name="connsiteX3058" fmla="*/ 4574952 w 9550116"/>
                <a:gd name="connsiteY3058" fmla="*/ 1541423 h 4691428"/>
                <a:gd name="connsiteX3059" fmla="*/ 4560868 w 9550116"/>
                <a:gd name="connsiteY3059" fmla="*/ 1534386 h 4691428"/>
                <a:gd name="connsiteX3060" fmla="*/ 4574952 w 9550116"/>
                <a:gd name="connsiteY3060" fmla="*/ 1509756 h 4691428"/>
                <a:gd name="connsiteX3061" fmla="*/ 4603120 w 9550116"/>
                <a:gd name="connsiteY3061" fmla="*/ 1509756 h 4691428"/>
                <a:gd name="connsiteX3062" fmla="*/ 4613683 w 9550116"/>
                <a:gd name="connsiteY3062" fmla="*/ 1456978 h 4691428"/>
                <a:gd name="connsiteX3063" fmla="*/ 4641851 w 9550116"/>
                <a:gd name="connsiteY3063" fmla="*/ 1456978 h 4691428"/>
                <a:gd name="connsiteX3064" fmla="*/ 4655935 w 9550116"/>
                <a:gd name="connsiteY3064" fmla="*/ 1442904 h 4691428"/>
                <a:gd name="connsiteX3065" fmla="*/ 4659456 w 9550116"/>
                <a:gd name="connsiteY3065" fmla="*/ 1449941 h 4691428"/>
                <a:gd name="connsiteX3066" fmla="*/ 4666498 w 9550116"/>
                <a:gd name="connsiteY3066" fmla="*/ 1442904 h 4691428"/>
                <a:gd name="connsiteX3067" fmla="*/ 4694666 w 9550116"/>
                <a:gd name="connsiteY3067" fmla="*/ 1442904 h 4691428"/>
                <a:gd name="connsiteX3068" fmla="*/ 4719313 w 9550116"/>
                <a:gd name="connsiteY3068" fmla="*/ 1432349 h 4691428"/>
                <a:gd name="connsiteX3069" fmla="*/ 4701708 w 9550116"/>
                <a:gd name="connsiteY3069" fmla="*/ 1397163 h 4691428"/>
                <a:gd name="connsiteX3070" fmla="*/ 4705229 w 9550116"/>
                <a:gd name="connsiteY3070" fmla="*/ 1365497 h 4691428"/>
                <a:gd name="connsiteX3071" fmla="*/ 4712271 w 9550116"/>
                <a:gd name="connsiteY3071" fmla="*/ 1319756 h 4691428"/>
                <a:gd name="connsiteX3072" fmla="*/ 4740439 w 9550116"/>
                <a:gd name="connsiteY3072" fmla="*/ 1319756 h 4691428"/>
                <a:gd name="connsiteX3073" fmla="*/ 4754523 w 9550116"/>
                <a:gd name="connsiteY3073" fmla="*/ 1305682 h 4691428"/>
                <a:gd name="connsiteX3074" fmla="*/ 4765086 w 9550116"/>
                <a:gd name="connsiteY3074" fmla="*/ 1312719 h 4691428"/>
                <a:gd name="connsiteX3075" fmla="*/ 4758044 w 9550116"/>
                <a:gd name="connsiteY3075" fmla="*/ 1333830 h 4691428"/>
                <a:gd name="connsiteX3076" fmla="*/ 4772128 w 9550116"/>
                <a:gd name="connsiteY3076" fmla="*/ 1351423 h 4691428"/>
                <a:gd name="connsiteX3077" fmla="*/ 4765086 w 9550116"/>
                <a:gd name="connsiteY3077" fmla="*/ 1372534 h 4691428"/>
                <a:gd name="connsiteX3078" fmla="*/ 4803813 w 9550116"/>
                <a:gd name="connsiteY3078" fmla="*/ 1379571 h 4691428"/>
                <a:gd name="connsiteX3079" fmla="*/ 4758044 w 9550116"/>
                <a:gd name="connsiteY3079" fmla="*/ 1404200 h 4691428"/>
                <a:gd name="connsiteX3080" fmla="*/ 4779167 w 9550116"/>
                <a:gd name="connsiteY3080" fmla="*/ 1425311 h 4691428"/>
                <a:gd name="connsiteX3081" fmla="*/ 4800292 w 9550116"/>
                <a:gd name="connsiteY3081" fmla="*/ 1435867 h 4691428"/>
                <a:gd name="connsiteX3082" fmla="*/ 4803813 w 9550116"/>
                <a:gd name="connsiteY3082" fmla="*/ 1425311 h 4691428"/>
                <a:gd name="connsiteX3083" fmla="*/ 4831981 w 9550116"/>
                <a:gd name="connsiteY3083" fmla="*/ 1425311 h 4691428"/>
                <a:gd name="connsiteX3084" fmla="*/ 4856628 w 9550116"/>
                <a:gd name="connsiteY3084" fmla="*/ 1432349 h 4691428"/>
                <a:gd name="connsiteX3085" fmla="*/ 4895359 w 9550116"/>
                <a:gd name="connsiteY3085" fmla="*/ 1425311 h 4691428"/>
                <a:gd name="connsiteX3086" fmla="*/ 4930569 w 9550116"/>
                <a:gd name="connsiteY3086" fmla="*/ 1425311 h 4691428"/>
                <a:gd name="connsiteX3087" fmla="*/ 4930569 w 9550116"/>
                <a:gd name="connsiteY3087" fmla="*/ 1418274 h 4691428"/>
                <a:gd name="connsiteX3088" fmla="*/ 4976342 w 9550116"/>
                <a:gd name="connsiteY3088" fmla="*/ 1404200 h 4691428"/>
                <a:gd name="connsiteX3089" fmla="*/ 5036199 w 9550116"/>
                <a:gd name="connsiteY3089" fmla="*/ 1397163 h 4691428"/>
                <a:gd name="connsiteX3090" fmla="*/ 5036199 w 9550116"/>
                <a:gd name="connsiteY3090" fmla="*/ 1372534 h 4691428"/>
                <a:gd name="connsiteX3091" fmla="*/ 5046762 w 9550116"/>
                <a:gd name="connsiteY3091" fmla="*/ 1358460 h 4691428"/>
                <a:gd name="connsiteX3092" fmla="*/ 5053804 w 9550116"/>
                <a:gd name="connsiteY3092" fmla="*/ 1337348 h 4691428"/>
                <a:gd name="connsiteX3093" fmla="*/ 5053804 w 9550116"/>
                <a:gd name="connsiteY3093" fmla="*/ 1319756 h 4691428"/>
                <a:gd name="connsiteX3094" fmla="*/ 5081972 w 9550116"/>
                <a:gd name="connsiteY3094" fmla="*/ 1305682 h 4691428"/>
                <a:gd name="connsiteX3095" fmla="*/ 5089014 w 9550116"/>
                <a:gd name="connsiteY3095" fmla="*/ 1319756 h 4691428"/>
                <a:gd name="connsiteX3096" fmla="*/ 5113661 w 9550116"/>
                <a:gd name="connsiteY3096" fmla="*/ 1312719 h 4691428"/>
                <a:gd name="connsiteX3097" fmla="*/ 5127745 w 9550116"/>
                <a:gd name="connsiteY3097" fmla="*/ 1298645 h 4691428"/>
                <a:gd name="connsiteX3098" fmla="*/ 5113661 w 9550116"/>
                <a:gd name="connsiteY3098" fmla="*/ 1274015 h 4691428"/>
                <a:gd name="connsiteX3099" fmla="*/ 5120703 w 9550116"/>
                <a:gd name="connsiteY3099" fmla="*/ 1245867 h 4691428"/>
                <a:gd name="connsiteX3100" fmla="*/ 5138308 w 9550116"/>
                <a:gd name="connsiteY3100" fmla="*/ 1235311 h 4691428"/>
                <a:gd name="connsiteX3101" fmla="*/ 5184081 w 9550116"/>
                <a:gd name="connsiteY3101" fmla="*/ 1235311 h 4691428"/>
                <a:gd name="connsiteX3102" fmla="*/ 5191123 w 9550116"/>
                <a:gd name="connsiteY3102" fmla="*/ 1242348 h 4691428"/>
                <a:gd name="connsiteX3103" fmla="*/ 5205207 w 9550116"/>
                <a:gd name="connsiteY3103" fmla="*/ 1235311 h 4691428"/>
                <a:gd name="connsiteX3104" fmla="*/ 5219291 w 9550116"/>
                <a:gd name="connsiteY3104" fmla="*/ 1242348 h 4691428"/>
                <a:gd name="connsiteX3105" fmla="*/ 5226333 w 9550116"/>
                <a:gd name="connsiteY3105" fmla="*/ 1228274 h 4691428"/>
                <a:gd name="connsiteX3106" fmla="*/ 5236896 w 9550116"/>
                <a:gd name="connsiteY3106" fmla="*/ 1228274 h 4691428"/>
                <a:gd name="connsiteX3107" fmla="*/ 5265064 w 9550116"/>
                <a:gd name="connsiteY3107" fmla="*/ 1214200 h 4691428"/>
                <a:gd name="connsiteX3108" fmla="*/ 5243938 w 9550116"/>
                <a:gd name="connsiteY3108" fmla="*/ 1182533 h 4691428"/>
                <a:gd name="connsiteX3109" fmla="*/ 5233375 w 9550116"/>
                <a:gd name="connsiteY3109" fmla="*/ 1193089 h 4691428"/>
                <a:gd name="connsiteX3110" fmla="*/ 5219291 w 9550116"/>
                <a:gd name="connsiteY3110" fmla="*/ 1189571 h 4691428"/>
                <a:gd name="connsiteX3111" fmla="*/ 5212249 w 9550116"/>
                <a:gd name="connsiteY3111" fmla="*/ 1193089 h 4691428"/>
                <a:gd name="connsiteX3112" fmla="*/ 5198165 w 9550116"/>
                <a:gd name="connsiteY3112" fmla="*/ 1189571 h 4691428"/>
                <a:gd name="connsiteX3113" fmla="*/ 5166476 w 9550116"/>
                <a:gd name="connsiteY3113" fmla="*/ 1193089 h 4691428"/>
                <a:gd name="connsiteX3114" fmla="*/ 5159434 w 9550116"/>
                <a:gd name="connsiteY3114" fmla="*/ 1207163 h 4691428"/>
                <a:gd name="connsiteX3115" fmla="*/ 5081972 w 9550116"/>
                <a:gd name="connsiteY3115" fmla="*/ 1200126 h 4691428"/>
                <a:gd name="connsiteX3116" fmla="*/ 5081972 w 9550116"/>
                <a:gd name="connsiteY3116" fmla="*/ 1189571 h 4691428"/>
                <a:gd name="connsiteX3117" fmla="*/ 5053804 w 9550116"/>
                <a:gd name="connsiteY3117" fmla="*/ 1182533 h 4691428"/>
                <a:gd name="connsiteX3118" fmla="*/ 5053804 w 9550116"/>
                <a:gd name="connsiteY3118" fmla="*/ 1084015 h 4691428"/>
                <a:gd name="connsiteX3119" fmla="*/ 5106619 w 9550116"/>
                <a:gd name="connsiteY3119" fmla="*/ 1069941 h 4691428"/>
                <a:gd name="connsiteX3120" fmla="*/ 5113661 w 9550116"/>
                <a:gd name="connsiteY3120" fmla="*/ 1045311 h 4691428"/>
                <a:gd name="connsiteX3121" fmla="*/ 5138308 w 9550116"/>
                <a:gd name="connsiteY3121" fmla="*/ 999570 h 4691428"/>
                <a:gd name="connsiteX3122" fmla="*/ 5152392 w 9550116"/>
                <a:gd name="connsiteY3122" fmla="*/ 999570 h 4691428"/>
                <a:gd name="connsiteX3123" fmla="*/ 5138308 w 9550116"/>
                <a:gd name="connsiteY3123" fmla="*/ 964385 h 4691428"/>
                <a:gd name="connsiteX3124" fmla="*/ 5099577 w 9550116"/>
                <a:gd name="connsiteY3124" fmla="*/ 964385 h 4691428"/>
                <a:gd name="connsiteX3125" fmla="*/ 5053804 w 9550116"/>
                <a:gd name="connsiteY3125" fmla="*/ 978459 h 4691428"/>
                <a:gd name="connsiteX3126" fmla="*/ 5046762 w 9550116"/>
                <a:gd name="connsiteY3126" fmla="*/ 1003089 h 4691428"/>
                <a:gd name="connsiteX3127" fmla="*/ 5036199 w 9550116"/>
                <a:gd name="connsiteY3127" fmla="*/ 1003089 h 4691428"/>
                <a:gd name="connsiteX3128" fmla="*/ 5036199 w 9550116"/>
                <a:gd name="connsiteY3128" fmla="*/ 1031237 h 4691428"/>
                <a:gd name="connsiteX3129" fmla="*/ 5008031 w 9550116"/>
                <a:gd name="connsiteY3129" fmla="*/ 1055867 h 4691428"/>
                <a:gd name="connsiteX3130" fmla="*/ 4962258 w 9550116"/>
                <a:gd name="connsiteY3130" fmla="*/ 1091052 h 4691428"/>
                <a:gd name="connsiteX3131" fmla="*/ 4962258 w 9550116"/>
                <a:gd name="connsiteY3131" fmla="*/ 1108645 h 4691428"/>
                <a:gd name="connsiteX3132" fmla="*/ 4955216 w 9550116"/>
                <a:gd name="connsiteY3132" fmla="*/ 1122719 h 4691428"/>
                <a:gd name="connsiteX3133" fmla="*/ 4944653 w 9550116"/>
                <a:gd name="connsiteY3133" fmla="*/ 1122719 h 4691428"/>
                <a:gd name="connsiteX3134" fmla="*/ 4944653 w 9550116"/>
                <a:gd name="connsiteY3134" fmla="*/ 1136793 h 4691428"/>
                <a:gd name="connsiteX3135" fmla="*/ 4937611 w 9550116"/>
                <a:gd name="connsiteY3135" fmla="*/ 1136793 h 4691428"/>
                <a:gd name="connsiteX3136" fmla="*/ 4930569 w 9550116"/>
                <a:gd name="connsiteY3136" fmla="*/ 1161422 h 4691428"/>
                <a:gd name="connsiteX3137" fmla="*/ 4937611 w 9550116"/>
                <a:gd name="connsiteY3137" fmla="*/ 1175496 h 4691428"/>
                <a:gd name="connsiteX3138" fmla="*/ 4969300 w 9550116"/>
                <a:gd name="connsiteY3138" fmla="*/ 1193089 h 4691428"/>
                <a:gd name="connsiteX3139" fmla="*/ 4983384 w 9550116"/>
                <a:gd name="connsiteY3139" fmla="*/ 1214200 h 4691428"/>
                <a:gd name="connsiteX3140" fmla="*/ 4969300 w 9550116"/>
                <a:gd name="connsiteY3140" fmla="*/ 1228274 h 4691428"/>
                <a:gd name="connsiteX3141" fmla="*/ 4962258 w 9550116"/>
                <a:gd name="connsiteY3141" fmla="*/ 1245867 h 4691428"/>
                <a:gd name="connsiteX3142" fmla="*/ 4937611 w 9550116"/>
                <a:gd name="connsiteY3142" fmla="*/ 1252904 h 4691428"/>
                <a:gd name="connsiteX3143" fmla="*/ 4916485 w 9550116"/>
                <a:gd name="connsiteY3143" fmla="*/ 1326793 h 4691428"/>
                <a:gd name="connsiteX3144" fmla="*/ 4877754 w 9550116"/>
                <a:gd name="connsiteY3144" fmla="*/ 1358460 h 4691428"/>
                <a:gd name="connsiteX3145" fmla="*/ 4870712 w 9550116"/>
                <a:gd name="connsiteY3145" fmla="*/ 1358460 h 4691428"/>
                <a:gd name="connsiteX3146" fmla="*/ 4863670 w 9550116"/>
                <a:gd name="connsiteY3146" fmla="*/ 1372534 h 4691428"/>
                <a:gd name="connsiteX3147" fmla="*/ 4831981 w 9550116"/>
                <a:gd name="connsiteY3147" fmla="*/ 1379571 h 4691428"/>
                <a:gd name="connsiteX3148" fmla="*/ 4824939 w 9550116"/>
                <a:gd name="connsiteY3148" fmla="*/ 1337348 h 4691428"/>
                <a:gd name="connsiteX3149" fmla="*/ 4810855 w 9550116"/>
                <a:gd name="connsiteY3149" fmla="*/ 1319756 h 4691428"/>
                <a:gd name="connsiteX3150" fmla="*/ 4793250 w 9550116"/>
                <a:gd name="connsiteY3150" fmla="*/ 1298645 h 4691428"/>
                <a:gd name="connsiteX3151" fmla="*/ 4779167 w 9550116"/>
                <a:gd name="connsiteY3151" fmla="*/ 1274015 h 4691428"/>
                <a:gd name="connsiteX3152" fmla="*/ 4786208 w 9550116"/>
                <a:gd name="connsiteY3152" fmla="*/ 1259941 h 4691428"/>
                <a:gd name="connsiteX3153" fmla="*/ 4754523 w 9550116"/>
                <a:gd name="connsiteY3153" fmla="*/ 1221237 h 4691428"/>
                <a:gd name="connsiteX3154" fmla="*/ 4705229 w 9550116"/>
                <a:gd name="connsiteY3154" fmla="*/ 1252904 h 4691428"/>
                <a:gd name="connsiteX3155" fmla="*/ 4719313 w 9550116"/>
                <a:gd name="connsiteY3155" fmla="*/ 1259941 h 4691428"/>
                <a:gd name="connsiteX3156" fmla="*/ 4705229 w 9550116"/>
                <a:gd name="connsiteY3156" fmla="*/ 1266978 h 4691428"/>
                <a:gd name="connsiteX3157" fmla="*/ 4687624 w 9550116"/>
                <a:gd name="connsiteY3157" fmla="*/ 1288089 h 4691428"/>
                <a:gd name="connsiteX3158" fmla="*/ 4634809 w 9550116"/>
                <a:gd name="connsiteY3158" fmla="*/ 1266978 h 4691428"/>
                <a:gd name="connsiteX3159" fmla="*/ 4648893 w 9550116"/>
                <a:gd name="connsiteY3159" fmla="*/ 1259941 h 4691428"/>
                <a:gd name="connsiteX3160" fmla="*/ 4648893 w 9550116"/>
                <a:gd name="connsiteY3160" fmla="*/ 1221237 h 4691428"/>
                <a:gd name="connsiteX3161" fmla="*/ 4627767 w 9550116"/>
                <a:gd name="connsiteY3161" fmla="*/ 1207163 h 4691428"/>
                <a:gd name="connsiteX3162" fmla="*/ 4634809 w 9550116"/>
                <a:gd name="connsiteY3162" fmla="*/ 1193089 h 4691428"/>
                <a:gd name="connsiteX3163" fmla="*/ 4620725 w 9550116"/>
                <a:gd name="connsiteY3163" fmla="*/ 1182533 h 4691428"/>
                <a:gd name="connsiteX3164" fmla="*/ 4620725 w 9550116"/>
                <a:gd name="connsiteY3164" fmla="*/ 1161422 h 4691428"/>
                <a:gd name="connsiteX3165" fmla="*/ 4627767 w 9550116"/>
                <a:gd name="connsiteY3165" fmla="*/ 1147348 h 4691428"/>
                <a:gd name="connsiteX3166" fmla="*/ 4634809 w 9550116"/>
                <a:gd name="connsiteY3166" fmla="*/ 1115682 h 4691428"/>
                <a:gd name="connsiteX3167" fmla="*/ 4655935 w 9550116"/>
                <a:gd name="connsiteY3167" fmla="*/ 1101607 h 4691428"/>
                <a:gd name="connsiteX3168" fmla="*/ 4659456 w 9550116"/>
                <a:gd name="connsiteY3168" fmla="*/ 1101607 h 4691428"/>
                <a:gd name="connsiteX3169" fmla="*/ 4673540 w 9550116"/>
                <a:gd name="connsiteY3169" fmla="*/ 1091052 h 4691428"/>
                <a:gd name="connsiteX3170" fmla="*/ 4680582 w 9550116"/>
                <a:gd name="connsiteY3170" fmla="*/ 1069941 h 4691428"/>
                <a:gd name="connsiteX3171" fmla="*/ 4701708 w 9550116"/>
                <a:gd name="connsiteY3171" fmla="*/ 1055867 h 4691428"/>
                <a:gd name="connsiteX3172" fmla="*/ 4733397 w 9550116"/>
                <a:gd name="connsiteY3172" fmla="*/ 1069941 h 4691428"/>
                <a:gd name="connsiteX3173" fmla="*/ 4719313 w 9550116"/>
                <a:gd name="connsiteY3173" fmla="*/ 1062904 h 4691428"/>
                <a:gd name="connsiteX3174" fmla="*/ 4772128 w 9550116"/>
                <a:gd name="connsiteY3174" fmla="*/ 1038274 h 4691428"/>
                <a:gd name="connsiteX3175" fmla="*/ 4772128 w 9550116"/>
                <a:gd name="connsiteY3175" fmla="*/ 1024200 h 4691428"/>
                <a:gd name="connsiteX3176" fmla="*/ 4786208 w 9550116"/>
                <a:gd name="connsiteY3176" fmla="*/ 1024200 h 4691428"/>
                <a:gd name="connsiteX3177" fmla="*/ 4786208 w 9550116"/>
                <a:gd name="connsiteY3177" fmla="*/ 1003089 h 4691428"/>
                <a:gd name="connsiteX3178" fmla="*/ 4803813 w 9550116"/>
                <a:gd name="connsiteY3178" fmla="*/ 992533 h 4691428"/>
                <a:gd name="connsiteX3179" fmla="*/ 4803813 w 9550116"/>
                <a:gd name="connsiteY3179" fmla="*/ 964385 h 4691428"/>
                <a:gd name="connsiteX3180" fmla="*/ 4817897 w 9550116"/>
                <a:gd name="connsiteY3180" fmla="*/ 971422 h 4691428"/>
                <a:gd name="connsiteX3181" fmla="*/ 4824939 w 9550116"/>
                <a:gd name="connsiteY3181" fmla="*/ 939755 h 4691428"/>
                <a:gd name="connsiteX3182" fmla="*/ 4856628 w 9550116"/>
                <a:gd name="connsiteY3182" fmla="*/ 925681 h 4691428"/>
                <a:gd name="connsiteX3183" fmla="*/ 4856628 w 9550116"/>
                <a:gd name="connsiteY3183" fmla="*/ 904570 h 4691428"/>
                <a:gd name="connsiteX3184" fmla="*/ 4877754 w 9550116"/>
                <a:gd name="connsiteY3184" fmla="*/ 886978 h 4691428"/>
                <a:gd name="connsiteX3185" fmla="*/ 4895359 w 9550116"/>
                <a:gd name="connsiteY3185" fmla="*/ 879941 h 4691428"/>
                <a:gd name="connsiteX3186" fmla="*/ 4891838 w 9550116"/>
                <a:gd name="connsiteY3186" fmla="*/ 865867 h 4691428"/>
                <a:gd name="connsiteX3187" fmla="*/ 4937611 w 9550116"/>
                <a:gd name="connsiteY3187" fmla="*/ 848274 h 4691428"/>
                <a:gd name="connsiteX3188" fmla="*/ 4944653 w 9550116"/>
                <a:gd name="connsiteY3188" fmla="*/ 820126 h 4691428"/>
                <a:gd name="connsiteX3189" fmla="*/ 4962258 w 9550116"/>
                <a:gd name="connsiteY3189" fmla="*/ 802533 h 4691428"/>
                <a:gd name="connsiteX3190" fmla="*/ 4983384 w 9550116"/>
                <a:gd name="connsiteY3190" fmla="*/ 781422 h 4691428"/>
                <a:gd name="connsiteX3191" fmla="*/ 5036199 w 9550116"/>
                <a:gd name="connsiteY3191" fmla="*/ 756792 h 4691428"/>
                <a:gd name="connsiteX3192" fmla="*/ 5092535 w 9550116"/>
                <a:gd name="connsiteY3192" fmla="*/ 760311 h 4691428"/>
                <a:gd name="connsiteX3193" fmla="*/ 5106619 w 9550116"/>
                <a:gd name="connsiteY3193" fmla="*/ 742718 h 4691428"/>
                <a:gd name="connsiteX3194" fmla="*/ 5138308 w 9550116"/>
                <a:gd name="connsiteY3194" fmla="*/ 735681 h 4691428"/>
                <a:gd name="connsiteX3195" fmla="*/ 5166476 w 9550116"/>
                <a:gd name="connsiteY3195" fmla="*/ 756792 h 4691428"/>
                <a:gd name="connsiteX3196" fmla="*/ 5191123 w 9550116"/>
                <a:gd name="connsiteY3196" fmla="*/ 742718 h 4691428"/>
                <a:gd name="connsiteX3197" fmla="*/ 5184081 w 9550116"/>
                <a:gd name="connsiteY3197" fmla="*/ 760311 h 4691428"/>
                <a:gd name="connsiteX3198" fmla="*/ 5236896 w 9550116"/>
                <a:gd name="connsiteY3198" fmla="*/ 749755 h 4691428"/>
                <a:gd name="connsiteX3199" fmla="*/ 5250980 w 9550116"/>
                <a:gd name="connsiteY3199" fmla="*/ 749755 h 4691428"/>
                <a:gd name="connsiteX3200" fmla="*/ 5296753 w 9550116"/>
                <a:gd name="connsiteY3200" fmla="*/ 756792 h 4691428"/>
                <a:gd name="connsiteX3201" fmla="*/ 5296753 w 9550116"/>
                <a:gd name="connsiteY3201" fmla="*/ 774385 h 4691428"/>
                <a:gd name="connsiteX3202" fmla="*/ 5282669 w 9550116"/>
                <a:gd name="connsiteY3202" fmla="*/ 774385 h 4691428"/>
                <a:gd name="connsiteX3203" fmla="*/ 5272106 w 9550116"/>
                <a:gd name="connsiteY3203" fmla="*/ 788459 h 4691428"/>
                <a:gd name="connsiteX3204" fmla="*/ 5335483 w 9550116"/>
                <a:gd name="connsiteY3204" fmla="*/ 788459 h 4691428"/>
                <a:gd name="connsiteX3205" fmla="*/ 5349567 w 9550116"/>
                <a:gd name="connsiteY3205" fmla="*/ 802533 h 4691428"/>
                <a:gd name="connsiteX3206" fmla="*/ 5370694 w 9550116"/>
                <a:gd name="connsiteY3206" fmla="*/ 806052 h 4691428"/>
                <a:gd name="connsiteX3207" fmla="*/ 5455197 w 9550116"/>
                <a:gd name="connsiteY3207" fmla="*/ 820126 h 4691428"/>
                <a:gd name="connsiteX3208" fmla="*/ 5476323 w 9550116"/>
                <a:gd name="connsiteY3208" fmla="*/ 848274 h 4691428"/>
                <a:gd name="connsiteX3209" fmla="*/ 5500970 w 9550116"/>
                <a:gd name="connsiteY3209" fmla="*/ 858829 h 4691428"/>
                <a:gd name="connsiteX3210" fmla="*/ 5539701 w 9550116"/>
                <a:gd name="connsiteY3210" fmla="*/ 865867 h 4691428"/>
                <a:gd name="connsiteX3211" fmla="*/ 5539701 w 9550116"/>
                <a:gd name="connsiteY3211" fmla="*/ 879941 h 4691428"/>
                <a:gd name="connsiteX3212" fmla="*/ 5560827 w 9550116"/>
                <a:gd name="connsiteY3212" fmla="*/ 879941 h 4691428"/>
                <a:gd name="connsiteX3213" fmla="*/ 5560827 w 9550116"/>
                <a:gd name="connsiteY3213" fmla="*/ 939755 h 4691428"/>
                <a:gd name="connsiteX3214" fmla="*/ 5522096 w 9550116"/>
                <a:gd name="connsiteY3214" fmla="*/ 946793 h 4691428"/>
                <a:gd name="connsiteX3215" fmla="*/ 5462239 w 9550116"/>
                <a:gd name="connsiteY3215" fmla="*/ 946793 h 4691428"/>
                <a:gd name="connsiteX3216" fmla="*/ 5455197 w 9550116"/>
                <a:gd name="connsiteY3216" fmla="*/ 932718 h 4691428"/>
                <a:gd name="connsiteX3217" fmla="*/ 5441113 w 9550116"/>
                <a:gd name="connsiteY3217" fmla="*/ 939755 h 4691428"/>
                <a:gd name="connsiteX3218" fmla="*/ 5427029 w 9550116"/>
                <a:gd name="connsiteY3218" fmla="*/ 925681 h 4691428"/>
                <a:gd name="connsiteX3219" fmla="*/ 5402382 w 9550116"/>
                <a:gd name="connsiteY3219" fmla="*/ 918644 h 4691428"/>
                <a:gd name="connsiteX3220" fmla="*/ 5363652 w 9550116"/>
                <a:gd name="connsiteY3220" fmla="*/ 918644 h 4691428"/>
                <a:gd name="connsiteX3221" fmla="*/ 5377735 w 9550116"/>
                <a:gd name="connsiteY3221" fmla="*/ 932718 h 4691428"/>
                <a:gd name="connsiteX3222" fmla="*/ 5395341 w 9550116"/>
                <a:gd name="connsiteY3222" fmla="*/ 939755 h 4691428"/>
                <a:gd name="connsiteX3223" fmla="*/ 5402382 w 9550116"/>
                <a:gd name="connsiteY3223" fmla="*/ 950311 h 4691428"/>
                <a:gd name="connsiteX3224" fmla="*/ 5402382 w 9550116"/>
                <a:gd name="connsiteY3224" fmla="*/ 964385 h 4691428"/>
                <a:gd name="connsiteX3225" fmla="*/ 5416467 w 9550116"/>
                <a:gd name="connsiteY3225" fmla="*/ 978459 h 4691428"/>
                <a:gd name="connsiteX3226" fmla="*/ 5427029 w 9550116"/>
                <a:gd name="connsiteY3226" fmla="*/ 1024200 h 4691428"/>
                <a:gd name="connsiteX3227" fmla="*/ 5476323 w 9550116"/>
                <a:gd name="connsiteY3227" fmla="*/ 1048830 h 4691428"/>
                <a:gd name="connsiteX3228" fmla="*/ 5493928 w 9550116"/>
                <a:gd name="connsiteY3228" fmla="*/ 1038274 h 4691428"/>
                <a:gd name="connsiteX3229" fmla="*/ 5455197 w 9550116"/>
                <a:gd name="connsiteY3229" fmla="*/ 1010126 h 4691428"/>
                <a:gd name="connsiteX3230" fmla="*/ 5508012 w 9550116"/>
                <a:gd name="connsiteY3230" fmla="*/ 999570 h 4691428"/>
                <a:gd name="connsiteX3231" fmla="*/ 5525617 w 9550116"/>
                <a:gd name="connsiteY3231" fmla="*/ 1017163 h 4691428"/>
                <a:gd name="connsiteX3232" fmla="*/ 5553785 w 9550116"/>
                <a:gd name="connsiteY3232" fmla="*/ 1024200 h 4691428"/>
                <a:gd name="connsiteX3233" fmla="*/ 5539701 w 9550116"/>
                <a:gd name="connsiteY3233" fmla="*/ 992533 h 4691428"/>
                <a:gd name="connsiteX3234" fmla="*/ 5571390 w 9550116"/>
                <a:gd name="connsiteY3234" fmla="*/ 971422 h 4691428"/>
                <a:gd name="connsiteX3235" fmla="*/ 5592516 w 9550116"/>
                <a:gd name="connsiteY3235" fmla="*/ 939755 h 4691428"/>
                <a:gd name="connsiteX3236" fmla="*/ 5652373 w 9550116"/>
                <a:gd name="connsiteY3236" fmla="*/ 950311 h 4691428"/>
                <a:gd name="connsiteX3237" fmla="*/ 5666457 w 9550116"/>
                <a:gd name="connsiteY3237" fmla="*/ 939755 h 4691428"/>
                <a:gd name="connsiteX3238" fmla="*/ 5652373 w 9550116"/>
                <a:gd name="connsiteY3238" fmla="*/ 918644 h 4691428"/>
                <a:gd name="connsiteX3239" fmla="*/ 5659415 w 9550116"/>
                <a:gd name="connsiteY3239" fmla="*/ 848274 h 4691428"/>
                <a:gd name="connsiteX3240" fmla="*/ 5712230 w 9550116"/>
                <a:gd name="connsiteY3240" fmla="*/ 855311 h 4691428"/>
                <a:gd name="connsiteX3241" fmla="*/ 5729835 w 9550116"/>
                <a:gd name="connsiteY3241" fmla="*/ 872904 h 4691428"/>
                <a:gd name="connsiteX3242" fmla="*/ 5691104 w 9550116"/>
                <a:gd name="connsiteY3242" fmla="*/ 872904 h 4691428"/>
                <a:gd name="connsiteX3243" fmla="*/ 5691104 w 9550116"/>
                <a:gd name="connsiteY3243" fmla="*/ 894015 h 4691428"/>
                <a:gd name="connsiteX3244" fmla="*/ 5722793 w 9550116"/>
                <a:gd name="connsiteY3244" fmla="*/ 901052 h 4691428"/>
                <a:gd name="connsiteX3245" fmla="*/ 5705188 w 9550116"/>
                <a:gd name="connsiteY3245" fmla="*/ 904570 h 4691428"/>
                <a:gd name="connsiteX3246" fmla="*/ 5729835 w 9550116"/>
                <a:gd name="connsiteY3246" fmla="*/ 918644 h 4691428"/>
                <a:gd name="connsiteX3247" fmla="*/ 5765045 w 9550116"/>
                <a:gd name="connsiteY3247" fmla="*/ 894015 h 4691428"/>
                <a:gd name="connsiteX3248" fmla="*/ 5768566 w 9550116"/>
                <a:gd name="connsiteY3248" fmla="*/ 879941 h 4691428"/>
                <a:gd name="connsiteX3249" fmla="*/ 5821381 w 9550116"/>
                <a:gd name="connsiteY3249" fmla="*/ 865867 h 4691428"/>
                <a:gd name="connsiteX3250" fmla="*/ 5835465 w 9550116"/>
                <a:gd name="connsiteY3250" fmla="*/ 848274 h 4691428"/>
                <a:gd name="connsiteX3251" fmla="*/ 5856591 w 9550116"/>
                <a:gd name="connsiteY3251" fmla="*/ 834200 h 4691428"/>
                <a:gd name="connsiteX3252" fmla="*/ 5927011 w 9550116"/>
                <a:gd name="connsiteY3252" fmla="*/ 820126 h 4691428"/>
                <a:gd name="connsiteX3253" fmla="*/ 5927011 w 9550116"/>
                <a:gd name="connsiteY3253" fmla="*/ 848274 h 4691428"/>
                <a:gd name="connsiteX3254" fmla="*/ 5986868 w 9550116"/>
                <a:gd name="connsiteY3254" fmla="*/ 841237 h 4691428"/>
                <a:gd name="connsiteX3255" fmla="*/ 6000952 w 9550116"/>
                <a:gd name="connsiteY3255" fmla="*/ 841237 h 4691428"/>
                <a:gd name="connsiteX3256" fmla="*/ 6000952 w 9550116"/>
                <a:gd name="connsiteY3256" fmla="*/ 834200 h 4691428"/>
                <a:gd name="connsiteX3257" fmla="*/ 6032641 w 9550116"/>
                <a:gd name="connsiteY3257" fmla="*/ 813089 h 4691428"/>
                <a:gd name="connsiteX3258" fmla="*/ 6085456 w 9550116"/>
                <a:gd name="connsiteY3258" fmla="*/ 841237 h 4691428"/>
                <a:gd name="connsiteX3259" fmla="*/ 6103061 w 9550116"/>
                <a:gd name="connsiteY3259" fmla="*/ 820126 h 4691428"/>
                <a:gd name="connsiteX3260" fmla="*/ 6099540 w 9550116"/>
                <a:gd name="connsiteY3260" fmla="*/ 802533 h 4691428"/>
                <a:gd name="connsiteX3261" fmla="*/ 6064330 w 9550116"/>
                <a:gd name="connsiteY3261" fmla="*/ 756792 h 4691428"/>
                <a:gd name="connsiteX3262" fmla="*/ 6099540 w 9550116"/>
                <a:gd name="connsiteY3262" fmla="*/ 774385 h 4691428"/>
                <a:gd name="connsiteX3263" fmla="*/ 6138271 w 9550116"/>
                <a:gd name="connsiteY3263" fmla="*/ 788459 h 4691428"/>
                <a:gd name="connsiteX3264" fmla="*/ 6145313 w 9550116"/>
                <a:gd name="connsiteY3264" fmla="*/ 781422 h 4691428"/>
                <a:gd name="connsiteX3265" fmla="*/ 6155876 w 9550116"/>
                <a:gd name="connsiteY3265" fmla="*/ 781422 h 4691428"/>
                <a:gd name="connsiteX3266" fmla="*/ 6169960 w 9550116"/>
                <a:gd name="connsiteY3266" fmla="*/ 795496 h 4691428"/>
                <a:gd name="connsiteX3267" fmla="*/ 6191086 w 9550116"/>
                <a:gd name="connsiteY3267" fmla="*/ 806052 h 4691428"/>
                <a:gd name="connsiteX3268" fmla="*/ 6243900 w 9550116"/>
                <a:gd name="connsiteY3268" fmla="*/ 802533 h 4691428"/>
                <a:gd name="connsiteX3269" fmla="*/ 6254463 w 9550116"/>
                <a:gd name="connsiteY3269" fmla="*/ 827163 h 4691428"/>
                <a:gd name="connsiteX3270" fmla="*/ 6275589 w 9550116"/>
                <a:gd name="connsiteY3270" fmla="*/ 841237 h 4691428"/>
                <a:gd name="connsiteX3271" fmla="*/ 6321362 w 9550116"/>
                <a:gd name="connsiteY3271" fmla="*/ 848274 h 4691428"/>
                <a:gd name="connsiteX3272" fmla="*/ 6296716 w 9550116"/>
                <a:gd name="connsiteY3272" fmla="*/ 788459 h 4691428"/>
                <a:gd name="connsiteX3273" fmla="*/ 6275589 w 9550116"/>
                <a:gd name="connsiteY3273" fmla="*/ 788459 h 4691428"/>
                <a:gd name="connsiteX3274" fmla="*/ 6282631 w 9550116"/>
                <a:gd name="connsiteY3274" fmla="*/ 749755 h 4691428"/>
                <a:gd name="connsiteX3275" fmla="*/ 6268547 w 9550116"/>
                <a:gd name="connsiteY3275" fmla="*/ 742718 h 4691428"/>
                <a:gd name="connsiteX3276" fmla="*/ 6268547 w 9550116"/>
                <a:gd name="connsiteY3276" fmla="*/ 728644 h 4691428"/>
                <a:gd name="connsiteX3277" fmla="*/ 6282631 w 9550116"/>
                <a:gd name="connsiteY3277" fmla="*/ 704015 h 4691428"/>
                <a:gd name="connsiteX3278" fmla="*/ 6307279 w 9550116"/>
                <a:gd name="connsiteY3278" fmla="*/ 689940 h 4691428"/>
                <a:gd name="connsiteX3279" fmla="*/ 6328404 w 9550116"/>
                <a:gd name="connsiteY3279" fmla="*/ 668829 h 4691428"/>
                <a:gd name="connsiteX3280" fmla="*/ 6346010 w 9550116"/>
                <a:gd name="connsiteY3280" fmla="*/ 623089 h 4691428"/>
                <a:gd name="connsiteX3281" fmla="*/ 6412908 w 9550116"/>
                <a:gd name="connsiteY3281" fmla="*/ 637163 h 4691428"/>
                <a:gd name="connsiteX3282" fmla="*/ 6419950 w 9550116"/>
                <a:gd name="connsiteY3282" fmla="*/ 658274 h 4691428"/>
                <a:gd name="connsiteX3283" fmla="*/ 6398825 w 9550116"/>
                <a:gd name="connsiteY3283" fmla="*/ 661792 h 4691428"/>
                <a:gd name="connsiteX3284" fmla="*/ 6398825 w 9550116"/>
                <a:gd name="connsiteY3284" fmla="*/ 721607 h 4691428"/>
                <a:gd name="connsiteX3285" fmla="*/ 6412908 w 9550116"/>
                <a:gd name="connsiteY3285" fmla="*/ 735681 h 4691428"/>
                <a:gd name="connsiteX3286" fmla="*/ 6426992 w 9550116"/>
                <a:gd name="connsiteY3286" fmla="*/ 742718 h 4691428"/>
                <a:gd name="connsiteX3287" fmla="*/ 6412908 w 9550116"/>
                <a:gd name="connsiteY3287" fmla="*/ 806052 h 4691428"/>
                <a:gd name="connsiteX3288" fmla="*/ 6434034 w 9550116"/>
                <a:gd name="connsiteY3288" fmla="*/ 834200 h 4691428"/>
                <a:gd name="connsiteX3289" fmla="*/ 6360093 w 9550116"/>
                <a:gd name="connsiteY3289" fmla="*/ 932718 h 4691428"/>
                <a:gd name="connsiteX3290" fmla="*/ 6391782 w 9550116"/>
                <a:gd name="connsiteY3290" fmla="*/ 946793 h 4691428"/>
                <a:gd name="connsiteX3291" fmla="*/ 6426992 w 9550116"/>
                <a:gd name="connsiteY3291" fmla="*/ 925681 h 4691428"/>
                <a:gd name="connsiteX3292" fmla="*/ 6419950 w 9550116"/>
                <a:gd name="connsiteY3292" fmla="*/ 946793 h 4691428"/>
                <a:gd name="connsiteX3293" fmla="*/ 6434034 w 9550116"/>
                <a:gd name="connsiteY3293" fmla="*/ 932718 h 4691428"/>
                <a:gd name="connsiteX3294" fmla="*/ 6441076 w 9550116"/>
                <a:gd name="connsiteY3294" fmla="*/ 918644 h 4691428"/>
                <a:gd name="connsiteX3295" fmla="*/ 6451639 w 9550116"/>
                <a:gd name="connsiteY3295" fmla="*/ 918644 h 4691428"/>
                <a:gd name="connsiteX3296" fmla="*/ 6451639 w 9550116"/>
                <a:gd name="connsiteY3296" fmla="*/ 901052 h 4691428"/>
                <a:gd name="connsiteX3297" fmla="*/ 6472765 w 9550116"/>
                <a:gd name="connsiteY3297" fmla="*/ 901052 h 4691428"/>
                <a:gd name="connsiteX3298" fmla="*/ 6472765 w 9550116"/>
                <a:gd name="connsiteY3298" fmla="*/ 848274 h 4691428"/>
                <a:gd name="connsiteX3299" fmla="*/ 6486849 w 9550116"/>
                <a:gd name="connsiteY3299" fmla="*/ 834200 h 4691428"/>
                <a:gd name="connsiteX3300" fmla="*/ 6472765 w 9550116"/>
                <a:gd name="connsiteY3300" fmla="*/ 827163 h 4691428"/>
                <a:gd name="connsiteX3301" fmla="*/ 6504454 w 9550116"/>
                <a:gd name="connsiteY3301" fmla="*/ 820126 h 4691428"/>
                <a:gd name="connsiteX3302" fmla="*/ 6486849 w 9550116"/>
                <a:gd name="connsiteY3302" fmla="*/ 802533 h 4691428"/>
                <a:gd name="connsiteX3303" fmla="*/ 6458681 w 9550116"/>
                <a:gd name="connsiteY3303" fmla="*/ 802533 h 4691428"/>
                <a:gd name="connsiteX3304" fmla="*/ 6451639 w 9550116"/>
                <a:gd name="connsiteY3304" fmla="*/ 760311 h 4691428"/>
                <a:gd name="connsiteX3305" fmla="*/ 6465723 w 9550116"/>
                <a:gd name="connsiteY3305" fmla="*/ 760311 h 4691428"/>
                <a:gd name="connsiteX3306" fmla="*/ 6465723 w 9550116"/>
                <a:gd name="connsiteY3306" fmla="*/ 728644 h 4691428"/>
                <a:gd name="connsiteX3307" fmla="*/ 6458681 w 9550116"/>
                <a:gd name="connsiteY3307" fmla="*/ 728644 h 4691428"/>
                <a:gd name="connsiteX3308" fmla="*/ 6444597 w 9550116"/>
                <a:gd name="connsiteY3308" fmla="*/ 689940 h 4691428"/>
                <a:gd name="connsiteX3309" fmla="*/ 6479807 w 9550116"/>
                <a:gd name="connsiteY3309" fmla="*/ 668829 h 4691428"/>
                <a:gd name="connsiteX3310" fmla="*/ 6479807 w 9550116"/>
                <a:gd name="connsiteY3310" fmla="*/ 637163 h 4691428"/>
                <a:gd name="connsiteX3311" fmla="*/ 6490370 w 9550116"/>
                <a:gd name="connsiteY3311" fmla="*/ 668829 h 4691428"/>
                <a:gd name="connsiteX3312" fmla="*/ 6504454 w 9550116"/>
                <a:gd name="connsiteY3312" fmla="*/ 675866 h 4691428"/>
                <a:gd name="connsiteX3313" fmla="*/ 6497412 w 9550116"/>
                <a:gd name="connsiteY3313" fmla="*/ 682903 h 4691428"/>
                <a:gd name="connsiteX3314" fmla="*/ 6536143 w 9550116"/>
                <a:gd name="connsiteY3314" fmla="*/ 714570 h 4691428"/>
                <a:gd name="connsiteX3315" fmla="*/ 6532622 w 9550116"/>
                <a:gd name="connsiteY3315" fmla="*/ 696977 h 4691428"/>
                <a:gd name="connsiteX3316" fmla="*/ 6578395 w 9550116"/>
                <a:gd name="connsiteY3316" fmla="*/ 682903 h 4691428"/>
                <a:gd name="connsiteX3317" fmla="*/ 6557269 w 9550116"/>
                <a:gd name="connsiteY3317" fmla="*/ 675866 h 4691428"/>
                <a:gd name="connsiteX3318" fmla="*/ 6550227 w 9550116"/>
                <a:gd name="connsiteY3318" fmla="*/ 644200 h 4691428"/>
                <a:gd name="connsiteX3319" fmla="*/ 6588958 w 9550116"/>
                <a:gd name="connsiteY3319" fmla="*/ 661792 h 4691428"/>
                <a:gd name="connsiteX3320" fmla="*/ 6603042 w 9550116"/>
                <a:gd name="connsiteY3320" fmla="*/ 658274 h 4691428"/>
                <a:gd name="connsiteX3321" fmla="*/ 6610084 w 9550116"/>
                <a:gd name="connsiteY3321" fmla="*/ 668829 h 4691428"/>
                <a:gd name="connsiteX3322" fmla="*/ 6624168 w 9550116"/>
                <a:gd name="connsiteY3322" fmla="*/ 668829 h 4691428"/>
                <a:gd name="connsiteX3323" fmla="*/ 6641773 w 9550116"/>
                <a:gd name="connsiteY3323" fmla="*/ 689940 h 4691428"/>
                <a:gd name="connsiteX3324" fmla="*/ 6676983 w 9550116"/>
                <a:gd name="connsiteY3324" fmla="*/ 689940 h 4691428"/>
                <a:gd name="connsiteX3325" fmla="*/ 6669941 w 9550116"/>
                <a:gd name="connsiteY3325" fmla="*/ 668829 h 4691428"/>
                <a:gd name="connsiteX3326" fmla="*/ 6648815 w 9550116"/>
                <a:gd name="connsiteY3326" fmla="*/ 658274 h 4691428"/>
                <a:gd name="connsiteX3327" fmla="*/ 6648815 w 9550116"/>
                <a:gd name="connsiteY3327" fmla="*/ 584385 h 4691428"/>
                <a:gd name="connsiteX3328" fmla="*/ 6761487 w 9550116"/>
                <a:gd name="connsiteY3328" fmla="*/ 584385 h 4691428"/>
                <a:gd name="connsiteX3329" fmla="*/ 6779092 w 9550116"/>
                <a:gd name="connsiteY3329" fmla="*/ 577348 h 4691428"/>
                <a:gd name="connsiteX3330" fmla="*/ 6793176 w 9550116"/>
                <a:gd name="connsiteY3330" fmla="*/ 531607 h 4691428"/>
                <a:gd name="connsiteX3331" fmla="*/ 6824865 w 9550116"/>
                <a:gd name="connsiteY3331" fmla="*/ 524570 h 4691428"/>
                <a:gd name="connsiteX3332" fmla="*/ 6867117 w 9550116"/>
                <a:gd name="connsiteY3332" fmla="*/ 492903 h 4691428"/>
                <a:gd name="connsiteX3333" fmla="*/ 7057251 w 9550116"/>
                <a:gd name="connsiteY3333" fmla="*/ 454199 h 4691428"/>
                <a:gd name="connsiteX3334" fmla="*/ 7067814 w 9550116"/>
                <a:gd name="connsiteY3334" fmla="*/ 468274 h 4691428"/>
                <a:gd name="connsiteX3335" fmla="*/ 7074856 w 9550116"/>
                <a:gd name="connsiteY3335" fmla="*/ 447162 h 4691428"/>
                <a:gd name="connsiteX3336" fmla="*/ 7081898 w 9550116"/>
                <a:gd name="connsiteY3336" fmla="*/ 468274 h 4691428"/>
                <a:gd name="connsiteX3337" fmla="*/ 7095982 w 9550116"/>
                <a:gd name="connsiteY3337" fmla="*/ 471792 h 4691428"/>
                <a:gd name="connsiteX3338" fmla="*/ 7103024 w 9550116"/>
                <a:gd name="connsiteY3338" fmla="*/ 461237 h 4691428"/>
                <a:gd name="connsiteX3339" fmla="*/ 7134712 w 9550116"/>
                <a:gd name="connsiteY3339" fmla="*/ 440125 h 4691428"/>
                <a:gd name="connsiteX3340" fmla="*/ 7155838 w 9550116"/>
                <a:gd name="connsiteY3340" fmla="*/ 426051 h 4691428"/>
                <a:gd name="connsiteX3341" fmla="*/ 7173443 w 9550116"/>
                <a:gd name="connsiteY3341" fmla="*/ 440125 h 4691428"/>
                <a:gd name="connsiteX3342" fmla="*/ 7187527 w 9550116"/>
                <a:gd name="connsiteY3342" fmla="*/ 401422 h 4691428"/>
                <a:gd name="connsiteX3343" fmla="*/ 7300199 w 9550116"/>
                <a:gd name="connsiteY3343" fmla="*/ 380311 h 4691428"/>
                <a:gd name="connsiteX3344" fmla="*/ 1660752 w 9550116"/>
                <a:gd name="connsiteY3344" fmla="*/ 372997 h 4691428"/>
                <a:gd name="connsiteX3345" fmla="*/ 1672751 w 9550116"/>
                <a:gd name="connsiteY3345" fmla="*/ 386275 h 4691428"/>
                <a:gd name="connsiteX3346" fmla="*/ 1640743 w 9550116"/>
                <a:gd name="connsiteY3346" fmla="*/ 379636 h 4691428"/>
                <a:gd name="connsiteX3347" fmla="*/ 1660752 w 9550116"/>
                <a:gd name="connsiteY3347" fmla="*/ 372997 h 4691428"/>
                <a:gd name="connsiteX3348" fmla="*/ 2053284 w 9550116"/>
                <a:gd name="connsiteY3348" fmla="*/ 372049 h 4691428"/>
                <a:gd name="connsiteX3349" fmla="*/ 2074622 w 9550116"/>
                <a:gd name="connsiteY3349" fmla="*/ 393387 h 4691428"/>
                <a:gd name="connsiteX3350" fmla="*/ 2053284 w 9550116"/>
                <a:gd name="connsiteY3350" fmla="*/ 393387 h 4691428"/>
                <a:gd name="connsiteX3351" fmla="*/ 2053284 w 9550116"/>
                <a:gd name="connsiteY3351" fmla="*/ 372049 h 4691428"/>
                <a:gd name="connsiteX3352" fmla="*/ 1983172 w 9550116"/>
                <a:gd name="connsiteY3352" fmla="*/ 362136 h 4691428"/>
                <a:gd name="connsiteX3353" fmla="*/ 1983172 w 9550116"/>
                <a:gd name="connsiteY3353" fmla="*/ 372482 h 4691428"/>
                <a:gd name="connsiteX3354" fmla="*/ 1961495 w 9550116"/>
                <a:gd name="connsiteY3354" fmla="*/ 379380 h 4691428"/>
                <a:gd name="connsiteX3355" fmla="*/ 1954271 w 9550116"/>
                <a:gd name="connsiteY3355" fmla="*/ 386277 h 4691428"/>
                <a:gd name="connsiteX3356" fmla="*/ 1936207 w 9550116"/>
                <a:gd name="connsiteY3356" fmla="*/ 379380 h 4691428"/>
                <a:gd name="connsiteX3357" fmla="*/ 1928982 w 9550116"/>
                <a:gd name="connsiteY3357" fmla="*/ 386277 h 4691428"/>
                <a:gd name="connsiteX3358" fmla="*/ 1921757 w 9550116"/>
                <a:gd name="connsiteY3358" fmla="*/ 379380 h 4691428"/>
                <a:gd name="connsiteX3359" fmla="*/ 1983172 w 9550116"/>
                <a:gd name="connsiteY3359" fmla="*/ 362136 h 4691428"/>
                <a:gd name="connsiteX3360" fmla="*/ 1493304 w 9550116"/>
                <a:gd name="connsiteY3360" fmla="*/ 350452 h 4691428"/>
                <a:gd name="connsiteX3361" fmla="*/ 1529313 w 9550116"/>
                <a:gd name="connsiteY3361" fmla="*/ 355453 h 4691428"/>
                <a:gd name="connsiteX3362" fmla="*/ 1472411 w 9550116"/>
                <a:gd name="connsiteY3362" fmla="*/ 387461 h 4691428"/>
                <a:gd name="connsiteX3363" fmla="*/ 1451072 w 9550116"/>
                <a:gd name="connsiteY3363" fmla="*/ 369678 h 4691428"/>
                <a:gd name="connsiteX3364" fmla="*/ 1490193 w 9550116"/>
                <a:gd name="connsiteY3364" fmla="*/ 355453 h 4691428"/>
                <a:gd name="connsiteX3365" fmla="*/ 1493304 w 9550116"/>
                <a:gd name="connsiteY3365" fmla="*/ 350452 h 4691428"/>
                <a:gd name="connsiteX3366" fmla="*/ 1405748 w 9550116"/>
                <a:gd name="connsiteY3366" fmla="*/ 348691 h 4691428"/>
                <a:gd name="connsiteX3367" fmla="*/ 1420251 w 9550116"/>
                <a:gd name="connsiteY3367" fmla="*/ 356001 h 4691428"/>
                <a:gd name="connsiteX3368" fmla="*/ 1405748 w 9550116"/>
                <a:gd name="connsiteY3368" fmla="*/ 348691 h 4691428"/>
                <a:gd name="connsiteX3369" fmla="*/ 1536425 w 9550116"/>
                <a:gd name="connsiteY3369" fmla="*/ 309353 h 4691428"/>
                <a:gd name="connsiteX3370" fmla="*/ 1497305 w 9550116"/>
                <a:gd name="connsiteY3370" fmla="*/ 327794 h 4691428"/>
                <a:gd name="connsiteX3371" fmla="*/ 1483078 w 9550116"/>
                <a:gd name="connsiteY3371" fmla="*/ 335170 h 4691428"/>
                <a:gd name="connsiteX3372" fmla="*/ 1458182 w 9550116"/>
                <a:gd name="connsiteY3372" fmla="*/ 335170 h 4691428"/>
                <a:gd name="connsiteX3373" fmla="*/ 1472409 w 9550116"/>
                <a:gd name="connsiteY3373" fmla="*/ 316729 h 4691428"/>
                <a:gd name="connsiteX3374" fmla="*/ 1536425 w 9550116"/>
                <a:gd name="connsiteY3374" fmla="*/ 309353 h 4691428"/>
                <a:gd name="connsiteX3375" fmla="*/ 1897419 w 9550116"/>
                <a:gd name="connsiteY3375" fmla="*/ 309221 h 4691428"/>
                <a:gd name="connsiteX3376" fmla="*/ 1883368 w 9550116"/>
                <a:gd name="connsiteY3376" fmla="*/ 316334 h 4691428"/>
                <a:gd name="connsiteX3377" fmla="*/ 1914980 w 9550116"/>
                <a:gd name="connsiteY3377" fmla="*/ 334117 h 4691428"/>
                <a:gd name="connsiteX3378" fmla="*/ 1929030 w 9550116"/>
                <a:gd name="connsiteY3378" fmla="*/ 327004 h 4691428"/>
                <a:gd name="connsiteX3379" fmla="*/ 1890393 w 9550116"/>
                <a:gd name="connsiteY3379" fmla="*/ 369681 h 4691428"/>
                <a:gd name="connsiteX3380" fmla="*/ 1851757 w 9550116"/>
                <a:gd name="connsiteY3380" fmla="*/ 323447 h 4691428"/>
                <a:gd name="connsiteX3381" fmla="*/ 1897419 w 9550116"/>
                <a:gd name="connsiteY3381" fmla="*/ 309221 h 4691428"/>
                <a:gd name="connsiteX3382" fmla="*/ 7208531 w 9550116"/>
                <a:gd name="connsiteY3382" fmla="*/ 278290 h 4691428"/>
                <a:gd name="connsiteX3383" fmla="*/ 7232847 w 9550116"/>
                <a:gd name="connsiteY3383" fmla="*/ 295533 h 4691428"/>
                <a:gd name="connsiteX3384" fmla="*/ 7239795 w 9550116"/>
                <a:gd name="connsiteY3384" fmla="*/ 281738 h 4691428"/>
                <a:gd name="connsiteX3385" fmla="*/ 7253689 w 9550116"/>
                <a:gd name="connsiteY3385" fmla="*/ 295533 h 4691428"/>
                <a:gd name="connsiteX3386" fmla="*/ 7264111 w 9550116"/>
                <a:gd name="connsiteY3386" fmla="*/ 295533 h 4691428"/>
                <a:gd name="connsiteX3387" fmla="*/ 7264111 w 9550116"/>
                <a:gd name="connsiteY3387" fmla="*/ 302430 h 4691428"/>
                <a:gd name="connsiteX3388" fmla="*/ 7291900 w 9550116"/>
                <a:gd name="connsiteY3388" fmla="*/ 309327 h 4691428"/>
                <a:gd name="connsiteX3389" fmla="*/ 7246742 w 9550116"/>
                <a:gd name="connsiteY3389" fmla="*/ 323122 h 4691428"/>
                <a:gd name="connsiteX3390" fmla="*/ 7239795 w 9550116"/>
                <a:gd name="connsiteY3390" fmla="*/ 333468 h 4691428"/>
                <a:gd name="connsiteX3391" fmla="*/ 7180742 w 9550116"/>
                <a:gd name="connsiteY3391" fmla="*/ 333468 h 4691428"/>
                <a:gd name="connsiteX3392" fmla="*/ 7173794 w 9550116"/>
                <a:gd name="connsiteY3392" fmla="*/ 347262 h 4691428"/>
                <a:gd name="connsiteX3393" fmla="*/ 7149479 w 9550116"/>
                <a:gd name="connsiteY3393" fmla="*/ 340365 h 4691428"/>
                <a:gd name="connsiteX3394" fmla="*/ 7149479 w 9550116"/>
                <a:gd name="connsiteY3394" fmla="*/ 323122 h 4691428"/>
                <a:gd name="connsiteX3395" fmla="*/ 7163373 w 9550116"/>
                <a:gd name="connsiteY3395" fmla="*/ 323122 h 4691428"/>
                <a:gd name="connsiteX3396" fmla="*/ 7166847 w 9550116"/>
                <a:gd name="connsiteY3396" fmla="*/ 302430 h 4691428"/>
                <a:gd name="connsiteX3397" fmla="*/ 7180742 w 9550116"/>
                <a:gd name="connsiteY3397" fmla="*/ 302430 h 4691428"/>
                <a:gd name="connsiteX3398" fmla="*/ 7208531 w 9550116"/>
                <a:gd name="connsiteY3398" fmla="*/ 278290 h 4691428"/>
                <a:gd name="connsiteX3399" fmla="*/ 1687040 w 9550116"/>
                <a:gd name="connsiteY3399" fmla="*/ 277867 h 4691428"/>
                <a:gd name="connsiteX3400" fmla="*/ 1714622 w 9550116"/>
                <a:gd name="connsiteY3400" fmla="*/ 281756 h 4691428"/>
                <a:gd name="connsiteX3401" fmla="*/ 1725129 w 9550116"/>
                <a:gd name="connsiteY3401" fmla="*/ 295587 h 4691428"/>
                <a:gd name="connsiteX3402" fmla="*/ 1753150 w 9550116"/>
                <a:gd name="connsiteY3402" fmla="*/ 295587 h 4691428"/>
                <a:gd name="connsiteX3403" fmla="*/ 1770663 w 9550116"/>
                <a:gd name="connsiteY3403" fmla="*/ 295587 h 4691428"/>
                <a:gd name="connsiteX3404" fmla="*/ 1791678 w 9550116"/>
                <a:gd name="connsiteY3404" fmla="*/ 323248 h 4691428"/>
                <a:gd name="connsiteX3405" fmla="*/ 1809190 w 9550116"/>
                <a:gd name="connsiteY3405" fmla="*/ 354366 h 4691428"/>
                <a:gd name="connsiteX3406" fmla="*/ 1791678 w 9550116"/>
                <a:gd name="connsiteY3406" fmla="*/ 354366 h 4691428"/>
                <a:gd name="connsiteX3407" fmla="*/ 1791678 w 9550116"/>
                <a:gd name="connsiteY3407" fmla="*/ 340536 h 4691428"/>
                <a:gd name="connsiteX3408" fmla="*/ 1777668 w 9550116"/>
                <a:gd name="connsiteY3408" fmla="*/ 333621 h 4691428"/>
                <a:gd name="connsiteX3409" fmla="*/ 1693607 w 9550116"/>
                <a:gd name="connsiteY3409" fmla="*/ 326705 h 4691428"/>
                <a:gd name="connsiteX3410" fmla="*/ 1714622 w 9550116"/>
                <a:gd name="connsiteY3410" fmla="*/ 316333 h 4691428"/>
                <a:gd name="connsiteX3411" fmla="*/ 1700614 w 9550116"/>
                <a:gd name="connsiteY3411" fmla="*/ 302502 h 4691428"/>
                <a:gd name="connsiteX3412" fmla="*/ 1662086 w 9550116"/>
                <a:gd name="connsiteY3412" fmla="*/ 281756 h 4691428"/>
                <a:gd name="connsiteX3413" fmla="*/ 1687040 w 9550116"/>
                <a:gd name="connsiteY3413" fmla="*/ 277867 h 4691428"/>
                <a:gd name="connsiteX3414" fmla="*/ 4825142 w 9550116"/>
                <a:gd name="connsiteY3414" fmla="*/ 243762 h 4691428"/>
                <a:gd name="connsiteX3415" fmla="*/ 4832146 w 9550116"/>
                <a:gd name="connsiteY3415" fmla="*/ 264712 h 4691428"/>
                <a:gd name="connsiteX3416" fmla="*/ 4884676 w 9550116"/>
                <a:gd name="connsiteY3416" fmla="*/ 271696 h 4691428"/>
                <a:gd name="connsiteX3417" fmla="*/ 4902186 w 9550116"/>
                <a:gd name="connsiteY3417" fmla="*/ 243762 h 4691428"/>
                <a:gd name="connsiteX3418" fmla="*/ 4968723 w 9550116"/>
                <a:gd name="connsiteY3418" fmla="*/ 250745 h 4691428"/>
                <a:gd name="connsiteX3419" fmla="*/ 4975727 w 9550116"/>
                <a:gd name="connsiteY3419" fmla="*/ 250745 h 4691428"/>
                <a:gd name="connsiteX3420" fmla="*/ 5000241 w 9550116"/>
                <a:gd name="connsiteY3420" fmla="*/ 271696 h 4691428"/>
                <a:gd name="connsiteX3421" fmla="*/ 4993237 w 9550116"/>
                <a:gd name="connsiteY3421" fmla="*/ 282171 h 4691428"/>
                <a:gd name="connsiteX3422" fmla="*/ 5028257 w 9550116"/>
                <a:gd name="connsiteY3422" fmla="*/ 278679 h 4691428"/>
                <a:gd name="connsiteX3423" fmla="*/ 5066779 w 9550116"/>
                <a:gd name="connsiteY3423" fmla="*/ 289155 h 4691428"/>
                <a:gd name="connsiteX3424" fmla="*/ 5073783 w 9550116"/>
                <a:gd name="connsiteY3424" fmla="*/ 303122 h 4691428"/>
                <a:gd name="connsiteX3425" fmla="*/ 5080787 w 9550116"/>
                <a:gd name="connsiteY3425" fmla="*/ 310105 h 4691428"/>
                <a:gd name="connsiteX3426" fmla="*/ 5087791 w 9550116"/>
                <a:gd name="connsiteY3426" fmla="*/ 324072 h 4691428"/>
                <a:gd name="connsiteX3427" fmla="*/ 5098297 w 9550116"/>
                <a:gd name="connsiteY3427" fmla="*/ 324072 h 4691428"/>
                <a:gd name="connsiteX3428" fmla="*/ 5098297 w 9550116"/>
                <a:gd name="connsiteY3428" fmla="*/ 334547 h 4691428"/>
                <a:gd name="connsiteX3429" fmla="*/ 5112305 w 9550116"/>
                <a:gd name="connsiteY3429" fmla="*/ 334547 h 4691428"/>
                <a:gd name="connsiteX3430" fmla="*/ 5119309 w 9550116"/>
                <a:gd name="connsiteY3430" fmla="*/ 355498 h 4691428"/>
                <a:gd name="connsiteX3431" fmla="*/ 5136819 w 9550116"/>
                <a:gd name="connsiteY3431" fmla="*/ 355498 h 4691428"/>
                <a:gd name="connsiteX3432" fmla="*/ 5119309 w 9550116"/>
                <a:gd name="connsiteY3432" fmla="*/ 369465 h 4691428"/>
                <a:gd name="connsiteX3433" fmla="*/ 5119309 w 9550116"/>
                <a:gd name="connsiteY3433" fmla="*/ 372957 h 4691428"/>
                <a:gd name="connsiteX3434" fmla="*/ 5052771 w 9550116"/>
                <a:gd name="connsiteY3434" fmla="*/ 372957 h 4691428"/>
                <a:gd name="connsiteX3435" fmla="*/ 5052771 w 9550116"/>
                <a:gd name="connsiteY3435" fmla="*/ 334547 h 4691428"/>
                <a:gd name="connsiteX3436" fmla="*/ 4989735 w 9550116"/>
                <a:gd name="connsiteY3436" fmla="*/ 327564 h 4691428"/>
                <a:gd name="connsiteX3437" fmla="*/ 4982731 w 9550116"/>
                <a:gd name="connsiteY3437" fmla="*/ 348514 h 4691428"/>
                <a:gd name="connsiteX3438" fmla="*/ 4968723 w 9550116"/>
                <a:gd name="connsiteY3438" fmla="*/ 348514 h 4691428"/>
                <a:gd name="connsiteX3439" fmla="*/ 4954716 w 9550116"/>
                <a:gd name="connsiteY3439" fmla="*/ 362481 h 4691428"/>
                <a:gd name="connsiteX3440" fmla="*/ 4961720 w 9550116"/>
                <a:gd name="connsiteY3440" fmla="*/ 369465 h 4691428"/>
                <a:gd name="connsiteX3441" fmla="*/ 4944210 w 9550116"/>
                <a:gd name="connsiteY3441" fmla="*/ 372957 h 4691428"/>
                <a:gd name="connsiteX3442" fmla="*/ 4944210 w 9550116"/>
                <a:gd name="connsiteY3442" fmla="*/ 414858 h 4691428"/>
                <a:gd name="connsiteX3443" fmla="*/ 4856660 w 9550116"/>
                <a:gd name="connsiteY3443" fmla="*/ 386924 h 4691428"/>
                <a:gd name="connsiteX3444" fmla="*/ 4877672 w 9550116"/>
                <a:gd name="connsiteY3444" fmla="*/ 372957 h 4691428"/>
                <a:gd name="connsiteX3445" fmla="*/ 4902186 w 9550116"/>
                <a:gd name="connsiteY3445" fmla="*/ 372957 h 4691428"/>
                <a:gd name="connsiteX3446" fmla="*/ 4895182 w 9550116"/>
                <a:gd name="connsiteY3446" fmla="*/ 362481 h 4691428"/>
                <a:gd name="connsiteX3447" fmla="*/ 4884676 w 9550116"/>
                <a:gd name="connsiteY3447" fmla="*/ 369465 h 4691428"/>
                <a:gd name="connsiteX3448" fmla="*/ 4849656 w 9550116"/>
                <a:gd name="connsiteY3448" fmla="*/ 362481 h 4691428"/>
                <a:gd name="connsiteX3449" fmla="*/ 4870668 w 9550116"/>
                <a:gd name="connsiteY3449" fmla="*/ 348514 h 4691428"/>
                <a:gd name="connsiteX3450" fmla="*/ 4909190 w 9550116"/>
                <a:gd name="connsiteY3450" fmla="*/ 324072 h 4691428"/>
                <a:gd name="connsiteX3451" fmla="*/ 4895182 w 9550116"/>
                <a:gd name="connsiteY3451" fmla="*/ 303122 h 4691428"/>
                <a:gd name="connsiteX3452" fmla="*/ 4863664 w 9550116"/>
                <a:gd name="connsiteY3452" fmla="*/ 303122 h 4691428"/>
                <a:gd name="connsiteX3453" fmla="*/ 4832146 w 9550116"/>
                <a:gd name="connsiteY3453" fmla="*/ 327564 h 4691428"/>
                <a:gd name="connsiteX3454" fmla="*/ 4786620 w 9550116"/>
                <a:gd name="connsiteY3454" fmla="*/ 324072 h 4691428"/>
                <a:gd name="connsiteX3455" fmla="*/ 4793624 w 9550116"/>
                <a:gd name="connsiteY3455" fmla="*/ 278679 h 4691428"/>
                <a:gd name="connsiteX3456" fmla="*/ 4779616 w 9550116"/>
                <a:gd name="connsiteY3456" fmla="*/ 282171 h 4691428"/>
                <a:gd name="connsiteX3457" fmla="*/ 4772613 w 9550116"/>
                <a:gd name="connsiteY3457" fmla="*/ 250745 h 4691428"/>
                <a:gd name="connsiteX3458" fmla="*/ 4786620 w 9550116"/>
                <a:gd name="connsiteY3458" fmla="*/ 257729 h 4691428"/>
                <a:gd name="connsiteX3459" fmla="*/ 4825142 w 9550116"/>
                <a:gd name="connsiteY3459" fmla="*/ 243762 h 4691428"/>
                <a:gd name="connsiteX3460" fmla="*/ 6951472 w 9550116"/>
                <a:gd name="connsiteY3460" fmla="*/ 240141 h 4691428"/>
                <a:gd name="connsiteX3461" fmla="*/ 6982417 w 9550116"/>
                <a:gd name="connsiteY3461" fmla="*/ 250487 h 4691428"/>
                <a:gd name="connsiteX3462" fmla="*/ 6964983 w 9550116"/>
                <a:gd name="connsiteY3462" fmla="*/ 250487 h 4691428"/>
                <a:gd name="connsiteX3463" fmla="*/ 6958010 w 9550116"/>
                <a:gd name="connsiteY3463" fmla="*/ 264282 h 4691428"/>
                <a:gd name="connsiteX3464" fmla="*/ 6923143 w 9550116"/>
                <a:gd name="connsiteY3464" fmla="*/ 250487 h 4691428"/>
                <a:gd name="connsiteX3465" fmla="*/ 6951472 w 9550116"/>
                <a:gd name="connsiteY3465" fmla="*/ 240141 h 4691428"/>
                <a:gd name="connsiteX3466" fmla="*/ 1800674 w 9550116"/>
                <a:gd name="connsiteY3466" fmla="*/ 229795 h 4691428"/>
                <a:gd name="connsiteX3467" fmla="*/ 1831711 w 9550116"/>
                <a:gd name="connsiteY3467" fmla="*/ 255876 h 4691428"/>
                <a:gd name="connsiteX3468" fmla="*/ 1800674 w 9550116"/>
                <a:gd name="connsiteY3468" fmla="*/ 229795 h 4691428"/>
                <a:gd name="connsiteX3469" fmla="*/ 7082433 w 9550116"/>
                <a:gd name="connsiteY3469" fmla="*/ 228608 h 4691428"/>
                <a:gd name="connsiteX3470" fmla="*/ 7082433 w 9550116"/>
                <a:gd name="connsiteY3470" fmla="*/ 242834 h 4691428"/>
                <a:gd name="connsiteX3471" fmla="*/ 7121250 w 9550116"/>
                <a:gd name="connsiteY3471" fmla="*/ 242834 h 4691428"/>
                <a:gd name="connsiteX3472" fmla="*/ 7135365 w 9550116"/>
                <a:gd name="connsiteY3472" fmla="*/ 278398 h 4691428"/>
                <a:gd name="connsiteX3473" fmla="*/ 7068318 w 9550116"/>
                <a:gd name="connsiteY3473" fmla="*/ 296180 h 4691428"/>
                <a:gd name="connsiteX3474" fmla="*/ 7057732 w 9550116"/>
                <a:gd name="connsiteY3474" fmla="*/ 289067 h 4691428"/>
                <a:gd name="connsiteX3475" fmla="*/ 7029501 w 9550116"/>
                <a:gd name="connsiteY3475" fmla="*/ 289067 h 4691428"/>
                <a:gd name="connsiteX3476" fmla="*/ 7029501 w 9550116"/>
                <a:gd name="connsiteY3476" fmla="*/ 278398 h 4691428"/>
                <a:gd name="connsiteX3477" fmla="*/ 7011857 w 9550116"/>
                <a:gd name="connsiteY3477" fmla="*/ 281955 h 4691428"/>
                <a:gd name="connsiteX3478" fmla="*/ 7018915 w 9550116"/>
                <a:gd name="connsiteY3478" fmla="*/ 271285 h 4691428"/>
                <a:gd name="connsiteX3479" fmla="*/ 6990685 w 9550116"/>
                <a:gd name="connsiteY3479" fmla="*/ 264173 h 4691428"/>
                <a:gd name="connsiteX3480" fmla="*/ 7004800 w 9550116"/>
                <a:gd name="connsiteY3480" fmla="*/ 249947 h 4691428"/>
                <a:gd name="connsiteX3481" fmla="*/ 7022444 w 9550116"/>
                <a:gd name="connsiteY3481" fmla="*/ 235721 h 4691428"/>
                <a:gd name="connsiteX3482" fmla="*/ 7082433 w 9550116"/>
                <a:gd name="connsiteY3482" fmla="*/ 228608 h 4691428"/>
                <a:gd name="connsiteX3483" fmla="*/ 5036450 w 9550116"/>
                <a:gd name="connsiteY3483" fmla="*/ 204602 h 4691428"/>
                <a:gd name="connsiteX3484" fmla="*/ 5036450 w 9550116"/>
                <a:gd name="connsiteY3484" fmla="*/ 211517 h 4691428"/>
                <a:gd name="connsiteX3485" fmla="*/ 5054047 w 9550116"/>
                <a:gd name="connsiteY3485" fmla="*/ 228805 h 4691428"/>
                <a:gd name="connsiteX3486" fmla="*/ 5075163 w 9550116"/>
                <a:gd name="connsiteY3486" fmla="*/ 218432 h 4691428"/>
                <a:gd name="connsiteX3487" fmla="*/ 5106837 w 9550116"/>
                <a:gd name="connsiteY3487" fmla="*/ 228805 h 4691428"/>
                <a:gd name="connsiteX3488" fmla="*/ 5166666 w 9550116"/>
                <a:gd name="connsiteY3488" fmla="*/ 218432 h 4691428"/>
                <a:gd name="connsiteX3489" fmla="*/ 5191301 w 9550116"/>
                <a:gd name="connsiteY3489" fmla="*/ 228805 h 4691428"/>
                <a:gd name="connsiteX3490" fmla="*/ 5180743 w 9550116"/>
                <a:gd name="connsiteY3490" fmla="*/ 256466 h 4691428"/>
                <a:gd name="connsiteX3491" fmla="*/ 5120914 w 9550116"/>
                <a:gd name="connsiteY3491" fmla="*/ 263381 h 4691428"/>
                <a:gd name="connsiteX3492" fmla="*/ 5082201 w 9550116"/>
                <a:gd name="connsiteY3492" fmla="*/ 277212 h 4691428"/>
                <a:gd name="connsiteX3493" fmla="*/ 5015334 w 9550116"/>
                <a:gd name="connsiteY3493" fmla="*/ 228805 h 4691428"/>
                <a:gd name="connsiteX3494" fmla="*/ 4983660 w 9550116"/>
                <a:gd name="connsiteY3494" fmla="*/ 225348 h 4691428"/>
                <a:gd name="connsiteX3495" fmla="*/ 5036450 w 9550116"/>
                <a:gd name="connsiteY3495" fmla="*/ 204602 h 4691428"/>
                <a:gd name="connsiteX3496" fmla="*/ 6032864 w 9550116"/>
                <a:gd name="connsiteY3496" fmla="*/ 203712 h 4691428"/>
                <a:gd name="connsiteX3497" fmla="*/ 6032864 w 9550116"/>
                <a:gd name="connsiteY3497" fmla="*/ 227685 h 4691428"/>
                <a:gd name="connsiteX3498" fmla="*/ 5972406 w 9550116"/>
                <a:gd name="connsiteY3498" fmla="*/ 224261 h 4691428"/>
                <a:gd name="connsiteX3499" fmla="*/ 6032864 w 9550116"/>
                <a:gd name="connsiteY3499" fmla="*/ 203712 h 4691428"/>
                <a:gd name="connsiteX3500" fmla="*/ 5814739 w 9550116"/>
                <a:gd name="connsiteY3500" fmla="*/ 180005 h 4691428"/>
                <a:gd name="connsiteX3501" fmla="*/ 5804070 w 9550116"/>
                <a:gd name="connsiteY3501" fmla="*/ 197331 h 4691428"/>
                <a:gd name="connsiteX3502" fmla="*/ 5782732 w 9550116"/>
                <a:gd name="connsiteY3502" fmla="*/ 218123 h 4691428"/>
                <a:gd name="connsiteX3503" fmla="*/ 5768507 w 9550116"/>
                <a:gd name="connsiteY3503" fmla="*/ 204262 h 4691428"/>
                <a:gd name="connsiteX3504" fmla="*/ 5750725 w 9550116"/>
                <a:gd name="connsiteY3504" fmla="*/ 211192 h 4691428"/>
                <a:gd name="connsiteX3505" fmla="*/ 5736499 w 9550116"/>
                <a:gd name="connsiteY3505" fmla="*/ 197331 h 4691428"/>
                <a:gd name="connsiteX3506" fmla="*/ 5768507 w 9550116"/>
                <a:gd name="connsiteY3506" fmla="*/ 190401 h 4691428"/>
                <a:gd name="connsiteX3507" fmla="*/ 5768507 w 9550116"/>
                <a:gd name="connsiteY3507" fmla="*/ 183470 h 4691428"/>
                <a:gd name="connsiteX3508" fmla="*/ 5814739 w 9550116"/>
                <a:gd name="connsiteY3508" fmla="*/ 180005 h 4691428"/>
                <a:gd name="connsiteX3509" fmla="*/ 6102803 w 9550116"/>
                <a:gd name="connsiteY3509" fmla="*/ 179666 h 4691428"/>
                <a:gd name="connsiteX3510" fmla="*/ 6138366 w 9550116"/>
                <a:gd name="connsiteY3510" fmla="*/ 196602 h 4691428"/>
                <a:gd name="connsiteX3511" fmla="*/ 6085021 w 9550116"/>
                <a:gd name="connsiteY3511" fmla="*/ 196602 h 4691428"/>
                <a:gd name="connsiteX3512" fmla="*/ 6102803 w 9550116"/>
                <a:gd name="connsiteY3512" fmla="*/ 179666 h 4691428"/>
                <a:gd name="connsiteX3513" fmla="*/ 6209669 w 9550116"/>
                <a:gd name="connsiteY3513" fmla="*/ 164324 h 4691428"/>
                <a:gd name="connsiteX3514" fmla="*/ 6221352 w 9550116"/>
                <a:gd name="connsiteY3514" fmla="*/ 165563 h 4691428"/>
                <a:gd name="connsiteX3515" fmla="*/ 6214364 w 9550116"/>
                <a:gd name="connsiteY3515" fmla="*/ 189705 h 4691428"/>
                <a:gd name="connsiteX3516" fmla="*/ 6189906 w 9550116"/>
                <a:gd name="connsiteY3516" fmla="*/ 196602 h 4691428"/>
                <a:gd name="connsiteX3517" fmla="*/ 6154966 w 9550116"/>
                <a:gd name="connsiteY3517" fmla="*/ 179358 h 4691428"/>
                <a:gd name="connsiteX3518" fmla="*/ 6196894 w 9550116"/>
                <a:gd name="connsiteY3518" fmla="*/ 179358 h 4691428"/>
                <a:gd name="connsiteX3519" fmla="*/ 6209669 w 9550116"/>
                <a:gd name="connsiteY3519" fmla="*/ 164324 h 4691428"/>
                <a:gd name="connsiteX3520" fmla="*/ 7043144 w 9550116"/>
                <a:gd name="connsiteY3520" fmla="*/ 151552 h 4691428"/>
                <a:gd name="connsiteX3521" fmla="*/ 7064300 w 9550116"/>
                <a:gd name="connsiteY3521" fmla="*/ 165777 h 4691428"/>
                <a:gd name="connsiteX3522" fmla="*/ 7050196 w 9550116"/>
                <a:gd name="connsiteY3522" fmla="*/ 172890 h 4691428"/>
                <a:gd name="connsiteX3523" fmla="*/ 7067826 w 9550116"/>
                <a:gd name="connsiteY3523" fmla="*/ 204897 h 4691428"/>
                <a:gd name="connsiteX3524" fmla="*/ 7018463 w 9550116"/>
                <a:gd name="connsiteY3524" fmla="*/ 219123 h 4691428"/>
                <a:gd name="connsiteX3525" fmla="*/ 6951470 w 9550116"/>
                <a:gd name="connsiteY3525" fmla="*/ 219123 h 4691428"/>
                <a:gd name="connsiteX3526" fmla="*/ 6937366 w 9550116"/>
                <a:gd name="connsiteY3526" fmla="*/ 204897 h 4691428"/>
                <a:gd name="connsiteX3527" fmla="*/ 7043144 w 9550116"/>
                <a:gd name="connsiteY3527" fmla="*/ 151552 h 4691428"/>
                <a:gd name="connsiteX3528" fmla="*/ 5972403 w 9550116"/>
                <a:gd name="connsiteY3528" fmla="*/ 151552 h 4691428"/>
                <a:gd name="connsiteX3529" fmla="*/ 5979516 w 9550116"/>
                <a:gd name="connsiteY3529" fmla="*/ 158449 h 4691428"/>
                <a:gd name="connsiteX3530" fmla="*/ 5993742 w 9550116"/>
                <a:gd name="connsiteY3530" fmla="*/ 182591 h 4691428"/>
                <a:gd name="connsiteX3531" fmla="*/ 5958178 w 9550116"/>
                <a:gd name="connsiteY3531" fmla="*/ 172244 h 4691428"/>
                <a:gd name="connsiteX3532" fmla="*/ 5972403 w 9550116"/>
                <a:gd name="connsiteY3532" fmla="*/ 151552 h 4691428"/>
                <a:gd name="connsiteX3533" fmla="*/ 1976141 w 9550116"/>
                <a:gd name="connsiteY3533" fmla="*/ 151552 h 4691428"/>
                <a:gd name="connsiteX3534" fmla="*/ 2007628 w 9550116"/>
                <a:gd name="connsiteY3534" fmla="*/ 179537 h 4691428"/>
                <a:gd name="connsiteX3535" fmla="*/ 2028619 w 9550116"/>
                <a:gd name="connsiteY3535" fmla="*/ 183035 h 4691428"/>
                <a:gd name="connsiteX3536" fmla="*/ 2042613 w 9550116"/>
                <a:gd name="connsiteY3536" fmla="*/ 183035 h 4691428"/>
                <a:gd name="connsiteX3537" fmla="*/ 2049610 w 9550116"/>
                <a:gd name="connsiteY3537" fmla="*/ 190031 h 4691428"/>
                <a:gd name="connsiteX3538" fmla="*/ 2067103 w 9550116"/>
                <a:gd name="connsiteY3538" fmla="*/ 204023 h 4691428"/>
                <a:gd name="connsiteX3539" fmla="*/ 2088095 w 9550116"/>
                <a:gd name="connsiteY3539" fmla="*/ 204023 h 4691428"/>
                <a:gd name="connsiteX3540" fmla="*/ 2126579 w 9550116"/>
                <a:gd name="connsiteY3540" fmla="*/ 218016 h 4691428"/>
                <a:gd name="connsiteX3541" fmla="*/ 2126579 w 9550116"/>
                <a:gd name="connsiteY3541" fmla="*/ 235506 h 4691428"/>
                <a:gd name="connsiteX3542" fmla="*/ 2147570 w 9550116"/>
                <a:gd name="connsiteY3542" fmla="*/ 235506 h 4691428"/>
                <a:gd name="connsiteX3543" fmla="*/ 2147570 w 9550116"/>
                <a:gd name="connsiteY3543" fmla="*/ 249498 h 4691428"/>
                <a:gd name="connsiteX3544" fmla="*/ 2186054 w 9550116"/>
                <a:gd name="connsiteY3544" fmla="*/ 277483 h 4691428"/>
                <a:gd name="connsiteX3545" fmla="*/ 2179057 w 9550116"/>
                <a:gd name="connsiteY3545" fmla="*/ 294973 h 4691428"/>
                <a:gd name="connsiteX3546" fmla="*/ 2165063 w 9550116"/>
                <a:gd name="connsiteY3546" fmla="*/ 287977 h 4691428"/>
                <a:gd name="connsiteX3547" fmla="*/ 2133576 w 9550116"/>
                <a:gd name="connsiteY3547" fmla="*/ 308966 h 4691428"/>
                <a:gd name="connsiteX3548" fmla="*/ 2126579 w 9550116"/>
                <a:gd name="connsiteY3548" fmla="*/ 322958 h 4691428"/>
                <a:gd name="connsiteX3549" fmla="*/ 2112585 w 9550116"/>
                <a:gd name="connsiteY3549" fmla="*/ 333452 h 4691428"/>
                <a:gd name="connsiteX3550" fmla="*/ 2074101 w 9550116"/>
                <a:gd name="connsiteY3550" fmla="*/ 333452 h 4691428"/>
                <a:gd name="connsiteX3551" fmla="*/ 2074101 w 9550116"/>
                <a:gd name="connsiteY3551" fmla="*/ 340448 h 4691428"/>
                <a:gd name="connsiteX3552" fmla="*/ 2049610 w 9550116"/>
                <a:gd name="connsiteY3552" fmla="*/ 347445 h 4691428"/>
                <a:gd name="connsiteX3553" fmla="*/ 2042613 w 9550116"/>
                <a:gd name="connsiteY3553" fmla="*/ 333452 h 4691428"/>
                <a:gd name="connsiteX3554" fmla="*/ 2004129 w 9550116"/>
                <a:gd name="connsiteY3554" fmla="*/ 333452 h 4691428"/>
                <a:gd name="connsiteX3555" fmla="*/ 1990135 w 9550116"/>
                <a:gd name="connsiteY3555" fmla="*/ 322958 h 4691428"/>
                <a:gd name="connsiteX3556" fmla="*/ 2007628 w 9550116"/>
                <a:gd name="connsiteY3556" fmla="*/ 308966 h 4691428"/>
                <a:gd name="connsiteX3557" fmla="*/ 1976141 w 9550116"/>
                <a:gd name="connsiteY3557" fmla="*/ 301970 h 4691428"/>
                <a:gd name="connsiteX3558" fmla="*/ 1997132 w 9550116"/>
                <a:gd name="connsiteY3558" fmla="*/ 287977 h 4691428"/>
                <a:gd name="connsiteX3559" fmla="*/ 2007628 w 9550116"/>
                <a:gd name="connsiteY3559" fmla="*/ 277483 h 4691428"/>
                <a:gd name="connsiteX3560" fmla="*/ 2028619 w 9550116"/>
                <a:gd name="connsiteY3560" fmla="*/ 280981 h 4691428"/>
                <a:gd name="connsiteX3561" fmla="*/ 2021622 w 9550116"/>
                <a:gd name="connsiteY3561" fmla="*/ 263491 h 4691428"/>
                <a:gd name="connsiteX3562" fmla="*/ 1962147 w 9550116"/>
                <a:gd name="connsiteY3562" fmla="*/ 277483 h 4691428"/>
                <a:gd name="connsiteX3563" fmla="*/ 1944654 w 9550116"/>
                <a:gd name="connsiteY3563" fmla="*/ 270487 h 4691428"/>
                <a:gd name="connsiteX3564" fmla="*/ 1930660 w 9550116"/>
                <a:gd name="connsiteY3564" fmla="*/ 256494 h 4691428"/>
                <a:gd name="connsiteX3565" fmla="*/ 1906170 w 9550116"/>
                <a:gd name="connsiteY3565" fmla="*/ 242502 h 4691428"/>
                <a:gd name="connsiteX3566" fmla="*/ 1899173 w 9550116"/>
                <a:gd name="connsiteY3566" fmla="*/ 225012 h 4691428"/>
                <a:gd name="connsiteX3567" fmla="*/ 1916666 w 9550116"/>
                <a:gd name="connsiteY3567" fmla="*/ 211019 h 4691428"/>
                <a:gd name="connsiteX3568" fmla="*/ 1930660 w 9550116"/>
                <a:gd name="connsiteY3568" fmla="*/ 197027 h 4691428"/>
                <a:gd name="connsiteX3569" fmla="*/ 1937657 w 9550116"/>
                <a:gd name="connsiteY3569" fmla="*/ 179537 h 4691428"/>
                <a:gd name="connsiteX3570" fmla="*/ 1951651 w 9550116"/>
                <a:gd name="connsiteY3570" fmla="*/ 179537 h 4691428"/>
                <a:gd name="connsiteX3571" fmla="*/ 1962147 w 9550116"/>
                <a:gd name="connsiteY3571" fmla="*/ 165544 h 4691428"/>
                <a:gd name="connsiteX3572" fmla="*/ 1976141 w 9550116"/>
                <a:gd name="connsiteY3572" fmla="*/ 151552 h 4691428"/>
                <a:gd name="connsiteX3573" fmla="*/ 2564293 w 9550116"/>
                <a:gd name="connsiteY3573" fmla="*/ 33715 h 4691428"/>
                <a:gd name="connsiteX3574" fmla="*/ 2567817 w 9550116"/>
                <a:gd name="connsiteY3574" fmla="*/ 37672 h 4691428"/>
                <a:gd name="connsiteX3575" fmla="*/ 2673556 w 9550116"/>
                <a:gd name="connsiteY3575" fmla="*/ 37672 h 4691428"/>
                <a:gd name="connsiteX3576" fmla="*/ 2673556 w 9550116"/>
                <a:gd name="connsiteY3576" fmla="*/ 51742 h 4691428"/>
                <a:gd name="connsiteX3577" fmla="*/ 2782820 w 9550116"/>
                <a:gd name="connsiteY3577" fmla="*/ 44707 h 4691428"/>
                <a:gd name="connsiteX3578" fmla="*/ 2782820 w 9550116"/>
                <a:gd name="connsiteY3578" fmla="*/ 72847 h 4691428"/>
                <a:gd name="connsiteX3579" fmla="*/ 2835689 w 9550116"/>
                <a:gd name="connsiteY3579" fmla="*/ 72847 h 4691428"/>
                <a:gd name="connsiteX3580" fmla="*/ 2828640 w 9550116"/>
                <a:gd name="connsiteY3580" fmla="*/ 97470 h 4691428"/>
                <a:gd name="connsiteX3581" fmla="*/ 2811017 w 9550116"/>
                <a:gd name="connsiteY3581" fmla="*/ 97470 h 4691428"/>
                <a:gd name="connsiteX3582" fmla="*/ 2811017 w 9550116"/>
                <a:gd name="connsiteY3582" fmla="*/ 111540 h 4691428"/>
                <a:gd name="connsiteX3583" fmla="*/ 2782820 w 9550116"/>
                <a:gd name="connsiteY3583" fmla="*/ 111540 h 4691428"/>
                <a:gd name="connsiteX3584" fmla="*/ 2775770 w 9550116"/>
                <a:gd name="connsiteY3584" fmla="*/ 125610 h 4691428"/>
                <a:gd name="connsiteX3585" fmla="*/ 2751098 w 9550116"/>
                <a:gd name="connsiteY3585" fmla="*/ 132645 h 4691428"/>
                <a:gd name="connsiteX3586" fmla="*/ 2684130 w 9550116"/>
                <a:gd name="connsiteY3586" fmla="*/ 143198 h 4691428"/>
                <a:gd name="connsiteX3587" fmla="*/ 2726426 w 9550116"/>
                <a:gd name="connsiteY3587" fmla="*/ 136163 h 4691428"/>
                <a:gd name="connsiteX3588" fmla="*/ 2726426 w 9550116"/>
                <a:gd name="connsiteY3588" fmla="*/ 157268 h 4691428"/>
                <a:gd name="connsiteX3589" fmla="*/ 2666507 w 9550116"/>
                <a:gd name="connsiteY3589" fmla="*/ 171338 h 4691428"/>
                <a:gd name="connsiteX3590" fmla="*/ 2645359 w 9550116"/>
                <a:gd name="connsiteY3590" fmla="*/ 188926 h 4691428"/>
                <a:gd name="connsiteX3591" fmla="*/ 2627736 w 9550116"/>
                <a:gd name="connsiteY3591" fmla="*/ 188926 h 4691428"/>
                <a:gd name="connsiteX3592" fmla="*/ 2620687 w 9550116"/>
                <a:gd name="connsiteY3592" fmla="*/ 202996 h 4691428"/>
                <a:gd name="connsiteX3593" fmla="*/ 2599539 w 9550116"/>
                <a:gd name="connsiteY3593" fmla="*/ 210031 h 4691428"/>
                <a:gd name="connsiteX3594" fmla="*/ 2581916 w 9550116"/>
                <a:gd name="connsiteY3594" fmla="*/ 224101 h 4691428"/>
                <a:gd name="connsiteX3595" fmla="*/ 2553719 w 9550116"/>
                <a:gd name="connsiteY3595" fmla="*/ 234653 h 4691428"/>
                <a:gd name="connsiteX3596" fmla="*/ 2514948 w 9550116"/>
                <a:gd name="connsiteY3596" fmla="*/ 248724 h 4691428"/>
                <a:gd name="connsiteX3597" fmla="*/ 2507899 w 9550116"/>
                <a:gd name="connsiteY3597" fmla="*/ 255759 h 4691428"/>
                <a:gd name="connsiteX3598" fmla="*/ 2493800 w 9550116"/>
                <a:gd name="connsiteY3598" fmla="*/ 269829 h 4691428"/>
                <a:gd name="connsiteX3599" fmla="*/ 2486751 w 9550116"/>
                <a:gd name="connsiteY3599" fmla="*/ 269829 h 4691428"/>
                <a:gd name="connsiteX3600" fmla="*/ 2447977 w 9550116"/>
                <a:gd name="connsiteY3600" fmla="*/ 276864 h 4691428"/>
                <a:gd name="connsiteX3601" fmla="*/ 2447977 w 9550116"/>
                <a:gd name="connsiteY3601" fmla="*/ 287416 h 4691428"/>
                <a:gd name="connsiteX3602" fmla="*/ 2476174 w 9550116"/>
                <a:gd name="connsiteY3602" fmla="*/ 315557 h 4691428"/>
                <a:gd name="connsiteX3603" fmla="*/ 2462075 w 9550116"/>
                <a:gd name="connsiteY3603" fmla="*/ 333144 h 4691428"/>
                <a:gd name="connsiteX3604" fmla="*/ 2430354 w 9550116"/>
                <a:gd name="connsiteY3604" fmla="*/ 347214 h 4691428"/>
                <a:gd name="connsiteX3605" fmla="*/ 2388058 w 9550116"/>
                <a:gd name="connsiteY3605" fmla="*/ 361284 h 4691428"/>
                <a:gd name="connsiteX3606" fmla="*/ 2395108 w 9550116"/>
                <a:gd name="connsiteY3606" fmla="*/ 368319 h 4691428"/>
                <a:gd name="connsiteX3607" fmla="*/ 2388058 w 9550116"/>
                <a:gd name="connsiteY3607" fmla="*/ 378872 h 4691428"/>
                <a:gd name="connsiteX3608" fmla="*/ 2338714 w 9550116"/>
                <a:gd name="connsiteY3608" fmla="*/ 407012 h 4691428"/>
                <a:gd name="connsiteX3609" fmla="*/ 2388058 w 9550116"/>
                <a:gd name="connsiteY3609" fmla="*/ 421082 h 4691428"/>
                <a:gd name="connsiteX3610" fmla="*/ 2356336 w 9550116"/>
                <a:gd name="connsiteY3610" fmla="*/ 438670 h 4691428"/>
                <a:gd name="connsiteX3611" fmla="*/ 2342238 w 9550116"/>
                <a:gd name="connsiteY3611" fmla="*/ 438670 h 4691428"/>
                <a:gd name="connsiteX3612" fmla="*/ 2303468 w 9550116"/>
                <a:gd name="connsiteY3612" fmla="*/ 452740 h 4691428"/>
                <a:gd name="connsiteX3613" fmla="*/ 2292893 w 9550116"/>
                <a:gd name="connsiteY3613" fmla="*/ 431635 h 4691428"/>
                <a:gd name="connsiteX3614" fmla="*/ 2204778 w 9550116"/>
                <a:gd name="connsiteY3614" fmla="*/ 431635 h 4691428"/>
                <a:gd name="connsiteX3615" fmla="*/ 2197729 w 9550116"/>
                <a:gd name="connsiteY3615" fmla="*/ 424600 h 4691428"/>
                <a:gd name="connsiteX3616" fmla="*/ 2173056 w 9550116"/>
                <a:gd name="connsiteY3616" fmla="*/ 438670 h 4691428"/>
                <a:gd name="connsiteX3617" fmla="*/ 2081416 w 9550116"/>
                <a:gd name="connsiteY3617" fmla="*/ 424600 h 4691428"/>
                <a:gd name="connsiteX3618" fmla="*/ 2127236 w 9550116"/>
                <a:gd name="connsiteY3618" fmla="*/ 407012 h 4691428"/>
                <a:gd name="connsiteX3619" fmla="*/ 2141335 w 9550116"/>
                <a:gd name="connsiteY3619" fmla="*/ 371837 h 4691428"/>
                <a:gd name="connsiteX3620" fmla="*/ 2173056 w 9550116"/>
                <a:gd name="connsiteY3620" fmla="*/ 368319 h 4691428"/>
                <a:gd name="connsiteX3621" fmla="*/ 2218876 w 9550116"/>
                <a:gd name="connsiteY3621" fmla="*/ 385907 h 4691428"/>
                <a:gd name="connsiteX3622" fmla="*/ 2225926 w 9550116"/>
                <a:gd name="connsiteY3622" fmla="*/ 368319 h 4691428"/>
                <a:gd name="connsiteX3623" fmla="*/ 2197729 w 9550116"/>
                <a:gd name="connsiteY3623" fmla="*/ 340179 h 4691428"/>
                <a:gd name="connsiteX3624" fmla="*/ 2134285 w 9550116"/>
                <a:gd name="connsiteY3624" fmla="*/ 347214 h 4691428"/>
                <a:gd name="connsiteX3625" fmla="*/ 2166006 w 9550116"/>
                <a:gd name="connsiteY3625" fmla="*/ 326109 h 4691428"/>
                <a:gd name="connsiteX3626" fmla="*/ 2187155 w 9550116"/>
                <a:gd name="connsiteY3626" fmla="*/ 308521 h 4691428"/>
                <a:gd name="connsiteX3627" fmla="*/ 2197729 w 9550116"/>
                <a:gd name="connsiteY3627" fmla="*/ 301486 h 4691428"/>
                <a:gd name="connsiteX3628" fmla="*/ 2232975 w 9550116"/>
                <a:gd name="connsiteY3628" fmla="*/ 308521 h 4691428"/>
                <a:gd name="connsiteX3629" fmla="*/ 2250598 w 9550116"/>
                <a:gd name="connsiteY3629" fmla="*/ 287416 h 4691428"/>
                <a:gd name="connsiteX3630" fmla="*/ 2232975 w 9550116"/>
                <a:gd name="connsiteY3630" fmla="*/ 280381 h 4691428"/>
                <a:gd name="connsiteX3631" fmla="*/ 2225926 w 9550116"/>
                <a:gd name="connsiteY3631" fmla="*/ 262794 h 4691428"/>
                <a:gd name="connsiteX3632" fmla="*/ 2218876 w 9550116"/>
                <a:gd name="connsiteY3632" fmla="*/ 248724 h 4691428"/>
                <a:gd name="connsiteX3633" fmla="*/ 2197729 w 9550116"/>
                <a:gd name="connsiteY3633" fmla="*/ 255759 h 4691428"/>
                <a:gd name="connsiteX3634" fmla="*/ 2187155 w 9550116"/>
                <a:gd name="connsiteY3634" fmla="*/ 234653 h 4691428"/>
                <a:gd name="connsiteX3635" fmla="*/ 2218876 w 9550116"/>
                <a:gd name="connsiteY3635" fmla="*/ 217066 h 4691428"/>
                <a:gd name="connsiteX3636" fmla="*/ 2257648 w 9550116"/>
                <a:gd name="connsiteY3636" fmla="*/ 227618 h 4691428"/>
                <a:gd name="connsiteX3637" fmla="*/ 2264697 w 9550116"/>
                <a:gd name="connsiteY3637" fmla="*/ 241688 h 4691428"/>
                <a:gd name="connsiteX3638" fmla="*/ 2285845 w 9550116"/>
                <a:gd name="connsiteY3638" fmla="*/ 217066 h 4691428"/>
                <a:gd name="connsiteX3639" fmla="*/ 2363386 w 9550116"/>
                <a:gd name="connsiteY3639" fmla="*/ 178373 h 4691428"/>
                <a:gd name="connsiteX3640" fmla="*/ 2338714 w 9550116"/>
                <a:gd name="connsiteY3640" fmla="*/ 178373 h 4691428"/>
                <a:gd name="connsiteX3641" fmla="*/ 2303468 w 9550116"/>
                <a:gd name="connsiteY3641" fmla="*/ 195961 h 4691428"/>
                <a:gd name="connsiteX3642" fmla="*/ 2225926 w 9550116"/>
                <a:gd name="connsiteY3642" fmla="*/ 195961 h 4691428"/>
                <a:gd name="connsiteX3643" fmla="*/ 2180105 w 9550116"/>
                <a:gd name="connsiteY3643" fmla="*/ 195961 h 4691428"/>
                <a:gd name="connsiteX3644" fmla="*/ 2148384 w 9550116"/>
                <a:gd name="connsiteY3644" fmla="*/ 178373 h 4691428"/>
                <a:gd name="connsiteX3645" fmla="*/ 2095515 w 9550116"/>
                <a:gd name="connsiteY3645" fmla="*/ 178373 h 4691428"/>
                <a:gd name="connsiteX3646" fmla="*/ 2067318 w 9550116"/>
                <a:gd name="connsiteY3646" fmla="*/ 157268 h 4691428"/>
                <a:gd name="connsiteX3647" fmla="*/ 2088464 w 9550116"/>
                <a:gd name="connsiteY3647" fmla="*/ 136163 h 4691428"/>
                <a:gd name="connsiteX3648" fmla="*/ 2053219 w 9550116"/>
                <a:gd name="connsiteY3648" fmla="*/ 118575 h 4691428"/>
                <a:gd name="connsiteX3649" fmla="*/ 2180105 w 9550116"/>
                <a:gd name="connsiteY3649" fmla="*/ 97470 h 4691428"/>
                <a:gd name="connsiteX3650" fmla="*/ 2187155 w 9550116"/>
                <a:gd name="connsiteY3650" fmla="*/ 83400 h 4691428"/>
                <a:gd name="connsiteX3651" fmla="*/ 2264697 w 9550116"/>
                <a:gd name="connsiteY3651" fmla="*/ 83400 h 4691428"/>
                <a:gd name="connsiteX3652" fmla="*/ 2278795 w 9550116"/>
                <a:gd name="connsiteY3652" fmla="*/ 65812 h 4691428"/>
                <a:gd name="connsiteX3653" fmla="*/ 2384533 w 9550116"/>
                <a:gd name="connsiteY3653" fmla="*/ 58777 h 4691428"/>
                <a:gd name="connsiteX3654" fmla="*/ 2388058 w 9550116"/>
                <a:gd name="connsiteY3654" fmla="*/ 44707 h 4691428"/>
                <a:gd name="connsiteX3655" fmla="*/ 2469125 w 9550116"/>
                <a:gd name="connsiteY3655" fmla="*/ 51742 h 4691428"/>
                <a:gd name="connsiteX3656" fmla="*/ 2500850 w 9550116"/>
                <a:gd name="connsiteY3656" fmla="*/ 37672 h 4691428"/>
                <a:gd name="connsiteX3657" fmla="*/ 2567817 w 9550116"/>
                <a:gd name="connsiteY3657" fmla="*/ 44707 h 4691428"/>
                <a:gd name="connsiteX3658" fmla="*/ 2560768 w 9550116"/>
                <a:gd name="connsiteY3658" fmla="*/ 37672 h 4691428"/>
                <a:gd name="connsiteX3659" fmla="*/ 2564293 w 9550116"/>
                <a:gd name="connsiteY3659" fmla="*/ 33715 h 4691428"/>
                <a:gd name="connsiteX3660" fmla="*/ 3510810 w 9550116"/>
                <a:gd name="connsiteY3660" fmla="*/ 957 h 4691428"/>
                <a:gd name="connsiteX3661" fmla="*/ 3570652 w 9550116"/>
                <a:gd name="connsiteY3661" fmla="*/ 7986 h 4691428"/>
                <a:gd name="connsiteX3662" fmla="*/ 3669216 w 9550116"/>
                <a:gd name="connsiteY3662" fmla="*/ 957 h 4691428"/>
                <a:gd name="connsiteX3663" fmla="*/ 3690337 w 9550116"/>
                <a:gd name="connsiteY3663" fmla="*/ 7986 h 4691428"/>
                <a:gd name="connsiteX3664" fmla="*/ 3760739 w 9550116"/>
                <a:gd name="connsiteY3664" fmla="*/ 36105 h 4691428"/>
                <a:gd name="connsiteX3665" fmla="*/ 3792421 w 9550116"/>
                <a:gd name="connsiteY3665" fmla="*/ 29075 h 4691428"/>
                <a:gd name="connsiteX3666" fmla="*/ 3827622 w 9550116"/>
                <a:gd name="connsiteY3666" fmla="*/ 53679 h 4691428"/>
                <a:gd name="connsiteX3667" fmla="*/ 3859303 w 9550116"/>
                <a:gd name="connsiteY3667" fmla="*/ 46649 h 4691428"/>
                <a:gd name="connsiteX3668" fmla="*/ 3898025 w 9550116"/>
                <a:gd name="connsiteY3668" fmla="*/ 60708 h 4691428"/>
                <a:gd name="connsiteX3669" fmla="*/ 3890985 w 9550116"/>
                <a:gd name="connsiteY3669" fmla="*/ 85312 h 4691428"/>
                <a:gd name="connsiteX3670" fmla="*/ 3880424 w 9550116"/>
                <a:gd name="connsiteY3670" fmla="*/ 92341 h 4691428"/>
                <a:gd name="connsiteX3671" fmla="*/ 3676256 w 9550116"/>
                <a:gd name="connsiteY3671" fmla="*/ 106401 h 4691428"/>
                <a:gd name="connsiteX3672" fmla="*/ 3669216 w 9550116"/>
                <a:gd name="connsiteY3672" fmla="*/ 113430 h 4691428"/>
                <a:gd name="connsiteX3673" fmla="*/ 3669216 w 9550116"/>
                <a:gd name="connsiteY3673" fmla="*/ 106401 h 4691428"/>
                <a:gd name="connsiteX3674" fmla="*/ 3655135 w 9550116"/>
                <a:gd name="connsiteY3674" fmla="*/ 99371 h 4691428"/>
                <a:gd name="connsiteX3675" fmla="*/ 3655135 w 9550116"/>
                <a:gd name="connsiteY3675" fmla="*/ 113430 h 4691428"/>
                <a:gd name="connsiteX3676" fmla="*/ 3623454 w 9550116"/>
                <a:gd name="connsiteY3676" fmla="*/ 120460 h 4691428"/>
                <a:gd name="connsiteX3677" fmla="*/ 3637535 w 9550116"/>
                <a:gd name="connsiteY3677" fmla="*/ 134519 h 4691428"/>
                <a:gd name="connsiteX3678" fmla="*/ 3655135 w 9550116"/>
                <a:gd name="connsiteY3678" fmla="*/ 127489 h 4691428"/>
                <a:gd name="connsiteX3679" fmla="*/ 3676256 w 9550116"/>
                <a:gd name="connsiteY3679" fmla="*/ 134519 h 4691428"/>
                <a:gd name="connsiteX3680" fmla="*/ 3690337 w 9550116"/>
                <a:gd name="connsiteY3680" fmla="*/ 127489 h 4691428"/>
                <a:gd name="connsiteX3681" fmla="*/ 3707937 w 9550116"/>
                <a:gd name="connsiteY3681" fmla="*/ 127489 h 4691428"/>
                <a:gd name="connsiteX3682" fmla="*/ 3781860 w 9550116"/>
                <a:gd name="connsiteY3682" fmla="*/ 120460 h 4691428"/>
                <a:gd name="connsiteX3683" fmla="*/ 3739619 w 9550116"/>
                <a:gd name="connsiteY3683" fmla="*/ 138034 h 4691428"/>
                <a:gd name="connsiteX3684" fmla="*/ 3753699 w 9550116"/>
                <a:gd name="connsiteY3684" fmla="*/ 138034 h 4691428"/>
                <a:gd name="connsiteX3685" fmla="*/ 3785381 w 9550116"/>
                <a:gd name="connsiteY3685" fmla="*/ 138034 h 4691428"/>
                <a:gd name="connsiteX3686" fmla="*/ 3799461 w 9550116"/>
                <a:gd name="connsiteY3686" fmla="*/ 134519 h 4691428"/>
                <a:gd name="connsiteX3687" fmla="*/ 3834662 w 9550116"/>
                <a:gd name="connsiteY3687" fmla="*/ 120460 h 4691428"/>
                <a:gd name="connsiteX3688" fmla="*/ 3838182 w 9550116"/>
                <a:gd name="connsiteY3688" fmla="*/ 113430 h 4691428"/>
                <a:gd name="connsiteX3689" fmla="*/ 3859303 w 9550116"/>
                <a:gd name="connsiteY3689" fmla="*/ 113430 h 4691428"/>
                <a:gd name="connsiteX3690" fmla="*/ 3890985 w 9550116"/>
                <a:gd name="connsiteY3690" fmla="*/ 106401 h 4691428"/>
                <a:gd name="connsiteX3691" fmla="*/ 3883944 w 9550116"/>
                <a:gd name="connsiteY3691" fmla="*/ 127489 h 4691428"/>
                <a:gd name="connsiteX3692" fmla="*/ 3873384 w 9550116"/>
                <a:gd name="connsiteY3692" fmla="*/ 138034 h 4691428"/>
                <a:gd name="connsiteX3693" fmla="*/ 3845223 w 9550116"/>
                <a:gd name="connsiteY3693" fmla="*/ 159123 h 4691428"/>
                <a:gd name="connsiteX3694" fmla="*/ 3873384 w 9550116"/>
                <a:gd name="connsiteY3694" fmla="*/ 159123 h 4691428"/>
                <a:gd name="connsiteX3695" fmla="*/ 3880424 w 9550116"/>
                <a:gd name="connsiteY3695" fmla="*/ 145063 h 4691428"/>
                <a:gd name="connsiteX3696" fmla="*/ 3912105 w 9550116"/>
                <a:gd name="connsiteY3696" fmla="*/ 134519 h 4691428"/>
                <a:gd name="connsiteX3697" fmla="*/ 3978988 w 9550116"/>
                <a:gd name="connsiteY3697" fmla="*/ 138034 h 4691428"/>
                <a:gd name="connsiteX3698" fmla="*/ 3996589 w 9550116"/>
                <a:gd name="connsiteY3698" fmla="*/ 120460 h 4691428"/>
                <a:gd name="connsiteX3699" fmla="*/ 4049391 w 9550116"/>
                <a:gd name="connsiteY3699" fmla="*/ 113430 h 4691428"/>
                <a:gd name="connsiteX3700" fmla="*/ 4056431 w 9550116"/>
                <a:gd name="connsiteY3700" fmla="*/ 120460 h 4691428"/>
                <a:gd name="connsiteX3701" fmla="*/ 4088112 w 9550116"/>
                <a:gd name="connsiteY3701" fmla="*/ 120460 h 4691428"/>
                <a:gd name="connsiteX3702" fmla="*/ 4102193 w 9550116"/>
                <a:gd name="connsiteY3702" fmla="*/ 120460 h 4691428"/>
                <a:gd name="connsiteX3703" fmla="*/ 4140914 w 9550116"/>
                <a:gd name="connsiteY3703" fmla="*/ 134519 h 4691428"/>
                <a:gd name="connsiteX3704" fmla="*/ 4126834 w 9550116"/>
                <a:gd name="connsiteY3704" fmla="*/ 145063 h 4691428"/>
                <a:gd name="connsiteX3705" fmla="*/ 4116273 w 9550116"/>
                <a:gd name="connsiteY3705" fmla="*/ 159123 h 4691428"/>
                <a:gd name="connsiteX3706" fmla="*/ 4070511 w 9550116"/>
                <a:gd name="connsiteY3706" fmla="*/ 183726 h 4691428"/>
                <a:gd name="connsiteX3707" fmla="*/ 4024750 w 9550116"/>
                <a:gd name="connsiteY3707" fmla="*/ 190756 h 4691428"/>
                <a:gd name="connsiteX3708" fmla="*/ 4017709 w 9550116"/>
                <a:gd name="connsiteY3708" fmla="*/ 204815 h 4691428"/>
                <a:gd name="connsiteX3709" fmla="*/ 4035310 w 9550116"/>
                <a:gd name="connsiteY3709" fmla="*/ 211845 h 4691428"/>
                <a:gd name="connsiteX3710" fmla="*/ 3989548 w 9550116"/>
                <a:gd name="connsiteY3710" fmla="*/ 250507 h 4691428"/>
                <a:gd name="connsiteX3711" fmla="*/ 3989548 w 9550116"/>
                <a:gd name="connsiteY3711" fmla="*/ 236448 h 4691428"/>
                <a:gd name="connsiteX3712" fmla="*/ 3957867 w 9550116"/>
                <a:gd name="connsiteY3712" fmla="*/ 250507 h 4691428"/>
                <a:gd name="connsiteX3713" fmla="*/ 3971948 w 9550116"/>
                <a:gd name="connsiteY3713" fmla="*/ 257537 h 4691428"/>
                <a:gd name="connsiteX3714" fmla="*/ 3957867 w 9550116"/>
                <a:gd name="connsiteY3714" fmla="*/ 289170 h 4691428"/>
                <a:gd name="connsiteX3715" fmla="*/ 3929706 w 9550116"/>
                <a:gd name="connsiteY3715" fmla="*/ 303229 h 4691428"/>
                <a:gd name="connsiteX3716" fmla="*/ 3929706 w 9550116"/>
                <a:gd name="connsiteY3716" fmla="*/ 324318 h 4691428"/>
                <a:gd name="connsiteX3717" fmla="*/ 3905065 w 9550116"/>
                <a:gd name="connsiteY3717" fmla="*/ 327833 h 4691428"/>
                <a:gd name="connsiteX3718" fmla="*/ 3919146 w 9550116"/>
                <a:gd name="connsiteY3718" fmla="*/ 348922 h 4691428"/>
                <a:gd name="connsiteX3719" fmla="*/ 3943787 w 9550116"/>
                <a:gd name="connsiteY3719" fmla="*/ 362981 h 4691428"/>
                <a:gd name="connsiteX3720" fmla="*/ 3943787 w 9550116"/>
                <a:gd name="connsiteY3720" fmla="*/ 373525 h 4691428"/>
                <a:gd name="connsiteX3721" fmla="*/ 3964907 w 9550116"/>
                <a:gd name="connsiteY3721" fmla="*/ 380555 h 4691428"/>
                <a:gd name="connsiteX3722" fmla="*/ 3971948 w 9550116"/>
                <a:gd name="connsiteY3722" fmla="*/ 408673 h 4691428"/>
                <a:gd name="connsiteX3723" fmla="*/ 3905065 w 9550116"/>
                <a:gd name="connsiteY3723" fmla="*/ 422732 h 4691428"/>
                <a:gd name="connsiteX3724" fmla="*/ 3971948 w 9550116"/>
                <a:gd name="connsiteY3724" fmla="*/ 454365 h 4691428"/>
                <a:gd name="connsiteX3725" fmla="*/ 3982508 w 9550116"/>
                <a:gd name="connsiteY3725" fmla="*/ 468425 h 4691428"/>
                <a:gd name="connsiteX3726" fmla="*/ 3971948 w 9550116"/>
                <a:gd name="connsiteY3726" fmla="*/ 485999 h 4691428"/>
                <a:gd name="connsiteX3727" fmla="*/ 3950827 w 9550116"/>
                <a:gd name="connsiteY3727" fmla="*/ 500058 h 4691428"/>
                <a:gd name="connsiteX3728" fmla="*/ 3971948 w 9550116"/>
                <a:gd name="connsiteY3728" fmla="*/ 531691 h 4691428"/>
                <a:gd name="connsiteX3729" fmla="*/ 3964907 w 9550116"/>
                <a:gd name="connsiteY3729" fmla="*/ 538721 h 4691428"/>
                <a:gd name="connsiteX3730" fmla="*/ 3929706 w 9550116"/>
                <a:gd name="connsiteY3730" fmla="*/ 538721 h 4691428"/>
                <a:gd name="connsiteX3731" fmla="*/ 3912105 w 9550116"/>
                <a:gd name="connsiteY3731" fmla="*/ 559809 h 4691428"/>
                <a:gd name="connsiteX3732" fmla="*/ 3926186 w 9550116"/>
                <a:gd name="connsiteY3732" fmla="*/ 577383 h 4691428"/>
                <a:gd name="connsiteX3733" fmla="*/ 3898025 w 9550116"/>
                <a:gd name="connsiteY3733" fmla="*/ 584413 h 4691428"/>
                <a:gd name="connsiteX3734" fmla="*/ 3845223 w 9550116"/>
                <a:gd name="connsiteY3734" fmla="*/ 605502 h 4691428"/>
                <a:gd name="connsiteX3735" fmla="*/ 3866343 w 9550116"/>
                <a:gd name="connsiteY3735" fmla="*/ 612531 h 4691428"/>
                <a:gd name="connsiteX3736" fmla="*/ 3890985 w 9550116"/>
                <a:gd name="connsiteY3736" fmla="*/ 630105 h 4691428"/>
                <a:gd name="connsiteX3737" fmla="*/ 3880424 w 9550116"/>
                <a:gd name="connsiteY3737" fmla="*/ 651194 h 4691428"/>
                <a:gd name="connsiteX3738" fmla="*/ 3873384 w 9550116"/>
                <a:gd name="connsiteY3738" fmla="*/ 682827 h 4691428"/>
                <a:gd name="connsiteX3739" fmla="*/ 3929706 w 9550116"/>
                <a:gd name="connsiteY3739" fmla="*/ 728519 h 4691428"/>
                <a:gd name="connsiteX3740" fmla="*/ 3905065 w 9550116"/>
                <a:gd name="connsiteY3740" fmla="*/ 721490 h 4691428"/>
                <a:gd name="connsiteX3741" fmla="*/ 3905065 w 9550116"/>
                <a:gd name="connsiteY3741" fmla="*/ 728519 h 4691428"/>
                <a:gd name="connsiteX3742" fmla="*/ 3845223 w 9550116"/>
                <a:gd name="connsiteY3742" fmla="*/ 742579 h 4691428"/>
                <a:gd name="connsiteX3743" fmla="*/ 3827622 w 9550116"/>
                <a:gd name="connsiteY3743" fmla="*/ 714460 h 4691428"/>
                <a:gd name="connsiteX3744" fmla="*/ 3785381 w 9550116"/>
                <a:gd name="connsiteY3744" fmla="*/ 721490 h 4691428"/>
                <a:gd name="connsiteX3745" fmla="*/ 3781860 w 9550116"/>
                <a:gd name="connsiteY3745" fmla="*/ 735549 h 4691428"/>
                <a:gd name="connsiteX3746" fmla="*/ 3785381 w 9550116"/>
                <a:gd name="connsiteY3746" fmla="*/ 749608 h 4691428"/>
                <a:gd name="connsiteX3747" fmla="*/ 3820582 w 9550116"/>
                <a:gd name="connsiteY3747" fmla="*/ 756638 h 4691428"/>
                <a:gd name="connsiteX3748" fmla="*/ 3873384 w 9550116"/>
                <a:gd name="connsiteY3748" fmla="*/ 760153 h 4691428"/>
                <a:gd name="connsiteX3749" fmla="*/ 3827622 w 9550116"/>
                <a:gd name="connsiteY3749" fmla="*/ 812875 h 4691428"/>
                <a:gd name="connsiteX3750" fmla="*/ 3785381 w 9550116"/>
                <a:gd name="connsiteY3750" fmla="*/ 819904 h 4691428"/>
                <a:gd name="connsiteX3751" fmla="*/ 3774820 w 9550116"/>
                <a:gd name="connsiteY3751" fmla="*/ 819904 h 4691428"/>
                <a:gd name="connsiteX3752" fmla="*/ 3760739 w 9550116"/>
                <a:gd name="connsiteY3752" fmla="*/ 819904 h 4691428"/>
                <a:gd name="connsiteX3753" fmla="*/ 3700897 w 9550116"/>
                <a:gd name="connsiteY3753" fmla="*/ 833963 h 4691428"/>
                <a:gd name="connsiteX3754" fmla="*/ 3700897 w 9550116"/>
                <a:gd name="connsiteY3754" fmla="*/ 840993 h 4691428"/>
                <a:gd name="connsiteX3755" fmla="*/ 3669216 w 9550116"/>
                <a:gd name="connsiteY3755" fmla="*/ 848022 h 4691428"/>
                <a:gd name="connsiteX3756" fmla="*/ 3683296 w 9550116"/>
                <a:gd name="connsiteY3756" fmla="*/ 855052 h 4691428"/>
                <a:gd name="connsiteX3757" fmla="*/ 3641055 w 9550116"/>
                <a:gd name="connsiteY3757" fmla="*/ 848022 h 4691428"/>
                <a:gd name="connsiteX3758" fmla="*/ 3616414 w 9550116"/>
                <a:gd name="connsiteY3758" fmla="*/ 855052 h 4691428"/>
                <a:gd name="connsiteX3759" fmla="*/ 3616414 w 9550116"/>
                <a:gd name="connsiteY3759" fmla="*/ 879656 h 4691428"/>
                <a:gd name="connsiteX3760" fmla="*/ 3595293 w 9550116"/>
                <a:gd name="connsiteY3760" fmla="*/ 879656 h 4691428"/>
                <a:gd name="connsiteX3761" fmla="*/ 3602333 w 9550116"/>
                <a:gd name="connsiteY3761" fmla="*/ 900744 h 4691428"/>
                <a:gd name="connsiteX3762" fmla="*/ 3584733 w 9550116"/>
                <a:gd name="connsiteY3762" fmla="*/ 900744 h 4691428"/>
                <a:gd name="connsiteX3763" fmla="*/ 3584733 w 9550116"/>
                <a:gd name="connsiteY3763" fmla="*/ 918318 h 4691428"/>
                <a:gd name="connsiteX3764" fmla="*/ 3570652 w 9550116"/>
                <a:gd name="connsiteY3764" fmla="*/ 918318 h 4691428"/>
                <a:gd name="connsiteX3765" fmla="*/ 3563612 w 9550116"/>
                <a:gd name="connsiteY3765" fmla="*/ 932378 h 4691428"/>
                <a:gd name="connsiteX3766" fmla="*/ 3531931 w 9550116"/>
                <a:gd name="connsiteY3766" fmla="*/ 949952 h 4691428"/>
                <a:gd name="connsiteX3767" fmla="*/ 3440407 w 9550116"/>
                <a:gd name="connsiteY3767" fmla="*/ 956981 h 4691428"/>
                <a:gd name="connsiteX3768" fmla="*/ 3401686 w 9550116"/>
                <a:gd name="connsiteY3768" fmla="*/ 985099 h 4691428"/>
                <a:gd name="connsiteX3769" fmla="*/ 3405206 w 9550116"/>
                <a:gd name="connsiteY3769" fmla="*/ 1002673 h 4691428"/>
                <a:gd name="connsiteX3770" fmla="*/ 3394645 w 9550116"/>
                <a:gd name="connsiteY3770" fmla="*/ 1002673 h 4691428"/>
                <a:gd name="connsiteX3771" fmla="*/ 3401686 w 9550116"/>
                <a:gd name="connsiteY3771" fmla="*/ 1016733 h 4691428"/>
                <a:gd name="connsiteX3772" fmla="*/ 3394645 w 9550116"/>
                <a:gd name="connsiteY3772" fmla="*/ 1023762 h 4691428"/>
                <a:gd name="connsiteX3773" fmla="*/ 3387605 w 9550116"/>
                <a:gd name="connsiteY3773" fmla="*/ 1048366 h 4691428"/>
                <a:gd name="connsiteX3774" fmla="*/ 3373525 w 9550116"/>
                <a:gd name="connsiteY3774" fmla="*/ 1055395 h 4691428"/>
                <a:gd name="connsiteX3775" fmla="*/ 3359444 w 9550116"/>
                <a:gd name="connsiteY3775" fmla="*/ 1069455 h 4691428"/>
                <a:gd name="connsiteX3776" fmla="*/ 3359444 w 9550116"/>
                <a:gd name="connsiteY3776" fmla="*/ 1083514 h 4691428"/>
                <a:gd name="connsiteX3777" fmla="*/ 3352404 w 9550116"/>
                <a:gd name="connsiteY3777" fmla="*/ 1108117 h 4691428"/>
                <a:gd name="connsiteX3778" fmla="*/ 3341843 w 9550116"/>
                <a:gd name="connsiteY3778" fmla="*/ 1108117 h 4691428"/>
                <a:gd name="connsiteX3779" fmla="*/ 3348884 w 9550116"/>
                <a:gd name="connsiteY3779" fmla="*/ 1122177 h 4691428"/>
                <a:gd name="connsiteX3780" fmla="*/ 3341843 w 9550116"/>
                <a:gd name="connsiteY3780" fmla="*/ 1143265 h 4691428"/>
                <a:gd name="connsiteX3781" fmla="*/ 3348884 w 9550116"/>
                <a:gd name="connsiteY3781" fmla="*/ 1153810 h 4691428"/>
                <a:gd name="connsiteX3782" fmla="*/ 3306642 w 9550116"/>
                <a:gd name="connsiteY3782" fmla="*/ 1199502 h 4691428"/>
                <a:gd name="connsiteX3783" fmla="*/ 3260880 w 9550116"/>
                <a:gd name="connsiteY3783" fmla="*/ 1174898 h 4691428"/>
                <a:gd name="connsiteX3784" fmla="*/ 3208078 w 9550116"/>
                <a:gd name="connsiteY3784" fmla="*/ 1160839 h 4691428"/>
                <a:gd name="connsiteX3785" fmla="*/ 3204558 w 9550116"/>
                <a:gd name="connsiteY3785" fmla="*/ 1174898 h 4691428"/>
                <a:gd name="connsiteX3786" fmla="*/ 3190477 w 9550116"/>
                <a:gd name="connsiteY3786" fmla="*/ 1153810 h 4691428"/>
                <a:gd name="connsiteX3787" fmla="*/ 3169357 w 9550116"/>
                <a:gd name="connsiteY3787" fmla="*/ 1129206 h 4691428"/>
                <a:gd name="connsiteX3788" fmla="*/ 3144716 w 9550116"/>
                <a:gd name="connsiteY3788" fmla="*/ 1108117 h 4691428"/>
                <a:gd name="connsiteX3789" fmla="*/ 3158796 w 9550116"/>
                <a:gd name="connsiteY3789" fmla="*/ 1101088 h 4691428"/>
                <a:gd name="connsiteX3790" fmla="*/ 3130635 w 9550116"/>
                <a:gd name="connsiteY3790" fmla="*/ 1083514 h 4691428"/>
                <a:gd name="connsiteX3791" fmla="*/ 3116555 w 9550116"/>
                <a:gd name="connsiteY3791" fmla="*/ 1062425 h 4691428"/>
                <a:gd name="connsiteX3792" fmla="*/ 3116555 w 9550116"/>
                <a:gd name="connsiteY3792" fmla="*/ 1055395 h 4691428"/>
                <a:gd name="connsiteX3793" fmla="*/ 3105994 w 9550116"/>
                <a:gd name="connsiteY3793" fmla="*/ 1048366 h 4691428"/>
                <a:gd name="connsiteX3794" fmla="*/ 3098954 w 9550116"/>
                <a:gd name="connsiteY3794" fmla="*/ 1030792 h 4691428"/>
                <a:gd name="connsiteX3795" fmla="*/ 3084873 w 9550116"/>
                <a:gd name="connsiteY3795" fmla="*/ 1016733 h 4691428"/>
                <a:gd name="connsiteX3796" fmla="*/ 3063753 w 9550116"/>
                <a:gd name="connsiteY3796" fmla="*/ 1002673 h 4691428"/>
                <a:gd name="connsiteX3797" fmla="*/ 3077833 w 9550116"/>
                <a:gd name="connsiteY3797" fmla="*/ 985099 h 4691428"/>
                <a:gd name="connsiteX3798" fmla="*/ 3053192 w 9550116"/>
                <a:gd name="connsiteY3798" fmla="*/ 978070 h 4691428"/>
                <a:gd name="connsiteX3799" fmla="*/ 3060232 w 9550116"/>
                <a:gd name="connsiteY3799" fmla="*/ 918318 h 4691428"/>
                <a:gd name="connsiteX3800" fmla="*/ 3046152 w 9550116"/>
                <a:gd name="connsiteY3800" fmla="*/ 900744 h 4691428"/>
                <a:gd name="connsiteX3801" fmla="*/ 3060232 w 9550116"/>
                <a:gd name="connsiteY3801" fmla="*/ 893715 h 4691428"/>
                <a:gd name="connsiteX3802" fmla="*/ 3060232 w 9550116"/>
                <a:gd name="connsiteY3802" fmla="*/ 879656 h 4691428"/>
                <a:gd name="connsiteX3803" fmla="*/ 3070793 w 9550116"/>
                <a:gd name="connsiteY3803" fmla="*/ 886685 h 4691428"/>
                <a:gd name="connsiteX3804" fmla="*/ 3070793 w 9550116"/>
                <a:gd name="connsiteY3804" fmla="*/ 848022 h 4691428"/>
                <a:gd name="connsiteX3805" fmla="*/ 3091914 w 9550116"/>
                <a:gd name="connsiteY3805" fmla="*/ 833963 h 4691428"/>
                <a:gd name="connsiteX3806" fmla="*/ 3098954 w 9550116"/>
                <a:gd name="connsiteY3806" fmla="*/ 848022 h 4691428"/>
                <a:gd name="connsiteX3807" fmla="*/ 3116555 w 9550116"/>
                <a:gd name="connsiteY3807" fmla="*/ 833963 h 4691428"/>
                <a:gd name="connsiteX3808" fmla="*/ 3109514 w 9550116"/>
                <a:gd name="connsiteY3808" fmla="*/ 819904 h 4691428"/>
                <a:gd name="connsiteX3809" fmla="*/ 3130635 w 9550116"/>
                <a:gd name="connsiteY3809" fmla="*/ 805845 h 4691428"/>
                <a:gd name="connsiteX3810" fmla="*/ 3123595 w 9550116"/>
                <a:gd name="connsiteY3810" fmla="*/ 774212 h 4691428"/>
                <a:gd name="connsiteX3811" fmla="*/ 3091914 w 9550116"/>
                <a:gd name="connsiteY3811" fmla="*/ 767182 h 4691428"/>
                <a:gd name="connsiteX3812" fmla="*/ 3130635 w 9550116"/>
                <a:gd name="connsiteY3812" fmla="*/ 749608 h 4691428"/>
                <a:gd name="connsiteX3813" fmla="*/ 3116555 w 9550116"/>
                <a:gd name="connsiteY3813" fmla="*/ 735549 h 4691428"/>
                <a:gd name="connsiteX3814" fmla="*/ 3105994 w 9550116"/>
                <a:gd name="connsiteY3814" fmla="*/ 728519 h 4691428"/>
                <a:gd name="connsiteX3815" fmla="*/ 3105994 w 9550116"/>
                <a:gd name="connsiteY3815" fmla="*/ 714460 h 4691428"/>
                <a:gd name="connsiteX3816" fmla="*/ 3084873 w 9550116"/>
                <a:gd name="connsiteY3816" fmla="*/ 703916 h 4691428"/>
                <a:gd name="connsiteX3817" fmla="*/ 3063753 w 9550116"/>
                <a:gd name="connsiteY3817" fmla="*/ 675797 h 4691428"/>
                <a:gd name="connsiteX3818" fmla="*/ 3046152 w 9550116"/>
                <a:gd name="connsiteY3818" fmla="*/ 675797 h 4691428"/>
                <a:gd name="connsiteX3819" fmla="*/ 3039112 w 9550116"/>
                <a:gd name="connsiteY3819" fmla="*/ 696886 h 4691428"/>
                <a:gd name="connsiteX3820" fmla="*/ 3007430 w 9550116"/>
                <a:gd name="connsiteY3820" fmla="*/ 696886 h 4691428"/>
                <a:gd name="connsiteX3821" fmla="*/ 3007430 w 9550116"/>
                <a:gd name="connsiteY3821" fmla="*/ 616046 h 4691428"/>
                <a:gd name="connsiteX3822" fmla="*/ 3000390 w 9550116"/>
                <a:gd name="connsiteY3822" fmla="*/ 598472 h 4691428"/>
                <a:gd name="connsiteX3823" fmla="*/ 2993350 w 9550116"/>
                <a:gd name="connsiteY3823" fmla="*/ 612531 h 4691428"/>
                <a:gd name="connsiteX3824" fmla="*/ 2972229 w 9550116"/>
                <a:gd name="connsiteY3824" fmla="*/ 584413 h 4691428"/>
                <a:gd name="connsiteX3825" fmla="*/ 2972229 w 9550116"/>
                <a:gd name="connsiteY3825" fmla="*/ 559809 h 4691428"/>
                <a:gd name="connsiteX3826" fmla="*/ 2954628 w 9550116"/>
                <a:gd name="connsiteY3826" fmla="*/ 552780 h 4691428"/>
                <a:gd name="connsiteX3827" fmla="*/ 2947588 w 9550116"/>
                <a:gd name="connsiteY3827" fmla="*/ 517632 h 4691428"/>
                <a:gd name="connsiteX3828" fmla="*/ 2933508 w 9550116"/>
                <a:gd name="connsiteY3828" fmla="*/ 493028 h 4691428"/>
                <a:gd name="connsiteX3829" fmla="*/ 2915907 w 9550116"/>
                <a:gd name="connsiteY3829" fmla="*/ 485999 h 4691428"/>
                <a:gd name="connsiteX3830" fmla="*/ 2901826 w 9550116"/>
                <a:gd name="connsiteY3830" fmla="*/ 485999 h 4691428"/>
                <a:gd name="connsiteX3831" fmla="*/ 2827904 w 9550116"/>
                <a:gd name="connsiteY3831" fmla="*/ 461395 h 4691428"/>
                <a:gd name="connsiteX3832" fmla="*/ 2736380 w 9550116"/>
                <a:gd name="connsiteY3832" fmla="*/ 461395 h 4691428"/>
                <a:gd name="connsiteX3833" fmla="*/ 2718779 w 9550116"/>
                <a:gd name="connsiteY3833" fmla="*/ 461395 h 4691428"/>
                <a:gd name="connsiteX3834" fmla="*/ 2673018 w 9550116"/>
                <a:gd name="connsiteY3834" fmla="*/ 471939 h 4691428"/>
                <a:gd name="connsiteX3835" fmla="*/ 2665977 w 9550116"/>
                <a:gd name="connsiteY3835" fmla="*/ 468425 h 4691428"/>
                <a:gd name="connsiteX3836" fmla="*/ 2644857 w 9550116"/>
                <a:gd name="connsiteY3836" fmla="*/ 468425 h 4691428"/>
                <a:gd name="connsiteX3837" fmla="*/ 2630776 w 9550116"/>
                <a:gd name="connsiteY3837" fmla="*/ 447336 h 4691428"/>
                <a:gd name="connsiteX3838" fmla="*/ 2651897 w 9550116"/>
                <a:gd name="connsiteY3838" fmla="*/ 440306 h 4691428"/>
                <a:gd name="connsiteX3839" fmla="*/ 2665977 w 9550116"/>
                <a:gd name="connsiteY3839" fmla="*/ 426247 h 4691428"/>
                <a:gd name="connsiteX3840" fmla="*/ 2592054 w 9550116"/>
                <a:gd name="connsiteY3840" fmla="*/ 415703 h 4691428"/>
                <a:gd name="connsiteX3841" fmla="*/ 2673018 w 9550116"/>
                <a:gd name="connsiteY3841" fmla="*/ 387584 h 4691428"/>
                <a:gd name="connsiteX3842" fmla="*/ 2599095 w 9550116"/>
                <a:gd name="connsiteY3842" fmla="*/ 387584 h 4691428"/>
                <a:gd name="connsiteX3843" fmla="*/ 2599095 w 9550116"/>
                <a:gd name="connsiteY3843" fmla="*/ 370010 h 4691428"/>
                <a:gd name="connsiteX3844" fmla="*/ 2592054 w 9550116"/>
                <a:gd name="connsiteY3844" fmla="*/ 373525 h 4691428"/>
                <a:gd name="connsiteX3845" fmla="*/ 2585014 w 9550116"/>
                <a:gd name="connsiteY3845" fmla="*/ 362981 h 4691428"/>
                <a:gd name="connsiteX3846" fmla="*/ 2532212 w 9550116"/>
                <a:gd name="connsiteY3846" fmla="*/ 348922 h 4691428"/>
                <a:gd name="connsiteX3847" fmla="*/ 2630776 w 9550116"/>
                <a:gd name="connsiteY3847" fmla="*/ 310259 h 4691428"/>
                <a:gd name="connsiteX3848" fmla="*/ 2644857 w 9550116"/>
                <a:gd name="connsiteY3848" fmla="*/ 303229 h 4691428"/>
                <a:gd name="connsiteX3849" fmla="*/ 2651897 w 9550116"/>
                <a:gd name="connsiteY3849" fmla="*/ 296200 h 4691428"/>
                <a:gd name="connsiteX3850" fmla="*/ 2704699 w 9550116"/>
                <a:gd name="connsiteY3850" fmla="*/ 289170 h 4691428"/>
                <a:gd name="connsiteX3851" fmla="*/ 2711739 w 9550116"/>
                <a:gd name="connsiteY3851" fmla="*/ 278626 h 4691428"/>
                <a:gd name="connsiteX3852" fmla="*/ 2729340 w 9550116"/>
                <a:gd name="connsiteY3852" fmla="*/ 271596 h 4691428"/>
                <a:gd name="connsiteX3853" fmla="*/ 2750461 w 9550116"/>
                <a:gd name="connsiteY3853" fmla="*/ 250507 h 4691428"/>
                <a:gd name="connsiteX3854" fmla="*/ 2736380 w 9550116"/>
                <a:gd name="connsiteY3854" fmla="*/ 225904 h 4691428"/>
                <a:gd name="connsiteX3855" fmla="*/ 2725820 w 9550116"/>
                <a:gd name="connsiteY3855" fmla="*/ 236448 h 4691428"/>
                <a:gd name="connsiteX3856" fmla="*/ 2673018 w 9550116"/>
                <a:gd name="connsiteY3856" fmla="*/ 229418 h 4691428"/>
                <a:gd name="connsiteX3857" fmla="*/ 2690618 w 9550116"/>
                <a:gd name="connsiteY3857" fmla="*/ 218874 h 4691428"/>
                <a:gd name="connsiteX3858" fmla="*/ 2690618 w 9550116"/>
                <a:gd name="connsiteY3858" fmla="*/ 211845 h 4691428"/>
                <a:gd name="connsiteX3859" fmla="*/ 2704699 w 9550116"/>
                <a:gd name="connsiteY3859" fmla="*/ 211845 h 4691428"/>
                <a:gd name="connsiteX3860" fmla="*/ 2711739 w 9550116"/>
                <a:gd name="connsiteY3860" fmla="*/ 197785 h 4691428"/>
                <a:gd name="connsiteX3861" fmla="*/ 2718779 w 9550116"/>
                <a:gd name="connsiteY3861" fmla="*/ 204815 h 4691428"/>
                <a:gd name="connsiteX3862" fmla="*/ 2736380 w 9550116"/>
                <a:gd name="connsiteY3862" fmla="*/ 183726 h 4691428"/>
                <a:gd name="connsiteX3863" fmla="*/ 2764541 w 9550116"/>
                <a:gd name="connsiteY3863" fmla="*/ 190756 h 4691428"/>
                <a:gd name="connsiteX3864" fmla="*/ 2764541 w 9550116"/>
                <a:gd name="connsiteY3864" fmla="*/ 183726 h 4691428"/>
                <a:gd name="connsiteX3865" fmla="*/ 2775101 w 9550116"/>
                <a:gd name="connsiteY3865" fmla="*/ 166152 h 4691428"/>
                <a:gd name="connsiteX3866" fmla="*/ 2824383 w 9550116"/>
                <a:gd name="connsiteY3866" fmla="*/ 166152 h 4691428"/>
                <a:gd name="connsiteX3867" fmla="*/ 2827904 w 9550116"/>
                <a:gd name="connsiteY3867" fmla="*/ 127489 h 4691428"/>
                <a:gd name="connsiteX3868" fmla="*/ 2894786 w 9550116"/>
                <a:gd name="connsiteY3868" fmla="*/ 127489 h 4691428"/>
                <a:gd name="connsiteX3869" fmla="*/ 2880705 w 9550116"/>
                <a:gd name="connsiteY3869" fmla="*/ 120460 h 4691428"/>
                <a:gd name="connsiteX3870" fmla="*/ 2919427 w 9550116"/>
                <a:gd name="connsiteY3870" fmla="*/ 106401 h 4691428"/>
                <a:gd name="connsiteX3871" fmla="*/ 3025031 w 9550116"/>
                <a:gd name="connsiteY3871" fmla="*/ 99371 h 4691428"/>
                <a:gd name="connsiteX3872" fmla="*/ 3046152 w 9550116"/>
                <a:gd name="connsiteY3872" fmla="*/ 92341 h 4691428"/>
                <a:gd name="connsiteX3873" fmla="*/ 3091914 w 9550116"/>
                <a:gd name="connsiteY3873" fmla="*/ 92341 h 4691428"/>
                <a:gd name="connsiteX3874" fmla="*/ 3098954 w 9550116"/>
                <a:gd name="connsiteY3874" fmla="*/ 113430 h 4691428"/>
                <a:gd name="connsiteX3875" fmla="*/ 3116555 w 9550116"/>
                <a:gd name="connsiteY3875" fmla="*/ 127489 h 4691428"/>
                <a:gd name="connsiteX3876" fmla="*/ 3137675 w 9550116"/>
                <a:gd name="connsiteY3876" fmla="*/ 113430 h 4691428"/>
                <a:gd name="connsiteX3877" fmla="*/ 3116555 w 9550116"/>
                <a:gd name="connsiteY3877" fmla="*/ 85312 h 4691428"/>
                <a:gd name="connsiteX3878" fmla="*/ 3169357 w 9550116"/>
                <a:gd name="connsiteY3878" fmla="*/ 81797 h 4691428"/>
                <a:gd name="connsiteX3879" fmla="*/ 3204558 w 9550116"/>
                <a:gd name="connsiteY3879" fmla="*/ 81797 h 4691428"/>
                <a:gd name="connsiteX3880" fmla="*/ 3222159 w 9550116"/>
                <a:gd name="connsiteY3880" fmla="*/ 92341 h 4691428"/>
                <a:gd name="connsiteX3881" fmla="*/ 3274961 w 9550116"/>
                <a:gd name="connsiteY3881" fmla="*/ 106401 h 4691428"/>
                <a:gd name="connsiteX3882" fmla="*/ 3260880 w 9550116"/>
                <a:gd name="connsiteY3882" fmla="*/ 99371 h 4691428"/>
                <a:gd name="connsiteX3883" fmla="*/ 3282001 w 9550116"/>
                <a:gd name="connsiteY3883" fmla="*/ 85312 h 4691428"/>
                <a:gd name="connsiteX3884" fmla="*/ 3222159 w 9550116"/>
                <a:gd name="connsiteY3884" fmla="*/ 67738 h 4691428"/>
                <a:gd name="connsiteX3885" fmla="*/ 3267920 w 9550116"/>
                <a:gd name="connsiteY3885" fmla="*/ 53679 h 4691428"/>
                <a:gd name="connsiteX3886" fmla="*/ 3250320 w 9550116"/>
                <a:gd name="connsiteY3886" fmla="*/ 39620 h 4691428"/>
                <a:gd name="connsiteX3887" fmla="*/ 3306642 w 9550116"/>
                <a:gd name="connsiteY3887" fmla="*/ 39620 h 4691428"/>
                <a:gd name="connsiteX3888" fmla="*/ 3334803 w 9550116"/>
                <a:gd name="connsiteY3888" fmla="*/ 36105 h 4691428"/>
                <a:gd name="connsiteX3889" fmla="*/ 3412246 w 9550116"/>
                <a:gd name="connsiteY3889" fmla="*/ 36105 h 4691428"/>
                <a:gd name="connsiteX3890" fmla="*/ 3450967 w 9550116"/>
                <a:gd name="connsiteY3890" fmla="*/ 29075 h 4691428"/>
                <a:gd name="connsiteX3891" fmla="*/ 3458008 w 9550116"/>
                <a:gd name="connsiteY3891" fmla="*/ 7986 h 4691428"/>
                <a:gd name="connsiteX3892" fmla="*/ 3493209 w 9550116"/>
                <a:gd name="connsiteY3892" fmla="*/ 7986 h 4691428"/>
                <a:gd name="connsiteX3893" fmla="*/ 3510810 w 9550116"/>
                <a:gd name="connsiteY3893" fmla="*/ 957 h 4691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  <a:cxn ang="0">
                  <a:pos x="connsiteX2796" y="connsiteY2796"/>
                </a:cxn>
                <a:cxn ang="0">
                  <a:pos x="connsiteX2797" y="connsiteY2797"/>
                </a:cxn>
                <a:cxn ang="0">
                  <a:pos x="connsiteX2798" y="connsiteY2798"/>
                </a:cxn>
                <a:cxn ang="0">
                  <a:pos x="connsiteX2799" y="connsiteY2799"/>
                </a:cxn>
                <a:cxn ang="0">
                  <a:pos x="connsiteX2800" y="connsiteY2800"/>
                </a:cxn>
                <a:cxn ang="0">
                  <a:pos x="connsiteX2801" y="connsiteY2801"/>
                </a:cxn>
                <a:cxn ang="0">
                  <a:pos x="connsiteX2802" y="connsiteY2802"/>
                </a:cxn>
                <a:cxn ang="0">
                  <a:pos x="connsiteX2803" y="connsiteY2803"/>
                </a:cxn>
                <a:cxn ang="0">
                  <a:pos x="connsiteX2804" y="connsiteY2804"/>
                </a:cxn>
                <a:cxn ang="0">
                  <a:pos x="connsiteX2805" y="connsiteY2805"/>
                </a:cxn>
                <a:cxn ang="0">
                  <a:pos x="connsiteX2806" y="connsiteY2806"/>
                </a:cxn>
                <a:cxn ang="0">
                  <a:pos x="connsiteX2807" y="connsiteY2807"/>
                </a:cxn>
                <a:cxn ang="0">
                  <a:pos x="connsiteX2808" y="connsiteY2808"/>
                </a:cxn>
                <a:cxn ang="0">
                  <a:pos x="connsiteX2809" y="connsiteY2809"/>
                </a:cxn>
                <a:cxn ang="0">
                  <a:pos x="connsiteX2810" y="connsiteY2810"/>
                </a:cxn>
                <a:cxn ang="0">
                  <a:pos x="connsiteX2811" y="connsiteY2811"/>
                </a:cxn>
                <a:cxn ang="0">
                  <a:pos x="connsiteX2812" y="connsiteY2812"/>
                </a:cxn>
                <a:cxn ang="0">
                  <a:pos x="connsiteX2813" y="connsiteY2813"/>
                </a:cxn>
                <a:cxn ang="0">
                  <a:pos x="connsiteX2814" y="connsiteY2814"/>
                </a:cxn>
                <a:cxn ang="0">
                  <a:pos x="connsiteX2815" y="connsiteY2815"/>
                </a:cxn>
                <a:cxn ang="0">
                  <a:pos x="connsiteX2816" y="connsiteY2816"/>
                </a:cxn>
                <a:cxn ang="0">
                  <a:pos x="connsiteX2817" y="connsiteY2817"/>
                </a:cxn>
                <a:cxn ang="0">
                  <a:pos x="connsiteX2818" y="connsiteY2818"/>
                </a:cxn>
                <a:cxn ang="0">
                  <a:pos x="connsiteX2819" y="connsiteY2819"/>
                </a:cxn>
                <a:cxn ang="0">
                  <a:pos x="connsiteX2820" y="connsiteY2820"/>
                </a:cxn>
                <a:cxn ang="0">
                  <a:pos x="connsiteX2821" y="connsiteY2821"/>
                </a:cxn>
                <a:cxn ang="0">
                  <a:pos x="connsiteX2822" y="connsiteY2822"/>
                </a:cxn>
                <a:cxn ang="0">
                  <a:pos x="connsiteX2823" y="connsiteY2823"/>
                </a:cxn>
                <a:cxn ang="0">
                  <a:pos x="connsiteX2824" y="connsiteY2824"/>
                </a:cxn>
                <a:cxn ang="0">
                  <a:pos x="connsiteX2825" y="connsiteY2825"/>
                </a:cxn>
                <a:cxn ang="0">
                  <a:pos x="connsiteX2826" y="connsiteY2826"/>
                </a:cxn>
                <a:cxn ang="0">
                  <a:pos x="connsiteX2827" y="connsiteY2827"/>
                </a:cxn>
                <a:cxn ang="0">
                  <a:pos x="connsiteX2828" y="connsiteY2828"/>
                </a:cxn>
                <a:cxn ang="0">
                  <a:pos x="connsiteX2829" y="connsiteY2829"/>
                </a:cxn>
                <a:cxn ang="0">
                  <a:pos x="connsiteX2830" y="connsiteY2830"/>
                </a:cxn>
                <a:cxn ang="0">
                  <a:pos x="connsiteX2831" y="connsiteY2831"/>
                </a:cxn>
                <a:cxn ang="0">
                  <a:pos x="connsiteX2832" y="connsiteY2832"/>
                </a:cxn>
                <a:cxn ang="0">
                  <a:pos x="connsiteX2833" y="connsiteY2833"/>
                </a:cxn>
                <a:cxn ang="0">
                  <a:pos x="connsiteX2834" y="connsiteY2834"/>
                </a:cxn>
                <a:cxn ang="0">
                  <a:pos x="connsiteX2835" y="connsiteY2835"/>
                </a:cxn>
                <a:cxn ang="0">
                  <a:pos x="connsiteX2836" y="connsiteY2836"/>
                </a:cxn>
                <a:cxn ang="0">
                  <a:pos x="connsiteX2837" y="connsiteY2837"/>
                </a:cxn>
                <a:cxn ang="0">
                  <a:pos x="connsiteX2838" y="connsiteY2838"/>
                </a:cxn>
                <a:cxn ang="0">
                  <a:pos x="connsiteX2839" y="connsiteY2839"/>
                </a:cxn>
                <a:cxn ang="0">
                  <a:pos x="connsiteX2840" y="connsiteY2840"/>
                </a:cxn>
                <a:cxn ang="0">
                  <a:pos x="connsiteX2841" y="connsiteY2841"/>
                </a:cxn>
                <a:cxn ang="0">
                  <a:pos x="connsiteX2842" y="connsiteY2842"/>
                </a:cxn>
                <a:cxn ang="0">
                  <a:pos x="connsiteX2843" y="connsiteY2843"/>
                </a:cxn>
                <a:cxn ang="0">
                  <a:pos x="connsiteX2844" y="connsiteY2844"/>
                </a:cxn>
                <a:cxn ang="0">
                  <a:pos x="connsiteX2845" y="connsiteY2845"/>
                </a:cxn>
                <a:cxn ang="0">
                  <a:pos x="connsiteX2846" y="connsiteY2846"/>
                </a:cxn>
                <a:cxn ang="0">
                  <a:pos x="connsiteX2847" y="connsiteY2847"/>
                </a:cxn>
                <a:cxn ang="0">
                  <a:pos x="connsiteX2848" y="connsiteY2848"/>
                </a:cxn>
                <a:cxn ang="0">
                  <a:pos x="connsiteX2849" y="connsiteY2849"/>
                </a:cxn>
                <a:cxn ang="0">
                  <a:pos x="connsiteX2850" y="connsiteY2850"/>
                </a:cxn>
                <a:cxn ang="0">
                  <a:pos x="connsiteX2851" y="connsiteY2851"/>
                </a:cxn>
                <a:cxn ang="0">
                  <a:pos x="connsiteX2852" y="connsiteY2852"/>
                </a:cxn>
                <a:cxn ang="0">
                  <a:pos x="connsiteX2853" y="connsiteY2853"/>
                </a:cxn>
                <a:cxn ang="0">
                  <a:pos x="connsiteX2854" y="connsiteY2854"/>
                </a:cxn>
                <a:cxn ang="0">
                  <a:pos x="connsiteX2855" y="connsiteY2855"/>
                </a:cxn>
                <a:cxn ang="0">
                  <a:pos x="connsiteX2856" y="connsiteY2856"/>
                </a:cxn>
                <a:cxn ang="0">
                  <a:pos x="connsiteX2857" y="connsiteY2857"/>
                </a:cxn>
                <a:cxn ang="0">
                  <a:pos x="connsiteX2858" y="connsiteY2858"/>
                </a:cxn>
                <a:cxn ang="0">
                  <a:pos x="connsiteX2859" y="connsiteY2859"/>
                </a:cxn>
                <a:cxn ang="0">
                  <a:pos x="connsiteX2860" y="connsiteY2860"/>
                </a:cxn>
                <a:cxn ang="0">
                  <a:pos x="connsiteX2861" y="connsiteY2861"/>
                </a:cxn>
                <a:cxn ang="0">
                  <a:pos x="connsiteX2862" y="connsiteY2862"/>
                </a:cxn>
                <a:cxn ang="0">
                  <a:pos x="connsiteX2863" y="connsiteY2863"/>
                </a:cxn>
                <a:cxn ang="0">
                  <a:pos x="connsiteX2864" y="connsiteY2864"/>
                </a:cxn>
                <a:cxn ang="0">
                  <a:pos x="connsiteX2865" y="connsiteY2865"/>
                </a:cxn>
                <a:cxn ang="0">
                  <a:pos x="connsiteX2866" y="connsiteY2866"/>
                </a:cxn>
                <a:cxn ang="0">
                  <a:pos x="connsiteX2867" y="connsiteY2867"/>
                </a:cxn>
                <a:cxn ang="0">
                  <a:pos x="connsiteX2868" y="connsiteY2868"/>
                </a:cxn>
                <a:cxn ang="0">
                  <a:pos x="connsiteX2869" y="connsiteY2869"/>
                </a:cxn>
                <a:cxn ang="0">
                  <a:pos x="connsiteX2870" y="connsiteY2870"/>
                </a:cxn>
                <a:cxn ang="0">
                  <a:pos x="connsiteX2871" y="connsiteY2871"/>
                </a:cxn>
                <a:cxn ang="0">
                  <a:pos x="connsiteX2872" y="connsiteY2872"/>
                </a:cxn>
                <a:cxn ang="0">
                  <a:pos x="connsiteX2873" y="connsiteY2873"/>
                </a:cxn>
                <a:cxn ang="0">
                  <a:pos x="connsiteX2874" y="connsiteY2874"/>
                </a:cxn>
                <a:cxn ang="0">
                  <a:pos x="connsiteX2875" y="connsiteY2875"/>
                </a:cxn>
                <a:cxn ang="0">
                  <a:pos x="connsiteX2876" y="connsiteY2876"/>
                </a:cxn>
                <a:cxn ang="0">
                  <a:pos x="connsiteX2877" y="connsiteY2877"/>
                </a:cxn>
                <a:cxn ang="0">
                  <a:pos x="connsiteX2878" y="connsiteY2878"/>
                </a:cxn>
                <a:cxn ang="0">
                  <a:pos x="connsiteX2879" y="connsiteY2879"/>
                </a:cxn>
                <a:cxn ang="0">
                  <a:pos x="connsiteX2880" y="connsiteY2880"/>
                </a:cxn>
                <a:cxn ang="0">
                  <a:pos x="connsiteX2881" y="connsiteY2881"/>
                </a:cxn>
                <a:cxn ang="0">
                  <a:pos x="connsiteX2882" y="connsiteY2882"/>
                </a:cxn>
                <a:cxn ang="0">
                  <a:pos x="connsiteX2883" y="connsiteY2883"/>
                </a:cxn>
                <a:cxn ang="0">
                  <a:pos x="connsiteX2884" y="connsiteY2884"/>
                </a:cxn>
                <a:cxn ang="0">
                  <a:pos x="connsiteX2885" y="connsiteY2885"/>
                </a:cxn>
                <a:cxn ang="0">
                  <a:pos x="connsiteX2886" y="connsiteY2886"/>
                </a:cxn>
                <a:cxn ang="0">
                  <a:pos x="connsiteX2887" y="connsiteY2887"/>
                </a:cxn>
                <a:cxn ang="0">
                  <a:pos x="connsiteX2888" y="connsiteY2888"/>
                </a:cxn>
                <a:cxn ang="0">
                  <a:pos x="connsiteX2889" y="connsiteY2889"/>
                </a:cxn>
                <a:cxn ang="0">
                  <a:pos x="connsiteX2890" y="connsiteY2890"/>
                </a:cxn>
                <a:cxn ang="0">
                  <a:pos x="connsiteX2891" y="connsiteY2891"/>
                </a:cxn>
                <a:cxn ang="0">
                  <a:pos x="connsiteX2892" y="connsiteY2892"/>
                </a:cxn>
                <a:cxn ang="0">
                  <a:pos x="connsiteX2893" y="connsiteY2893"/>
                </a:cxn>
                <a:cxn ang="0">
                  <a:pos x="connsiteX2894" y="connsiteY2894"/>
                </a:cxn>
                <a:cxn ang="0">
                  <a:pos x="connsiteX2895" y="connsiteY2895"/>
                </a:cxn>
                <a:cxn ang="0">
                  <a:pos x="connsiteX2896" y="connsiteY2896"/>
                </a:cxn>
                <a:cxn ang="0">
                  <a:pos x="connsiteX2897" y="connsiteY2897"/>
                </a:cxn>
                <a:cxn ang="0">
                  <a:pos x="connsiteX2898" y="connsiteY2898"/>
                </a:cxn>
                <a:cxn ang="0">
                  <a:pos x="connsiteX2899" y="connsiteY2899"/>
                </a:cxn>
                <a:cxn ang="0">
                  <a:pos x="connsiteX2900" y="connsiteY2900"/>
                </a:cxn>
                <a:cxn ang="0">
                  <a:pos x="connsiteX2901" y="connsiteY2901"/>
                </a:cxn>
                <a:cxn ang="0">
                  <a:pos x="connsiteX2902" y="connsiteY2902"/>
                </a:cxn>
                <a:cxn ang="0">
                  <a:pos x="connsiteX2903" y="connsiteY2903"/>
                </a:cxn>
                <a:cxn ang="0">
                  <a:pos x="connsiteX2904" y="connsiteY2904"/>
                </a:cxn>
                <a:cxn ang="0">
                  <a:pos x="connsiteX2905" y="connsiteY2905"/>
                </a:cxn>
                <a:cxn ang="0">
                  <a:pos x="connsiteX2906" y="connsiteY2906"/>
                </a:cxn>
                <a:cxn ang="0">
                  <a:pos x="connsiteX2907" y="connsiteY2907"/>
                </a:cxn>
                <a:cxn ang="0">
                  <a:pos x="connsiteX2908" y="connsiteY2908"/>
                </a:cxn>
                <a:cxn ang="0">
                  <a:pos x="connsiteX2909" y="connsiteY2909"/>
                </a:cxn>
                <a:cxn ang="0">
                  <a:pos x="connsiteX2910" y="connsiteY2910"/>
                </a:cxn>
                <a:cxn ang="0">
                  <a:pos x="connsiteX2911" y="connsiteY2911"/>
                </a:cxn>
                <a:cxn ang="0">
                  <a:pos x="connsiteX2912" y="connsiteY2912"/>
                </a:cxn>
                <a:cxn ang="0">
                  <a:pos x="connsiteX2913" y="connsiteY2913"/>
                </a:cxn>
                <a:cxn ang="0">
                  <a:pos x="connsiteX2914" y="connsiteY2914"/>
                </a:cxn>
                <a:cxn ang="0">
                  <a:pos x="connsiteX2915" y="connsiteY2915"/>
                </a:cxn>
                <a:cxn ang="0">
                  <a:pos x="connsiteX2916" y="connsiteY2916"/>
                </a:cxn>
                <a:cxn ang="0">
                  <a:pos x="connsiteX2917" y="connsiteY2917"/>
                </a:cxn>
                <a:cxn ang="0">
                  <a:pos x="connsiteX2918" y="connsiteY2918"/>
                </a:cxn>
                <a:cxn ang="0">
                  <a:pos x="connsiteX2919" y="connsiteY2919"/>
                </a:cxn>
                <a:cxn ang="0">
                  <a:pos x="connsiteX2920" y="connsiteY2920"/>
                </a:cxn>
                <a:cxn ang="0">
                  <a:pos x="connsiteX2921" y="connsiteY2921"/>
                </a:cxn>
                <a:cxn ang="0">
                  <a:pos x="connsiteX2922" y="connsiteY2922"/>
                </a:cxn>
                <a:cxn ang="0">
                  <a:pos x="connsiteX2923" y="connsiteY2923"/>
                </a:cxn>
                <a:cxn ang="0">
                  <a:pos x="connsiteX2924" y="connsiteY2924"/>
                </a:cxn>
                <a:cxn ang="0">
                  <a:pos x="connsiteX2925" y="connsiteY2925"/>
                </a:cxn>
                <a:cxn ang="0">
                  <a:pos x="connsiteX2926" y="connsiteY2926"/>
                </a:cxn>
                <a:cxn ang="0">
                  <a:pos x="connsiteX2927" y="connsiteY2927"/>
                </a:cxn>
                <a:cxn ang="0">
                  <a:pos x="connsiteX2928" y="connsiteY2928"/>
                </a:cxn>
                <a:cxn ang="0">
                  <a:pos x="connsiteX2929" y="connsiteY2929"/>
                </a:cxn>
                <a:cxn ang="0">
                  <a:pos x="connsiteX2930" y="connsiteY2930"/>
                </a:cxn>
                <a:cxn ang="0">
                  <a:pos x="connsiteX2931" y="connsiteY2931"/>
                </a:cxn>
                <a:cxn ang="0">
                  <a:pos x="connsiteX2932" y="connsiteY2932"/>
                </a:cxn>
                <a:cxn ang="0">
                  <a:pos x="connsiteX2933" y="connsiteY2933"/>
                </a:cxn>
                <a:cxn ang="0">
                  <a:pos x="connsiteX2934" y="connsiteY2934"/>
                </a:cxn>
                <a:cxn ang="0">
                  <a:pos x="connsiteX2935" y="connsiteY2935"/>
                </a:cxn>
                <a:cxn ang="0">
                  <a:pos x="connsiteX2936" y="connsiteY2936"/>
                </a:cxn>
                <a:cxn ang="0">
                  <a:pos x="connsiteX2937" y="connsiteY2937"/>
                </a:cxn>
                <a:cxn ang="0">
                  <a:pos x="connsiteX2938" y="connsiteY2938"/>
                </a:cxn>
                <a:cxn ang="0">
                  <a:pos x="connsiteX2939" y="connsiteY2939"/>
                </a:cxn>
                <a:cxn ang="0">
                  <a:pos x="connsiteX2940" y="connsiteY2940"/>
                </a:cxn>
                <a:cxn ang="0">
                  <a:pos x="connsiteX2941" y="connsiteY2941"/>
                </a:cxn>
                <a:cxn ang="0">
                  <a:pos x="connsiteX2942" y="connsiteY2942"/>
                </a:cxn>
                <a:cxn ang="0">
                  <a:pos x="connsiteX2943" y="connsiteY2943"/>
                </a:cxn>
                <a:cxn ang="0">
                  <a:pos x="connsiteX2944" y="connsiteY2944"/>
                </a:cxn>
                <a:cxn ang="0">
                  <a:pos x="connsiteX2945" y="connsiteY2945"/>
                </a:cxn>
                <a:cxn ang="0">
                  <a:pos x="connsiteX2946" y="connsiteY2946"/>
                </a:cxn>
                <a:cxn ang="0">
                  <a:pos x="connsiteX2947" y="connsiteY2947"/>
                </a:cxn>
                <a:cxn ang="0">
                  <a:pos x="connsiteX2948" y="connsiteY2948"/>
                </a:cxn>
                <a:cxn ang="0">
                  <a:pos x="connsiteX2949" y="connsiteY2949"/>
                </a:cxn>
                <a:cxn ang="0">
                  <a:pos x="connsiteX2950" y="connsiteY2950"/>
                </a:cxn>
                <a:cxn ang="0">
                  <a:pos x="connsiteX2951" y="connsiteY2951"/>
                </a:cxn>
                <a:cxn ang="0">
                  <a:pos x="connsiteX2952" y="connsiteY2952"/>
                </a:cxn>
                <a:cxn ang="0">
                  <a:pos x="connsiteX2953" y="connsiteY2953"/>
                </a:cxn>
                <a:cxn ang="0">
                  <a:pos x="connsiteX2954" y="connsiteY2954"/>
                </a:cxn>
                <a:cxn ang="0">
                  <a:pos x="connsiteX2955" y="connsiteY2955"/>
                </a:cxn>
                <a:cxn ang="0">
                  <a:pos x="connsiteX2956" y="connsiteY2956"/>
                </a:cxn>
                <a:cxn ang="0">
                  <a:pos x="connsiteX2957" y="connsiteY2957"/>
                </a:cxn>
                <a:cxn ang="0">
                  <a:pos x="connsiteX2958" y="connsiteY2958"/>
                </a:cxn>
                <a:cxn ang="0">
                  <a:pos x="connsiteX2959" y="connsiteY2959"/>
                </a:cxn>
                <a:cxn ang="0">
                  <a:pos x="connsiteX2960" y="connsiteY2960"/>
                </a:cxn>
                <a:cxn ang="0">
                  <a:pos x="connsiteX2961" y="connsiteY2961"/>
                </a:cxn>
                <a:cxn ang="0">
                  <a:pos x="connsiteX2962" y="connsiteY2962"/>
                </a:cxn>
                <a:cxn ang="0">
                  <a:pos x="connsiteX2963" y="connsiteY2963"/>
                </a:cxn>
                <a:cxn ang="0">
                  <a:pos x="connsiteX2964" y="connsiteY2964"/>
                </a:cxn>
                <a:cxn ang="0">
                  <a:pos x="connsiteX2965" y="connsiteY2965"/>
                </a:cxn>
                <a:cxn ang="0">
                  <a:pos x="connsiteX2966" y="connsiteY2966"/>
                </a:cxn>
                <a:cxn ang="0">
                  <a:pos x="connsiteX2967" y="connsiteY2967"/>
                </a:cxn>
                <a:cxn ang="0">
                  <a:pos x="connsiteX2968" y="connsiteY2968"/>
                </a:cxn>
                <a:cxn ang="0">
                  <a:pos x="connsiteX2969" y="connsiteY2969"/>
                </a:cxn>
                <a:cxn ang="0">
                  <a:pos x="connsiteX2970" y="connsiteY2970"/>
                </a:cxn>
                <a:cxn ang="0">
                  <a:pos x="connsiteX2971" y="connsiteY2971"/>
                </a:cxn>
                <a:cxn ang="0">
                  <a:pos x="connsiteX2972" y="connsiteY2972"/>
                </a:cxn>
                <a:cxn ang="0">
                  <a:pos x="connsiteX2973" y="connsiteY2973"/>
                </a:cxn>
                <a:cxn ang="0">
                  <a:pos x="connsiteX2974" y="connsiteY2974"/>
                </a:cxn>
                <a:cxn ang="0">
                  <a:pos x="connsiteX2975" y="connsiteY2975"/>
                </a:cxn>
                <a:cxn ang="0">
                  <a:pos x="connsiteX2976" y="connsiteY2976"/>
                </a:cxn>
                <a:cxn ang="0">
                  <a:pos x="connsiteX2977" y="connsiteY2977"/>
                </a:cxn>
                <a:cxn ang="0">
                  <a:pos x="connsiteX2978" y="connsiteY2978"/>
                </a:cxn>
                <a:cxn ang="0">
                  <a:pos x="connsiteX2979" y="connsiteY2979"/>
                </a:cxn>
                <a:cxn ang="0">
                  <a:pos x="connsiteX2980" y="connsiteY2980"/>
                </a:cxn>
                <a:cxn ang="0">
                  <a:pos x="connsiteX2981" y="connsiteY2981"/>
                </a:cxn>
                <a:cxn ang="0">
                  <a:pos x="connsiteX2982" y="connsiteY2982"/>
                </a:cxn>
                <a:cxn ang="0">
                  <a:pos x="connsiteX2983" y="connsiteY2983"/>
                </a:cxn>
                <a:cxn ang="0">
                  <a:pos x="connsiteX2984" y="connsiteY2984"/>
                </a:cxn>
                <a:cxn ang="0">
                  <a:pos x="connsiteX2985" y="connsiteY2985"/>
                </a:cxn>
                <a:cxn ang="0">
                  <a:pos x="connsiteX2986" y="connsiteY2986"/>
                </a:cxn>
                <a:cxn ang="0">
                  <a:pos x="connsiteX2987" y="connsiteY2987"/>
                </a:cxn>
                <a:cxn ang="0">
                  <a:pos x="connsiteX2988" y="connsiteY2988"/>
                </a:cxn>
                <a:cxn ang="0">
                  <a:pos x="connsiteX2989" y="connsiteY2989"/>
                </a:cxn>
                <a:cxn ang="0">
                  <a:pos x="connsiteX2990" y="connsiteY2990"/>
                </a:cxn>
                <a:cxn ang="0">
                  <a:pos x="connsiteX2991" y="connsiteY2991"/>
                </a:cxn>
                <a:cxn ang="0">
                  <a:pos x="connsiteX2992" y="connsiteY2992"/>
                </a:cxn>
                <a:cxn ang="0">
                  <a:pos x="connsiteX2993" y="connsiteY2993"/>
                </a:cxn>
                <a:cxn ang="0">
                  <a:pos x="connsiteX2994" y="connsiteY2994"/>
                </a:cxn>
                <a:cxn ang="0">
                  <a:pos x="connsiteX2995" y="connsiteY2995"/>
                </a:cxn>
                <a:cxn ang="0">
                  <a:pos x="connsiteX2996" y="connsiteY2996"/>
                </a:cxn>
                <a:cxn ang="0">
                  <a:pos x="connsiteX2997" y="connsiteY2997"/>
                </a:cxn>
                <a:cxn ang="0">
                  <a:pos x="connsiteX2998" y="connsiteY2998"/>
                </a:cxn>
                <a:cxn ang="0">
                  <a:pos x="connsiteX2999" y="connsiteY2999"/>
                </a:cxn>
                <a:cxn ang="0">
                  <a:pos x="connsiteX3000" y="connsiteY3000"/>
                </a:cxn>
                <a:cxn ang="0">
                  <a:pos x="connsiteX3001" y="connsiteY3001"/>
                </a:cxn>
                <a:cxn ang="0">
                  <a:pos x="connsiteX3002" y="connsiteY3002"/>
                </a:cxn>
                <a:cxn ang="0">
                  <a:pos x="connsiteX3003" y="connsiteY3003"/>
                </a:cxn>
                <a:cxn ang="0">
                  <a:pos x="connsiteX3004" y="connsiteY3004"/>
                </a:cxn>
                <a:cxn ang="0">
                  <a:pos x="connsiteX3005" y="connsiteY3005"/>
                </a:cxn>
                <a:cxn ang="0">
                  <a:pos x="connsiteX3006" y="connsiteY3006"/>
                </a:cxn>
                <a:cxn ang="0">
                  <a:pos x="connsiteX3007" y="connsiteY3007"/>
                </a:cxn>
                <a:cxn ang="0">
                  <a:pos x="connsiteX3008" y="connsiteY3008"/>
                </a:cxn>
                <a:cxn ang="0">
                  <a:pos x="connsiteX3009" y="connsiteY3009"/>
                </a:cxn>
                <a:cxn ang="0">
                  <a:pos x="connsiteX3010" y="connsiteY3010"/>
                </a:cxn>
                <a:cxn ang="0">
                  <a:pos x="connsiteX3011" y="connsiteY3011"/>
                </a:cxn>
                <a:cxn ang="0">
                  <a:pos x="connsiteX3012" y="connsiteY3012"/>
                </a:cxn>
                <a:cxn ang="0">
                  <a:pos x="connsiteX3013" y="connsiteY3013"/>
                </a:cxn>
                <a:cxn ang="0">
                  <a:pos x="connsiteX3014" y="connsiteY3014"/>
                </a:cxn>
                <a:cxn ang="0">
                  <a:pos x="connsiteX3015" y="connsiteY3015"/>
                </a:cxn>
                <a:cxn ang="0">
                  <a:pos x="connsiteX3016" y="connsiteY3016"/>
                </a:cxn>
                <a:cxn ang="0">
                  <a:pos x="connsiteX3017" y="connsiteY3017"/>
                </a:cxn>
                <a:cxn ang="0">
                  <a:pos x="connsiteX3018" y="connsiteY3018"/>
                </a:cxn>
                <a:cxn ang="0">
                  <a:pos x="connsiteX3019" y="connsiteY3019"/>
                </a:cxn>
                <a:cxn ang="0">
                  <a:pos x="connsiteX3020" y="connsiteY3020"/>
                </a:cxn>
                <a:cxn ang="0">
                  <a:pos x="connsiteX3021" y="connsiteY3021"/>
                </a:cxn>
                <a:cxn ang="0">
                  <a:pos x="connsiteX3022" y="connsiteY3022"/>
                </a:cxn>
                <a:cxn ang="0">
                  <a:pos x="connsiteX3023" y="connsiteY3023"/>
                </a:cxn>
                <a:cxn ang="0">
                  <a:pos x="connsiteX3024" y="connsiteY3024"/>
                </a:cxn>
                <a:cxn ang="0">
                  <a:pos x="connsiteX3025" y="connsiteY3025"/>
                </a:cxn>
                <a:cxn ang="0">
                  <a:pos x="connsiteX3026" y="connsiteY3026"/>
                </a:cxn>
                <a:cxn ang="0">
                  <a:pos x="connsiteX3027" y="connsiteY3027"/>
                </a:cxn>
                <a:cxn ang="0">
                  <a:pos x="connsiteX3028" y="connsiteY3028"/>
                </a:cxn>
                <a:cxn ang="0">
                  <a:pos x="connsiteX3029" y="connsiteY3029"/>
                </a:cxn>
                <a:cxn ang="0">
                  <a:pos x="connsiteX3030" y="connsiteY3030"/>
                </a:cxn>
                <a:cxn ang="0">
                  <a:pos x="connsiteX3031" y="connsiteY3031"/>
                </a:cxn>
                <a:cxn ang="0">
                  <a:pos x="connsiteX3032" y="connsiteY3032"/>
                </a:cxn>
                <a:cxn ang="0">
                  <a:pos x="connsiteX3033" y="connsiteY3033"/>
                </a:cxn>
                <a:cxn ang="0">
                  <a:pos x="connsiteX3034" y="connsiteY3034"/>
                </a:cxn>
                <a:cxn ang="0">
                  <a:pos x="connsiteX3035" y="connsiteY3035"/>
                </a:cxn>
                <a:cxn ang="0">
                  <a:pos x="connsiteX3036" y="connsiteY3036"/>
                </a:cxn>
                <a:cxn ang="0">
                  <a:pos x="connsiteX3037" y="connsiteY3037"/>
                </a:cxn>
                <a:cxn ang="0">
                  <a:pos x="connsiteX3038" y="connsiteY3038"/>
                </a:cxn>
                <a:cxn ang="0">
                  <a:pos x="connsiteX3039" y="connsiteY3039"/>
                </a:cxn>
                <a:cxn ang="0">
                  <a:pos x="connsiteX3040" y="connsiteY3040"/>
                </a:cxn>
                <a:cxn ang="0">
                  <a:pos x="connsiteX3041" y="connsiteY3041"/>
                </a:cxn>
                <a:cxn ang="0">
                  <a:pos x="connsiteX3042" y="connsiteY3042"/>
                </a:cxn>
                <a:cxn ang="0">
                  <a:pos x="connsiteX3043" y="connsiteY3043"/>
                </a:cxn>
                <a:cxn ang="0">
                  <a:pos x="connsiteX3044" y="connsiteY3044"/>
                </a:cxn>
                <a:cxn ang="0">
                  <a:pos x="connsiteX3045" y="connsiteY3045"/>
                </a:cxn>
                <a:cxn ang="0">
                  <a:pos x="connsiteX3046" y="connsiteY3046"/>
                </a:cxn>
                <a:cxn ang="0">
                  <a:pos x="connsiteX3047" y="connsiteY3047"/>
                </a:cxn>
                <a:cxn ang="0">
                  <a:pos x="connsiteX3048" y="connsiteY3048"/>
                </a:cxn>
                <a:cxn ang="0">
                  <a:pos x="connsiteX3049" y="connsiteY3049"/>
                </a:cxn>
                <a:cxn ang="0">
                  <a:pos x="connsiteX3050" y="connsiteY3050"/>
                </a:cxn>
                <a:cxn ang="0">
                  <a:pos x="connsiteX3051" y="connsiteY3051"/>
                </a:cxn>
                <a:cxn ang="0">
                  <a:pos x="connsiteX3052" y="connsiteY3052"/>
                </a:cxn>
                <a:cxn ang="0">
                  <a:pos x="connsiteX3053" y="connsiteY3053"/>
                </a:cxn>
                <a:cxn ang="0">
                  <a:pos x="connsiteX3054" y="connsiteY3054"/>
                </a:cxn>
                <a:cxn ang="0">
                  <a:pos x="connsiteX3055" y="connsiteY3055"/>
                </a:cxn>
                <a:cxn ang="0">
                  <a:pos x="connsiteX3056" y="connsiteY3056"/>
                </a:cxn>
                <a:cxn ang="0">
                  <a:pos x="connsiteX3057" y="connsiteY3057"/>
                </a:cxn>
                <a:cxn ang="0">
                  <a:pos x="connsiteX3058" y="connsiteY3058"/>
                </a:cxn>
                <a:cxn ang="0">
                  <a:pos x="connsiteX3059" y="connsiteY3059"/>
                </a:cxn>
                <a:cxn ang="0">
                  <a:pos x="connsiteX3060" y="connsiteY3060"/>
                </a:cxn>
                <a:cxn ang="0">
                  <a:pos x="connsiteX3061" y="connsiteY3061"/>
                </a:cxn>
                <a:cxn ang="0">
                  <a:pos x="connsiteX3062" y="connsiteY3062"/>
                </a:cxn>
                <a:cxn ang="0">
                  <a:pos x="connsiteX3063" y="connsiteY3063"/>
                </a:cxn>
                <a:cxn ang="0">
                  <a:pos x="connsiteX3064" y="connsiteY3064"/>
                </a:cxn>
                <a:cxn ang="0">
                  <a:pos x="connsiteX3065" y="connsiteY3065"/>
                </a:cxn>
                <a:cxn ang="0">
                  <a:pos x="connsiteX3066" y="connsiteY3066"/>
                </a:cxn>
                <a:cxn ang="0">
                  <a:pos x="connsiteX3067" y="connsiteY3067"/>
                </a:cxn>
                <a:cxn ang="0">
                  <a:pos x="connsiteX3068" y="connsiteY3068"/>
                </a:cxn>
                <a:cxn ang="0">
                  <a:pos x="connsiteX3069" y="connsiteY3069"/>
                </a:cxn>
                <a:cxn ang="0">
                  <a:pos x="connsiteX3070" y="connsiteY3070"/>
                </a:cxn>
                <a:cxn ang="0">
                  <a:pos x="connsiteX3071" y="connsiteY3071"/>
                </a:cxn>
                <a:cxn ang="0">
                  <a:pos x="connsiteX3072" y="connsiteY3072"/>
                </a:cxn>
                <a:cxn ang="0">
                  <a:pos x="connsiteX3073" y="connsiteY3073"/>
                </a:cxn>
                <a:cxn ang="0">
                  <a:pos x="connsiteX3074" y="connsiteY3074"/>
                </a:cxn>
                <a:cxn ang="0">
                  <a:pos x="connsiteX3075" y="connsiteY3075"/>
                </a:cxn>
                <a:cxn ang="0">
                  <a:pos x="connsiteX3076" y="connsiteY3076"/>
                </a:cxn>
                <a:cxn ang="0">
                  <a:pos x="connsiteX3077" y="connsiteY3077"/>
                </a:cxn>
                <a:cxn ang="0">
                  <a:pos x="connsiteX3078" y="connsiteY3078"/>
                </a:cxn>
                <a:cxn ang="0">
                  <a:pos x="connsiteX3079" y="connsiteY3079"/>
                </a:cxn>
                <a:cxn ang="0">
                  <a:pos x="connsiteX3080" y="connsiteY3080"/>
                </a:cxn>
                <a:cxn ang="0">
                  <a:pos x="connsiteX3081" y="connsiteY3081"/>
                </a:cxn>
                <a:cxn ang="0">
                  <a:pos x="connsiteX3082" y="connsiteY3082"/>
                </a:cxn>
                <a:cxn ang="0">
                  <a:pos x="connsiteX3083" y="connsiteY3083"/>
                </a:cxn>
                <a:cxn ang="0">
                  <a:pos x="connsiteX3084" y="connsiteY3084"/>
                </a:cxn>
                <a:cxn ang="0">
                  <a:pos x="connsiteX3085" y="connsiteY3085"/>
                </a:cxn>
                <a:cxn ang="0">
                  <a:pos x="connsiteX3086" y="connsiteY3086"/>
                </a:cxn>
                <a:cxn ang="0">
                  <a:pos x="connsiteX3087" y="connsiteY3087"/>
                </a:cxn>
                <a:cxn ang="0">
                  <a:pos x="connsiteX3088" y="connsiteY3088"/>
                </a:cxn>
                <a:cxn ang="0">
                  <a:pos x="connsiteX3089" y="connsiteY3089"/>
                </a:cxn>
                <a:cxn ang="0">
                  <a:pos x="connsiteX3090" y="connsiteY3090"/>
                </a:cxn>
                <a:cxn ang="0">
                  <a:pos x="connsiteX3091" y="connsiteY3091"/>
                </a:cxn>
                <a:cxn ang="0">
                  <a:pos x="connsiteX3092" y="connsiteY3092"/>
                </a:cxn>
                <a:cxn ang="0">
                  <a:pos x="connsiteX3093" y="connsiteY3093"/>
                </a:cxn>
                <a:cxn ang="0">
                  <a:pos x="connsiteX3094" y="connsiteY3094"/>
                </a:cxn>
                <a:cxn ang="0">
                  <a:pos x="connsiteX3095" y="connsiteY3095"/>
                </a:cxn>
                <a:cxn ang="0">
                  <a:pos x="connsiteX3096" y="connsiteY3096"/>
                </a:cxn>
                <a:cxn ang="0">
                  <a:pos x="connsiteX3097" y="connsiteY3097"/>
                </a:cxn>
                <a:cxn ang="0">
                  <a:pos x="connsiteX3098" y="connsiteY3098"/>
                </a:cxn>
                <a:cxn ang="0">
                  <a:pos x="connsiteX3099" y="connsiteY3099"/>
                </a:cxn>
                <a:cxn ang="0">
                  <a:pos x="connsiteX3100" y="connsiteY3100"/>
                </a:cxn>
                <a:cxn ang="0">
                  <a:pos x="connsiteX3101" y="connsiteY3101"/>
                </a:cxn>
                <a:cxn ang="0">
                  <a:pos x="connsiteX3102" y="connsiteY3102"/>
                </a:cxn>
                <a:cxn ang="0">
                  <a:pos x="connsiteX3103" y="connsiteY3103"/>
                </a:cxn>
                <a:cxn ang="0">
                  <a:pos x="connsiteX3104" y="connsiteY3104"/>
                </a:cxn>
                <a:cxn ang="0">
                  <a:pos x="connsiteX3105" y="connsiteY3105"/>
                </a:cxn>
                <a:cxn ang="0">
                  <a:pos x="connsiteX3106" y="connsiteY3106"/>
                </a:cxn>
                <a:cxn ang="0">
                  <a:pos x="connsiteX3107" y="connsiteY3107"/>
                </a:cxn>
                <a:cxn ang="0">
                  <a:pos x="connsiteX3108" y="connsiteY3108"/>
                </a:cxn>
                <a:cxn ang="0">
                  <a:pos x="connsiteX3109" y="connsiteY3109"/>
                </a:cxn>
                <a:cxn ang="0">
                  <a:pos x="connsiteX3110" y="connsiteY3110"/>
                </a:cxn>
                <a:cxn ang="0">
                  <a:pos x="connsiteX3111" y="connsiteY3111"/>
                </a:cxn>
                <a:cxn ang="0">
                  <a:pos x="connsiteX3112" y="connsiteY3112"/>
                </a:cxn>
                <a:cxn ang="0">
                  <a:pos x="connsiteX3113" y="connsiteY3113"/>
                </a:cxn>
                <a:cxn ang="0">
                  <a:pos x="connsiteX3114" y="connsiteY3114"/>
                </a:cxn>
                <a:cxn ang="0">
                  <a:pos x="connsiteX3115" y="connsiteY3115"/>
                </a:cxn>
                <a:cxn ang="0">
                  <a:pos x="connsiteX3116" y="connsiteY3116"/>
                </a:cxn>
                <a:cxn ang="0">
                  <a:pos x="connsiteX3117" y="connsiteY3117"/>
                </a:cxn>
                <a:cxn ang="0">
                  <a:pos x="connsiteX3118" y="connsiteY3118"/>
                </a:cxn>
                <a:cxn ang="0">
                  <a:pos x="connsiteX3119" y="connsiteY3119"/>
                </a:cxn>
                <a:cxn ang="0">
                  <a:pos x="connsiteX3120" y="connsiteY3120"/>
                </a:cxn>
                <a:cxn ang="0">
                  <a:pos x="connsiteX3121" y="connsiteY3121"/>
                </a:cxn>
                <a:cxn ang="0">
                  <a:pos x="connsiteX3122" y="connsiteY3122"/>
                </a:cxn>
                <a:cxn ang="0">
                  <a:pos x="connsiteX3123" y="connsiteY3123"/>
                </a:cxn>
                <a:cxn ang="0">
                  <a:pos x="connsiteX3124" y="connsiteY3124"/>
                </a:cxn>
                <a:cxn ang="0">
                  <a:pos x="connsiteX3125" y="connsiteY3125"/>
                </a:cxn>
                <a:cxn ang="0">
                  <a:pos x="connsiteX3126" y="connsiteY3126"/>
                </a:cxn>
                <a:cxn ang="0">
                  <a:pos x="connsiteX3127" y="connsiteY3127"/>
                </a:cxn>
                <a:cxn ang="0">
                  <a:pos x="connsiteX3128" y="connsiteY3128"/>
                </a:cxn>
                <a:cxn ang="0">
                  <a:pos x="connsiteX3129" y="connsiteY3129"/>
                </a:cxn>
                <a:cxn ang="0">
                  <a:pos x="connsiteX3130" y="connsiteY3130"/>
                </a:cxn>
                <a:cxn ang="0">
                  <a:pos x="connsiteX3131" y="connsiteY3131"/>
                </a:cxn>
                <a:cxn ang="0">
                  <a:pos x="connsiteX3132" y="connsiteY3132"/>
                </a:cxn>
                <a:cxn ang="0">
                  <a:pos x="connsiteX3133" y="connsiteY3133"/>
                </a:cxn>
                <a:cxn ang="0">
                  <a:pos x="connsiteX3134" y="connsiteY3134"/>
                </a:cxn>
                <a:cxn ang="0">
                  <a:pos x="connsiteX3135" y="connsiteY3135"/>
                </a:cxn>
                <a:cxn ang="0">
                  <a:pos x="connsiteX3136" y="connsiteY3136"/>
                </a:cxn>
                <a:cxn ang="0">
                  <a:pos x="connsiteX3137" y="connsiteY3137"/>
                </a:cxn>
                <a:cxn ang="0">
                  <a:pos x="connsiteX3138" y="connsiteY3138"/>
                </a:cxn>
                <a:cxn ang="0">
                  <a:pos x="connsiteX3139" y="connsiteY3139"/>
                </a:cxn>
                <a:cxn ang="0">
                  <a:pos x="connsiteX3140" y="connsiteY3140"/>
                </a:cxn>
                <a:cxn ang="0">
                  <a:pos x="connsiteX3141" y="connsiteY3141"/>
                </a:cxn>
                <a:cxn ang="0">
                  <a:pos x="connsiteX3142" y="connsiteY3142"/>
                </a:cxn>
                <a:cxn ang="0">
                  <a:pos x="connsiteX3143" y="connsiteY3143"/>
                </a:cxn>
                <a:cxn ang="0">
                  <a:pos x="connsiteX3144" y="connsiteY3144"/>
                </a:cxn>
                <a:cxn ang="0">
                  <a:pos x="connsiteX3145" y="connsiteY3145"/>
                </a:cxn>
                <a:cxn ang="0">
                  <a:pos x="connsiteX3146" y="connsiteY3146"/>
                </a:cxn>
                <a:cxn ang="0">
                  <a:pos x="connsiteX3147" y="connsiteY3147"/>
                </a:cxn>
                <a:cxn ang="0">
                  <a:pos x="connsiteX3148" y="connsiteY3148"/>
                </a:cxn>
                <a:cxn ang="0">
                  <a:pos x="connsiteX3149" y="connsiteY3149"/>
                </a:cxn>
                <a:cxn ang="0">
                  <a:pos x="connsiteX3150" y="connsiteY3150"/>
                </a:cxn>
                <a:cxn ang="0">
                  <a:pos x="connsiteX3151" y="connsiteY3151"/>
                </a:cxn>
                <a:cxn ang="0">
                  <a:pos x="connsiteX3152" y="connsiteY3152"/>
                </a:cxn>
                <a:cxn ang="0">
                  <a:pos x="connsiteX3153" y="connsiteY3153"/>
                </a:cxn>
                <a:cxn ang="0">
                  <a:pos x="connsiteX3154" y="connsiteY3154"/>
                </a:cxn>
                <a:cxn ang="0">
                  <a:pos x="connsiteX3155" y="connsiteY3155"/>
                </a:cxn>
                <a:cxn ang="0">
                  <a:pos x="connsiteX3156" y="connsiteY3156"/>
                </a:cxn>
                <a:cxn ang="0">
                  <a:pos x="connsiteX3157" y="connsiteY3157"/>
                </a:cxn>
                <a:cxn ang="0">
                  <a:pos x="connsiteX3158" y="connsiteY3158"/>
                </a:cxn>
                <a:cxn ang="0">
                  <a:pos x="connsiteX3159" y="connsiteY3159"/>
                </a:cxn>
                <a:cxn ang="0">
                  <a:pos x="connsiteX3160" y="connsiteY3160"/>
                </a:cxn>
                <a:cxn ang="0">
                  <a:pos x="connsiteX3161" y="connsiteY3161"/>
                </a:cxn>
                <a:cxn ang="0">
                  <a:pos x="connsiteX3162" y="connsiteY3162"/>
                </a:cxn>
                <a:cxn ang="0">
                  <a:pos x="connsiteX3163" y="connsiteY3163"/>
                </a:cxn>
                <a:cxn ang="0">
                  <a:pos x="connsiteX3164" y="connsiteY3164"/>
                </a:cxn>
                <a:cxn ang="0">
                  <a:pos x="connsiteX3165" y="connsiteY3165"/>
                </a:cxn>
                <a:cxn ang="0">
                  <a:pos x="connsiteX3166" y="connsiteY3166"/>
                </a:cxn>
                <a:cxn ang="0">
                  <a:pos x="connsiteX3167" y="connsiteY3167"/>
                </a:cxn>
                <a:cxn ang="0">
                  <a:pos x="connsiteX3168" y="connsiteY3168"/>
                </a:cxn>
                <a:cxn ang="0">
                  <a:pos x="connsiteX3169" y="connsiteY3169"/>
                </a:cxn>
                <a:cxn ang="0">
                  <a:pos x="connsiteX3170" y="connsiteY3170"/>
                </a:cxn>
                <a:cxn ang="0">
                  <a:pos x="connsiteX3171" y="connsiteY3171"/>
                </a:cxn>
                <a:cxn ang="0">
                  <a:pos x="connsiteX3172" y="connsiteY3172"/>
                </a:cxn>
                <a:cxn ang="0">
                  <a:pos x="connsiteX3173" y="connsiteY3173"/>
                </a:cxn>
                <a:cxn ang="0">
                  <a:pos x="connsiteX3174" y="connsiteY3174"/>
                </a:cxn>
                <a:cxn ang="0">
                  <a:pos x="connsiteX3175" y="connsiteY3175"/>
                </a:cxn>
                <a:cxn ang="0">
                  <a:pos x="connsiteX3176" y="connsiteY3176"/>
                </a:cxn>
                <a:cxn ang="0">
                  <a:pos x="connsiteX3177" y="connsiteY3177"/>
                </a:cxn>
                <a:cxn ang="0">
                  <a:pos x="connsiteX3178" y="connsiteY3178"/>
                </a:cxn>
                <a:cxn ang="0">
                  <a:pos x="connsiteX3179" y="connsiteY3179"/>
                </a:cxn>
                <a:cxn ang="0">
                  <a:pos x="connsiteX3180" y="connsiteY3180"/>
                </a:cxn>
                <a:cxn ang="0">
                  <a:pos x="connsiteX3181" y="connsiteY3181"/>
                </a:cxn>
                <a:cxn ang="0">
                  <a:pos x="connsiteX3182" y="connsiteY3182"/>
                </a:cxn>
                <a:cxn ang="0">
                  <a:pos x="connsiteX3183" y="connsiteY3183"/>
                </a:cxn>
                <a:cxn ang="0">
                  <a:pos x="connsiteX3184" y="connsiteY3184"/>
                </a:cxn>
                <a:cxn ang="0">
                  <a:pos x="connsiteX3185" y="connsiteY3185"/>
                </a:cxn>
                <a:cxn ang="0">
                  <a:pos x="connsiteX3186" y="connsiteY3186"/>
                </a:cxn>
                <a:cxn ang="0">
                  <a:pos x="connsiteX3187" y="connsiteY3187"/>
                </a:cxn>
                <a:cxn ang="0">
                  <a:pos x="connsiteX3188" y="connsiteY3188"/>
                </a:cxn>
                <a:cxn ang="0">
                  <a:pos x="connsiteX3189" y="connsiteY3189"/>
                </a:cxn>
                <a:cxn ang="0">
                  <a:pos x="connsiteX3190" y="connsiteY3190"/>
                </a:cxn>
                <a:cxn ang="0">
                  <a:pos x="connsiteX3191" y="connsiteY3191"/>
                </a:cxn>
                <a:cxn ang="0">
                  <a:pos x="connsiteX3192" y="connsiteY3192"/>
                </a:cxn>
                <a:cxn ang="0">
                  <a:pos x="connsiteX3193" y="connsiteY3193"/>
                </a:cxn>
                <a:cxn ang="0">
                  <a:pos x="connsiteX3194" y="connsiteY3194"/>
                </a:cxn>
                <a:cxn ang="0">
                  <a:pos x="connsiteX3195" y="connsiteY3195"/>
                </a:cxn>
                <a:cxn ang="0">
                  <a:pos x="connsiteX3196" y="connsiteY3196"/>
                </a:cxn>
                <a:cxn ang="0">
                  <a:pos x="connsiteX3197" y="connsiteY3197"/>
                </a:cxn>
                <a:cxn ang="0">
                  <a:pos x="connsiteX3198" y="connsiteY3198"/>
                </a:cxn>
                <a:cxn ang="0">
                  <a:pos x="connsiteX3199" y="connsiteY3199"/>
                </a:cxn>
                <a:cxn ang="0">
                  <a:pos x="connsiteX3200" y="connsiteY3200"/>
                </a:cxn>
                <a:cxn ang="0">
                  <a:pos x="connsiteX3201" y="connsiteY3201"/>
                </a:cxn>
                <a:cxn ang="0">
                  <a:pos x="connsiteX3202" y="connsiteY3202"/>
                </a:cxn>
                <a:cxn ang="0">
                  <a:pos x="connsiteX3203" y="connsiteY3203"/>
                </a:cxn>
                <a:cxn ang="0">
                  <a:pos x="connsiteX3204" y="connsiteY3204"/>
                </a:cxn>
                <a:cxn ang="0">
                  <a:pos x="connsiteX3205" y="connsiteY3205"/>
                </a:cxn>
                <a:cxn ang="0">
                  <a:pos x="connsiteX3206" y="connsiteY3206"/>
                </a:cxn>
                <a:cxn ang="0">
                  <a:pos x="connsiteX3207" y="connsiteY3207"/>
                </a:cxn>
                <a:cxn ang="0">
                  <a:pos x="connsiteX3208" y="connsiteY3208"/>
                </a:cxn>
                <a:cxn ang="0">
                  <a:pos x="connsiteX3209" y="connsiteY3209"/>
                </a:cxn>
                <a:cxn ang="0">
                  <a:pos x="connsiteX3210" y="connsiteY3210"/>
                </a:cxn>
                <a:cxn ang="0">
                  <a:pos x="connsiteX3211" y="connsiteY3211"/>
                </a:cxn>
                <a:cxn ang="0">
                  <a:pos x="connsiteX3212" y="connsiteY3212"/>
                </a:cxn>
                <a:cxn ang="0">
                  <a:pos x="connsiteX3213" y="connsiteY3213"/>
                </a:cxn>
                <a:cxn ang="0">
                  <a:pos x="connsiteX3214" y="connsiteY3214"/>
                </a:cxn>
                <a:cxn ang="0">
                  <a:pos x="connsiteX3215" y="connsiteY3215"/>
                </a:cxn>
                <a:cxn ang="0">
                  <a:pos x="connsiteX3216" y="connsiteY3216"/>
                </a:cxn>
                <a:cxn ang="0">
                  <a:pos x="connsiteX3217" y="connsiteY3217"/>
                </a:cxn>
                <a:cxn ang="0">
                  <a:pos x="connsiteX3218" y="connsiteY3218"/>
                </a:cxn>
                <a:cxn ang="0">
                  <a:pos x="connsiteX3219" y="connsiteY3219"/>
                </a:cxn>
                <a:cxn ang="0">
                  <a:pos x="connsiteX3220" y="connsiteY3220"/>
                </a:cxn>
                <a:cxn ang="0">
                  <a:pos x="connsiteX3221" y="connsiteY3221"/>
                </a:cxn>
                <a:cxn ang="0">
                  <a:pos x="connsiteX3222" y="connsiteY3222"/>
                </a:cxn>
                <a:cxn ang="0">
                  <a:pos x="connsiteX3223" y="connsiteY3223"/>
                </a:cxn>
                <a:cxn ang="0">
                  <a:pos x="connsiteX3224" y="connsiteY3224"/>
                </a:cxn>
                <a:cxn ang="0">
                  <a:pos x="connsiteX3225" y="connsiteY3225"/>
                </a:cxn>
                <a:cxn ang="0">
                  <a:pos x="connsiteX3226" y="connsiteY3226"/>
                </a:cxn>
                <a:cxn ang="0">
                  <a:pos x="connsiteX3227" y="connsiteY3227"/>
                </a:cxn>
                <a:cxn ang="0">
                  <a:pos x="connsiteX3228" y="connsiteY3228"/>
                </a:cxn>
                <a:cxn ang="0">
                  <a:pos x="connsiteX3229" y="connsiteY3229"/>
                </a:cxn>
                <a:cxn ang="0">
                  <a:pos x="connsiteX3230" y="connsiteY3230"/>
                </a:cxn>
                <a:cxn ang="0">
                  <a:pos x="connsiteX3231" y="connsiteY3231"/>
                </a:cxn>
                <a:cxn ang="0">
                  <a:pos x="connsiteX3232" y="connsiteY3232"/>
                </a:cxn>
                <a:cxn ang="0">
                  <a:pos x="connsiteX3233" y="connsiteY3233"/>
                </a:cxn>
                <a:cxn ang="0">
                  <a:pos x="connsiteX3234" y="connsiteY3234"/>
                </a:cxn>
                <a:cxn ang="0">
                  <a:pos x="connsiteX3235" y="connsiteY3235"/>
                </a:cxn>
                <a:cxn ang="0">
                  <a:pos x="connsiteX3236" y="connsiteY3236"/>
                </a:cxn>
                <a:cxn ang="0">
                  <a:pos x="connsiteX3237" y="connsiteY3237"/>
                </a:cxn>
                <a:cxn ang="0">
                  <a:pos x="connsiteX3238" y="connsiteY3238"/>
                </a:cxn>
                <a:cxn ang="0">
                  <a:pos x="connsiteX3239" y="connsiteY3239"/>
                </a:cxn>
                <a:cxn ang="0">
                  <a:pos x="connsiteX3240" y="connsiteY3240"/>
                </a:cxn>
                <a:cxn ang="0">
                  <a:pos x="connsiteX3241" y="connsiteY3241"/>
                </a:cxn>
                <a:cxn ang="0">
                  <a:pos x="connsiteX3242" y="connsiteY3242"/>
                </a:cxn>
                <a:cxn ang="0">
                  <a:pos x="connsiteX3243" y="connsiteY3243"/>
                </a:cxn>
                <a:cxn ang="0">
                  <a:pos x="connsiteX3244" y="connsiteY3244"/>
                </a:cxn>
                <a:cxn ang="0">
                  <a:pos x="connsiteX3245" y="connsiteY3245"/>
                </a:cxn>
                <a:cxn ang="0">
                  <a:pos x="connsiteX3246" y="connsiteY3246"/>
                </a:cxn>
                <a:cxn ang="0">
                  <a:pos x="connsiteX3247" y="connsiteY3247"/>
                </a:cxn>
                <a:cxn ang="0">
                  <a:pos x="connsiteX3248" y="connsiteY3248"/>
                </a:cxn>
                <a:cxn ang="0">
                  <a:pos x="connsiteX3249" y="connsiteY3249"/>
                </a:cxn>
                <a:cxn ang="0">
                  <a:pos x="connsiteX3250" y="connsiteY3250"/>
                </a:cxn>
                <a:cxn ang="0">
                  <a:pos x="connsiteX3251" y="connsiteY3251"/>
                </a:cxn>
                <a:cxn ang="0">
                  <a:pos x="connsiteX3252" y="connsiteY3252"/>
                </a:cxn>
                <a:cxn ang="0">
                  <a:pos x="connsiteX3253" y="connsiteY3253"/>
                </a:cxn>
                <a:cxn ang="0">
                  <a:pos x="connsiteX3254" y="connsiteY3254"/>
                </a:cxn>
                <a:cxn ang="0">
                  <a:pos x="connsiteX3255" y="connsiteY3255"/>
                </a:cxn>
                <a:cxn ang="0">
                  <a:pos x="connsiteX3256" y="connsiteY3256"/>
                </a:cxn>
                <a:cxn ang="0">
                  <a:pos x="connsiteX3257" y="connsiteY3257"/>
                </a:cxn>
                <a:cxn ang="0">
                  <a:pos x="connsiteX3258" y="connsiteY3258"/>
                </a:cxn>
                <a:cxn ang="0">
                  <a:pos x="connsiteX3259" y="connsiteY3259"/>
                </a:cxn>
                <a:cxn ang="0">
                  <a:pos x="connsiteX3260" y="connsiteY3260"/>
                </a:cxn>
                <a:cxn ang="0">
                  <a:pos x="connsiteX3261" y="connsiteY3261"/>
                </a:cxn>
                <a:cxn ang="0">
                  <a:pos x="connsiteX3262" y="connsiteY3262"/>
                </a:cxn>
                <a:cxn ang="0">
                  <a:pos x="connsiteX3263" y="connsiteY3263"/>
                </a:cxn>
                <a:cxn ang="0">
                  <a:pos x="connsiteX3264" y="connsiteY3264"/>
                </a:cxn>
                <a:cxn ang="0">
                  <a:pos x="connsiteX3265" y="connsiteY3265"/>
                </a:cxn>
                <a:cxn ang="0">
                  <a:pos x="connsiteX3266" y="connsiteY3266"/>
                </a:cxn>
                <a:cxn ang="0">
                  <a:pos x="connsiteX3267" y="connsiteY3267"/>
                </a:cxn>
                <a:cxn ang="0">
                  <a:pos x="connsiteX3268" y="connsiteY3268"/>
                </a:cxn>
                <a:cxn ang="0">
                  <a:pos x="connsiteX3269" y="connsiteY3269"/>
                </a:cxn>
                <a:cxn ang="0">
                  <a:pos x="connsiteX3270" y="connsiteY3270"/>
                </a:cxn>
                <a:cxn ang="0">
                  <a:pos x="connsiteX3271" y="connsiteY3271"/>
                </a:cxn>
                <a:cxn ang="0">
                  <a:pos x="connsiteX3272" y="connsiteY3272"/>
                </a:cxn>
                <a:cxn ang="0">
                  <a:pos x="connsiteX3273" y="connsiteY3273"/>
                </a:cxn>
                <a:cxn ang="0">
                  <a:pos x="connsiteX3274" y="connsiteY3274"/>
                </a:cxn>
                <a:cxn ang="0">
                  <a:pos x="connsiteX3275" y="connsiteY3275"/>
                </a:cxn>
                <a:cxn ang="0">
                  <a:pos x="connsiteX3276" y="connsiteY3276"/>
                </a:cxn>
                <a:cxn ang="0">
                  <a:pos x="connsiteX3277" y="connsiteY3277"/>
                </a:cxn>
                <a:cxn ang="0">
                  <a:pos x="connsiteX3278" y="connsiteY3278"/>
                </a:cxn>
                <a:cxn ang="0">
                  <a:pos x="connsiteX3279" y="connsiteY3279"/>
                </a:cxn>
                <a:cxn ang="0">
                  <a:pos x="connsiteX3280" y="connsiteY3280"/>
                </a:cxn>
                <a:cxn ang="0">
                  <a:pos x="connsiteX3281" y="connsiteY3281"/>
                </a:cxn>
                <a:cxn ang="0">
                  <a:pos x="connsiteX3282" y="connsiteY3282"/>
                </a:cxn>
                <a:cxn ang="0">
                  <a:pos x="connsiteX3283" y="connsiteY3283"/>
                </a:cxn>
                <a:cxn ang="0">
                  <a:pos x="connsiteX3284" y="connsiteY3284"/>
                </a:cxn>
                <a:cxn ang="0">
                  <a:pos x="connsiteX3285" y="connsiteY3285"/>
                </a:cxn>
                <a:cxn ang="0">
                  <a:pos x="connsiteX3286" y="connsiteY3286"/>
                </a:cxn>
                <a:cxn ang="0">
                  <a:pos x="connsiteX3287" y="connsiteY3287"/>
                </a:cxn>
                <a:cxn ang="0">
                  <a:pos x="connsiteX3288" y="connsiteY3288"/>
                </a:cxn>
                <a:cxn ang="0">
                  <a:pos x="connsiteX3289" y="connsiteY3289"/>
                </a:cxn>
                <a:cxn ang="0">
                  <a:pos x="connsiteX3290" y="connsiteY3290"/>
                </a:cxn>
                <a:cxn ang="0">
                  <a:pos x="connsiteX3291" y="connsiteY3291"/>
                </a:cxn>
                <a:cxn ang="0">
                  <a:pos x="connsiteX3292" y="connsiteY3292"/>
                </a:cxn>
                <a:cxn ang="0">
                  <a:pos x="connsiteX3293" y="connsiteY3293"/>
                </a:cxn>
                <a:cxn ang="0">
                  <a:pos x="connsiteX3294" y="connsiteY3294"/>
                </a:cxn>
                <a:cxn ang="0">
                  <a:pos x="connsiteX3295" y="connsiteY3295"/>
                </a:cxn>
                <a:cxn ang="0">
                  <a:pos x="connsiteX3296" y="connsiteY3296"/>
                </a:cxn>
                <a:cxn ang="0">
                  <a:pos x="connsiteX3297" y="connsiteY3297"/>
                </a:cxn>
                <a:cxn ang="0">
                  <a:pos x="connsiteX3298" y="connsiteY3298"/>
                </a:cxn>
                <a:cxn ang="0">
                  <a:pos x="connsiteX3299" y="connsiteY3299"/>
                </a:cxn>
                <a:cxn ang="0">
                  <a:pos x="connsiteX3300" y="connsiteY3300"/>
                </a:cxn>
                <a:cxn ang="0">
                  <a:pos x="connsiteX3301" y="connsiteY3301"/>
                </a:cxn>
                <a:cxn ang="0">
                  <a:pos x="connsiteX3302" y="connsiteY3302"/>
                </a:cxn>
                <a:cxn ang="0">
                  <a:pos x="connsiteX3303" y="connsiteY3303"/>
                </a:cxn>
                <a:cxn ang="0">
                  <a:pos x="connsiteX3304" y="connsiteY3304"/>
                </a:cxn>
                <a:cxn ang="0">
                  <a:pos x="connsiteX3305" y="connsiteY3305"/>
                </a:cxn>
                <a:cxn ang="0">
                  <a:pos x="connsiteX3306" y="connsiteY3306"/>
                </a:cxn>
                <a:cxn ang="0">
                  <a:pos x="connsiteX3307" y="connsiteY3307"/>
                </a:cxn>
                <a:cxn ang="0">
                  <a:pos x="connsiteX3308" y="connsiteY3308"/>
                </a:cxn>
                <a:cxn ang="0">
                  <a:pos x="connsiteX3309" y="connsiteY3309"/>
                </a:cxn>
                <a:cxn ang="0">
                  <a:pos x="connsiteX3310" y="connsiteY3310"/>
                </a:cxn>
                <a:cxn ang="0">
                  <a:pos x="connsiteX3311" y="connsiteY3311"/>
                </a:cxn>
                <a:cxn ang="0">
                  <a:pos x="connsiteX3312" y="connsiteY3312"/>
                </a:cxn>
                <a:cxn ang="0">
                  <a:pos x="connsiteX3313" y="connsiteY3313"/>
                </a:cxn>
                <a:cxn ang="0">
                  <a:pos x="connsiteX3314" y="connsiteY3314"/>
                </a:cxn>
                <a:cxn ang="0">
                  <a:pos x="connsiteX3315" y="connsiteY3315"/>
                </a:cxn>
                <a:cxn ang="0">
                  <a:pos x="connsiteX3316" y="connsiteY3316"/>
                </a:cxn>
                <a:cxn ang="0">
                  <a:pos x="connsiteX3317" y="connsiteY3317"/>
                </a:cxn>
                <a:cxn ang="0">
                  <a:pos x="connsiteX3318" y="connsiteY3318"/>
                </a:cxn>
                <a:cxn ang="0">
                  <a:pos x="connsiteX3319" y="connsiteY3319"/>
                </a:cxn>
                <a:cxn ang="0">
                  <a:pos x="connsiteX3320" y="connsiteY3320"/>
                </a:cxn>
                <a:cxn ang="0">
                  <a:pos x="connsiteX3321" y="connsiteY3321"/>
                </a:cxn>
                <a:cxn ang="0">
                  <a:pos x="connsiteX3322" y="connsiteY3322"/>
                </a:cxn>
                <a:cxn ang="0">
                  <a:pos x="connsiteX3323" y="connsiteY3323"/>
                </a:cxn>
                <a:cxn ang="0">
                  <a:pos x="connsiteX3324" y="connsiteY3324"/>
                </a:cxn>
                <a:cxn ang="0">
                  <a:pos x="connsiteX3325" y="connsiteY3325"/>
                </a:cxn>
                <a:cxn ang="0">
                  <a:pos x="connsiteX3326" y="connsiteY3326"/>
                </a:cxn>
                <a:cxn ang="0">
                  <a:pos x="connsiteX3327" y="connsiteY3327"/>
                </a:cxn>
                <a:cxn ang="0">
                  <a:pos x="connsiteX3328" y="connsiteY3328"/>
                </a:cxn>
                <a:cxn ang="0">
                  <a:pos x="connsiteX3329" y="connsiteY3329"/>
                </a:cxn>
                <a:cxn ang="0">
                  <a:pos x="connsiteX3330" y="connsiteY3330"/>
                </a:cxn>
                <a:cxn ang="0">
                  <a:pos x="connsiteX3331" y="connsiteY3331"/>
                </a:cxn>
                <a:cxn ang="0">
                  <a:pos x="connsiteX3332" y="connsiteY3332"/>
                </a:cxn>
                <a:cxn ang="0">
                  <a:pos x="connsiteX3333" y="connsiteY3333"/>
                </a:cxn>
                <a:cxn ang="0">
                  <a:pos x="connsiteX3334" y="connsiteY3334"/>
                </a:cxn>
                <a:cxn ang="0">
                  <a:pos x="connsiteX3335" y="connsiteY3335"/>
                </a:cxn>
                <a:cxn ang="0">
                  <a:pos x="connsiteX3336" y="connsiteY3336"/>
                </a:cxn>
                <a:cxn ang="0">
                  <a:pos x="connsiteX3337" y="connsiteY3337"/>
                </a:cxn>
                <a:cxn ang="0">
                  <a:pos x="connsiteX3338" y="connsiteY3338"/>
                </a:cxn>
                <a:cxn ang="0">
                  <a:pos x="connsiteX3339" y="connsiteY3339"/>
                </a:cxn>
                <a:cxn ang="0">
                  <a:pos x="connsiteX3340" y="connsiteY3340"/>
                </a:cxn>
                <a:cxn ang="0">
                  <a:pos x="connsiteX3341" y="connsiteY3341"/>
                </a:cxn>
                <a:cxn ang="0">
                  <a:pos x="connsiteX3342" y="connsiteY3342"/>
                </a:cxn>
                <a:cxn ang="0">
                  <a:pos x="connsiteX3343" y="connsiteY3343"/>
                </a:cxn>
                <a:cxn ang="0">
                  <a:pos x="connsiteX3344" y="connsiteY3344"/>
                </a:cxn>
                <a:cxn ang="0">
                  <a:pos x="connsiteX3345" y="connsiteY3345"/>
                </a:cxn>
                <a:cxn ang="0">
                  <a:pos x="connsiteX3346" y="connsiteY3346"/>
                </a:cxn>
                <a:cxn ang="0">
                  <a:pos x="connsiteX3347" y="connsiteY3347"/>
                </a:cxn>
                <a:cxn ang="0">
                  <a:pos x="connsiteX3348" y="connsiteY3348"/>
                </a:cxn>
                <a:cxn ang="0">
                  <a:pos x="connsiteX3349" y="connsiteY3349"/>
                </a:cxn>
                <a:cxn ang="0">
                  <a:pos x="connsiteX3350" y="connsiteY3350"/>
                </a:cxn>
                <a:cxn ang="0">
                  <a:pos x="connsiteX3351" y="connsiteY3351"/>
                </a:cxn>
                <a:cxn ang="0">
                  <a:pos x="connsiteX3352" y="connsiteY3352"/>
                </a:cxn>
                <a:cxn ang="0">
                  <a:pos x="connsiteX3353" y="connsiteY3353"/>
                </a:cxn>
                <a:cxn ang="0">
                  <a:pos x="connsiteX3354" y="connsiteY3354"/>
                </a:cxn>
                <a:cxn ang="0">
                  <a:pos x="connsiteX3355" y="connsiteY3355"/>
                </a:cxn>
                <a:cxn ang="0">
                  <a:pos x="connsiteX3356" y="connsiteY3356"/>
                </a:cxn>
                <a:cxn ang="0">
                  <a:pos x="connsiteX3357" y="connsiteY3357"/>
                </a:cxn>
                <a:cxn ang="0">
                  <a:pos x="connsiteX3358" y="connsiteY3358"/>
                </a:cxn>
                <a:cxn ang="0">
                  <a:pos x="connsiteX3359" y="connsiteY3359"/>
                </a:cxn>
                <a:cxn ang="0">
                  <a:pos x="connsiteX3360" y="connsiteY3360"/>
                </a:cxn>
                <a:cxn ang="0">
                  <a:pos x="connsiteX3361" y="connsiteY3361"/>
                </a:cxn>
                <a:cxn ang="0">
                  <a:pos x="connsiteX3362" y="connsiteY3362"/>
                </a:cxn>
                <a:cxn ang="0">
                  <a:pos x="connsiteX3363" y="connsiteY3363"/>
                </a:cxn>
                <a:cxn ang="0">
                  <a:pos x="connsiteX3364" y="connsiteY3364"/>
                </a:cxn>
                <a:cxn ang="0">
                  <a:pos x="connsiteX3365" y="connsiteY3365"/>
                </a:cxn>
                <a:cxn ang="0">
                  <a:pos x="connsiteX3366" y="connsiteY3366"/>
                </a:cxn>
                <a:cxn ang="0">
                  <a:pos x="connsiteX3367" y="connsiteY3367"/>
                </a:cxn>
                <a:cxn ang="0">
                  <a:pos x="connsiteX3368" y="connsiteY3368"/>
                </a:cxn>
                <a:cxn ang="0">
                  <a:pos x="connsiteX3369" y="connsiteY3369"/>
                </a:cxn>
                <a:cxn ang="0">
                  <a:pos x="connsiteX3370" y="connsiteY3370"/>
                </a:cxn>
                <a:cxn ang="0">
                  <a:pos x="connsiteX3371" y="connsiteY3371"/>
                </a:cxn>
                <a:cxn ang="0">
                  <a:pos x="connsiteX3372" y="connsiteY3372"/>
                </a:cxn>
                <a:cxn ang="0">
                  <a:pos x="connsiteX3373" y="connsiteY3373"/>
                </a:cxn>
                <a:cxn ang="0">
                  <a:pos x="connsiteX3374" y="connsiteY3374"/>
                </a:cxn>
                <a:cxn ang="0">
                  <a:pos x="connsiteX3375" y="connsiteY3375"/>
                </a:cxn>
                <a:cxn ang="0">
                  <a:pos x="connsiteX3376" y="connsiteY3376"/>
                </a:cxn>
                <a:cxn ang="0">
                  <a:pos x="connsiteX3377" y="connsiteY3377"/>
                </a:cxn>
                <a:cxn ang="0">
                  <a:pos x="connsiteX3378" y="connsiteY3378"/>
                </a:cxn>
                <a:cxn ang="0">
                  <a:pos x="connsiteX3379" y="connsiteY3379"/>
                </a:cxn>
                <a:cxn ang="0">
                  <a:pos x="connsiteX3380" y="connsiteY3380"/>
                </a:cxn>
                <a:cxn ang="0">
                  <a:pos x="connsiteX3381" y="connsiteY3381"/>
                </a:cxn>
                <a:cxn ang="0">
                  <a:pos x="connsiteX3382" y="connsiteY3382"/>
                </a:cxn>
                <a:cxn ang="0">
                  <a:pos x="connsiteX3383" y="connsiteY3383"/>
                </a:cxn>
                <a:cxn ang="0">
                  <a:pos x="connsiteX3384" y="connsiteY3384"/>
                </a:cxn>
                <a:cxn ang="0">
                  <a:pos x="connsiteX3385" y="connsiteY3385"/>
                </a:cxn>
                <a:cxn ang="0">
                  <a:pos x="connsiteX3386" y="connsiteY3386"/>
                </a:cxn>
                <a:cxn ang="0">
                  <a:pos x="connsiteX3387" y="connsiteY3387"/>
                </a:cxn>
                <a:cxn ang="0">
                  <a:pos x="connsiteX3388" y="connsiteY3388"/>
                </a:cxn>
                <a:cxn ang="0">
                  <a:pos x="connsiteX3389" y="connsiteY3389"/>
                </a:cxn>
                <a:cxn ang="0">
                  <a:pos x="connsiteX3390" y="connsiteY3390"/>
                </a:cxn>
                <a:cxn ang="0">
                  <a:pos x="connsiteX3391" y="connsiteY3391"/>
                </a:cxn>
                <a:cxn ang="0">
                  <a:pos x="connsiteX3392" y="connsiteY3392"/>
                </a:cxn>
                <a:cxn ang="0">
                  <a:pos x="connsiteX3393" y="connsiteY3393"/>
                </a:cxn>
                <a:cxn ang="0">
                  <a:pos x="connsiteX3394" y="connsiteY3394"/>
                </a:cxn>
                <a:cxn ang="0">
                  <a:pos x="connsiteX3395" y="connsiteY3395"/>
                </a:cxn>
                <a:cxn ang="0">
                  <a:pos x="connsiteX3396" y="connsiteY3396"/>
                </a:cxn>
                <a:cxn ang="0">
                  <a:pos x="connsiteX3397" y="connsiteY3397"/>
                </a:cxn>
                <a:cxn ang="0">
                  <a:pos x="connsiteX3398" y="connsiteY3398"/>
                </a:cxn>
                <a:cxn ang="0">
                  <a:pos x="connsiteX3399" y="connsiteY3399"/>
                </a:cxn>
                <a:cxn ang="0">
                  <a:pos x="connsiteX3400" y="connsiteY3400"/>
                </a:cxn>
                <a:cxn ang="0">
                  <a:pos x="connsiteX3401" y="connsiteY3401"/>
                </a:cxn>
                <a:cxn ang="0">
                  <a:pos x="connsiteX3402" y="connsiteY3402"/>
                </a:cxn>
                <a:cxn ang="0">
                  <a:pos x="connsiteX3403" y="connsiteY3403"/>
                </a:cxn>
                <a:cxn ang="0">
                  <a:pos x="connsiteX3404" y="connsiteY3404"/>
                </a:cxn>
                <a:cxn ang="0">
                  <a:pos x="connsiteX3405" y="connsiteY3405"/>
                </a:cxn>
                <a:cxn ang="0">
                  <a:pos x="connsiteX3406" y="connsiteY3406"/>
                </a:cxn>
                <a:cxn ang="0">
                  <a:pos x="connsiteX3407" y="connsiteY3407"/>
                </a:cxn>
                <a:cxn ang="0">
                  <a:pos x="connsiteX3408" y="connsiteY3408"/>
                </a:cxn>
                <a:cxn ang="0">
                  <a:pos x="connsiteX3409" y="connsiteY3409"/>
                </a:cxn>
                <a:cxn ang="0">
                  <a:pos x="connsiteX3410" y="connsiteY3410"/>
                </a:cxn>
                <a:cxn ang="0">
                  <a:pos x="connsiteX3411" y="connsiteY3411"/>
                </a:cxn>
                <a:cxn ang="0">
                  <a:pos x="connsiteX3412" y="connsiteY3412"/>
                </a:cxn>
                <a:cxn ang="0">
                  <a:pos x="connsiteX3413" y="connsiteY3413"/>
                </a:cxn>
                <a:cxn ang="0">
                  <a:pos x="connsiteX3414" y="connsiteY3414"/>
                </a:cxn>
                <a:cxn ang="0">
                  <a:pos x="connsiteX3415" y="connsiteY3415"/>
                </a:cxn>
                <a:cxn ang="0">
                  <a:pos x="connsiteX3416" y="connsiteY3416"/>
                </a:cxn>
                <a:cxn ang="0">
                  <a:pos x="connsiteX3417" y="connsiteY3417"/>
                </a:cxn>
                <a:cxn ang="0">
                  <a:pos x="connsiteX3418" y="connsiteY3418"/>
                </a:cxn>
                <a:cxn ang="0">
                  <a:pos x="connsiteX3419" y="connsiteY3419"/>
                </a:cxn>
                <a:cxn ang="0">
                  <a:pos x="connsiteX3420" y="connsiteY3420"/>
                </a:cxn>
                <a:cxn ang="0">
                  <a:pos x="connsiteX3421" y="connsiteY3421"/>
                </a:cxn>
                <a:cxn ang="0">
                  <a:pos x="connsiteX3422" y="connsiteY3422"/>
                </a:cxn>
                <a:cxn ang="0">
                  <a:pos x="connsiteX3423" y="connsiteY3423"/>
                </a:cxn>
                <a:cxn ang="0">
                  <a:pos x="connsiteX3424" y="connsiteY3424"/>
                </a:cxn>
                <a:cxn ang="0">
                  <a:pos x="connsiteX3425" y="connsiteY3425"/>
                </a:cxn>
                <a:cxn ang="0">
                  <a:pos x="connsiteX3426" y="connsiteY3426"/>
                </a:cxn>
                <a:cxn ang="0">
                  <a:pos x="connsiteX3427" y="connsiteY3427"/>
                </a:cxn>
                <a:cxn ang="0">
                  <a:pos x="connsiteX3428" y="connsiteY3428"/>
                </a:cxn>
                <a:cxn ang="0">
                  <a:pos x="connsiteX3429" y="connsiteY3429"/>
                </a:cxn>
                <a:cxn ang="0">
                  <a:pos x="connsiteX3430" y="connsiteY3430"/>
                </a:cxn>
                <a:cxn ang="0">
                  <a:pos x="connsiteX3431" y="connsiteY3431"/>
                </a:cxn>
                <a:cxn ang="0">
                  <a:pos x="connsiteX3432" y="connsiteY3432"/>
                </a:cxn>
                <a:cxn ang="0">
                  <a:pos x="connsiteX3433" y="connsiteY3433"/>
                </a:cxn>
                <a:cxn ang="0">
                  <a:pos x="connsiteX3434" y="connsiteY3434"/>
                </a:cxn>
                <a:cxn ang="0">
                  <a:pos x="connsiteX3435" y="connsiteY3435"/>
                </a:cxn>
                <a:cxn ang="0">
                  <a:pos x="connsiteX3436" y="connsiteY3436"/>
                </a:cxn>
                <a:cxn ang="0">
                  <a:pos x="connsiteX3437" y="connsiteY3437"/>
                </a:cxn>
                <a:cxn ang="0">
                  <a:pos x="connsiteX3438" y="connsiteY3438"/>
                </a:cxn>
                <a:cxn ang="0">
                  <a:pos x="connsiteX3439" y="connsiteY3439"/>
                </a:cxn>
                <a:cxn ang="0">
                  <a:pos x="connsiteX3440" y="connsiteY3440"/>
                </a:cxn>
                <a:cxn ang="0">
                  <a:pos x="connsiteX3441" y="connsiteY3441"/>
                </a:cxn>
                <a:cxn ang="0">
                  <a:pos x="connsiteX3442" y="connsiteY3442"/>
                </a:cxn>
                <a:cxn ang="0">
                  <a:pos x="connsiteX3443" y="connsiteY3443"/>
                </a:cxn>
                <a:cxn ang="0">
                  <a:pos x="connsiteX3444" y="connsiteY3444"/>
                </a:cxn>
                <a:cxn ang="0">
                  <a:pos x="connsiteX3445" y="connsiteY3445"/>
                </a:cxn>
                <a:cxn ang="0">
                  <a:pos x="connsiteX3446" y="connsiteY3446"/>
                </a:cxn>
                <a:cxn ang="0">
                  <a:pos x="connsiteX3447" y="connsiteY3447"/>
                </a:cxn>
                <a:cxn ang="0">
                  <a:pos x="connsiteX3448" y="connsiteY3448"/>
                </a:cxn>
                <a:cxn ang="0">
                  <a:pos x="connsiteX3449" y="connsiteY3449"/>
                </a:cxn>
                <a:cxn ang="0">
                  <a:pos x="connsiteX3450" y="connsiteY3450"/>
                </a:cxn>
                <a:cxn ang="0">
                  <a:pos x="connsiteX3451" y="connsiteY3451"/>
                </a:cxn>
                <a:cxn ang="0">
                  <a:pos x="connsiteX3452" y="connsiteY3452"/>
                </a:cxn>
                <a:cxn ang="0">
                  <a:pos x="connsiteX3453" y="connsiteY3453"/>
                </a:cxn>
                <a:cxn ang="0">
                  <a:pos x="connsiteX3454" y="connsiteY3454"/>
                </a:cxn>
                <a:cxn ang="0">
                  <a:pos x="connsiteX3455" y="connsiteY3455"/>
                </a:cxn>
                <a:cxn ang="0">
                  <a:pos x="connsiteX3456" y="connsiteY3456"/>
                </a:cxn>
                <a:cxn ang="0">
                  <a:pos x="connsiteX3457" y="connsiteY3457"/>
                </a:cxn>
                <a:cxn ang="0">
                  <a:pos x="connsiteX3458" y="connsiteY3458"/>
                </a:cxn>
                <a:cxn ang="0">
                  <a:pos x="connsiteX3459" y="connsiteY3459"/>
                </a:cxn>
                <a:cxn ang="0">
                  <a:pos x="connsiteX3460" y="connsiteY3460"/>
                </a:cxn>
                <a:cxn ang="0">
                  <a:pos x="connsiteX3461" y="connsiteY3461"/>
                </a:cxn>
                <a:cxn ang="0">
                  <a:pos x="connsiteX3462" y="connsiteY3462"/>
                </a:cxn>
                <a:cxn ang="0">
                  <a:pos x="connsiteX3463" y="connsiteY3463"/>
                </a:cxn>
                <a:cxn ang="0">
                  <a:pos x="connsiteX3464" y="connsiteY3464"/>
                </a:cxn>
                <a:cxn ang="0">
                  <a:pos x="connsiteX3465" y="connsiteY3465"/>
                </a:cxn>
                <a:cxn ang="0">
                  <a:pos x="connsiteX3466" y="connsiteY3466"/>
                </a:cxn>
                <a:cxn ang="0">
                  <a:pos x="connsiteX3467" y="connsiteY3467"/>
                </a:cxn>
                <a:cxn ang="0">
                  <a:pos x="connsiteX3468" y="connsiteY3468"/>
                </a:cxn>
                <a:cxn ang="0">
                  <a:pos x="connsiteX3469" y="connsiteY3469"/>
                </a:cxn>
                <a:cxn ang="0">
                  <a:pos x="connsiteX3470" y="connsiteY3470"/>
                </a:cxn>
                <a:cxn ang="0">
                  <a:pos x="connsiteX3471" y="connsiteY3471"/>
                </a:cxn>
                <a:cxn ang="0">
                  <a:pos x="connsiteX3472" y="connsiteY3472"/>
                </a:cxn>
                <a:cxn ang="0">
                  <a:pos x="connsiteX3473" y="connsiteY3473"/>
                </a:cxn>
                <a:cxn ang="0">
                  <a:pos x="connsiteX3474" y="connsiteY3474"/>
                </a:cxn>
                <a:cxn ang="0">
                  <a:pos x="connsiteX3475" y="connsiteY3475"/>
                </a:cxn>
                <a:cxn ang="0">
                  <a:pos x="connsiteX3476" y="connsiteY3476"/>
                </a:cxn>
                <a:cxn ang="0">
                  <a:pos x="connsiteX3477" y="connsiteY3477"/>
                </a:cxn>
                <a:cxn ang="0">
                  <a:pos x="connsiteX3478" y="connsiteY3478"/>
                </a:cxn>
                <a:cxn ang="0">
                  <a:pos x="connsiteX3479" y="connsiteY3479"/>
                </a:cxn>
                <a:cxn ang="0">
                  <a:pos x="connsiteX3480" y="connsiteY3480"/>
                </a:cxn>
                <a:cxn ang="0">
                  <a:pos x="connsiteX3481" y="connsiteY3481"/>
                </a:cxn>
                <a:cxn ang="0">
                  <a:pos x="connsiteX3482" y="connsiteY3482"/>
                </a:cxn>
                <a:cxn ang="0">
                  <a:pos x="connsiteX3483" y="connsiteY3483"/>
                </a:cxn>
                <a:cxn ang="0">
                  <a:pos x="connsiteX3484" y="connsiteY3484"/>
                </a:cxn>
                <a:cxn ang="0">
                  <a:pos x="connsiteX3485" y="connsiteY3485"/>
                </a:cxn>
                <a:cxn ang="0">
                  <a:pos x="connsiteX3486" y="connsiteY3486"/>
                </a:cxn>
                <a:cxn ang="0">
                  <a:pos x="connsiteX3487" y="connsiteY3487"/>
                </a:cxn>
                <a:cxn ang="0">
                  <a:pos x="connsiteX3488" y="connsiteY3488"/>
                </a:cxn>
                <a:cxn ang="0">
                  <a:pos x="connsiteX3489" y="connsiteY3489"/>
                </a:cxn>
                <a:cxn ang="0">
                  <a:pos x="connsiteX3490" y="connsiteY3490"/>
                </a:cxn>
                <a:cxn ang="0">
                  <a:pos x="connsiteX3491" y="connsiteY3491"/>
                </a:cxn>
                <a:cxn ang="0">
                  <a:pos x="connsiteX3492" y="connsiteY3492"/>
                </a:cxn>
                <a:cxn ang="0">
                  <a:pos x="connsiteX3493" y="connsiteY3493"/>
                </a:cxn>
                <a:cxn ang="0">
                  <a:pos x="connsiteX3494" y="connsiteY3494"/>
                </a:cxn>
                <a:cxn ang="0">
                  <a:pos x="connsiteX3495" y="connsiteY3495"/>
                </a:cxn>
                <a:cxn ang="0">
                  <a:pos x="connsiteX3496" y="connsiteY3496"/>
                </a:cxn>
                <a:cxn ang="0">
                  <a:pos x="connsiteX3497" y="connsiteY3497"/>
                </a:cxn>
                <a:cxn ang="0">
                  <a:pos x="connsiteX3498" y="connsiteY3498"/>
                </a:cxn>
                <a:cxn ang="0">
                  <a:pos x="connsiteX3499" y="connsiteY3499"/>
                </a:cxn>
                <a:cxn ang="0">
                  <a:pos x="connsiteX3500" y="connsiteY3500"/>
                </a:cxn>
                <a:cxn ang="0">
                  <a:pos x="connsiteX3501" y="connsiteY3501"/>
                </a:cxn>
                <a:cxn ang="0">
                  <a:pos x="connsiteX3502" y="connsiteY3502"/>
                </a:cxn>
                <a:cxn ang="0">
                  <a:pos x="connsiteX3503" y="connsiteY3503"/>
                </a:cxn>
                <a:cxn ang="0">
                  <a:pos x="connsiteX3504" y="connsiteY3504"/>
                </a:cxn>
                <a:cxn ang="0">
                  <a:pos x="connsiteX3505" y="connsiteY3505"/>
                </a:cxn>
                <a:cxn ang="0">
                  <a:pos x="connsiteX3506" y="connsiteY3506"/>
                </a:cxn>
                <a:cxn ang="0">
                  <a:pos x="connsiteX3507" y="connsiteY3507"/>
                </a:cxn>
                <a:cxn ang="0">
                  <a:pos x="connsiteX3508" y="connsiteY3508"/>
                </a:cxn>
                <a:cxn ang="0">
                  <a:pos x="connsiteX3509" y="connsiteY3509"/>
                </a:cxn>
                <a:cxn ang="0">
                  <a:pos x="connsiteX3510" y="connsiteY3510"/>
                </a:cxn>
                <a:cxn ang="0">
                  <a:pos x="connsiteX3511" y="connsiteY3511"/>
                </a:cxn>
                <a:cxn ang="0">
                  <a:pos x="connsiteX3512" y="connsiteY3512"/>
                </a:cxn>
                <a:cxn ang="0">
                  <a:pos x="connsiteX3513" y="connsiteY3513"/>
                </a:cxn>
                <a:cxn ang="0">
                  <a:pos x="connsiteX3514" y="connsiteY3514"/>
                </a:cxn>
                <a:cxn ang="0">
                  <a:pos x="connsiteX3515" y="connsiteY3515"/>
                </a:cxn>
                <a:cxn ang="0">
                  <a:pos x="connsiteX3516" y="connsiteY3516"/>
                </a:cxn>
                <a:cxn ang="0">
                  <a:pos x="connsiteX3517" y="connsiteY3517"/>
                </a:cxn>
                <a:cxn ang="0">
                  <a:pos x="connsiteX3518" y="connsiteY3518"/>
                </a:cxn>
                <a:cxn ang="0">
                  <a:pos x="connsiteX3519" y="connsiteY3519"/>
                </a:cxn>
                <a:cxn ang="0">
                  <a:pos x="connsiteX3520" y="connsiteY3520"/>
                </a:cxn>
                <a:cxn ang="0">
                  <a:pos x="connsiteX3521" y="connsiteY3521"/>
                </a:cxn>
                <a:cxn ang="0">
                  <a:pos x="connsiteX3522" y="connsiteY3522"/>
                </a:cxn>
                <a:cxn ang="0">
                  <a:pos x="connsiteX3523" y="connsiteY3523"/>
                </a:cxn>
                <a:cxn ang="0">
                  <a:pos x="connsiteX3524" y="connsiteY3524"/>
                </a:cxn>
                <a:cxn ang="0">
                  <a:pos x="connsiteX3525" y="connsiteY3525"/>
                </a:cxn>
                <a:cxn ang="0">
                  <a:pos x="connsiteX3526" y="connsiteY3526"/>
                </a:cxn>
                <a:cxn ang="0">
                  <a:pos x="connsiteX3527" y="connsiteY3527"/>
                </a:cxn>
                <a:cxn ang="0">
                  <a:pos x="connsiteX3528" y="connsiteY3528"/>
                </a:cxn>
                <a:cxn ang="0">
                  <a:pos x="connsiteX3529" y="connsiteY3529"/>
                </a:cxn>
                <a:cxn ang="0">
                  <a:pos x="connsiteX3530" y="connsiteY3530"/>
                </a:cxn>
                <a:cxn ang="0">
                  <a:pos x="connsiteX3531" y="connsiteY3531"/>
                </a:cxn>
                <a:cxn ang="0">
                  <a:pos x="connsiteX3532" y="connsiteY3532"/>
                </a:cxn>
                <a:cxn ang="0">
                  <a:pos x="connsiteX3533" y="connsiteY3533"/>
                </a:cxn>
                <a:cxn ang="0">
                  <a:pos x="connsiteX3534" y="connsiteY3534"/>
                </a:cxn>
                <a:cxn ang="0">
                  <a:pos x="connsiteX3535" y="connsiteY3535"/>
                </a:cxn>
                <a:cxn ang="0">
                  <a:pos x="connsiteX3536" y="connsiteY3536"/>
                </a:cxn>
                <a:cxn ang="0">
                  <a:pos x="connsiteX3537" y="connsiteY3537"/>
                </a:cxn>
                <a:cxn ang="0">
                  <a:pos x="connsiteX3538" y="connsiteY3538"/>
                </a:cxn>
                <a:cxn ang="0">
                  <a:pos x="connsiteX3539" y="connsiteY3539"/>
                </a:cxn>
                <a:cxn ang="0">
                  <a:pos x="connsiteX3540" y="connsiteY3540"/>
                </a:cxn>
                <a:cxn ang="0">
                  <a:pos x="connsiteX3541" y="connsiteY3541"/>
                </a:cxn>
                <a:cxn ang="0">
                  <a:pos x="connsiteX3542" y="connsiteY3542"/>
                </a:cxn>
                <a:cxn ang="0">
                  <a:pos x="connsiteX3543" y="connsiteY3543"/>
                </a:cxn>
                <a:cxn ang="0">
                  <a:pos x="connsiteX3544" y="connsiteY3544"/>
                </a:cxn>
                <a:cxn ang="0">
                  <a:pos x="connsiteX3545" y="connsiteY3545"/>
                </a:cxn>
                <a:cxn ang="0">
                  <a:pos x="connsiteX3546" y="connsiteY3546"/>
                </a:cxn>
                <a:cxn ang="0">
                  <a:pos x="connsiteX3547" y="connsiteY3547"/>
                </a:cxn>
                <a:cxn ang="0">
                  <a:pos x="connsiteX3548" y="connsiteY3548"/>
                </a:cxn>
                <a:cxn ang="0">
                  <a:pos x="connsiteX3549" y="connsiteY3549"/>
                </a:cxn>
                <a:cxn ang="0">
                  <a:pos x="connsiteX3550" y="connsiteY3550"/>
                </a:cxn>
                <a:cxn ang="0">
                  <a:pos x="connsiteX3551" y="connsiteY3551"/>
                </a:cxn>
                <a:cxn ang="0">
                  <a:pos x="connsiteX3552" y="connsiteY3552"/>
                </a:cxn>
                <a:cxn ang="0">
                  <a:pos x="connsiteX3553" y="connsiteY3553"/>
                </a:cxn>
                <a:cxn ang="0">
                  <a:pos x="connsiteX3554" y="connsiteY3554"/>
                </a:cxn>
                <a:cxn ang="0">
                  <a:pos x="connsiteX3555" y="connsiteY3555"/>
                </a:cxn>
                <a:cxn ang="0">
                  <a:pos x="connsiteX3556" y="connsiteY3556"/>
                </a:cxn>
                <a:cxn ang="0">
                  <a:pos x="connsiteX3557" y="connsiteY3557"/>
                </a:cxn>
                <a:cxn ang="0">
                  <a:pos x="connsiteX3558" y="connsiteY3558"/>
                </a:cxn>
                <a:cxn ang="0">
                  <a:pos x="connsiteX3559" y="connsiteY3559"/>
                </a:cxn>
                <a:cxn ang="0">
                  <a:pos x="connsiteX3560" y="connsiteY3560"/>
                </a:cxn>
                <a:cxn ang="0">
                  <a:pos x="connsiteX3561" y="connsiteY3561"/>
                </a:cxn>
                <a:cxn ang="0">
                  <a:pos x="connsiteX3562" y="connsiteY3562"/>
                </a:cxn>
                <a:cxn ang="0">
                  <a:pos x="connsiteX3563" y="connsiteY3563"/>
                </a:cxn>
                <a:cxn ang="0">
                  <a:pos x="connsiteX3564" y="connsiteY3564"/>
                </a:cxn>
                <a:cxn ang="0">
                  <a:pos x="connsiteX3565" y="connsiteY3565"/>
                </a:cxn>
                <a:cxn ang="0">
                  <a:pos x="connsiteX3566" y="connsiteY3566"/>
                </a:cxn>
                <a:cxn ang="0">
                  <a:pos x="connsiteX3567" y="connsiteY3567"/>
                </a:cxn>
                <a:cxn ang="0">
                  <a:pos x="connsiteX3568" y="connsiteY3568"/>
                </a:cxn>
                <a:cxn ang="0">
                  <a:pos x="connsiteX3569" y="connsiteY3569"/>
                </a:cxn>
                <a:cxn ang="0">
                  <a:pos x="connsiteX3570" y="connsiteY3570"/>
                </a:cxn>
                <a:cxn ang="0">
                  <a:pos x="connsiteX3571" y="connsiteY3571"/>
                </a:cxn>
                <a:cxn ang="0">
                  <a:pos x="connsiteX3572" y="connsiteY3572"/>
                </a:cxn>
                <a:cxn ang="0">
                  <a:pos x="connsiteX3573" y="connsiteY3573"/>
                </a:cxn>
                <a:cxn ang="0">
                  <a:pos x="connsiteX3574" y="connsiteY3574"/>
                </a:cxn>
                <a:cxn ang="0">
                  <a:pos x="connsiteX3575" y="connsiteY3575"/>
                </a:cxn>
                <a:cxn ang="0">
                  <a:pos x="connsiteX3576" y="connsiteY3576"/>
                </a:cxn>
                <a:cxn ang="0">
                  <a:pos x="connsiteX3577" y="connsiteY3577"/>
                </a:cxn>
                <a:cxn ang="0">
                  <a:pos x="connsiteX3578" y="connsiteY3578"/>
                </a:cxn>
                <a:cxn ang="0">
                  <a:pos x="connsiteX3579" y="connsiteY3579"/>
                </a:cxn>
                <a:cxn ang="0">
                  <a:pos x="connsiteX3580" y="connsiteY3580"/>
                </a:cxn>
                <a:cxn ang="0">
                  <a:pos x="connsiteX3581" y="connsiteY3581"/>
                </a:cxn>
                <a:cxn ang="0">
                  <a:pos x="connsiteX3582" y="connsiteY3582"/>
                </a:cxn>
                <a:cxn ang="0">
                  <a:pos x="connsiteX3583" y="connsiteY3583"/>
                </a:cxn>
                <a:cxn ang="0">
                  <a:pos x="connsiteX3584" y="connsiteY3584"/>
                </a:cxn>
                <a:cxn ang="0">
                  <a:pos x="connsiteX3585" y="connsiteY3585"/>
                </a:cxn>
                <a:cxn ang="0">
                  <a:pos x="connsiteX3586" y="connsiteY3586"/>
                </a:cxn>
                <a:cxn ang="0">
                  <a:pos x="connsiteX3587" y="connsiteY3587"/>
                </a:cxn>
                <a:cxn ang="0">
                  <a:pos x="connsiteX3588" y="connsiteY3588"/>
                </a:cxn>
                <a:cxn ang="0">
                  <a:pos x="connsiteX3589" y="connsiteY3589"/>
                </a:cxn>
                <a:cxn ang="0">
                  <a:pos x="connsiteX3590" y="connsiteY3590"/>
                </a:cxn>
                <a:cxn ang="0">
                  <a:pos x="connsiteX3591" y="connsiteY3591"/>
                </a:cxn>
                <a:cxn ang="0">
                  <a:pos x="connsiteX3592" y="connsiteY3592"/>
                </a:cxn>
                <a:cxn ang="0">
                  <a:pos x="connsiteX3593" y="connsiteY3593"/>
                </a:cxn>
                <a:cxn ang="0">
                  <a:pos x="connsiteX3594" y="connsiteY3594"/>
                </a:cxn>
                <a:cxn ang="0">
                  <a:pos x="connsiteX3595" y="connsiteY3595"/>
                </a:cxn>
                <a:cxn ang="0">
                  <a:pos x="connsiteX3596" y="connsiteY3596"/>
                </a:cxn>
                <a:cxn ang="0">
                  <a:pos x="connsiteX3597" y="connsiteY3597"/>
                </a:cxn>
                <a:cxn ang="0">
                  <a:pos x="connsiteX3598" y="connsiteY3598"/>
                </a:cxn>
                <a:cxn ang="0">
                  <a:pos x="connsiteX3599" y="connsiteY3599"/>
                </a:cxn>
                <a:cxn ang="0">
                  <a:pos x="connsiteX3600" y="connsiteY3600"/>
                </a:cxn>
                <a:cxn ang="0">
                  <a:pos x="connsiteX3601" y="connsiteY3601"/>
                </a:cxn>
                <a:cxn ang="0">
                  <a:pos x="connsiteX3602" y="connsiteY3602"/>
                </a:cxn>
                <a:cxn ang="0">
                  <a:pos x="connsiteX3603" y="connsiteY3603"/>
                </a:cxn>
                <a:cxn ang="0">
                  <a:pos x="connsiteX3604" y="connsiteY3604"/>
                </a:cxn>
                <a:cxn ang="0">
                  <a:pos x="connsiteX3605" y="connsiteY3605"/>
                </a:cxn>
                <a:cxn ang="0">
                  <a:pos x="connsiteX3606" y="connsiteY3606"/>
                </a:cxn>
                <a:cxn ang="0">
                  <a:pos x="connsiteX3607" y="connsiteY3607"/>
                </a:cxn>
                <a:cxn ang="0">
                  <a:pos x="connsiteX3608" y="connsiteY3608"/>
                </a:cxn>
                <a:cxn ang="0">
                  <a:pos x="connsiteX3609" y="connsiteY3609"/>
                </a:cxn>
                <a:cxn ang="0">
                  <a:pos x="connsiteX3610" y="connsiteY3610"/>
                </a:cxn>
                <a:cxn ang="0">
                  <a:pos x="connsiteX3611" y="connsiteY3611"/>
                </a:cxn>
                <a:cxn ang="0">
                  <a:pos x="connsiteX3612" y="connsiteY3612"/>
                </a:cxn>
                <a:cxn ang="0">
                  <a:pos x="connsiteX3613" y="connsiteY3613"/>
                </a:cxn>
                <a:cxn ang="0">
                  <a:pos x="connsiteX3614" y="connsiteY3614"/>
                </a:cxn>
                <a:cxn ang="0">
                  <a:pos x="connsiteX3615" y="connsiteY3615"/>
                </a:cxn>
                <a:cxn ang="0">
                  <a:pos x="connsiteX3616" y="connsiteY3616"/>
                </a:cxn>
                <a:cxn ang="0">
                  <a:pos x="connsiteX3617" y="connsiteY3617"/>
                </a:cxn>
                <a:cxn ang="0">
                  <a:pos x="connsiteX3618" y="connsiteY3618"/>
                </a:cxn>
                <a:cxn ang="0">
                  <a:pos x="connsiteX3619" y="connsiteY3619"/>
                </a:cxn>
                <a:cxn ang="0">
                  <a:pos x="connsiteX3620" y="connsiteY3620"/>
                </a:cxn>
                <a:cxn ang="0">
                  <a:pos x="connsiteX3621" y="connsiteY3621"/>
                </a:cxn>
                <a:cxn ang="0">
                  <a:pos x="connsiteX3622" y="connsiteY3622"/>
                </a:cxn>
                <a:cxn ang="0">
                  <a:pos x="connsiteX3623" y="connsiteY3623"/>
                </a:cxn>
                <a:cxn ang="0">
                  <a:pos x="connsiteX3624" y="connsiteY3624"/>
                </a:cxn>
                <a:cxn ang="0">
                  <a:pos x="connsiteX3625" y="connsiteY3625"/>
                </a:cxn>
                <a:cxn ang="0">
                  <a:pos x="connsiteX3626" y="connsiteY3626"/>
                </a:cxn>
                <a:cxn ang="0">
                  <a:pos x="connsiteX3627" y="connsiteY3627"/>
                </a:cxn>
                <a:cxn ang="0">
                  <a:pos x="connsiteX3628" y="connsiteY3628"/>
                </a:cxn>
                <a:cxn ang="0">
                  <a:pos x="connsiteX3629" y="connsiteY3629"/>
                </a:cxn>
                <a:cxn ang="0">
                  <a:pos x="connsiteX3630" y="connsiteY3630"/>
                </a:cxn>
                <a:cxn ang="0">
                  <a:pos x="connsiteX3631" y="connsiteY3631"/>
                </a:cxn>
                <a:cxn ang="0">
                  <a:pos x="connsiteX3632" y="connsiteY3632"/>
                </a:cxn>
                <a:cxn ang="0">
                  <a:pos x="connsiteX3633" y="connsiteY3633"/>
                </a:cxn>
                <a:cxn ang="0">
                  <a:pos x="connsiteX3634" y="connsiteY3634"/>
                </a:cxn>
                <a:cxn ang="0">
                  <a:pos x="connsiteX3635" y="connsiteY3635"/>
                </a:cxn>
                <a:cxn ang="0">
                  <a:pos x="connsiteX3636" y="connsiteY3636"/>
                </a:cxn>
                <a:cxn ang="0">
                  <a:pos x="connsiteX3637" y="connsiteY3637"/>
                </a:cxn>
                <a:cxn ang="0">
                  <a:pos x="connsiteX3638" y="connsiteY3638"/>
                </a:cxn>
                <a:cxn ang="0">
                  <a:pos x="connsiteX3639" y="connsiteY3639"/>
                </a:cxn>
                <a:cxn ang="0">
                  <a:pos x="connsiteX3640" y="connsiteY3640"/>
                </a:cxn>
                <a:cxn ang="0">
                  <a:pos x="connsiteX3641" y="connsiteY3641"/>
                </a:cxn>
                <a:cxn ang="0">
                  <a:pos x="connsiteX3642" y="connsiteY3642"/>
                </a:cxn>
                <a:cxn ang="0">
                  <a:pos x="connsiteX3643" y="connsiteY3643"/>
                </a:cxn>
                <a:cxn ang="0">
                  <a:pos x="connsiteX3644" y="connsiteY3644"/>
                </a:cxn>
                <a:cxn ang="0">
                  <a:pos x="connsiteX3645" y="connsiteY3645"/>
                </a:cxn>
                <a:cxn ang="0">
                  <a:pos x="connsiteX3646" y="connsiteY3646"/>
                </a:cxn>
                <a:cxn ang="0">
                  <a:pos x="connsiteX3647" y="connsiteY3647"/>
                </a:cxn>
                <a:cxn ang="0">
                  <a:pos x="connsiteX3648" y="connsiteY3648"/>
                </a:cxn>
                <a:cxn ang="0">
                  <a:pos x="connsiteX3649" y="connsiteY3649"/>
                </a:cxn>
                <a:cxn ang="0">
                  <a:pos x="connsiteX3650" y="connsiteY3650"/>
                </a:cxn>
                <a:cxn ang="0">
                  <a:pos x="connsiteX3651" y="connsiteY3651"/>
                </a:cxn>
                <a:cxn ang="0">
                  <a:pos x="connsiteX3652" y="connsiteY3652"/>
                </a:cxn>
                <a:cxn ang="0">
                  <a:pos x="connsiteX3653" y="connsiteY3653"/>
                </a:cxn>
                <a:cxn ang="0">
                  <a:pos x="connsiteX3654" y="connsiteY3654"/>
                </a:cxn>
                <a:cxn ang="0">
                  <a:pos x="connsiteX3655" y="connsiteY3655"/>
                </a:cxn>
                <a:cxn ang="0">
                  <a:pos x="connsiteX3656" y="connsiteY3656"/>
                </a:cxn>
                <a:cxn ang="0">
                  <a:pos x="connsiteX3657" y="connsiteY3657"/>
                </a:cxn>
                <a:cxn ang="0">
                  <a:pos x="connsiteX3658" y="connsiteY3658"/>
                </a:cxn>
                <a:cxn ang="0">
                  <a:pos x="connsiteX3659" y="connsiteY3659"/>
                </a:cxn>
                <a:cxn ang="0">
                  <a:pos x="connsiteX3660" y="connsiteY3660"/>
                </a:cxn>
                <a:cxn ang="0">
                  <a:pos x="connsiteX3661" y="connsiteY3661"/>
                </a:cxn>
                <a:cxn ang="0">
                  <a:pos x="connsiteX3662" y="connsiteY3662"/>
                </a:cxn>
                <a:cxn ang="0">
                  <a:pos x="connsiteX3663" y="connsiteY3663"/>
                </a:cxn>
                <a:cxn ang="0">
                  <a:pos x="connsiteX3664" y="connsiteY3664"/>
                </a:cxn>
                <a:cxn ang="0">
                  <a:pos x="connsiteX3665" y="connsiteY3665"/>
                </a:cxn>
                <a:cxn ang="0">
                  <a:pos x="connsiteX3666" y="connsiteY3666"/>
                </a:cxn>
                <a:cxn ang="0">
                  <a:pos x="connsiteX3667" y="connsiteY3667"/>
                </a:cxn>
                <a:cxn ang="0">
                  <a:pos x="connsiteX3668" y="connsiteY3668"/>
                </a:cxn>
                <a:cxn ang="0">
                  <a:pos x="connsiteX3669" y="connsiteY3669"/>
                </a:cxn>
                <a:cxn ang="0">
                  <a:pos x="connsiteX3670" y="connsiteY3670"/>
                </a:cxn>
                <a:cxn ang="0">
                  <a:pos x="connsiteX3671" y="connsiteY3671"/>
                </a:cxn>
                <a:cxn ang="0">
                  <a:pos x="connsiteX3672" y="connsiteY3672"/>
                </a:cxn>
                <a:cxn ang="0">
                  <a:pos x="connsiteX3673" y="connsiteY3673"/>
                </a:cxn>
                <a:cxn ang="0">
                  <a:pos x="connsiteX3674" y="connsiteY3674"/>
                </a:cxn>
                <a:cxn ang="0">
                  <a:pos x="connsiteX3675" y="connsiteY3675"/>
                </a:cxn>
                <a:cxn ang="0">
                  <a:pos x="connsiteX3676" y="connsiteY3676"/>
                </a:cxn>
                <a:cxn ang="0">
                  <a:pos x="connsiteX3677" y="connsiteY3677"/>
                </a:cxn>
                <a:cxn ang="0">
                  <a:pos x="connsiteX3678" y="connsiteY3678"/>
                </a:cxn>
                <a:cxn ang="0">
                  <a:pos x="connsiteX3679" y="connsiteY3679"/>
                </a:cxn>
                <a:cxn ang="0">
                  <a:pos x="connsiteX3680" y="connsiteY3680"/>
                </a:cxn>
                <a:cxn ang="0">
                  <a:pos x="connsiteX3681" y="connsiteY3681"/>
                </a:cxn>
                <a:cxn ang="0">
                  <a:pos x="connsiteX3682" y="connsiteY3682"/>
                </a:cxn>
                <a:cxn ang="0">
                  <a:pos x="connsiteX3683" y="connsiteY3683"/>
                </a:cxn>
                <a:cxn ang="0">
                  <a:pos x="connsiteX3684" y="connsiteY3684"/>
                </a:cxn>
                <a:cxn ang="0">
                  <a:pos x="connsiteX3685" y="connsiteY3685"/>
                </a:cxn>
                <a:cxn ang="0">
                  <a:pos x="connsiteX3686" y="connsiteY3686"/>
                </a:cxn>
                <a:cxn ang="0">
                  <a:pos x="connsiteX3687" y="connsiteY3687"/>
                </a:cxn>
                <a:cxn ang="0">
                  <a:pos x="connsiteX3688" y="connsiteY3688"/>
                </a:cxn>
                <a:cxn ang="0">
                  <a:pos x="connsiteX3689" y="connsiteY3689"/>
                </a:cxn>
                <a:cxn ang="0">
                  <a:pos x="connsiteX3690" y="connsiteY3690"/>
                </a:cxn>
                <a:cxn ang="0">
                  <a:pos x="connsiteX3691" y="connsiteY3691"/>
                </a:cxn>
                <a:cxn ang="0">
                  <a:pos x="connsiteX3692" y="connsiteY3692"/>
                </a:cxn>
                <a:cxn ang="0">
                  <a:pos x="connsiteX3693" y="connsiteY3693"/>
                </a:cxn>
                <a:cxn ang="0">
                  <a:pos x="connsiteX3694" y="connsiteY3694"/>
                </a:cxn>
                <a:cxn ang="0">
                  <a:pos x="connsiteX3695" y="connsiteY3695"/>
                </a:cxn>
                <a:cxn ang="0">
                  <a:pos x="connsiteX3696" y="connsiteY3696"/>
                </a:cxn>
                <a:cxn ang="0">
                  <a:pos x="connsiteX3697" y="connsiteY3697"/>
                </a:cxn>
                <a:cxn ang="0">
                  <a:pos x="connsiteX3698" y="connsiteY3698"/>
                </a:cxn>
                <a:cxn ang="0">
                  <a:pos x="connsiteX3699" y="connsiteY3699"/>
                </a:cxn>
                <a:cxn ang="0">
                  <a:pos x="connsiteX3700" y="connsiteY3700"/>
                </a:cxn>
                <a:cxn ang="0">
                  <a:pos x="connsiteX3701" y="connsiteY3701"/>
                </a:cxn>
                <a:cxn ang="0">
                  <a:pos x="connsiteX3702" y="connsiteY3702"/>
                </a:cxn>
                <a:cxn ang="0">
                  <a:pos x="connsiteX3703" y="connsiteY3703"/>
                </a:cxn>
                <a:cxn ang="0">
                  <a:pos x="connsiteX3704" y="connsiteY3704"/>
                </a:cxn>
                <a:cxn ang="0">
                  <a:pos x="connsiteX3705" y="connsiteY3705"/>
                </a:cxn>
                <a:cxn ang="0">
                  <a:pos x="connsiteX3706" y="connsiteY3706"/>
                </a:cxn>
                <a:cxn ang="0">
                  <a:pos x="connsiteX3707" y="connsiteY3707"/>
                </a:cxn>
                <a:cxn ang="0">
                  <a:pos x="connsiteX3708" y="connsiteY3708"/>
                </a:cxn>
                <a:cxn ang="0">
                  <a:pos x="connsiteX3709" y="connsiteY3709"/>
                </a:cxn>
                <a:cxn ang="0">
                  <a:pos x="connsiteX3710" y="connsiteY3710"/>
                </a:cxn>
                <a:cxn ang="0">
                  <a:pos x="connsiteX3711" y="connsiteY3711"/>
                </a:cxn>
                <a:cxn ang="0">
                  <a:pos x="connsiteX3712" y="connsiteY3712"/>
                </a:cxn>
                <a:cxn ang="0">
                  <a:pos x="connsiteX3713" y="connsiteY3713"/>
                </a:cxn>
                <a:cxn ang="0">
                  <a:pos x="connsiteX3714" y="connsiteY3714"/>
                </a:cxn>
                <a:cxn ang="0">
                  <a:pos x="connsiteX3715" y="connsiteY3715"/>
                </a:cxn>
                <a:cxn ang="0">
                  <a:pos x="connsiteX3716" y="connsiteY3716"/>
                </a:cxn>
                <a:cxn ang="0">
                  <a:pos x="connsiteX3717" y="connsiteY3717"/>
                </a:cxn>
                <a:cxn ang="0">
                  <a:pos x="connsiteX3718" y="connsiteY3718"/>
                </a:cxn>
                <a:cxn ang="0">
                  <a:pos x="connsiteX3719" y="connsiteY3719"/>
                </a:cxn>
                <a:cxn ang="0">
                  <a:pos x="connsiteX3720" y="connsiteY3720"/>
                </a:cxn>
                <a:cxn ang="0">
                  <a:pos x="connsiteX3721" y="connsiteY3721"/>
                </a:cxn>
                <a:cxn ang="0">
                  <a:pos x="connsiteX3722" y="connsiteY3722"/>
                </a:cxn>
                <a:cxn ang="0">
                  <a:pos x="connsiteX3723" y="connsiteY3723"/>
                </a:cxn>
                <a:cxn ang="0">
                  <a:pos x="connsiteX3724" y="connsiteY3724"/>
                </a:cxn>
                <a:cxn ang="0">
                  <a:pos x="connsiteX3725" y="connsiteY3725"/>
                </a:cxn>
                <a:cxn ang="0">
                  <a:pos x="connsiteX3726" y="connsiteY3726"/>
                </a:cxn>
                <a:cxn ang="0">
                  <a:pos x="connsiteX3727" y="connsiteY3727"/>
                </a:cxn>
                <a:cxn ang="0">
                  <a:pos x="connsiteX3728" y="connsiteY3728"/>
                </a:cxn>
                <a:cxn ang="0">
                  <a:pos x="connsiteX3729" y="connsiteY3729"/>
                </a:cxn>
                <a:cxn ang="0">
                  <a:pos x="connsiteX3730" y="connsiteY3730"/>
                </a:cxn>
                <a:cxn ang="0">
                  <a:pos x="connsiteX3731" y="connsiteY3731"/>
                </a:cxn>
                <a:cxn ang="0">
                  <a:pos x="connsiteX3732" y="connsiteY3732"/>
                </a:cxn>
                <a:cxn ang="0">
                  <a:pos x="connsiteX3733" y="connsiteY3733"/>
                </a:cxn>
                <a:cxn ang="0">
                  <a:pos x="connsiteX3734" y="connsiteY3734"/>
                </a:cxn>
                <a:cxn ang="0">
                  <a:pos x="connsiteX3735" y="connsiteY3735"/>
                </a:cxn>
                <a:cxn ang="0">
                  <a:pos x="connsiteX3736" y="connsiteY3736"/>
                </a:cxn>
                <a:cxn ang="0">
                  <a:pos x="connsiteX3737" y="connsiteY3737"/>
                </a:cxn>
                <a:cxn ang="0">
                  <a:pos x="connsiteX3738" y="connsiteY3738"/>
                </a:cxn>
                <a:cxn ang="0">
                  <a:pos x="connsiteX3739" y="connsiteY3739"/>
                </a:cxn>
                <a:cxn ang="0">
                  <a:pos x="connsiteX3740" y="connsiteY3740"/>
                </a:cxn>
                <a:cxn ang="0">
                  <a:pos x="connsiteX3741" y="connsiteY3741"/>
                </a:cxn>
                <a:cxn ang="0">
                  <a:pos x="connsiteX3742" y="connsiteY3742"/>
                </a:cxn>
                <a:cxn ang="0">
                  <a:pos x="connsiteX3743" y="connsiteY3743"/>
                </a:cxn>
                <a:cxn ang="0">
                  <a:pos x="connsiteX3744" y="connsiteY3744"/>
                </a:cxn>
                <a:cxn ang="0">
                  <a:pos x="connsiteX3745" y="connsiteY3745"/>
                </a:cxn>
                <a:cxn ang="0">
                  <a:pos x="connsiteX3746" y="connsiteY3746"/>
                </a:cxn>
                <a:cxn ang="0">
                  <a:pos x="connsiteX3747" y="connsiteY3747"/>
                </a:cxn>
                <a:cxn ang="0">
                  <a:pos x="connsiteX3748" y="connsiteY3748"/>
                </a:cxn>
                <a:cxn ang="0">
                  <a:pos x="connsiteX3749" y="connsiteY3749"/>
                </a:cxn>
                <a:cxn ang="0">
                  <a:pos x="connsiteX3750" y="connsiteY3750"/>
                </a:cxn>
                <a:cxn ang="0">
                  <a:pos x="connsiteX3751" y="connsiteY3751"/>
                </a:cxn>
                <a:cxn ang="0">
                  <a:pos x="connsiteX3752" y="connsiteY3752"/>
                </a:cxn>
                <a:cxn ang="0">
                  <a:pos x="connsiteX3753" y="connsiteY3753"/>
                </a:cxn>
                <a:cxn ang="0">
                  <a:pos x="connsiteX3754" y="connsiteY3754"/>
                </a:cxn>
                <a:cxn ang="0">
                  <a:pos x="connsiteX3755" y="connsiteY3755"/>
                </a:cxn>
                <a:cxn ang="0">
                  <a:pos x="connsiteX3756" y="connsiteY3756"/>
                </a:cxn>
                <a:cxn ang="0">
                  <a:pos x="connsiteX3757" y="connsiteY3757"/>
                </a:cxn>
                <a:cxn ang="0">
                  <a:pos x="connsiteX3758" y="connsiteY3758"/>
                </a:cxn>
                <a:cxn ang="0">
                  <a:pos x="connsiteX3759" y="connsiteY3759"/>
                </a:cxn>
                <a:cxn ang="0">
                  <a:pos x="connsiteX3760" y="connsiteY3760"/>
                </a:cxn>
                <a:cxn ang="0">
                  <a:pos x="connsiteX3761" y="connsiteY3761"/>
                </a:cxn>
                <a:cxn ang="0">
                  <a:pos x="connsiteX3762" y="connsiteY3762"/>
                </a:cxn>
                <a:cxn ang="0">
                  <a:pos x="connsiteX3763" y="connsiteY3763"/>
                </a:cxn>
                <a:cxn ang="0">
                  <a:pos x="connsiteX3764" y="connsiteY3764"/>
                </a:cxn>
                <a:cxn ang="0">
                  <a:pos x="connsiteX3765" y="connsiteY3765"/>
                </a:cxn>
                <a:cxn ang="0">
                  <a:pos x="connsiteX3766" y="connsiteY3766"/>
                </a:cxn>
                <a:cxn ang="0">
                  <a:pos x="connsiteX3767" y="connsiteY3767"/>
                </a:cxn>
                <a:cxn ang="0">
                  <a:pos x="connsiteX3768" y="connsiteY3768"/>
                </a:cxn>
                <a:cxn ang="0">
                  <a:pos x="connsiteX3769" y="connsiteY3769"/>
                </a:cxn>
                <a:cxn ang="0">
                  <a:pos x="connsiteX3770" y="connsiteY3770"/>
                </a:cxn>
                <a:cxn ang="0">
                  <a:pos x="connsiteX3771" y="connsiteY3771"/>
                </a:cxn>
                <a:cxn ang="0">
                  <a:pos x="connsiteX3772" y="connsiteY3772"/>
                </a:cxn>
                <a:cxn ang="0">
                  <a:pos x="connsiteX3773" y="connsiteY3773"/>
                </a:cxn>
                <a:cxn ang="0">
                  <a:pos x="connsiteX3774" y="connsiteY3774"/>
                </a:cxn>
                <a:cxn ang="0">
                  <a:pos x="connsiteX3775" y="connsiteY3775"/>
                </a:cxn>
                <a:cxn ang="0">
                  <a:pos x="connsiteX3776" y="connsiteY3776"/>
                </a:cxn>
                <a:cxn ang="0">
                  <a:pos x="connsiteX3777" y="connsiteY3777"/>
                </a:cxn>
                <a:cxn ang="0">
                  <a:pos x="connsiteX3778" y="connsiteY3778"/>
                </a:cxn>
                <a:cxn ang="0">
                  <a:pos x="connsiteX3779" y="connsiteY3779"/>
                </a:cxn>
                <a:cxn ang="0">
                  <a:pos x="connsiteX3780" y="connsiteY3780"/>
                </a:cxn>
                <a:cxn ang="0">
                  <a:pos x="connsiteX3781" y="connsiteY3781"/>
                </a:cxn>
                <a:cxn ang="0">
                  <a:pos x="connsiteX3782" y="connsiteY3782"/>
                </a:cxn>
                <a:cxn ang="0">
                  <a:pos x="connsiteX3783" y="connsiteY3783"/>
                </a:cxn>
                <a:cxn ang="0">
                  <a:pos x="connsiteX3784" y="connsiteY3784"/>
                </a:cxn>
                <a:cxn ang="0">
                  <a:pos x="connsiteX3785" y="connsiteY3785"/>
                </a:cxn>
                <a:cxn ang="0">
                  <a:pos x="connsiteX3786" y="connsiteY3786"/>
                </a:cxn>
                <a:cxn ang="0">
                  <a:pos x="connsiteX3787" y="connsiteY3787"/>
                </a:cxn>
                <a:cxn ang="0">
                  <a:pos x="connsiteX3788" y="connsiteY3788"/>
                </a:cxn>
                <a:cxn ang="0">
                  <a:pos x="connsiteX3789" y="connsiteY3789"/>
                </a:cxn>
                <a:cxn ang="0">
                  <a:pos x="connsiteX3790" y="connsiteY3790"/>
                </a:cxn>
                <a:cxn ang="0">
                  <a:pos x="connsiteX3791" y="connsiteY3791"/>
                </a:cxn>
                <a:cxn ang="0">
                  <a:pos x="connsiteX3792" y="connsiteY3792"/>
                </a:cxn>
                <a:cxn ang="0">
                  <a:pos x="connsiteX3793" y="connsiteY3793"/>
                </a:cxn>
                <a:cxn ang="0">
                  <a:pos x="connsiteX3794" y="connsiteY3794"/>
                </a:cxn>
                <a:cxn ang="0">
                  <a:pos x="connsiteX3795" y="connsiteY3795"/>
                </a:cxn>
                <a:cxn ang="0">
                  <a:pos x="connsiteX3796" y="connsiteY3796"/>
                </a:cxn>
                <a:cxn ang="0">
                  <a:pos x="connsiteX3797" y="connsiteY3797"/>
                </a:cxn>
                <a:cxn ang="0">
                  <a:pos x="connsiteX3798" y="connsiteY3798"/>
                </a:cxn>
                <a:cxn ang="0">
                  <a:pos x="connsiteX3799" y="connsiteY3799"/>
                </a:cxn>
                <a:cxn ang="0">
                  <a:pos x="connsiteX3800" y="connsiteY3800"/>
                </a:cxn>
                <a:cxn ang="0">
                  <a:pos x="connsiteX3801" y="connsiteY3801"/>
                </a:cxn>
                <a:cxn ang="0">
                  <a:pos x="connsiteX3802" y="connsiteY3802"/>
                </a:cxn>
                <a:cxn ang="0">
                  <a:pos x="connsiteX3803" y="connsiteY3803"/>
                </a:cxn>
                <a:cxn ang="0">
                  <a:pos x="connsiteX3804" y="connsiteY3804"/>
                </a:cxn>
                <a:cxn ang="0">
                  <a:pos x="connsiteX3805" y="connsiteY3805"/>
                </a:cxn>
                <a:cxn ang="0">
                  <a:pos x="connsiteX3806" y="connsiteY3806"/>
                </a:cxn>
                <a:cxn ang="0">
                  <a:pos x="connsiteX3807" y="connsiteY3807"/>
                </a:cxn>
                <a:cxn ang="0">
                  <a:pos x="connsiteX3808" y="connsiteY3808"/>
                </a:cxn>
                <a:cxn ang="0">
                  <a:pos x="connsiteX3809" y="connsiteY3809"/>
                </a:cxn>
                <a:cxn ang="0">
                  <a:pos x="connsiteX3810" y="connsiteY3810"/>
                </a:cxn>
                <a:cxn ang="0">
                  <a:pos x="connsiteX3811" y="connsiteY3811"/>
                </a:cxn>
                <a:cxn ang="0">
                  <a:pos x="connsiteX3812" y="connsiteY3812"/>
                </a:cxn>
                <a:cxn ang="0">
                  <a:pos x="connsiteX3813" y="connsiteY3813"/>
                </a:cxn>
                <a:cxn ang="0">
                  <a:pos x="connsiteX3814" y="connsiteY3814"/>
                </a:cxn>
                <a:cxn ang="0">
                  <a:pos x="connsiteX3815" y="connsiteY3815"/>
                </a:cxn>
                <a:cxn ang="0">
                  <a:pos x="connsiteX3816" y="connsiteY3816"/>
                </a:cxn>
                <a:cxn ang="0">
                  <a:pos x="connsiteX3817" y="connsiteY3817"/>
                </a:cxn>
                <a:cxn ang="0">
                  <a:pos x="connsiteX3818" y="connsiteY3818"/>
                </a:cxn>
                <a:cxn ang="0">
                  <a:pos x="connsiteX3819" y="connsiteY3819"/>
                </a:cxn>
                <a:cxn ang="0">
                  <a:pos x="connsiteX3820" y="connsiteY3820"/>
                </a:cxn>
                <a:cxn ang="0">
                  <a:pos x="connsiteX3821" y="connsiteY3821"/>
                </a:cxn>
                <a:cxn ang="0">
                  <a:pos x="connsiteX3822" y="connsiteY3822"/>
                </a:cxn>
                <a:cxn ang="0">
                  <a:pos x="connsiteX3823" y="connsiteY3823"/>
                </a:cxn>
                <a:cxn ang="0">
                  <a:pos x="connsiteX3824" y="connsiteY3824"/>
                </a:cxn>
                <a:cxn ang="0">
                  <a:pos x="connsiteX3825" y="connsiteY3825"/>
                </a:cxn>
                <a:cxn ang="0">
                  <a:pos x="connsiteX3826" y="connsiteY3826"/>
                </a:cxn>
                <a:cxn ang="0">
                  <a:pos x="connsiteX3827" y="connsiteY3827"/>
                </a:cxn>
                <a:cxn ang="0">
                  <a:pos x="connsiteX3828" y="connsiteY3828"/>
                </a:cxn>
                <a:cxn ang="0">
                  <a:pos x="connsiteX3829" y="connsiteY3829"/>
                </a:cxn>
                <a:cxn ang="0">
                  <a:pos x="connsiteX3830" y="connsiteY3830"/>
                </a:cxn>
                <a:cxn ang="0">
                  <a:pos x="connsiteX3831" y="connsiteY3831"/>
                </a:cxn>
                <a:cxn ang="0">
                  <a:pos x="connsiteX3832" y="connsiteY3832"/>
                </a:cxn>
                <a:cxn ang="0">
                  <a:pos x="connsiteX3833" y="connsiteY3833"/>
                </a:cxn>
                <a:cxn ang="0">
                  <a:pos x="connsiteX3834" y="connsiteY3834"/>
                </a:cxn>
                <a:cxn ang="0">
                  <a:pos x="connsiteX3835" y="connsiteY3835"/>
                </a:cxn>
                <a:cxn ang="0">
                  <a:pos x="connsiteX3836" y="connsiteY3836"/>
                </a:cxn>
                <a:cxn ang="0">
                  <a:pos x="connsiteX3837" y="connsiteY3837"/>
                </a:cxn>
                <a:cxn ang="0">
                  <a:pos x="connsiteX3838" y="connsiteY3838"/>
                </a:cxn>
                <a:cxn ang="0">
                  <a:pos x="connsiteX3839" y="connsiteY3839"/>
                </a:cxn>
                <a:cxn ang="0">
                  <a:pos x="connsiteX3840" y="connsiteY3840"/>
                </a:cxn>
                <a:cxn ang="0">
                  <a:pos x="connsiteX3841" y="connsiteY3841"/>
                </a:cxn>
                <a:cxn ang="0">
                  <a:pos x="connsiteX3842" y="connsiteY3842"/>
                </a:cxn>
                <a:cxn ang="0">
                  <a:pos x="connsiteX3843" y="connsiteY3843"/>
                </a:cxn>
                <a:cxn ang="0">
                  <a:pos x="connsiteX3844" y="connsiteY3844"/>
                </a:cxn>
                <a:cxn ang="0">
                  <a:pos x="connsiteX3845" y="connsiteY3845"/>
                </a:cxn>
                <a:cxn ang="0">
                  <a:pos x="connsiteX3846" y="connsiteY3846"/>
                </a:cxn>
                <a:cxn ang="0">
                  <a:pos x="connsiteX3847" y="connsiteY3847"/>
                </a:cxn>
                <a:cxn ang="0">
                  <a:pos x="connsiteX3848" y="connsiteY3848"/>
                </a:cxn>
                <a:cxn ang="0">
                  <a:pos x="connsiteX3849" y="connsiteY3849"/>
                </a:cxn>
                <a:cxn ang="0">
                  <a:pos x="connsiteX3850" y="connsiteY3850"/>
                </a:cxn>
                <a:cxn ang="0">
                  <a:pos x="connsiteX3851" y="connsiteY3851"/>
                </a:cxn>
                <a:cxn ang="0">
                  <a:pos x="connsiteX3852" y="connsiteY3852"/>
                </a:cxn>
                <a:cxn ang="0">
                  <a:pos x="connsiteX3853" y="connsiteY3853"/>
                </a:cxn>
                <a:cxn ang="0">
                  <a:pos x="connsiteX3854" y="connsiteY3854"/>
                </a:cxn>
                <a:cxn ang="0">
                  <a:pos x="connsiteX3855" y="connsiteY3855"/>
                </a:cxn>
                <a:cxn ang="0">
                  <a:pos x="connsiteX3856" y="connsiteY3856"/>
                </a:cxn>
                <a:cxn ang="0">
                  <a:pos x="connsiteX3857" y="connsiteY3857"/>
                </a:cxn>
                <a:cxn ang="0">
                  <a:pos x="connsiteX3858" y="connsiteY3858"/>
                </a:cxn>
                <a:cxn ang="0">
                  <a:pos x="connsiteX3859" y="connsiteY3859"/>
                </a:cxn>
                <a:cxn ang="0">
                  <a:pos x="connsiteX3860" y="connsiteY3860"/>
                </a:cxn>
                <a:cxn ang="0">
                  <a:pos x="connsiteX3861" y="connsiteY3861"/>
                </a:cxn>
                <a:cxn ang="0">
                  <a:pos x="connsiteX3862" y="connsiteY3862"/>
                </a:cxn>
                <a:cxn ang="0">
                  <a:pos x="connsiteX3863" y="connsiteY3863"/>
                </a:cxn>
                <a:cxn ang="0">
                  <a:pos x="connsiteX3864" y="connsiteY3864"/>
                </a:cxn>
                <a:cxn ang="0">
                  <a:pos x="connsiteX3865" y="connsiteY3865"/>
                </a:cxn>
                <a:cxn ang="0">
                  <a:pos x="connsiteX3866" y="connsiteY3866"/>
                </a:cxn>
                <a:cxn ang="0">
                  <a:pos x="connsiteX3867" y="connsiteY3867"/>
                </a:cxn>
                <a:cxn ang="0">
                  <a:pos x="connsiteX3868" y="connsiteY3868"/>
                </a:cxn>
                <a:cxn ang="0">
                  <a:pos x="connsiteX3869" y="connsiteY3869"/>
                </a:cxn>
                <a:cxn ang="0">
                  <a:pos x="connsiteX3870" y="connsiteY3870"/>
                </a:cxn>
                <a:cxn ang="0">
                  <a:pos x="connsiteX3871" y="connsiteY3871"/>
                </a:cxn>
                <a:cxn ang="0">
                  <a:pos x="connsiteX3872" y="connsiteY3872"/>
                </a:cxn>
                <a:cxn ang="0">
                  <a:pos x="connsiteX3873" y="connsiteY3873"/>
                </a:cxn>
                <a:cxn ang="0">
                  <a:pos x="connsiteX3874" y="connsiteY3874"/>
                </a:cxn>
                <a:cxn ang="0">
                  <a:pos x="connsiteX3875" y="connsiteY3875"/>
                </a:cxn>
                <a:cxn ang="0">
                  <a:pos x="connsiteX3876" y="connsiteY3876"/>
                </a:cxn>
                <a:cxn ang="0">
                  <a:pos x="connsiteX3877" y="connsiteY3877"/>
                </a:cxn>
                <a:cxn ang="0">
                  <a:pos x="connsiteX3878" y="connsiteY3878"/>
                </a:cxn>
                <a:cxn ang="0">
                  <a:pos x="connsiteX3879" y="connsiteY3879"/>
                </a:cxn>
                <a:cxn ang="0">
                  <a:pos x="connsiteX3880" y="connsiteY3880"/>
                </a:cxn>
                <a:cxn ang="0">
                  <a:pos x="connsiteX3881" y="connsiteY3881"/>
                </a:cxn>
                <a:cxn ang="0">
                  <a:pos x="connsiteX3882" y="connsiteY3882"/>
                </a:cxn>
                <a:cxn ang="0">
                  <a:pos x="connsiteX3883" y="connsiteY3883"/>
                </a:cxn>
                <a:cxn ang="0">
                  <a:pos x="connsiteX3884" y="connsiteY3884"/>
                </a:cxn>
                <a:cxn ang="0">
                  <a:pos x="connsiteX3885" y="connsiteY3885"/>
                </a:cxn>
                <a:cxn ang="0">
                  <a:pos x="connsiteX3886" y="connsiteY3886"/>
                </a:cxn>
                <a:cxn ang="0">
                  <a:pos x="connsiteX3887" y="connsiteY3887"/>
                </a:cxn>
                <a:cxn ang="0">
                  <a:pos x="connsiteX3888" y="connsiteY3888"/>
                </a:cxn>
                <a:cxn ang="0">
                  <a:pos x="connsiteX3889" y="connsiteY3889"/>
                </a:cxn>
                <a:cxn ang="0">
                  <a:pos x="connsiteX3890" y="connsiteY3890"/>
                </a:cxn>
                <a:cxn ang="0">
                  <a:pos x="connsiteX3891" y="connsiteY3891"/>
                </a:cxn>
                <a:cxn ang="0">
                  <a:pos x="connsiteX3892" y="connsiteY3892"/>
                </a:cxn>
                <a:cxn ang="0">
                  <a:pos x="connsiteX3893" y="connsiteY3893"/>
                </a:cxn>
              </a:cxnLst>
              <a:rect l="l" t="t" r="r" b="b"/>
              <a:pathLst>
                <a:path w="9550116" h="4691428">
                  <a:moveTo>
                    <a:pt x="9096453" y="4191611"/>
                  </a:moveTo>
                  <a:cubicBezTo>
                    <a:pt x="9103484" y="4195107"/>
                    <a:pt x="9103484" y="4209092"/>
                    <a:pt x="9117546" y="4205595"/>
                  </a:cubicBezTo>
                  <a:cubicBezTo>
                    <a:pt x="9110515" y="4223076"/>
                    <a:pt x="9128092" y="4223076"/>
                    <a:pt x="9124577" y="4237060"/>
                  </a:cubicBezTo>
                  <a:cubicBezTo>
                    <a:pt x="9114030" y="4237060"/>
                    <a:pt x="9121061" y="4251045"/>
                    <a:pt x="9117546" y="4258037"/>
                  </a:cubicBezTo>
                  <a:cubicBezTo>
                    <a:pt x="9117546" y="4258037"/>
                    <a:pt x="9106999" y="4254541"/>
                    <a:pt x="9103484" y="4258037"/>
                  </a:cubicBezTo>
                  <a:cubicBezTo>
                    <a:pt x="9099968" y="4261533"/>
                    <a:pt x="9099968" y="4275517"/>
                    <a:pt x="9096453" y="4289502"/>
                  </a:cubicBezTo>
                  <a:cubicBezTo>
                    <a:pt x="9085906" y="4299990"/>
                    <a:pt x="9085906" y="4286006"/>
                    <a:pt x="9071845" y="4296494"/>
                  </a:cubicBezTo>
                  <a:cubicBezTo>
                    <a:pt x="9054267" y="4306982"/>
                    <a:pt x="9057783" y="4327959"/>
                    <a:pt x="9050752" y="4341943"/>
                  </a:cubicBezTo>
                  <a:cubicBezTo>
                    <a:pt x="9050752" y="4345439"/>
                    <a:pt x="9033174" y="4348936"/>
                    <a:pt x="9040205" y="4369912"/>
                  </a:cubicBezTo>
                  <a:cubicBezTo>
                    <a:pt x="9026143" y="4366416"/>
                    <a:pt x="9026143" y="4373408"/>
                    <a:pt x="9026143" y="4380400"/>
                  </a:cubicBezTo>
                  <a:cubicBezTo>
                    <a:pt x="9008566" y="4362920"/>
                    <a:pt x="8976926" y="4397881"/>
                    <a:pt x="8973411" y="4362920"/>
                  </a:cubicBezTo>
                  <a:cubicBezTo>
                    <a:pt x="8969896" y="4362920"/>
                    <a:pt x="8955834" y="4373408"/>
                    <a:pt x="8948803" y="4369912"/>
                  </a:cubicBezTo>
                  <a:cubicBezTo>
                    <a:pt x="8945287" y="4369912"/>
                    <a:pt x="8938256" y="4355928"/>
                    <a:pt x="8941772" y="4355928"/>
                  </a:cubicBezTo>
                  <a:cubicBezTo>
                    <a:pt x="8927710" y="4355928"/>
                    <a:pt x="8955834" y="4380400"/>
                    <a:pt x="8927710" y="4369912"/>
                  </a:cubicBezTo>
                  <a:cubicBezTo>
                    <a:pt x="8924194" y="4359424"/>
                    <a:pt x="8934741" y="4348936"/>
                    <a:pt x="8941772" y="4341943"/>
                  </a:cubicBezTo>
                  <a:cubicBezTo>
                    <a:pt x="8941772" y="4341943"/>
                    <a:pt x="8952318" y="4338447"/>
                    <a:pt x="8952318" y="4334951"/>
                  </a:cubicBezTo>
                  <a:cubicBezTo>
                    <a:pt x="8955834" y="4334951"/>
                    <a:pt x="8952318" y="4324463"/>
                    <a:pt x="8952318" y="4324463"/>
                  </a:cubicBezTo>
                  <a:cubicBezTo>
                    <a:pt x="8955834" y="4320967"/>
                    <a:pt x="8966380" y="4324463"/>
                    <a:pt x="8966380" y="4324463"/>
                  </a:cubicBezTo>
                  <a:cubicBezTo>
                    <a:pt x="8969896" y="4320967"/>
                    <a:pt x="8969896" y="4310478"/>
                    <a:pt x="8973411" y="4310478"/>
                  </a:cubicBezTo>
                  <a:cubicBezTo>
                    <a:pt x="8980442" y="4306982"/>
                    <a:pt x="8994504" y="4310478"/>
                    <a:pt x="8998019" y="4303486"/>
                  </a:cubicBezTo>
                  <a:cubicBezTo>
                    <a:pt x="9005050" y="4292998"/>
                    <a:pt x="8998019" y="4292998"/>
                    <a:pt x="9012081" y="4289502"/>
                  </a:cubicBezTo>
                  <a:cubicBezTo>
                    <a:pt x="9026143" y="4289502"/>
                    <a:pt x="9019112" y="4279014"/>
                    <a:pt x="9026143" y="4272021"/>
                  </a:cubicBezTo>
                  <a:cubicBezTo>
                    <a:pt x="9026143" y="4268525"/>
                    <a:pt x="9047236" y="4286006"/>
                    <a:pt x="9040205" y="4258037"/>
                  </a:cubicBezTo>
                  <a:cubicBezTo>
                    <a:pt x="9050752" y="4254541"/>
                    <a:pt x="9050752" y="4265029"/>
                    <a:pt x="9057783" y="4265029"/>
                  </a:cubicBezTo>
                  <a:cubicBezTo>
                    <a:pt x="9057783" y="4251045"/>
                    <a:pt x="9050752" y="4251045"/>
                    <a:pt x="9050752" y="4237060"/>
                  </a:cubicBezTo>
                  <a:cubicBezTo>
                    <a:pt x="9075360" y="4244053"/>
                    <a:pt x="9071845" y="4216084"/>
                    <a:pt x="9078875" y="4205595"/>
                  </a:cubicBezTo>
                  <a:cubicBezTo>
                    <a:pt x="9082391" y="4198603"/>
                    <a:pt x="9099968" y="4205595"/>
                    <a:pt x="9096453" y="4191611"/>
                  </a:cubicBezTo>
                  <a:close/>
                  <a:moveTo>
                    <a:pt x="8448872" y="4190383"/>
                  </a:moveTo>
                  <a:cubicBezTo>
                    <a:pt x="8445363" y="4204433"/>
                    <a:pt x="8452381" y="4214971"/>
                    <a:pt x="8448872" y="4229021"/>
                  </a:cubicBezTo>
                  <a:cubicBezTo>
                    <a:pt x="8448872" y="4232533"/>
                    <a:pt x="8441854" y="4221996"/>
                    <a:pt x="8441854" y="4218483"/>
                  </a:cubicBezTo>
                  <a:cubicBezTo>
                    <a:pt x="8441854" y="4218483"/>
                    <a:pt x="8438345" y="4218483"/>
                    <a:pt x="8434836" y="4225508"/>
                  </a:cubicBezTo>
                  <a:cubicBezTo>
                    <a:pt x="8431327" y="4232533"/>
                    <a:pt x="8438345" y="4246583"/>
                    <a:pt x="8434836" y="4257121"/>
                  </a:cubicBezTo>
                  <a:cubicBezTo>
                    <a:pt x="8434836" y="4257121"/>
                    <a:pt x="8424309" y="4253608"/>
                    <a:pt x="8420800" y="4257121"/>
                  </a:cubicBezTo>
                  <a:cubicBezTo>
                    <a:pt x="8420800" y="4257121"/>
                    <a:pt x="8424309" y="4267658"/>
                    <a:pt x="8420800" y="4271171"/>
                  </a:cubicBezTo>
                  <a:cubicBezTo>
                    <a:pt x="8417292" y="4274683"/>
                    <a:pt x="8403256" y="4271171"/>
                    <a:pt x="8403256" y="4281708"/>
                  </a:cubicBezTo>
                  <a:cubicBezTo>
                    <a:pt x="8396238" y="4278196"/>
                    <a:pt x="8392729" y="4271171"/>
                    <a:pt x="8389220" y="4264146"/>
                  </a:cubicBezTo>
                  <a:cubicBezTo>
                    <a:pt x="8385711" y="4260633"/>
                    <a:pt x="8378693" y="4253608"/>
                    <a:pt x="8375184" y="4250096"/>
                  </a:cubicBezTo>
                  <a:cubicBezTo>
                    <a:pt x="8371675" y="4236046"/>
                    <a:pt x="8378693" y="4218483"/>
                    <a:pt x="8364657" y="4211458"/>
                  </a:cubicBezTo>
                  <a:cubicBezTo>
                    <a:pt x="8371675" y="4200921"/>
                    <a:pt x="8396238" y="4200921"/>
                    <a:pt x="8417292" y="4197408"/>
                  </a:cubicBezTo>
                  <a:cubicBezTo>
                    <a:pt x="8427818" y="4193896"/>
                    <a:pt x="8434836" y="4186871"/>
                    <a:pt x="8448872" y="4190383"/>
                  </a:cubicBezTo>
                  <a:close/>
                  <a:moveTo>
                    <a:pt x="9163274" y="4068325"/>
                  </a:moveTo>
                  <a:cubicBezTo>
                    <a:pt x="9170310" y="4068325"/>
                    <a:pt x="9170310" y="4071852"/>
                    <a:pt x="9170310" y="4075380"/>
                  </a:cubicBezTo>
                  <a:cubicBezTo>
                    <a:pt x="9170310" y="4085962"/>
                    <a:pt x="9184382" y="4075380"/>
                    <a:pt x="9184382" y="4075380"/>
                  </a:cubicBezTo>
                  <a:cubicBezTo>
                    <a:pt x="9201973" y="4085962"/>
                    <a:pt x="9194937" y="4110655"/>
                    <a:pt x="9237154" y="4100072"/>
                  </a:cubicBezTo>
                  <a:cubicBezTo>
                    <a:pt x="9237154" y="4110655"/>
                    <a:pt x="9237154" y="4121237"/>
                    <a:pt x="9237154" y="4135347"/>
                  </a:cubicBezTo>
                  <a:cubicBezTo>
                    <a:pt x="9230118" y="4135347"/>
                    <a:pt x="9223082" y="4135347"/>
                    <a:pt x="9216045" y="4135347"/>
                  </a:cubicBezTo>
                  <a:cubicBezTo>
                    <a:pt x="9216045" y="4142402"/>
                    <a:pt x="9216045" y="4145930"/>
                    <a:pt x="9209009" y="4145930"/>
                  </a:cubicBezTo>
                  <a:cubicBezTo>
                    <a:pt x="9223082" y="4163567"/>
                    <a:pt x="9205491" y="4167095"/>
                    <a:pt x="9201973" y="4184732"/>
                  </a:cubicBezTo>
                  <a:cubicBezTo>
                    <a:pt x="9201973" y="4191787"/>
                    <a:pt x="9180864" y="4195315"/>
                    <a:pt x="9194937" y="4198842"/>
                  </a:cubicBezTo>
                  <a:cubicBezTo>
                    <a:pt x="9198455" y="4212952"/>
                    <a:pt x="9173828" y="4202370"/>
                    <a:pt x="9163274" y="4205897"/>
                  </a:cubicBezTo>
                  <a:cubicBezTo>
                    <a:pt x="9166792" y="4195315"/>
                    <a:pt x="9156237" y="4195315"/>
                    <a:pt x="9156237" y="4184732"/>
                  </a:cubicBezTo>
                  <a:cubicBezTo>
                    <a:pt x="9156237" y="4174150"/>
                    <a:pt x="9163274" y="4174150"/>
                    <a:pt x="9170310" y="4174150"/>
                  </a:cubicBezTo>
                  <a:cubicBezTo>
                    <a:pt x="9159755" y="4163567"/>
                    <a:pt x="9156237" y="4145930"/>
                    <a:pt x="9131610" y="4152985"/>
                  </a:cubicBezTo>
                  <a:cubicBezTo>
                    <a:pt x="9128092" y="4135347"/>
                    <a:pt x="9149201" y="4135347"/>
                    <a:pt x="9156237" y="4128292"/>
                  </a:cubicBezTo>
                  <a:cubicBezTo>
                    <a:pt x="9159755" y="4093017"/>
                    <a:pt x="9156237" y="4093017"/>
                    <a:pt x="9163274" y="4068325"/>
                  </a:cubicBezTo>
                  <a:close/>
                  <a:moveTo>
                    <a:pt x="9123534" y="4009051"/>
                  </a:moveTo>
                  <a:cubicBezTo>
                    <a:pt x="9130830" y="4009051"/>
                    <a:pt x="9127182" y="4016039"/>
                    <a:pt x="9130830" y="4023027"/>
                  </a:cubicBezTo>
                  <a:cubicBezTo>
                    <a:pt x="9123534" y="4030015"/>
                    <a:pt x="9160011" y="4033509"/>
                    <a:pt x="9149068" y="4040497"/>
                  </a:cubicBezTo>
                  <a:cubicBezTo>
                    <a:pt x="9138125" y="4054473"/>
                    <a:pt x="9163658" y="4043991"/>
                    <a:pt x="9156363" y="4075437"/>
                  </a:cubicBezTo>
                  <a:cubicBezTo>
                    <a:pt x="9145420" y="4075437"/>
                    <a:pt x="9138125" y="4064955"/>
                    <a:pt x="9138125" y="4075437"/>
                  </a:cubicBezTo>
                  <a:cubicBezTo>
                    <a:pt x="9127182" y="4064955"/>
                    <a:pt x="9123534" y="4037003"/>
                    <a:pt x="9116239" y="4023027"/>
                  </a:cubicBezTo>
                  <a:cubicBezTo>
                    <a:pt x="9123534" y="4023027"/>
                    <a:pt x="9119887" y="4016039"/>
                    <a:pt x="9123534" y="4009051"/>
                  </a:cubicBezTo>
                  <a:close/>
                  <a:moveTo>
                    <a:pt x="5790138" y="3359418"/>
                  </a:moveTo>
                  <a:cubicBezTo>
                    <a:pt x="5797210" y="3362952"/>
                    <a:pt x="5804281" y="3366485"/>
                    <a:pt x="5814888" y="3362952"/>
                  </a:cubicBezTo>
                  <a:cubicBezTo>
                    <a:pt x="5804281" y="3398288"/>
                    <a:pt x="5839637" y="3458359"/>
                    <a:pt x="5804281" y="3483094"/>
                  </a:cubicBezTo>
                  <a:cubicBezTo>
                    <a:pt x="5804281" y="3511363"/>
                    <a:pt x="5800745" y="3536098"/>
                    <a:pt x="5790138" y="3560834"/>
                  </a:cubicBezTo>
                  <a:cubicBezTo>
                    <a:pt x="5786603" y="3574968"/>
                    <a:pt x="5783067" y="3592636"/>
                    <a:pt x="5768925" y="3596170"/>
                  </a:cubicBezTo>
                  <a:cubicBezTo>
                    <a:pt x="5775996" y="3610304"/>
                    <a:pt x="5765389" y="3624438"/>
                    <a:pt x="5765389" y="3635039"/>
                  </a:cubicBezTo>
                  <a:cubicBezTo>
                    <a:pt x="5761853" y="3638573"/>
                    <a:pt x="5765389" y="3645640"/>
                    <a:pt x="5765389" y="3649174"/>
                  </a:cubicBezTo>
                  <a:cubicBezTo>
                    <a:pt x="5761853" y="3649174"/>
                    <a:pt x="5751247" y="3652707"/>
                    <a:pt x="5751247" y="3652707"/>
                  </a:cubicBezTo>
                  <a:cubicBezTo>
                    <a:pt x="5747711" y="3666842"/>
                    <a:pt x="5751247" y="3680976"/>
                    <a:pt x="5744175" y="3695111"/>
                  </a:cubicBezTo>
                  <a:cubicBezTo>
                    <a:pt x="5744175" y="3695111"/>
                    <a:pt x="5737104" y="3695111"/>
                    <a:pt x="5737104" y="3698644"/>
                  </a:cubicBezTo>
                  <a:cubicBezTo>
                    <a:pt x="5737104" y="3705711"/>
                    <a:pt x="5726497" y="3709245"/>
                    <a:pt x="5730033" y="3719846"/>
                  </a:cubicBezTo>
                  <a:cubicBezTo>
                    <a:pt x="5712355" y="3726913"/>
                    <a:pt x="5691141" y="3726913"/>
                    <a:pt x="5666392" y="3726913"/>
                  </a:cubicBezTo>
                  <a:cubicBezTo>
                    <a:pt x="5666392" y="3709245"/>
                    <a:pt x="5652250" y="3712779"/>
                    <a:pt x="5659320" y="3695111"/>
                  </a:cubicBezTo>
                  <a:cubicBezTo>
                    <a:pt x="5652250" y="3695111"/>
                    <a:pt x="5652250" y="3684510"/>
                    <a:pt x="5652250" y="3680976"/>
                  </a:cubicBezTo>
                  <a:cubicBezTo>
                    <a:pt x="5645178" y="3680976"/>
                    <a:pt x="5641643" y="3677443"/>
                    <a:pt x="5638107" y="3673909"/>
                  </a:cubicBezTo>
                  <a:cubicBezTo>
                    <a:pt x="5638107" y="3666842"/>
                    <a:pt x="5638107" y="3656241"/>
                    <a:pt x="5638107" y="3649174"/>
                  </a:cubicBezTo>
                  <a:cubicBezTo>
                    <a:pt x="5638107" y="3642106"/>
                    <a:pt x="5645178" y="3642106"/>
                    <a:pt x="5645178" y="3642106"/>
                  </a:cubicBezTo>
                  <a:cubicBezTo>
                    <a:pt x="5645178" y="3635039"/>
                    <a:pt x="5638107" y="3635039"/>
                    <a:pt x="5638107" y="3635039"/>
                  </a:cubicBezTo>
                  <a:cubicBezTo>
                    <a:pt x="5641643" y="3624438"/>
                    <a:pt x="5648714" y="3613838"/>
                    <a:pt x="5652250" y="3606770"/>
                  </a:cubicBezTo>
                  <a:cubicBezTo>
                    <a:pt x="5652250" y="3606770"/>
                    <a:pt x="5648714" y="3596170"/>
                    <a:pt x="5652250" y="3596170"/>
                  </a:cubicBezTo>
                  <a:cubicBezTo>
                    <a:pt x="5652250" y="3592636"/>
                    <a:pt x="5666392" y="3589102"/>
                    <a:pt x="5666392" y="3589102"/>
                  </a:cubicBezTo>
                  <a:cubicBezTo>
                    <a:pt x="5669927" y="3578502"/>
                    <a:pt x="5655785" y="3532565"/>
                    <a:pt x="5676999" y="3553766"/>
                  </a:cubicBezTo>
                  <a:cubicBezTo>
                    <a:pt x="5680534" y="3539632"/>
                    <a:pt x="5666392" y="3546699"/>
                    <a:pt x="5666392" y="3536098"/>
                  </a:cubicBezTo>
                  <a:cubicBezTo>
                    <a:pt x="5666392" y="3521964"/>
                    <a:pt x="5666392" y="3507829"/>
                    <a:pt x="5666392" y="3497229"/>
                  </a:cubicBezTo>
                  <a:cubicBezTo>
                    <a:pt x="5676999" y="3497229"/>
                    <a:pt x="5676999" y="3490161"/>
                    <a:pt x="5676999" y="3483094"/>
                  </a:cubicBezTo>
                  <a:cubicBezTo>
                    <a:pt x="5691141" y="3486628"/>
                    <a:pt x="5691141" y="3472493"/>
                    <a:pt x="5698213" y="3468960"/>
                  </a:cubicBezTo>
                  <a:cubicBezTo>
                    <a:pt x="5705283" y="3465426"/>
                    <a:pt x="5733569" y="3468960"/>
                    <a:pt x="5730033" y="3444225"/>
                  </a:cubicBezTo>
                  <a:cubicBezTo>
                    <a:pt x="5740640" y="3440691"/>
                    <a:pt x="5740640" y="3451292"/>
                    <a:pt x="5751247" y="3451292"/>
                  </a:cubicBezTo>
                  <a:cubicBezTo>
                    <a:pt x="5744175" y="3430090"/>
                    <a:pt x="5758318" y="3426557"/>
                    <a:pt x="5758318" y="3408888"/>
                  </a:cubicBezTo>
                  <a:cubicBezTo>
                    <a:pt x="5775996" y="3419489"/>
                    <a:pt x="5772460" y="3366485"/>
                    <a:pt x="5775996" y="3405355"/>
                  </a:cubicBezTo>
                  <a:cubicBezTo>
                    <a:pt x="5800745" y="3394754"/>
                    <a:pt x="5779531" y="3366485"/>
                    <a:pt x="5790138" y="3359418"/>
                  </a:cubicBezTo>
                  <a:close/>
                  <a:moveTo>
                    <a:pt x="8289337" y="3354511"/>
                  </a:moveTo>
                  <a:cubicBezTo>
                    <a:pt x="8303423" y="3350996"/>
                    <a:pt x="8292859" y="3372083"/>
                    <a:pt x="8303423" y="3379112"/>
                  </a:cubicBezTo>
                  <a:cubicBezTo>
                    <a:pt x="8303423" y="3379112"/>
                    <a:pt x="8310467" y="3379112"/>
                    <a:pt x="8310467" y="3379112"/>
                  </a:cubicBezTo>
                  <a:cubicBezTo>
                    <a:pt x="8313988" y="3389655"/>
                    <a:pt x="8317510" y="3403713"/>
                    <a:pt x="8321031" y="3410742"/>
                  </a:cubicBezTo>
                  <a:cubicBezTo>
                    <a:pt x="8328075" y="3424799"/>
                    <a:pt x="8342161" y="3431828"/>
                    <a:pt x="8342161" y="3445886"/>
                  </a:cubicBezTo>
                  <a:cubicBezTo>
                    <a:pt x="8359769" y="3428314"/>
                    <a:pt x="8349204" y="3456429"/>
                    <a:pt x="8370334" y="3452915"/>
                  </a:cubicBezTo>
                  <a:cubicBezTo>
                    <a:pt x="8366813" y="3466973"/>
                    <a:pt x="8366813" y="3481030"/>
                    <a:pt x="8373856" y="3491574"/>
                  </a:cubicBezTo>
                  <a:cubicBezTo>
                    <a:pt x="8384421" y="3502117"/>
                    <a:pt x="8373856" y="3516175"/>
                    <a:pt x="8380899" y="3537261"/>
                  </a:cubicBezTo>
                  <a:cubicBezTo>
                    <a:pt x="8398507" y="3516175"/>
                    <a:pt x="8384421" y="3533747"/>
                    <a:pt x="8409072" y="3537261"/>
                  </a:cubicBezTo>
                  <a:cubicBezTo>
                    <a:pt x="8409072" y="3547805"/>
                    <a:pt x="8402029" y="3547805"/>
                    <a:pt x="8402029" y="3554833"/>
                  </a:cubicBezTo>
                  <a:cubicBezTo>
                    <a:pt x="8412594" y="3565377"/>
                    <a:pt x="8430202" y="3565377"/>
                    <a:pt x="8426680" y="3589978"/>
                  </a:cubicBezTo>
                  <a:cubicBezTo>
                    <a:pt x="8433723" y="3589978"/>
                    <a:pt x="8444288" y="3586463"/>
                    <a:pt x="8447810" y="3589978"/>
                  </a:cubicBezTo>
                  <a:cubicBezTo>
                    <a:pt x="8447810" y="3589978"/>
                    <a:pt x="8444288" y="3600521"/>
                    <a:pt x="8447810" y="3604036"/>
                  </a:cubicBezTo>
                  <a:cubicBezTo>
                    <a:pt x="8447810" y="3604036"/>
                    <a:pt x="8458375" y="3600521"/>
                    <a:pt x="8461896" y="3604036"/>
                  </a:cubicBezTo>
                  <a:cubicBezTo>
                    <a:pt x="8468940" y="3611064"/>
                    <a:pt x="8465418" y="3632151"/>
                    <a:pt x="8486548" y="3628637"/>
                  </a:cubicBezTo>
                  <a:cubicBezTo>
                    <a:pt x="8486548" y="3646209"/>
                    <a:pt x="8497113" y="3663781"/>
                    <a:pt x="8507677" y="3674324"/>
                  </a:cubicBezTo>
                  <a:cubicBezTo>
                    <a:pt x="8511199" y="3681353"/>
                    <a:pt x="8514721" y="3688382"/>
                    <a:pt x="8518242" y="3695411"/>
                  </a:cubicBezTo>
                  <a:cubicBezTo>
                    <a:pt x="8521764" y="3695411"/>
                    <a:pt x="8528807" y="3691896"/>
                    <a:pt x="8532329" y="3695411"/>
                  </a:cubicBezTo>
                  <a:cubicBezTo>
                    <a:pt x="8535850" y="3695411"/>
                    <a:pt x="8528807" y="3705954"/>
                    <a:pt x="8532329" y="3705954"/>
                  </a:cubicBezTo>
                  <a:cubicBezTo>
                    <a:pt x="8539372" y="3712983"/>
                    <a:pt x="8549937" y="3709469"/>
                    <a:pt x="8546415" y="3705954"/>
                  </a:cubicBezTo>
                  <a:cubicBezTo>
                    <a:pt x="8560502" y="3720012"/>
                    <a:pt x="8549937" y="3737584"/>
                    <a:pt x="8571067" y="3734070"/>
                  </a:cubicBezTo>
                  <a:cubicBezTo>
                    <a:pt x="8556980" y="3751642"/>
                    <a:pt x="8574588" y="3776243"/>
                    <a:pt x="8578110" y="3804358"/>
                  </a:cubicBezTo>
                  <a:cubicBezTo>
                    <a:pt x="8581632" y="3821930"/>
                    <a:pt x="8571067" y="3835988"/>
                    <a:pt x="8585153" y="3843017"/>
                  </a:cubicBezTo>
                  <a:cubicBezTo>
                    <a:pt x="8571067" y="3853560"/>
                    <a:pt x="8574588" y="3864104"/>
                    <a:pt x="8571067" y="3892219"/>
                  </a:cubicBezTo>
                  <a:cubicBezTo>
                    <a:pt x="8571067" y="3888705"/>
                    <a:pt x="8560502" y="3892219"/>
                    <a:pt x="8564023" y="3895733"/>
                  </a:cubicBezTo>
                  <a:cubicBezTo>
                    <a:pt x="8567545" y="3895733"/>
                    <a:pt x="8571067" y="3895733"/>
                    <a:pt x="8571067" y="3895733"/>
                  </a:cubicBezTo>
                  <a:cubicBezTo>
                    <a:pt x="8571067" y="3899248"/>
                    <a:pt x="8567545" y="3913306"/>
                    <a:pt x="8564023" y="3916820"/>
                  </a:cubicBezTo>
                  <a:cubicBezTo>
                    <a:pt x="8564023" y="3916820"/>
                    <a:pt x="8553459" y="3923849"/>
                    <a:pt x="8553459" y="3923849"/>
                  </a:cubicBezTo>
                  <a:cubicBezTo>
                    <a:pt x="8549937" y="3930878"/>
                    <a:pt x="8564023" y="3941421"/>
                    <a:pt x="8553459" y="3955479"/>
                  </a:cubicBezTo>
                  <a:cubicBezTo>
                    <a:pt x="8539372" y="3955479"/>
                    <a:pt x="8542894" y="3973051"/>
                    <a:pt x="8525286" y="3969537"/>
                  </a:cubicBezTo>
                  <a:cubicBezTo>
                    <a:pt x="8528807" y="3983594"/>
                    <a:pt x="8525286" y="3990623"/>
                    <a:pt x="8514721" y="3990623"/>
                  </a:cubicBezTo>
                  <a:cubicBezTo>
                    <a:pt x="8518242" y="4015224"/>
                    <a:pt x="8504156" y="4022253"/>
                    <a:pt x="8507677" y="4046854"/>
                  </a:cubicBezTo>
                  <a:cubicBezTo>
                    <a:pt x="8479504" y="4043340"/>
                    <a:pt x="8483026" y="4067941"/>
                    <a:pt x="8479504" y="4085513"/>
                  </a:cubicBezTo>
                  <a:cubicBezTo>
                    <a:pt x="8472461" y="4085513"/>
                    <a:pt x="8461896" y="4085513"/>
                    <a:pt x="8461896" y="4092542"/>
                  </a:cubicBezTo>
                  <a:cubicBezTo>
                    <a:pt x="8458375" y="4106599"/>
                    <a:pt x="8433723" y="4106599"/>
                    <a:pt x="8419637" y="4113628"/>
                  </a:cubicBezTo>
                  <a:cubicBezTo>
                    <a:pt x="8416115" y="4117143"/>
                    <a:pt x="8412594" y="4124172"/>
                    <a:pt x="8409072" y="4127686"/>
                  </a:cubicBezTo>
                  <a:cubicBezTo>
                    <a:pt x="8402029" y="4127686"/>
                    <a:pt x="8394986" y="4124172"/>
                    <a:pt x="8394986" y="4134715"/>
                  </a:cubicBezTo>
                  <a:cubicBezTo>
                    <a:pt x="8380899" y="4124172"/>
                    <a:pt x="8373856" y="4110114"/>
                    <a:pt x="8356248" y="4106599"/>
                  </a:cubicBezTo>
                  <a:cubicBezTo>
                    <a:pt x="8342161" y="4099571"/>
                    <a:pt x="8345683" y="4117143"/>
                    <a:pt x="8342161" y="4120657"/>
                  </a:cubicBezTo>
                  <a:cubicBezTo>
                    <a:pt x="8328075" y="4127686"/>
                    <a:pt x="8306945" y="4117143"/>
                    <a:pt x="8296380" y="4134715"/>
                  </a:cubicBezTo>
                  <a:cubicBezTo>
                    <a:pt x="8271729" y="4120657"/>
                    <a:pt x="8254121" y="4103085"/>
                    <a:pt x="8225948" y="4099571"/>
                  </a:cubicBezTo>
                  <a:cubicBezTo>
                    <a:pt x="8232991" y="4092542"/>
                    <a:pt x="8232991" y="4085513"/>
                    <a:pt x="8225948" y="4067941"/>
                  </a:cubicBezTo>
                  <a:cubicBezTo>
                    <a:pt x="8222426" y="4064426"/>
                    <a:pt x="8218904" y="4067941"/>
                    <a:pt x="8218904" y="4060912"/>
                  </a:cubicBezTo>
                  <a:cubicBezTo>
                    <a:pt x="8218904" y="4060912"/>
                    <a:pt x="8218904" y="4053883"/>
                    <a:pt x="8218904" y="4053883"/>
                  </a:cubicBezTo>
                  <a:cubicBezTo>
                    <a:pt x="8215383" y="4046854"/>
                    <a:pt x="8197775" y="4043340"/>
                    <a:pt x="8211861" y="4039825"/>
                  </a:cubicBezTo>
                  <a:cubicBezTo>
                    <a:pt x="8208340" y="4036311"/>
                    <a:pt x="8180167" y="4022253"/>
                    <a:pt x="8176645" y="4036311"/>
                  </a:cubicBezTo>
                  <a:cubicBezTo>
                    <a:pt x="8169602" y="4025768"/>
                    <a:pt x="8169602" y="4008195"/>
                    <a:pt x="8159037" y="4001167"/>
                  </a:cubicBezTo>
                  <a:cubicBezTo>
                    <a:pt x="8155515" y="3987109"/>
                    <a:pt x="8162558" y="3983594"/>
                    <a:pt x="8166080" y="3976565"/>
                  </a:cubicBezTo>
                  <a:cubicBezTo>
                    <a:pt x="8159037" y="3969537"/>
                    <a:pt x="8151994" y="3973051"/>
                    <a:pt x="8130864" y="3969537"/>
                  </a:cubicBezTo>
                  <a:cubicBezTo>
                    <a:pt x="8120299" y="3976565"/>
                    <a:pt x="8120299" y="4001167"/>
                    <a:pt x="8092126" y="3994138"/>
                  </a:cubicBezTo>
                  <a:cubicBezTo>
                    <a:pt x="8099169" y="3969537"/>
                    <a:pt x="8074518" y="3976565"/>
                    <a:pt x="8081561" y="3948450"/>
                  </a:cubicBezTo>
                  <a:cubicBezTo>
                    <a:pt x="8063953" y="3948450"/>
                    <a:pt x="8060431" y="3937907"/>
                    <a:pt x="8039302" y="3941421"/>
                  </a:cubicBezTo>
                  <a:cubicBezTo>
                    <a:pt x="8039302" y="3937907"/>
                    <a:pt x="8049867" y="3937907"/>
                    <a:pt x="8053388" y="3937907"/>
                  </a:cubicBezTo>
                  <a:cubicBezTo>
                    <a:pt x="8035780" y="3916820"/>
                    <a:pt x="8021694" y="3934392"/>
                    <a:pt x="7986477" y="3930878"/>
                  </a:cubicBezTo>
                  <a:cubicBezTo>
                    <a:pt x="7965348" y="3923849"/>
                    <a:pt x="7947740" y="3916820"/>
                    <a:pt x="7930131" y="3909791"/>
                  </a:cubicBezTo>
                  <a:cubicBezTo>
                    <a:pt x="7912523" y="3916820"/>
                    <a:pt x="7894915" y="3913306"/>
                    <a:pt x="7887872" y="3930878"/>
                  </a:cubicBezTo>
                  <a:cubicBezTo>
                    <a:pt x="7880829" y="3930878"/>
                    <a:pt x="7870264" y="3927363"/>
                    <a:pt x="7863221" y="3930878"/>
                  </a:cubicBezTo>
                  <a:cubicBezTo>
                    <a:pt x="7856177" y="3930878"/>
                    <a:pt x="7859699" y="3934392"/>
                    <a:pt x="7856177" y="3937907"/>
                  </a:cubicBezTo>
                  <a:cubicBezTo>
                    <a:pt x="7845612" y="3937907"/>
                    <a:pt x="7849134" y="3923849"/>
                    <a:pt x="7838569" y="3941421"/>
                  </a:cubicBezTo>
                  <a:cubicBezTo>
                    <a:pt x="7835048" y="3944936"/>
                    <a:pt x="7828004" y="3948450"/>
                    <a:pt x="7831526" y="3955479"/>
                  </a:cubicBezTo>
                  <a:cubicBezTo>
                    <a:pt x="7820961" y="3948450"/>
                    <a:pt x="7817440" y="3934392"/>
                    <a:pt x="7817440" y="3962508"/>
                  </a:cubicBezTo>
                  <a:cubicBezTo>
                    <a:pt x="7810396" y="3962508"/>
                    <a:pt x="7810396" y="3955479"/>
                    <a:pt x="7803353" y="3955479"/>
                  </a:cubicBezTo>
                  <a:cubicBezTo>
                    <a:pt x="7796310" y="3955479"/>
                    <a:pt x="7803353" y="3962508"/>
                    <a:pt x="7803353" y="3962508"/>
                  </a:cubicBezTo>
                  <a:cubicBezTo>
                    <a:pt x="7796310" y="3976565"/>
                    <a:pt x="7775180" y="3969537"/>
                    <a:pt x="7771658" y="3990623"/>
                  </a:cubicBezTo>
                  <a:cubicBezTo>
                    <a:pt x="7754050" y="3976565"/>
                    <a:pt x="7715312" y="3983594"/>
                    <a:pt x="7687139" y="3983594"/>
                  </a:cubicBezTo>
                  <a:cubicBezTo>
                    <a:pt x="7676575" y="3980080"/>
                    <a:pt x="7683618" y="3994138"/>
                    <a:pt x="7680096" y="3994138"/>
                  </a:cubicBezTo>
                  <a:cubicBezTo>
                    <a:pt x="7676575" y="3997652"/>
                    <a:pt x="7669531" y="3994138"/>
                    <a:pt x="7666010" y="3994138"/>
                  </a:cubicBezTo>
                  <a:cubicBezTo>
                    <a:pt x="7658967" y="3997652"/>
                    <a:pt x="7655445" y="4001167"/>
                    <a:pt x="7644880" y="4001167"/>
                  </a:cubicBezTo>
                  <a:cubicBezTo>
                    <a:pt x="7627272" y="4008195"/>
                    <a:pt x="7595577" y="4022253"/>
                    <a:pt x="7553318" y="4015224"/>
                  </a:cubicBezTo>
                  <a:cubicBezTo>
                    <a:pt x="7556839" y="3997652"/>
                    <a:pt x="7553318" y="3976565"/>
                    <a:pt x="7574448" y="3976565"/>
                  </a:cubicBezTo>
                  <a:cubicBezTo>
                    <a:pt x="7570926" y="3966022"/>
                    <a:pt x="7581491" y="3944936"/>
                    <a:pt x="7567404" y="3941421"/>
                  </a:cubicBezTo>
                  <a:cubicBezTo>
                    <a:pt x="7549796" y="3941421"/>
                    <a:pt x="7574448" y="3937907"/>
                    <a:pt x="7567404" y="3916820"/>
                  </a:cubicBezTo>
                  <a:cubicBezTo>
                    <a:pt x="7560361" y="3899248"/>
                    <a:pt x="7560361" y="3930878"/>
                    <a:pt x="7553318" y="3902762"/>
                  </a:cubicBezTo>
                  <a:cubicBezTo>
                    <a:pt x="7553318" y="3902762"/>
                    <a:pt x="7556839" y="3892219"/>
                    <a:pt x="7553318" y="3892219"/>
                  </a:cubicBezTo>
                  <a:cubicBezTo>
                    <a:pt x="7546275" y="3881676"/>
                    <a:pt x="7556839" y="3888705"/>
                    <a:pt x="7553318" y="3878161"/>
                  </a:cubicBezTo>
                  <a:cubicBezTo>
                    <a:pt x="7553318" y="3864104"/>
                    <a:pt x="7539231" y="3853560"/>
                    <a:pt x="7549796" y="3843017"/>
                  </a:cubicBezTo>
                  <a:cubicBezTo>
                    <a:pt x="7549796" y="3835988"/>
                    <a:pt x="7539231" y="3843017"/>
                    <a:pt x="7535710" y="3839503"/>
                  </a:cubicBezTo>
                  <a:cubicBezTo>
                    <a:pt x="7532188" y="3835988"/>
                    <a:pt x="7535710" y="3828959"/>
                    <a:pt x="7535710" y="3825445"/>
                  </a:cubicBezTo>
                  <a:cubicBezTo>
                    <a:pt x="7535710" y="3825445"/>
                    <a:pt x="7528666" y="3804358"/>
                    <a:pt x="7528666" y="3804358"/>
                  </a:cubicBezTo>
                  <a:cubicBezTo>
                    <a:pt x="7518102" y="3797329"/>
                    <a:pt x="7532188" y="3800844"/>
                    <a:pt x="7528666" y="3793815"/>
                  </a:cubicBezTo>
                  <a:cubicBezTo>
                    <a:pt x="7525145" y="3783272"/>
                    <a:pt x="7511058" y="3779757"/>
                    <a:pt x="7514580" y="3765699"/>
                  </a:cubicBezTo>
                  <a:cubicBezTo>
                    <a:pt x="7532188" y="3769214"/>
                    <a:pt x="7521623" y="3741098"/>
                    <a:pt x="7535710" y="3741098"/>
                  </a:cubicBezTo>
                  <a:cubicBezTo>
                    <a:pt x="7535710" y="3730555"/>
                    <a:pt x="7525145" y="3737584"/>
                    <a:pt x="7521623" y="3734070"/>
                  </a:cubicBezTo>
                  <a:cubicBezTo>
                    <a:pt x="7518102" y="3727041"/>
                    <a:pt x="7525145" y="3709469"/>
                    <a:pt x="7507537" y="3712983"/>
                  </a:cubicBezTo>
                  <a:cubicBezTo>
                    <a:pt x="7504015" y="3684867"/>
                    <a:pt x="7518102" y="3670810"/>
                    <a:pt x="7521623" y="3649723"/>
                  </a:cubicBezTo>
                  <a:cubicBezTo>
                    <a:pt x="7528666" y="3660266"/>
                    <a:pt x="7553318" y="3653238"/>
                    <a:pt x="7553318" y="3635665"/>
                  </a:cubicBezTo>
                  <a:cubicBezTo>
                    <a:pt x="7556839" y="3621608"/>
                    <a:pt x="7595577" y="3632151"/>
                    <a:pt x="7595577" y="3604036"/>
                  </a:cubicBezTo>
                  <a:cubicBezTo>
                    <a:pt x="7630794" y="3607550"/>
                    <a:pt x="7648402" y="3589978"/>
                    <a:pt x="7680096" y="3589978"/>
                  </a:cubicBezTo>
                  <a:cubicBezTo>
                    <a:pt x="7687139" y="3589978"/>
                    <a:pt x="7680096" y="3579434"/>
                    <a:pt x="7680096" y="3582949"/>
                  </a:cubicBezTo>
                  <a:cubicBezTo>
                    <a:pt x="7690661" y="3568891"/>
                    <a:pt x="7711791" y="3579434"/>
                    <a:pt x="7711791" y="3554833"/>
                  </a:cubicBezTo>
                  <a:cubicBezTo>
                    <a:pt x="7718834" y="3558348"/>
                    <a:pt x="7718834" y="3561862"/>
                    <a:pt x="7725877" y="3561862"/>
                  </a:cubicBezTo>
                  <a:cubicBezTo>
                    <a:pt x="7739964" y="3565377"/>
                    <a:pt x="7722356" y="3533747"/>
                    <a:pt x="7743485" y="3544290"/>
                  </a:cubicBezTo>
                  <a:cubicBezTo>
                    <a:pt x="7739964" y="3516175"/>
                    <a:pt x="7743485" y="3519689"/>
                    <a:pt x="7743485" y="3491574"/>
                  </a:cubicBezTo>
                  <a:cubicBezTo>
                    <a:pt x="7761094" y="3491574"/>
                    <a:pt x="7771658" y="3498603"/>
                    <a:pt x="7785745" y="3505631"/>
                  </a:cubicBezTo>
                  <a:cubicBezTo>
                    <a:pt x="7792788" y="3498603"/>
                    <a:pt x="7792788" y="3488059"/>
                    <a:pt x="7803353" y="3491574"/>
                  </a:cubicBezTo>
                  <a:cubicBezTo>
                    <a:pt x="7796310" y="3477516"/>
                    <a:pt x="7820961" y="3466973"/>
                    <a:pt x="7803353" y="3463458"/>
                  </a:cubicBezTo>
                  <a:cubicBezTo>
                    <a:pt x="7806875" y="3456429"/>
                    <a:pt x="7817440" y="3456429"/>
                    <a:pt x="7817440" y="3445886"/>
                  </a:cubicBezTo>
                  <a:cubicBezTo>
                    <a:pt x="7838569" y="3449400"/>
                    <a:pt x="7824483" y="3421285"/>
                    <a:pt x="7849134" y="3431828"/>
                  </a:cubicBezTo>
                  <a:cubicBezTo>
                    <a:pt x="7856177" y="3424799"/>
                    <a:pt x="7863221" y="3417771"/>
                    <a:pt x="7870264" y="3410742"/>
                  </a:cubicBezTo>
                  <a:cubicBezTo>
                    <a:pt x="7877307" y="3417771"/>
                    <a:pt x="7887872" y="3421285"/>
                    <a:pt x="7901958" y="3417771"/>
                  </a:cubicBezTo>
                  <a:cubicBezTo>
                    <a:pt x="7887872" y="3431828"/>
                    <a:pt x="7905480" y="3424799"/>
                    <a:pt x="7909002" y="3431828"/>
                  </a:cubicBezTo>
                  <a:cubicBezTo>
                    <a:pt x="7909002" y="3431828"/>
                    <a:pt x="7909002" y="3438857"/>
                    <a:pt x="7909002" y="3438857"/>
                  </a:cubicBezTo>
                  <a:cubicBezTo>
                    <a:pt x="7912523" y="3438857"/>
                    <a:pt x="7919567" y="3435343"/>
                    <a:pt x="7923088" y="3438857"/>
                  </a:cubicBezTo>
                  <a:cubicBezTo>
                    <a:pt x="7923088" y="3438857"/>
                    <a:pt x="7930131" y="3456429"/>
                    <a:pt x="7947740" y="3452915"/>
                  </a:cubicBezTo>
                  <a:cubicBezTo>
                    <a:pt x="7958304" y="3456429"/>
                    <a:pt x="7951261" y="3417771"/>
                    <a:pt x="7937175" y="3424799"/>
                  </a:cubicBezTo>
                  <a:cubicBezTo>
                    <a:pt x="7940696" y="3417771"/>
                    <a:pt x="7947740" y="3414256"/>
                    <a:pt x="7954783" y="3410742"/>
                  </a:cubicBezTo>
                  <a:cubicBezTo>
                    <a:pt x="7954783" y="3396684"/>
                    <a:pt x="7965348" y="3386141"/>
                    <a:pt x="7982956" y="3386141"/>
                  </a:cubicBezTo>
                  <a:cubicBezTo>
                    <a:pt x="7979434" y="3372083"/>
                    <a:pt x="7986477" y="3365054"/>
                    <a:pt x="8000564" y="3365054"/>
                  </a:cubicBezTo>
                  <a:cubicBezTo>
                    <a:pt x="7989999" y="3386141"/>
                    <a:pt x="7997042" y="3375597"/>
                    <a:pt x="8014650" y="3372083"/>
                  </a:cubicBezTo>
                  <a:cubicBezTo>
                    <a:pt x="8042823" y="3340453"/>
                    <a:pt x="8095648" y="3372083"/>
                    <a:pt x="8130864" y="3372083"/>
                  </a:cubicBezTo>
                  <a:cubicBezTo>
                    <a:pt x="8130864" y="3382626"/>
                    <a:pt x="8130864" y="3396684"/>
                    <a:pt x="8130864" y="3407227"/>
                  </a:cubicBezTo>
                  <a:cubicBezTo>
                    <a:pt x="8127342" y="3407227"/>
                    <a:pt x="8120299" y="3407227"/>
                    <a:pt x="8113256" y="3407227"/>
                  </a:cubicBezTo>
                  <a:cubicBezTo>
                    <a:pt x="8120299" y="3414256"/>
                    <a:pt x="8116777" y="3417771"/>
                    <a:pt x="8106213" y="3417771"/>
                  </a:cubicBezTo>
                  <a:cubicBezTo>
                    <a:pt x="8116777" y="3431828"/>
                    <a:pt x="8106213" y="3428314"/>
                    <a:pt x="8106213" y="3445886"/>
                  </a:cubicBezTo>
                  <a:cubicBezTo>
                    <a:pt x="8113256" y="3456429"/>
                    <a:pt x="8123821" y="3459944"/>
                    <a:pt x="8137907" y="3459944"/>
                  </a:cubicBezTo>
                  <a:cubicBezTo>
                    <a:pt x="8141429" y="3488059"/>
                    <a:pt x="8183688" y="3474001"/>
                    <a:pt x="8183688" y="3505631"/>
                  </a:cubicBezTo>
                  <a:cubicBezTo>
                    <a:pt x="8201296" y="3505631"/>
                    <a:pt x="8222426" y="3502117"/>
                    <a:pt x="8229469" y="3509146"/>
                  </a:cubicBezTo>
                  <a:cubicBezTo>
                    <a:pt x="8243556" y="3509146"/>
                    <a:pt x="8232991" y="3481030"/>
                    <a:pt x="8257642" y="3491574"/>
                  </a:cubicBezTo>
                  <a:cubicBezTo>
                    <a:pt x="8254121" y="3488059"/>
                    <a:pt x="8247077" y="3470487"/>
                    <a:pt x="8257642" y="3470487"/>
                  </a:cubicBezTo>
                  <a:cubicBezTo>
                    <a:pt x="8264686" y="3470487"/>
                    <a:pt x="8254121" y="3459944"/>
                    <a:pt x="8257642" y="3452915"/>
                  </a:cubicBezTo>
                  <a:cubicBezTo>
                    <a:pt x="8257642" y="3452915"/>
                    <a:pt x="8264686" y="3449400"/>
                    <a:pt x="8264686" y="3445886"/>
                  </a:cubicBezTo>
                  <a:cubicBezTo>
                    <a:pt x="8264686" y="3438857"/>
                    <a:pt x="8271729" y="3431828"/>
                    <a:pt x="8271729" y="3417771"/>
                  </a:cubicBezTo>
                  <a:cubicBezTo>
                    <a:pt x="8268207" y="3414256"/>
                    <a:pt x="8261164" y="3407227"/>
                    <a:pt x="8271729" y="3386141"/>
                  </a:cubicBezTo>
                  <a:cubicBezTo>
                    <a:pt x="8271729" y="3386141"/>
                    <a:pt x="8282294" y="3386141"/>
                    <a:pt x="8282294" y="3386141"/>
                  </a:cubicBezTo>
                  <a:cubicBezTo>
                    <a:pt x="8289337" y="3379112"/>
                    <a:pt x="8282294" y="3358025"/>
                    <a:pt x="8289337" y="3354511"/>
                  </a:cubicBezTo>
                  <a:close/>
                  <a:moveTo>
                    <a:pt x="7678868" y="3294393"/>
                  </a:moveTo>
                  <a:cubicBezTo>
                    <a:pt x="7681535" y="3294808"/>
                    <a:pt x="7685981" y="3297298"/>
                    <a:pt x="7687759" y="3300617"/>
                  </a:cubicBezTo>
                  <a:cubicBezTo>
                    <a:pt x="7698428" y="3300617"/>
                    <a:pt x="7712653" y="3297298"/>
                    <a:pt x="7712653" y="3307256"/>
                  </a:cubicBezTo>
                  <a:cubicBezTo>
                    <a:pt x="7705540" y="3307256"/>
                    <a:pt x="7694871" y="3307256"/>
                    <a:pt x="7687759" y="3307256"/>
                  </a:cubicBezTo>
                  <a:cubicBezTo>
                    <a:pt x="7687759" y="3300617"/>
                    <a:pt x="7680646" y="3300617"/>
                    <a:pt x="7680646" y="3300617"/>
                  </a:cubicBezTo>
                  <a:cubicBezTo>
                    <a:pt x="7675312" y="3295638"/>
                    <a:pt x="7676201" y="3293978"/>
                    <a:pt x="7678868" y="3294393"/>
                  </a:cubicBezTo>
                  <a:close/>
                  <a:moveTo>
                    <a:pt x="7658125" y="3261194"/>
                  </a:moveTo>
                  <a:cubicBezTo>
                    <a:pt x="7647693" y="3272371"/>
                    <a:pt x="7633784" y="3283549"/>
                    <a:pt x="7605965" y="3279823"/>
                  </a:cubicBezTo>
                  <a:cubicBezTo>
                    <a:pt x="7609442" y="3257468"/>
                    <a:pt x="7637261" y="3261194"/>
                    <a:pt x="7658125" y="3261194"/>
                  </a:cubicBezTo>
                  <a:close/>
                  <a:moveTo>
                    <a:pt x="7870370" y="3261024"/>
                  </a:moveTo>
                  <a:cubicBezTo>
                    <a:pt x="7873879" y="3271694"/>
                    <a:pt x="7866861" y="3282363"/>
                    <a:pt x="7863352" y="3285919"/>
                  </a:cubicBezTo>
                  <a:cubicBezTo>
                    <a:pt x="7859843" y="3289476"/>
                    <a:pt x="7852825" y="3282363"/>
                    <a:pt x="7849316" y="3285919"/>
                  </a:cubicBezTo>
                  <a:cubicBezTo>
                    <a:pt x="7842298" y="3296589"/>
                    <a:pt x="7821245" y="3314371"/>
                    <a:pt x="7793173" y="3314371"/>
                  </a:cubicBezTo>
                  <a:cubicBezTo>
                    <a:pt x="7786155" y="3296589"/>
                    <a:pt x="7803700" y="3296589"/>
                    <a:pt x="7810718" y="3293032"/>
                  </a:cubicBezTo>
                  <a:cubicBezTo>
                    <a:pt x="7814227" y="3289476"/>
                    <a:pt x="7821245" y="3282363"/>
                    <a:pt x="7824754" y="3278807"/>
                  </a:cubicBezTo>
                  <a:cubicBezTo>
                    <a:pt x="7828263" y="3275250"/>
                    <a:pt x="7835281" y="3275250"/>
                    <a:pt x="7838790" y="3264581"/>
                  </a:cubicBezTo>
                  <a:cubicBezTo>
                    <a:pt x="7856334" y="3271694"/>
                    <a:pt x="7852825" y="3257468"/>
                    <a:pt x="7870370" y="3261024"/>
                  </a:cubicBezTo>
                  <a:close/>
                  <a:moveTo>
                    <a:pt x="7707024" y="3259839"/>
                  </a:moveTo>
                  <a:cubicBezTo>
                    <a:pt x="7716567" y="3258416"/>
                    <a:pt x="7728382" y="3259365"/>
                    <a:pt x="7741106" y="3261261"/>
                  </a:cubicBezTo>
                  <a:cubicBezTo>
                    <a:pt x="7733835" y="3276435"/>
                    <a:pt x="7708388" y="3272642"/>
                    <a:pt x="7686575" y="3272642"/>
                  </a:cubicBezTo>
                  <a:cubicBezTo>
                    <a:pt x="7690211" y="3265055"/>
                    <a:pt x="7697481" y="3261262"/>
                    <a:pt x="7707024" y="3259839"/>
                  </a:cubicBezTo>
                  <a:close/>
                  <a:moveTo>
                    <a:pt x="7338850" y="3201081"/>
                  </a:moveTo>
                  <a:cubicBezTo>
                    <a:pt x="7343129" y="3202395"/>
                    <a:pt x="7340496" y="3211595"/>
                    <a:pt x="7345763" y="3216853"/>
                  </a:cubicBezTo>
                  <a:cubicBezTo>
                    <a:pt x="7349274" y="3216853"/>
                    <a:pt x="7359808" y="3213348"/>
                    <a:pt x="7356297" y="3220358"/>
                  </a:cubicBezTo>
                  <a:cubicBezTo>
                    <a:pt x="7387899" y="3213348"/>
                    <a:pt x="7398433" y="3216853"/>
                    <a:pt x="7423013" y="3234378"/>
                  </a:cubicBezTo>
                  <a:cubicBezTo>
                    <a:pt x="7447592" y="3220358"/>
                    <a:pt x="7454615" y="3227368"/>
                    <a:pt x="7489729" y="3227368"/>
                  </a:cubicBezTo>
                  <a:cubicBezTo>
                    <a:pt x="7500263" y="3227368"/>
                    <a:pt x="7500263" y="3234378"/>
                    <a:pt x="7500263" y="3241387"/>
                  </a:cubicBezTo>
                  <a:cubicBezTo>
                    <a:pt x="7510797" y="3241387"/>
                    <a:pt x="7521331" y="3241387"/>
                    <a:pt x="7521331" y="3248397"/>
                  </a:cubicBezTo>
                  <a:cubicBezTo>
                    <a:pt x="7538888" y="3237882"/>
                    <a:pt x="7552934" y="3262417"/>
                    <a:pt x="7552934" y="3248397"/>
                  </a:cubicBezTo>
                  <a:cubicBezTo>
                    <a:pt x="7577513" y="3248397"/>
                    <a:pt x="7538888" y="3269426"/>
                    <a:pt x="7559956" y="3265921"/>
                  </a:cubicBezTo>
                  <a:cubicBezTo>
                    <a:pt x="7556445" y="3276436"/>
                    <a:pt x="7556445" y="3265921"/>
                    <a:pt x="7549422" y="3265921"/>
                  </a:cubicBezTo>
                  <a:cubicBezTo>
                    <a:pt x="7496751" y="3276436"/>
                    <a:pt x="7458126" y="3255407"/>
                    <a:pt x="7415990" y="3248397"/>
                  </a:cubicBezTo>
                  <a:cubicBezTo>
                    <a:pt x="7405456" y="3244892"/>
                    <a:pt x="7394922" y="3248397"/>
                    <a:pt x="7384388" y="3248397"/>
                  </a:cubicBezTo>
                  <a:cubicBezTo>
                    <a:pt x="7366831" y="3244892"/>
                    <a:pt x="7352785" y="3237882"/>
                    <a:pt x="7338740" y="3234378"/>
                  </a:cubicBezTo>
                  <a:cubicBezTo>
                    <a:pt x="7324694" y="3230873"/>
                    <a:pt x="7307138" y="3237882"/>
                    <a:pt x="7307138" y="3220358"/>
                  </a:cubicBezTo>
                  <a:cubicBezTo>
                    <a:pt x="7300115" y="3199329"/>
                    <a:pt x="7328206" y="3213348"/>
                    <a:pt x="7331717" y="3202834"/>
                  </a:cubicBezTo>
                  <a:cubicBezTo>
                    <a:pt x="7335228" y="3201082"/>
                    <a:pt x="7337423" y="3200643"/>
                    <a:pt x="7338850" y="3201081"/>
                  </a:cubicBezTo>
                  <a:close/>
                  <a:moveTo>
                    <a:pt x="8533252" y="3155519"/>
                  </a:moveTo>
                  <a:cubicBezTo>
                    <a:pt x="8540277" y="3155519"/>
                    <a:pt x="8547302" y="3155519"/>
                    <a:pt x="8554327" y="3155519"/>
                  </a:cubicBezTo>
                  <a:cubicBezTo>
                    <a:pt x="8550815" y="3159138"/>
                    <a:pt x="8554327" y="3169994"/>
                    <a:pt x="8554327" y="3173613"/>
                  </a:cubicBezTo>
                  <a:cubicBezTo>
                    <a:pt x="8550815" y="3180851"/>
                    <a:pt x="8540277" y="3177232"/>
                    <a:pt x="8540277" y="3180851"/>
                  </a:cubicBezTo>
                  <a:cubicBezTo>
                    <a:pt x="8536765" y="3188088"/>
                    <a:pt x="8550815" y="3195326"/>
                    <a:pt x="8540277" y="3202563"/>
                  </a:cubicBezTo>
                  <a:cubicBezTo>
                    <a:pt x="8533252" y="3195326"/>
                    <a:pt x="8526228" y="3195326"/>
                    <a:pt x="8526228" y="3209801"/>
                  </a:cubicBezTo>
                  <a:cubicBezTo>
                    <a:pt x="8505153" y="3202563"/>
                    <a:pt x="8459491" y="3224276"/>
                    <a:pt x="8466516" y="3188088"/>
                  </a:cubicBezTo>
                  <a:cubicBezTo>
                    <a:pt x="8501640" y="3202563"/>
                    <a:pt x="8522715" y="3184469"/>
                    <a:pt x="8533252" y="3155519"/>
                  </a:cubicBezTo>
                  <a:close/>
                  <a:moveTo>
                    <a:pt x="7864297" y="3122147"/>
                  </a:moveTo>
                  <a:cubicBezTo>
                    <a:pt x="7870719" y="3123392"/>
                    <a:pt x="7875856" y="3127541"/>
                    <a:pt x="7870719" y="3134180"/>
                  </a:cubicBezTo>
                  <a:cubicBezTo>
                    <a:pt x="7867294" y="3134180"/>
                    <a:pt x="7860444" y="3134180"/>
                    <a:pt x="7857020" y="3134180"/>
                  </a:cubicBezTo>
                  <a:cubicBezTo>
                    <a:pt x="7857020" y="3130861"/>
                    <a:pt x="7853595" y="3127541"/>
                    <a:pt x="7850170" y="3127541"/>
                  </a:cubicBezTo>
                  <a:cubicBezTo>
                    <a:pt x="7850170" y="3122562"/>
                    <a:pt x="7857876" y="3120902"/>
                    <a:pt x="7864297" y="3122147"/>
                  </a:cubicBezTo>
                  <a:close/>
                  <a:moveTo>
                    <a:pt x="7946451" y="3115971"/>
                  </a:moveTo>
                  <a:cubicBezTo>
                    <a:pt x="7950563" y="3116496"/>
                    <a:pt x="7953897" y="3118175"/>
                    <a:pt x="7955676" y="3121534"/>
                  </a:cubicBezTo>
                  <a:cubicBezTo>
                    <a:pt x="7959232" y="3148405"/>
                    <a:pt x="7920111" y="3128251"/>
                    <a:pt x="7909442" y="3128251"/>
                  </a:cubicBezTo>
                  <a:cubicBezTo>
                    <a:pt x="7914777" y="3123213"/>
                    <a:pt x="7934115" y="3114396"/>
                    <a:pt x="7946451" y="3115971"/>
                  </a:cubicBezTo>
                  <a:close/>
                  <a:moveTo>
                    <a:pt x="8177912" y="3080686"/>
                  </a:moveTo>
                  <a:cubicBezTo>
                    <a:pt x="8181544" y="3082833"/>
                    <a:pt x="8180223" y="3093403"/>
                    <a:pt x="8182864" y="3096046"/>
                  </a:cubicBezTo>
                  <a:cubicBezTo>
                    <a:pt x="8196951" y="3103093"/>
                    <a:pt x="8235687" y="3092522"/>
                    <a:pt x="8235687" y="3117187"/>
                  </a:cubicBezTo>
                  <a:cubicBezTo>
                    <a:pt x="8242730" y="3120710"/>
                    <a:pt x="8249773" y="3110140"/>
                    <a:pt x="8249773" y="3110140"/>
                  </a:cubicBezTo>
                  <a:cubicBezTo>
                    <a:pt x="8256816" y="3110140"/>
                    <a:pt x="8256816" y="3120710"/>
                    <a:pt x="8263859" y="3120710"/>
                  </a:cubicBezTo>
                  <a:cubicBezTo>
                    <a:pt x="8270902" y="3127757"/>
                    <a:pt x="8284988" y="3117187"/>
                    <a:pt x="8295553" y="3120710"/>
                  </a:cubicBezTo>
                  <a:cubicBezTo>
                    <a:pt x="8299074" y="3124234"/>
                    <a:pt x="8302596" y="3141851"/>
                    <a:pt x="8320203" y="3134804"/>
                  </a:cubicBezTo>
                  <a:cubicBezTo>
                    <a:pt x="8330768" y="3145374"/>
                    <a:pt x="8323725" y="3145374"/>
                    <a:pt x="8320203" y="3155945"/>
                  </a:cubicBezTo>
                  <a:cubicBezTo>
                    <a:pt x="8330768" y="3155945"/>
                    <a:pt x="8334289" y="3152421"/>
                    <a:pt x="8334289" y="3148898"/>
                  </a:cubicBezTo>
                  <a:cubicBezTo>
                    <a:pt x="8341332" y="3148898"/>
                    <a:pt x="8341332" y="3159468"/>
                    <a:pt x="8341332" y="3170039"/>
                  </a:cubicBezTo>
                  <a:cubicBezTo>
                    <a:pt x="8348375" y="3180609"/>
                    <a:pt x="8362461" y="3180609"/>
                    <a:pt x="8373026" y="3187656"/>
                  </a:cubicBezTo>
                  <a:cubicBezTo>
                    <a:pt x="8380069" y="3191180"/>
                    <a:pt x="8404719" y="3208797"/>
                    <a:pt x="8425848" y="3208797"/>
                  </a:cubicBezTo>
                  <a:cubicBezTo>
                    <a:pt x="8429370" y="3219367"/>
                    <a:pt x="8422327" y="3219367"/>
                    <a:pt x="8418805" y="3226414"/>
                  </a:cubicBezTo>
                  <a:cubicBezTo>
                    <a:pt x="8422327" y="3236985"/>
                    <a:pt x="8436413" y="3233461"/>
                    <a:pt x="8439935" y="3240508"/>
                  </a:cubicBezTo>
                  <a:cubicBezTo>
                    <a:pt x="8443456" y="3244032"/>
                    <a:pt x="8436413" y="3251079"/>
                    <a:pt x="8439935" y="3254602"/>
                  </a:cubicBezTo>
                  <a:cubicBezTo>
                    <a:pt x="8446978" y="3261649"/>
                    <a:pt x="8457542" y="3268696"/>
                    <a:pt x="8464585" y="3279266"/>
                  </a:cubicBezTo>
                  <a:cubicBezTo>
                    <a:pt x="8475150" y="3293360"/>
                    <a:pt x="8482193" y="3310978"/>
                    <a:pt x="8499800" y="3314501"/>
                  </a:cubicBezTo>
                  <a:cubicBezTo>
                    <a:pt x="8485714" y="3328595"/>
                    <a:pt x="8461064" y="3314501"/>
                    <a:pt x="8454021" y="3314501"/>
                  </a:cubicBezTo>
                  <a:cubicBezTo>
                    <a:pt x="8439935" y="3310978"/>
                    <a:pt x="8432892" y="3303931"/>
                    <a:pt x="8415284" y="3286313"/>
                  </a:cubicBezTo>
                  <a:cubicBezTo>
                    <a:pt x="8408241" y="3282790"/>
                    <a:pt x="8404719" y="3275743"/>
                    <a:pt x="8401198" y="3272219"/>
                  </a:cubicBezTo>
                  <a:cubicBezTo>
                    <a:pt x="8397676" y="3268696"/>
                    <a:pt x="8394155" y="3275743"/>
                    <a:pt x="8394155" y="3265173"/>
                  </a:cubicBezTo>
                  <a:cubicBezTo>
                    <a:pt x="8394155" y="3265173"/>
                    <a:pt x="8376547" y="3247555"/>
                    <a:pt x="8373026" y="3247555"/>
                  </a:cubicBezTo>
                  <a:cubicBezTo>
                    <a:pt x="8358940" y="3240508"/>
                    <a:pt x="8337811" y="3251079"/>
                    <a:pt x="8320203" y="3240508"/>
                  </a:cubicBezTo>
                  <a:cubicBezTo>
                    <a:pt x="8306117" y="3254602"/>
                    <a:pt x="8302596" y="3279266"/>
                    <a:pt x="8295553" y="3300407"/>
                  </a:cubicBezTo>
                  <a:cubicBezTo>
                    <a:pt x="8292031" y="3289837"/>
                    <a:pt x="8267381" y="3293360"/>
                    <a:pt x="8256816" y="3286313"/>
                  </a:cubicBezTo>
                  <a:cubicBezTo>
                    <a:pt x="8249773" y="3279266"/>
                    <a:pt x="8260338" y="3268696"/>
                    <a:pt x="8235687" y="3279266"/>
                  </a:cubicBezTo>
                  <a:cubicBezTo>
                    <a:pt x="8249773" y="3247555"/>
                    <a:pt x="8203994" y="3272219"/>
                    <a:pt x="8211037" y="3247555"/>
                  </a:cubicBezTo>
                  <a:cubicBezTo>
                    <a:pt x="8193429" y="3251079"/>
                    <a:pt x="8179343" y="3251079"/>
                    <a:pt x="8182864" y="3272219"/>
                  </a:cubicBezTo>
                  <a:cubicBezTo>
                    <a:pt x="8175821" y="3268696"/>
                    <a:pt x="8175821" y="3258126"/>
                    <a:pt x="8165257" y="3261649"/>
                  </a:cubicBezTo>
                  <a:cubicBezTo>
                    <a:pt x="8165257" y="3247555"/>
                    <a:pt x="8175821" y="3247555"/>
                    <a:pt x="8182864" y="3240508"/>
                  </a:cubicBezTo>
                  <a:cubicBezTo>
                    <a:pt x="8193429" y="3233461"/>
                    <a:pt x="8200472" y="3233461"/>
                    <a:pt x="8196951" y="3215844"/>
                  </a:cubicBezTo>
                  <a:cubicBezTo>
                    <a:pt x="8193429" y="3208797"/>
                    <a:pt x="8189907" y="3226414"/>
                    <a:pt x="8189907" y="3226414"/>
                  </a:cubicBezTo>
                  <a:cubicBezTo>
                    <a:pt x="8179343" y="3222891"/>
                    <a:pt x="8182864" y="3184133"/>
                    <a:pt x="8175821" y="3201750"/>
                  </a:cubicBezTo>
                  <a:cubicBezTo>
                    <a:pt x="8165257" y="3201750"/>
                    <a:pt x="8168778" y="3184133"/>
                    <a:pt x="8151171" y="3187656"/>
                  </a:cubicBezTo>
                  <a:cubicBezTo>
                    <a:pt x="8147649" y="3177086"/>
                    <a:pt x="8140606" y="3170039"/>
                    <a:pt x="8137085" y="3162992"/>
                  </a:cubicBezTo>
                  <a:cubicBezTo>
                    <a:pt x="8108913" y="3159468"/>
                    <a:pt x="8080741" y="3155945"/>
                    <a:pt x="8066655" y="3141851"/>
                  </a:cubicBezTo>
                  <a:cubicBezTo>
                    <a:pt x="8045526" y="3148898"/>
                    <a:pt x="8052569" y="3141851"/>
                    <a:pt x="8027918" y="3141851"/>
                  </a:cubicBezTo>
                  <a:cubicBezTo>
                    <a:pt x="8024397" y="3131281"/>
                    <a:pt x="8031440" y="3117187"/>
                    <a:pt x="8020875" y="3117187"/>
                  </a:cubicBezTo>
                  <a:cubicBezTo>
                    <a:pt x="8024397" y="3103093"/>
                    <a:pt x="8031440" y="3117187"/>
                    <a:pt x="8038483" y="3117187"/>
                  </a:cubicBezTo>
                  <a:cubicBezTo>
                    <a:pt x="8049047" y="3113663"/>
                    <a:pt x="8052569" y="3106616"/>
                    <a:pt x="8059612" y="3110140"/>
                  </a:cubicBezTo>
                  <a:cubicBezTo>
                    <a:pt x="8073698" y="3110140"/>
                    <a:pt x="8080741" y="3120710"/>
                    <a:pt x="8091305" y="3120710"/>
                  </a:cubicBezTo>
                  <a:cubicBezTo>
                    <a:pt x="8105391" y="3127757"/>
                    <a:pt x="8108913" y="3106616"/>
                    <a:pt x="8119477" y="3103093"/>
                  </a:cubicBezTo>
                  <a:cubicBezTo>
                    <a:pt x="8133563" y="3092522"/>
                    <a:pt x="8158214" y="3096046"/>
                    <a:pt x="8172300" y="3081952"/>
                  </a:cubicBezTo>
                  <a:cubicBezTo>
                    <a:pt x="8174941" y="3080190"/>
                    <a:pt x="8176702" y="3079970"/>
                    <a:pt x="8177912" y="3080686"/>
                  </a:cubicBezTo>
                  <a:close/>
                  <a:moveTo>
                    <a:pt x="7711470" y="3064205"/>
                  </a:moveTo>
                  <a:cubicBezTo>
                    <a:pt x="7690132" y="3085361"/>
                    <a:pt x="7750590" y="3064205"/>
                    <a:pt x="7764816" y="3064205"/>
                  </a:cubicBezTo>
                  <a:cubicBezTo>
                    <a:pt x="7779041" y="3092413"/>
                    <a:pt x="7732808" y="3078309"/>
                    <a:pt x="7743477" y="3088887"/>
                  </a:cubicBezTo>
                  <a:cubicBezTo>
                    <a:pt x="7754146" y="3099465"/>
                    <a:pt x="7747034" y="3092413"/>
                    <a:pt x="7739921" y="3088887"/>
                  </a:cubicBezTo>
                  <a:cubicBezTo>
                    <a:pt x="7739921" y="3099465"/>
                    <a:pt x="7739921" y="3102991"/>
                    <a:pt x="7743477" y="3110043"/>
                  </a:cubicBezTo>
                  <a:cubicBezTo>
                    <a:pt x="7747034" y="3113569"/>
                    <a:pt x="7757703" y="3120621"/>
                    <a:pt x="7757703" y="3120621"/>
                  </a:cubicBezTo>
                  <a:cubicBezTo>
                    <a:pt x="7764816" y="3138250"/>
                    <a:pt x="7757703" y="3159406"/>
                    <a:pt x="7764816" y="3180562"/>
                  </a:cubicBezTo>
                  <a:cubicBezTo>
                    <a:pt x="7757703" y="3180562"/>
                    <a:pt x="7747034" y="3180562"/>
                    <a:pt x="7739921" y="3180562"/>
                  </a:cubicBezTo>
                  <a:cubicBezTo>
                    <a:pt x="7729252" y="3159406"/>
                    <a:pt x="7718583" y="3141776"/>
                    <a:pt x="7718583" y="3117095"/>
                  </a:cubicBezTo>
                  <a:cubicBezTo>
                    <a:pt x="7704357" y="3117095"/>
                    <a:pt x="7715026" y="3141776"/>
                    <a:pt x="7693688" y="3134724"/>
                  </a:cubicBezTo>
                  <a:cubicBezTo>
                    <a:pt x="7693688" y="3148828"/>
                    <a:pt x="7693688" y="3162932"/>
                    <a:pt x="7693688" y="3173510"/>
                  </a:cubicBezTo>
                  <a:cubicBezTo>
                    <a:pt x="7693688" y="3191140"/>
                    <a:pt x="7672350" y="3180562"/>
                    <a:pt x="7672350" y="3194666"/>
                  </a:cubicBezTo>
                  <a:cubicBezTo>
                    <a:pt x="7661681" y="3198192"/>
                    <a:pt x="7661681" y="3173510"/>
                    <a:pt x="7665237" y="3162932"/>
                  </a:cubicBezTo>
                  <a:cubicBezTo>
                    <a:pt x="7665237" y="3159406"/>
                    <a:pt x="7672350" y="3155880"/>
                    <a:pt x="7672350" y="3155880"/>
                  </a:cubicBezTo>
                  <a:cubicBezTo>
                    <a:pt x="7672350" y="3148828"/>
                    <a:pt x="7665237" y="3152354"/>
                    <a:pt x="7665237" y="3148828"/>
                  </a:cubicBezTo>
                  <a:cubicBezTo>
                    <a:pt x="7665237" y="3145302"/>
                    <a:pt x="7675906" y="3131198"/>
                    <a:pt x="7672350" y="3120621"/>
                  </a:cubicBezTo>
                  <a:cubicBezTo>
                    <a:pt x="7675906" y="3110043"/>
                    <a:pt x="7665237" y="3110043"/>
                    <a:pt x="7658124" y="3110043"/>
                  </a:cubicBezTo>
                  <a:cubicBezTo>
                    <a:pt x="7665237" y="3085361"/>
                    <a:pt x="7675906" y="3060679"/>
                    <a:pt x="7711470" y="3064205"/>
                  </a:cubicBezTo>
                  <a:close/>
                  <a:moveTo>
                    <a:pt x="8029175" y="3050091"/>
                  </a:moveTo>
                  <a:cubicBezTo>
                    <a:pt x="8029175" y="3050091"/>
                    <a:pt x="8029175" y="3057362"/>
                    <a:pt x="8029175" y="3057362"/>
                  </a:cubicBezTo>
                  <a:cubicBezTo>
                    <a:pt x="8032731" y="3057362"/>
                    <a:pt x="8036288" y="3050091"/>
                    <a:pt x="8032731" y="3050091"/>
                  </a:cubicBezTo>
                  <a:cubicBezTo>
                    <a:pt x="8046957" y="3053727"/>
                    <a:pt x="8057626" y="3068268"/>
                    <a:pt x="8061182" y="3082810"/>
                  </a:cubicBezTo>
                  <a:cubicBezTo>
                    <a:pt x="8054069" y="3086445"/>
                    <a:pt x="8050513" y="3090081"/>
                    <a:pt x="8046957" y="3097352"/>
                  </a:cubicBezTo>
                  <a:cubicBezTo>
                    <a:pt x="8032731" y="3086445"/>
                    <a:pt x="8022062" y="3100987"/>
                    <a:pt x="8007837" y="3097352"/>
                  </a:cubicBezTo>
                  <a:cubicBezTo>
                    <a:pt x="8004280" y="3097352"/>
                    <a:pt x="8007837" y="3090081"/>
                    <a:pt x="8000724" y="3090081"/>
                  </a:cubicBezTo>
                  <a:cubicBezTo>
                    <a:pt x="7993611" y="3090081"/>
                    <a:pt x="7986498" y="3075539"/>
                    <a:pt x="7975829" y="3071904"/>
                  </a:cubicBezTo>
                  <a:cubicBezTo>
                    <a:pt x="7975829" y="3060998"/>
                    <a:pt x="7997167" y="3064633"/>
                    <a:pt x="8007837" y="3057362"/>
                  </a:cubicBezTo>
                  <a:cubicBezTo>
                    <a:pt x="8007837" y="3057362"/>
                    <a:pt x="8025618" y="3046456"/>
                    <a:pt x="8029175" y="3050091"/>
                  </a:cubicBezTo>
                  <a:close/>
                  <a:moveTo>
                    <a:pt x="5347917" y="3036300"/>
                  </a:moveTo>
                  <a:cubicBezTo>
                    <a:pt x="5341865" y="3036574"/>
                    <a:pt x="5336364" y="3038553"/>
                    <a:pt x="5331963" y="3043831"/>
                  </a:cubicBezTo>
                  <a:cubicBezTo>
                    <a:pt x="5346047" y="3045590"/>
                    <a:pt x="5344286" y="3047350"/>
                    <a:pt x="5339005" y="3049549"/>
                  </a:cubicBezTo>
                  <a:lnTo>
                    <a:pt x="5326042" y="3057240"/>
                  </a:lnTo>
                  <a:lnTo>
                    <a:pt x="5326021" y="3057191"/>
                  </a:lnTo>
                  <a:cubicBezTo>
                    <a:pt x="5325361" y="3056146"/>
                    <a:pt x="5324921" y="3056146"/>
                    <a:pt x="5324921" y="3057905"/>
                  </a:cubicBezTo>
                  <a:lnTo>
                    <a:pt x="5326042" y="3057240"/>
                  </a:lnTo>
                  <a:lnTo>
                    <a:pt x="5328441" y="3062744"/>
                  </a:lnTo>
                  <a:cubicBezTo>
                    <a:pt x="5330202" y="3067582"/>
                    <a:pt x="5331963" y="3073739"/>
                    <a:pt x="5331963" y="3075498"/>
                  </a:cubicBezTo>
                  <a:cubicBezTo>
                    <a:pt x="5331963" y="3086054"/>
                    <a:pt x="5331963" y="3096609"/>
                    <a:pt x="5324921" y="3096609"/>
                  </a:cubicBezTo>
                  <a:cubicBezTo>
                    <a:pt x="5324921" y="3093091"/>
                    <a:pt x="5317879" y="3089572"/>
                    <a:pt x="5317879" y="3096609"/>
                  </a:cubicBezTo>
                  <a:cubicBezTo>
                    <a:pt x="5324921" y="3107165"/>
                    <a:pt x="5346047" y="3103647"/>
                    <a:pt x="5363652" y="3103647"/>
                  </a:cubicBezTo>
                  <a:cubicBezTo>
                    <a:pt x="5370694" y="3079017"/>
                    <a:pt x="5409425" y="3079017"/>
                    <a:pt x="5402382" y="3036795"/>
                  </a:cubicBezTo>
                  <a:cubicBezTo>
                    <a:pt x="5389179" y="3049989"/>
                    <a:pt x="5366072" y="3035475"/>
                    <a:pt x="5347917" y="3036300"/>
                  </a:cubicBezTo>
                  <a:close/>
                  <a:moveTo>
                    <a:pt x="7796823" y="3004965"/>
                  </a:moveTo>
                  <a:cubicBezTo>
                    <a:pt x="7803936" y="3008522"/>
                    <a:pt x="7807493" y="3012078"/>
                    <a:pt x="7818162" y="3012078"/>
                  </a:cubicBezTo>
                  <a:cubicBezTo>
                    <a:pt x="7821718" y="3029860"/>
                    <a:pt x="7793267" y="3029860"/>
                    <a:pt x="7779041" y="3029860"/>
                  </a:cubicBezTo>
                  <a:cubicBezTo>
                    <a:pt x="7750590" y="3033417"/>
                    <a:pt x="7711470" y="3026304"/>
                    <a:pt x="7686575" y="3036973"/>
                  </a:cubicBezTo>
                  <a:cubicBezTo>
                    <a:pt x="7690132" y="2994296"/>
                    <a:pt x="7782598" y="3036973"/>
                    <a:pt x="7796823" y="3004965"/>
                  </a:cubicBezTo>
                  <a:close/>
                  <a:moveTo>
                    <a:pt x="7895218" y="2977697"/>
                  </a:moveTo>
                  <a:cubicBezTo>
                    <a:pt x="7913000" y="2977697"/>
                    <a:pt x="7902331" y="3005649"/>
                    <a:pt x="7923669" y="2998661"/>
                  </a:cubicBezTo>
                  <a:cubicBezTo>
                    <a:pt x="7916556" y="3016131"/>
                    <a:pt x="7920113" y="3044083"/>
                    <a:pt x="7888105" y="3037095"/>
                  </a:cubicBezTo>
                  <a:cubicBezTo>
                    <a:pt x="7888105" y="3030107"/>
                    <a:pt x="7898774" y="3033601"/>
                    <a:pt x="7902331" y="3030107"/>
                  </a:cubicBezTo>
                  <a:cubicBezTo>
                    <a:pt x="7891662" y="3005649"/>
                    <a:pt x="7891662" y="3012637"/>
                    <a:pt x="7895218" y="2977697"/>
                  </a:cubicBezTo>
                  <a:close/>
                  <a:moveTo>
                    <a:pt x="7042449" y="2900479"/>
                  </a:moveTo>
                  <a:cubicBezTo>
                    <a:pt x="7054744" y="2898510"/>
                    <a:pt x="7066546" y="2908357"/>
                    <a:pt x="7082283" y="2900479"/>
                  </a:cubicBezTo>
                  <a:cubicBezTo>
                    <a:pt x="7082283" y="2917985"/>
                    <a:pt x="7099769" y="2907481"/>
                    <a:pt x="7110260" y="2914484"/>
                  </a:cubicBezTo>
                  <a:cubicBezTo>
                    <a:pt x="7110260" y="2914484"/>
                    <a:pt x="7106763" y="2924988"/>
                    <a:pt x="7110260" y="2928489"/>
                  </a:cubicBezTo>
                  <a:cubicBezTo>
                    <a:pt x="7113757" y="2931990"/>
                    <a:pt x="7124248" y="2924988"/>
                    <a:pt x="7120751" y="2938993"/>
                  </a:cubicBezTo>
                  <a:cubicBezTo>
                    <a:pt x="7138237" y="2935491"/>
                    <a:pt x="7134739" y="2952998"/>
                    <a:pt x="7148728" y="2952998"/>
                  </a:cubicBezTo>
                  <a:cubicBezTo>
                    <a:pt x="7159219" y="2952998"/>
                    <a:pt x="7176705" y="2991512"/>
                    <a:pt x="7194190" y="2991512"/>
                  </a:cubicBezTo>
                  <a:cubicBezTo>
                    <a:pt x="7208178" y="2991512"/>
                    <a:pt x="7201184" y="3005517"/>
                    <a:pt x="7208178" y="3012519"/>
                  </a:cubicBezTo>
                  <a:cubicBezTo>
                    <a:pt x="7211675" y="3016021"/>
                    <a:pt x="7222167" y="3016021"/>
                    <a:pt x="7225664" y="3019522"/>
                  </a:cubicBezTo>
                  <a:cubicBezTo>
                    <a:pt x="7229161" y="3019522"/>
                    <a:pt x="7236155" y="3030026"/>
                    <a:pt x="7239652" y="3030026"/>
                  </a:cubicBezTo>
                  <a:cubicBezTo>
                    <a:pt x="7243149" y="3033527"/>
                    <a:pt x="7236155" y="3040529"/>
                    <a:pt x="7239652" y="3044031"/>
                  </a:cubicBezTo>
                  <a:cubicBezTo>
                    <a:pt x="7243149" y="3047532"/>
                    <a:pt x="7250143" y="3054535"/>
                    <a:pt x="7253640" y="3058036"/>
                  </a:cubicBezTo>
                  <a:cubicBezTo>
                    <a:pt x="7257138" y="3061537"/>
                    <a:pt x="7260635" y="3075542"/>
                    <a:pt x="7271126" y="3075542"/>
                  </a:cubicBezTo>
                  <a:cubicBezTo>
                    <a:pt x="7274623" y="3075542"/>
                    <a:pt x="7281617" y="3089547"/>
                    <a:pt x="7285114" y="3089547"/>
                  </a:cubicBezTo>
                  <a:cubicBezTo>
                    <a:pt x="7292108" y="3096550"/>
                    <a:pt x="7288611" y="3121059"/>
                    <a:pt x="7299103" y="3121059"/>
                  </a:cubicBezTo>
                  <a:cubicBezTo>
                    <a:pt x="7306097" y="3124560"/>
                    <a:pt x="7306097" y="3142066"/>
                    <a:pt x="7306097" y="3149069"/>
                  </a:cubicBezTo>
                  <a:cubicBezTo>
                    <a:pt x="7302600" y="3159573"/>
                    <a:pt x="7288611" y="3170076"/>
                    <a:pt x="7309594" y="3170076"/>
                  </a:cubicBezTo>
                  <a:cubicBezTo>
                    <a:pt x="7309594" y="3191084"/>
                    <a:pt x="7288611" y="3177079"/>
                    <a:pt x="7278120" y="3173578"/>
                  </a:cubicBezTo>
                  <a:cubicBezTo>
                    <a:pt x="7271126" y="3173578"/>
                    <a:pt x="7260635" y="3177079"/>
                    <a:pt x="7253640" y="3173578"/>
                  </a:cubicBezTo>
                  <a:cubicBezTo>
                    <a:pt x="7250143" y="3173578"/>
                    <a:pt x="7253640" y="3163074"/>
                    <a:pt x="7253640" y="3163074"/>
                  </a:cubicBezTo>
                  <a:cubicBezTo>
                    <a:pt x="7250143" y="3159573"/>
                    <a:pt x="7243149" y="3163074"/>
                    <a:pt x="7239652" y="3163074"/>
                  </a:cubicBezTo>
                  <a:cubicBezTo>
                    <a:pt x="7232658" y="3156071"/>
                    <a:pt x="7222167" y="3135064"/>
                    <a:pt x="7208178" y="3135064"/>
                  </a:cubicBezTo>
                  <a:cubicBezTo>
                    <a:pt x="7208178" y="3131562"/>
                    <a:pt x="7211675" y="3128061"/>
                    <a:pt x="7211675" y="3121059"/>
                  </a:cubicBezTo>
                  <a:cubicBezTo>
                    <a:pt x="7211675" y="3114056"/>
                    <a:pt x="7208178" y="3117557"/>
                    <a:pt x="7208178" y="3121059"/>
                  </a:cubicBezTo>
                  <a:cubicBezTo>
                    <a:pt x="7197687" y="3124560"/>
                    <a:pt x="7204681" y="3110555"/>
                    <a:pt x="7201184" y="3110555"/>
                  </a:cubicBezTo>
                  <a:cubicBezTo>
                    <a:pt x="7197687" y="3107054"/>
                    <a:pt x="7190693" y="3110555"/>
                    <a:pt x="7187196" y="3110555"/>
                  </a:cubicBezTo>
                  <a:cubicBezTo>
                    <a:pt x="7180202" y="3100051"/>
                    <a:pt x="7180202" y="3082545"/>
                    <a:pt x="7162716" y="3082545"/>
                  </a:cubicBezTo>
                  <a:cubicBezTo>
                    <a:pt x="7169710" y="3058036"/>
                    <a:pt x="7148728" y="3058036"/>
                    <a:pt x="7148728" y="3037028"/>
                  </a:cubicBezTo>
                  <a:cubicBezTo>
                    <a:pt x="7141734" y="3037028"/>
                    <a:pt x="7141734" y="3044031"/>
                    <a:pt x="7141734" y="3051033"/>
                  </a:cubicBezTo>
                  <a:cubicBezTo>
                    <a:pt x="7131242" y="3044031"/>
                    <a:pt x="7134739" y="3030026"/>
                    <a:pt x="7127745" y="3019522"/>
                  </a:cubicBezTo>
                  <a:cubicBezTo>
                    <a:pt x="7127745" y="3016021"/>
                    <a:pt x="7117254" y="3009018"/>
                    <a:pt x="7113757" y="3005517"/>
                  </a:cubicBezTo>
                  <a:cubicBezTo>
                    <a:pt x="7113757" y="3002016"/>
                    <a:pt x="7110260" y="2998514"/>
                    <a:pt x="7103266" y="2998514"/>
                  </a:cubicBezTo>
                  <a:cubicBezTo>
                    <a:pt x="7106763" y="2984509"/>
                    <a:pt x="7099769" y="2981008"/>
                    <a:pt x="7096272" y="2974005"/>
                  </a:cubicBezTo>
                  <a:cubicBezTo>
                    <a:pt x="7092774" y="2963502"/>
                    <a:pt x="7082283" y="2963502"/>
                    <a:pt x="7075289" y="2960000"/>
                  </a:cubicBezTo>
                  <a:cubicBezTo>
                    <a:pt x="7075289" y="2960000"/>
                    <a:pt x="7061301" y="2945995"/>
                    <a:pt x="7064798" y="2945995"/>
                  </a:cubicBezTo>
                  <a:cubicBezTo>
                    <a:pt x="7057804" y="2931990"/>
                    <a:pt x="7078786" y="2921486"/>
                    <a:pt x="7057804" y="2931990"/>
                  </a:cubicBezTo>
                  <a:cubicBezTo>
                    <a:pt x="7057804" y="2924988"/>
                    <a:pt x="7047312" y="2928489"/>
                    <a:pt x="7043815" y="2928489"/>
                  </a:cubicBezTo>
                  <a:cubicBezTo>
                    <a:pt x="7036821" y="2921486"/>
                    <a:pt x="7043815" y="2903980"/>
                    <a:pt x="7029827" y="2907481"/>
                  </a:cubicBezTo>
                  <a:cubicBezTo>
                    <a:pt x="7034198" y="2903104"/>
                    <a:pt x="7038351" y="2901135"/>
                    <a:pt x="7042449" y="2900479"/>
                  </a:cubicBezTo>
                  <a:close/>
                  <a:moveTo>
                    <a:pt x="7604243" y="2854916"/>
                  </a:moveTo>
                  <a:cubicBezTo>
                    <a:pt x="7610658" y="2856399"/>
                    <a:pt x="7618553" y="2874197"/>
                    <a:pt x="7626448" y="2874197"/>
                  </a:cubicBezTo>
                  <a:cubicBezTo>
                    <a:pt x="7633466" y="2877712"/>
                    <a:pt x="7640484" y="2891774"/>
                    <a:pt x="7651011" y="2891774"/>
                  </a:cubicBezTo>
                  <a:cubicBezTo>
                    <a:pt x="7647502" y="2909352"/>
                    <a:pt x="7647502" y="2926929"/>
                    <a:pt x="7626448" y="2926929"/>
                  </a:cubicBezTo>
                  <a:cubicBezTo>
                    <a:pt x="7622939" y="2937476"/>
                    <a:pt x="7633466" y="2965600"/>
                    <a:pt x="7619430" y="2965600"/>
                  </a:cubicBezTo>
                  <a:cubicBezTo>
                    <a:pt x="7619430" y="2972631"/>
                    <a:pt x="7629957" y="2972631"/>
                    <a:pt x="7633466" y="2976147"/>
                  </a:cubicBezTo>
                  <a:cubicBezTo>
                    <a:pt x="7633466" y="2983178"/>
                    <a:pt x="7629957" y="2993724"/>
                    <a:pt x="7633466" y="2997240"/>
                  </a:cubicBezTo>
                  <a:cubicBezTo>
                    <a:pt x="7636975" y="3004271"/>
                    <a:pt x="7643993" y="3004271"/>
                    <a:pt x="7643993" y="3011302"/>
                  </a:cubicBezTo>
                  <a:cubicBezTo>
                    <a:pt x="7643993" y="3025364"/>
                    <a:pt x="7622939" y="3039426"/>
                    <a:pt x="7612413" y="3028879"/>
                  </a:cubicBezTo>
                  <a:cubicBezTo>
                    <a:pt x="7615922" y="3046457"/>
                    <a:pt x="7622939" y="3049973"/>
                    <a:pt x="7605395" y="3064035"/>
                  </a:cubicBezTo>
                  <a:cubicBezTo>
                    <a:pt x="7605395" y="3064035"/>
                    <a:pt x="7608904" y="3074581"/>
                    <a:pt x="7605395" y="3074581"/>
                  </a:cubicBezTo>
                  <a:cubicBezTo>
                    <a:pt x="7605395" y="3078097"/>
                    <a:pt x="7594868" y="3074581"/>
                    <a:pt x="7594868" y="3074581"/>
                  </a:cubicBezTo>
                  <a:cubicBezTo>
                    <a:pt x="7587850" y="3085128"/>
                    <a:pt x="7591359" y="3109736"/>
                    <a:pt x="7573814" y="3102705"/>
                  </a:cubicBezTo>
                  <a:cubicBezTo>
                    <a:pt x="7584341" y="3113252"/>
                    <a:pt x="7566796" y="3120283"/>
                    <a:pt x="7573814" y="3141376"/>
                  </a:cubicBezTo>
                  <a:cubicBezTo>
                    <a:pt x="7538724" y="3148407"/>
                    <a:pt x="7531706" y="3127314"/>
                    <a:pt x="7507144" y="3120283"/>
                  </a:cubicBezTo>
                  <a:cubicBezTo>
                    <a:pt x="7503635" y="3120283"/>
                    <a:pt x="7503635" y="3130829"/>
                    <a:pt x="7500126" y="3134345"/>
                  </a:cubicBezTo>
                  <a:cubicBezTo>
                    <a:pt x="7489599" y="3141376"/>
                    <a:pt x="7486090" y="3123798"/>
                    <a:pt x="7482581" y="3120283"/>
                  </a:cubicBezTo>
                  <a:cubicBezTo>
                    <a:pt x="7472054" y="3120283"/>
                    <a:pt x="7458018" y="3127314"/>
                    <a:pt x="7451000" y="3120283"/>
                  </a:cubicBezTo>
                  <a:cubicBezTo>
                    <a:pt x="7443982" y="3120283"/>
                    <a:pt x="7451000" y="3102705"/>
                    <a:pt x="7429946" y="3116767"/>
                  </a:cubicBezTo>
                  <a:cubicBezTo>
                    <a:pt x="7422928" y="3099190"/>
                    <a:pt x="7422928" y="3078097"/>
                    <a:pt x="7401875" y="3074581"/>
                  </a:cubicBezTo>
                  <a:cubicBezTo>
                    <a:pt x="7401875" y="3064035"/>
                    <a:pt x="7412402" y="3060519"/>
                    <a:pt x="7408893" y="3049973"/>
                  </a:cubicBezTo>
                  <a:cubicBezTo>
                    <a:pt x="7408893" y="3039426"/>
                    <a:pt x="7401875" y="3049973"/>
                    <a:pt x="7401875" y="3049973"/>
                  </a:cubicBezTo>
                  <a:cubicBezTo>
                    <a:pt x="7387839" y="3039426"/>
                    <a:pt x="7401875" y="3021848"/>
                    <a:pt x="7398366" y="2997240"/>
                  </a:cubicBezTo>
                  <a:cubicBezTo>
                    <a:pt x="7422928" y="2997240"/>
                    <a:pt x="7443982" y="2997240"/>
                    <a:pt x="7461527" y="2990209"/>
                  </a:cubicBezTo>
                  <a:cubicBezTo>
                    <a:pt x="7461527" y="2979662"/>
                    <a:pt x="7472054" y="2972631"/>
                    <a:pt x="7461527" y="2972631"/>
                  </a:cubicBezTo>
                  <a:cubicBezTo>
                    <a:pt x="7468545" y="2962085"/>
                    <a:pt x="7521180" y="2948023"/>
                    <a:pt x="7507144" y="2937476"/>
                  </a:cubicBezTo>
                  <a:cubicBezTo>
                    <a:pt x="7517671" y="2930445"/>
                    <a:pt x="7531706" y="2926929"/>
                    <a:pt x="7549251" y="2926929"/>
                  </a:cubicBezTo>
                  <a:cubicBezTo>
                    <a:pt x="7556269" y="2926929"/>
                    <a:pt x="7549251" y="2912867"/>
                    <a:pt x="7552760" y="2905836"/>
                  </a:cubicBezTo>
                  <a:cubicBezTo>
                    <a:pt x="7556269" y="2902321"/>
                    <a:pt x="7566796" y="2905836"/>
                    <a:pt x="7566796" y="2905836"/>
                  </a:cubicBezTo>
                  <a:cubicBezTo>
                    <a:pt x="7570305" y="2898805"/>
                    <a:pt x="7566796" y="2888259"/>
                    <a:pt x="7580832" y="2891774"/>
                  </a:cubicBezTo>
                  <a:cubicBezTo>
                    <a:pt x="7570305" y="2863650"/>
                    <a:pt x="7598377" y="2870681"/>
                    <a:pt x="7605395" y="2860135"/>
                  </a:cubicBezTo>
                  <a:cubicBezTo>
                    <a:pt x="7605395" y="2860135"/>
                    <a:pt x="7601886" y="2860135"/>
                    <a:pt x="7598377" y="2860135"/>
                  </a:cubicBezTo>
                  <a:cubicBezTo>
                    <a:pt x="7600131" y="2855741"/>
                    <a:pt x="7602105" y="2854422"/>
                    <a:pt x="7604243" y="2854916"/>
                  </a:cubicBezTo>
                  <a:close/>
                  <a:moveTo>
                    <a:pt x="7772405" y="2806991"/>
                  </a:moveTo>
                  <a:cubicBezTo>
                    <a:pt x="7786314" y="2806991"/>
                    <a:pt x="7793269" y="2814286"/>
                    <a:pt x="7793269" y="2828877"/>
                  </a:cubicBezTo>
                  <a:cubicBezTo>
                    <a:pt x="7779360" y="2825229"/>
                    <a:pt x="7779360" y="2832524"/>
                    <a:pt x="7786314" y="2832524"/>
                  </a:cubicBezTo>
                  <a:cubicBezTo>
                    <a:pt x="7779360" y="2839820"/>
                    <a:pt x="7761973" y="2850762"/>
                    <a:pt x="7744586" y="2854410"/>
                  </a:cubicBezTo>
                  <a:cubicBezTo>
                    <a:pt x="7741109" y="2825229"/>
                    <a:pt x="7772405" y="2832524"/>
                    <a:pt x="7772405" y="2806991"/>
                  </a:cubicBezTo>
                  <a:close/>
                  <a:moveTo>
                    <a:pt x="7850171" y="2788024"/>
                  </a:moveTo>
                  <a:cubicBezTo>
                    <a:pt x="7850171" y="2812651"/>
                    <a:pt x="7850171" y="2833760"/>
                    <a:pt x="7864396" y="2840796"/>
                  </a:cubicBezTo>
                  <a:cubicBezTo>
                    <a:pt x="7864396" y="2847833"/>
                    <a:pt x="7853727" y="2847833"/>
                    <a:pt x="7843058" y="2847833"/>
                  </a:cubicBezTo>
                  <a:cubicBezTo>
                    <a:pt x="7857283" y="2858387"/>
                    <a:pt x="7839502" y="2868942"/>
                    <a:pt x="7843058" y="2893569"/>
                  </a:cubicBezTo>
                  <a:cubicBezTo>
                    <a:pt x="7825276" y="2897087"/>
                    <a:pt x="7828833" y="2875978"/>
                    <a:pt x="7811051" y="2875978"/>
                  </a:cubicBezTo>
                  <a:cubicBezTo>
                    <a:pt x="7807495" y="2861905"/>
                    <a:pt x="7818164" y="2858387"/>
                    <a:pt x="7818164" y="2847833"/>
                  </a:cubicBezTo>
                  <a:cubicBezTo>
                    <a:pt x="7818164" y="2844315"/>
                    <a:pt x="7807495" y="2837278"/>
                    <a:pt x="7818164" y="2833760"/>
                  </a:cubicBezTo>
                  <a:cubicBezTo>
                    <a:pt x="7818164" y="2826724"/>
                    <a:pt x="7811051" y="2830242"/>
                    <a:pt x="7811051" y="2833760"/>
                  </a:cubicBezTo>
                  <a:cubicBezTo>
                    <a:pt x="7793269" y="2833760"/>
                    <a:pt x="7811051" y="2809133"/>
                    <a:pt x="7825276" y="2816169"/>
                  </a:cubicBezTo>
                  <a:cubicBezTo>
                    <a:pt x="7825276" y="2805615"/>
                    <a:pt x="7832389" y="2798578"/>
                    <a:pt x="7839502" y="2795060"/>
                  </a:cubicBezTo>
                  <a:cubicBezTo>
                    <a:pt x="7839502" y="2795060"/>
                    <a:pt x="7843058" y="2788024"/>
                    <a:pt x="7850171" y="2788024"/>
                  </a:cubicBezTo>
                  <a:close/>
                  <a:moveTo>
                    <a:pt x="6623223" y="2786795"/>
                  </a:moveTo>
                  <a:cubicBezTo>
                    <a:pt x="6633892" y="2783283"/>
                    <a:pt x="6637449" y="2800845"/>
                    <a:pt x="6641005" y="2807870"/>
                  </a:cubicBezTo>
                  <a:cubicBezTo>
                    <a:pt x="6644561" y="2811383"/>
                    <a:pt x="6648118" y="2807870"/>
                    <a:pt x="6648118" y="2814895"/>
                  </a:cubicBezTo>
                  <a:cubicBezTo>
                    <a:pt x="6648118" y="2821920"/>
                    <a:pt x="6658787" y="2821920"/>
                    <a:pt x="6662343" y="2828945"/>
                  </a:cubicBezTo>
                  <a:cubicBezTo>
                    <a:pt x="6665900" y="2835970"/>
                    <a:pt x="6655230" y="2832458"/>
                    <a:pt x="6655230" y="2832458"/>
                  </a:cubicBezTo>
                  <a:cubicBezTo>
                    <a:pt x="6655230" y="2839483"/>
                    <a:pt x="6669456" y="2846508"/>
                    <a:pt x="6662343" y="2867583"/>
                  </a:cubicBezTo>
                  <a:cubicBezTo>
                    <a:pt x="6651674" y="2864070"/>
                    <a:pt x="6648118" y="2871095"/>
                    <a:pt x="6648118" y="2878120"/>
                  </a:cubicBezTo>
                  <a:cubicBezTo>
                    <a:pt x="6612554" y="2867583"/>
                    <a:pt x="6616110" y="2828945"/>
                    <a:pt x="6623223" y="2786795"/>
                  </a:cubicBezTo>
                  <a:close/>
                  <a:moveTo>
                    <a:pt x="7758314" y="2741773"/>
                  </a:moveTo>
                  <a:cubicBezTo>
                    <a:pt x="7770150" y="2744607"/>
                    <a:pt x="7775484" y="2785950"/>
                    <a:pt x="7796823" y="2783283"/>
                  </a:cubicBezTo>
                  <a:cubicBezTo>
                    <a:pt x="7800379" y="2797508"/>
                    <a:pt x="7775485" y="2783283"/>
                    <a:pt x="7764815" y="2786839"/>
                  </a:cubicBezTo>
                  <a:cubicBezTo>
                    <a:pt x="7764815" y="2769057"/>
                    <a:pt x="7771928" y="2747719"/>
                    <a:pt x="7743477" y="2754831"/>
                  </a:cubicBezTo>
                  <a:cubicBezTo>
                    <a:pt x="7749701" y="2744162"/>
                    <a:pt x="7754368" y="2740828"/>
                    <a:pt x="7758314" y="2741773"/>
                  </a:cubicBezTo>
                  <a:close/>
                  <a:moveTo>
                    <a:pt x="7712657" y="2695557"/>
                  </a:moveTo>
                  <a:cubicBezTo>
                    <a:pt x="7719770" y="2695557"/>
                    <a:pt x="7726882" y="2695557"/>
                    <a:pt x="7733995" y="2695557"/>
                  </a:cubicBezTo>
                  <a:cubicBezTo>
                    <a:pt x="7733995" y="2702670"/>
                    <a:pt x="7733995" y="2706227"/>
                    <a:pt x="7733995" y="2709783"/>
                  </a:cubicBezTo>
                  <a:cubicBezTo>
                    <a:pt x="7726882" y="2709783"/>
                    <a:pt x="7719770" y="2709783"/>
                    <a:pt x="7712657" y="2709783"/>
                  </a:cubicBezTo>
                  <a:cubicBezTo>
                    <a:pt x="7712657" y="2706227"/>
                    <a:pt x="7712657" y="2702670"/>
                    <a:pt x="7712657" y="2695557"/>
                  </a:cubicBezTo>
                  <a:close/>
                  <a:moveTo>
                    <a:pt x="7775930" y="2659034"/>
                  </a:moveTo>
                  <a:cubicBezTo>
                    <a:pt x="7784377" y="2659034"/>
                    <a:pt x="7793268" y="2661671"/>
                    <a:pt x="7803937" y="2663429"/>
                  </a:cubicBezTo>
                  <a:cubicBezTo>
                    <a:pt x="7786155" y="2684522"/>
                    <a:pt x="7821719" y="2677491"/>
                    <a:pt x="7825275" y="2684522"/>
                  </a:cubicBezTo>
                  <a:cubicBezTo>
                    <a:pt x="7828832" y="2688037"/>
                    <a:pt x="7818163" y="2688037"/>
                    <a:pt x="7818163" y="2688037"/>
                  </a:cubicBezTo>
                  <a:cubicBezTo>
                    <a:pt x="7818163" y="2691553"/>
                    <a:pt x="7825275" y="2702099"/>
                    <a:pt x="7825275" y="2702099"/>
                  </a:cubicBezTo>
                  <a:cubicBezTo>
                    <a:pt x="7832388" y="2716161"/>
                    <a:pt x="7850170" y="2716161"/>
                    <a:pt x="7850170" y="2733739"/>
                  </a:cubicBezTo>
                  <a:cubicBezTo>
                    <a:pt x="7835945" y="2733739"/>
                    <a:pt x="7839501" y="2744285"/>
                    <a:pt x="7839501" y="2754832"/>
                  </a:cubicBezTo>
                  <a:cubicBezTo>
                    <a:pt x="7832388" y="2751316"/>
                    <a:pt x="7818163" y="2744285"/>
                    <a:pt x="7818163" y="2754832"/>
                  </a:cubicBezTo>
                  <a:cubicBezTo>
                    <a:pt x="7800381" y="2751316"/>
                    <a:pt x="7803937" y="2726708"/>
                    <a:pt x="7786155" y="2723192"/>
                  </a:cubicBezTo>
                  <a:cubicBezTo>
                    <a:pt x="7786155" y="2716161"/>
                    <a:pt x="7796824" y="2716161"/>
                    <a:pt x="7796824" y="2709130"/>
                  </a:cubicBezTo>
                  <a:cubicBezTo>
                    <a:pt x="7782599" y="2698584"/>
                    <a:pt x="7771929" y="2677491"/>
                    <a:pt x="7750591" y="2670460"/>
                  </a:cubicBezTo>
                  <a:cubicBezTo>
                    <a:pt x="7759482" y="2661671"/>
                    <a:pt x="7767484" y="2659034"/>
                    <a:pt x="7775930" y="2659034"/>
                  </a:cubicBezTo>
                  <a:close/>
                  <a:moveTo>
                    <a:pt x="7712093" y="2543820"/>
                  </a:moveTo>
                  <a:cubicBezTo>
                    <a:pt x="7722593" y="2543820"/>
                    <a:pt x="7729593" y="2543820"/>
                    <a:pt x="7740093" y="2543820"/>
                  </a:cubicBezTo>
                  <a:cubicBezTo>
                    <a:pt x="7747093" y="2557917"/>
                    <a:pt x="7747093" y="2575539"/>
                    <a:pt x="7750593" y="2589637"/>
                  </a:cubicBezTo>
                  <a:cubicBezTo>
                    <a:pt x="7740093" y="2593161"/>
                    <a:pt x="7747093" y="2614307"/>
                    <a:pt x="7733093" y="2610783"/>
                  </a:cubicBezTo>
                  <a:cubicBezTo>
                    <a:pt x="7733093" y="2621356"/>
                    <a:pt x="7733093" y="2628404"/>
                    <a:pt x="7726093" y="2631929"/>
                  </a:cubicBezTo>
                  <a:cubicBezTo>
                    <a:pt x="7722593" y="2638977"/>
                    <a:pt x="7733093" y="2663648"/>
                    <a:pt x="7719093" y="2663648"/>
                  </a:cubicBezTo>
                  <a:cubicBezTo>
                    <a:pt x="7698093" y="2674221"/>
                    <a:pt x="7715593" y="2646026"/>
                    <a:pt x="7698093" y="2642502"/>
                  </a:cubicBezTo>
                  <a:cubicBezTo>
                    <a:pt x="7691093" y="2642502"/>
                    <a:pt x="7687593" y="2624880"/>
                    <a:pt x="7680593" y="2617831"/>
                  </a:cubicBezTo>
                  <a:cubicBezTo>
                    <a:pt x="7677093" y="2600210"/>
                    <a:pt x="7701593" y="2603734"/>
                    <a:pt x="7694593" y="2579064"/>
                  </a:cubicBezTo>
                  <a:cubicBezTo>
                    <a:pt x="7708593" y="2593161"/>
                    <a:pt x="7708593" y="2561442"/>
                    <a:pt x="7712093" y="2543820"/>
                  </a:cubicBezTo>
                  <a:close/>
                  <a:moveTo>
                    <a:pt x="2410702" y="2539275"/>
                  </a:moveTo>
                  <a:cubicBezTo>
                    <a:pt x="2419831" y="2538814"/>
                    <a:pt x="2426785" y="2540659"/>
                    <a:pt x="2423307" y="2551723"/>
                  </a:cubicBezTo>
                  <a:cubicBezTo>
                    <a:pt x="2409396" y="2548035"/>
                    <a:pt x="2378101" y="2562787"/>
                    <a:pt x="2385055" y="2540658"/>
                  </a:cubicBezTo>
                  <a:cubicBezTo>
                    <a:pt x="2390273" y="2542502"/>
                    <a:pt x="2401574" y="2539736"/>
                    <a:pt x="2410702" y="2539275"/>
                  </a:cubicBezTo>
                  <a:close/>
                  <a:moveTo>
                    <a:pt x="2507740" y="2532096"/>
                  </a:moveTo>
                  <a:cubicBezTo>
                    <a:pt x="2516557" y="2531240"/>
                    <a:pt x="2524115" y="2535521"/>
                    <a:pt x="2520756" y="2550932"/>
                  </a:cubicBezTo>
                  <a:cubicBezTo>
                    <a:pt x="2514038" y="2547507"/>
                    <a:pt x="2503962" y="2544082"/>
                    <a:pt x="2487167" y="2544082"/>
                  </a:cubicBezTo>
                  <a:cubicBezTo>
                    <a:pt x="2488846" y="2538945"/>
                    <a:pt x="2498923" y="2532952"/>
                    <a:pt x="2507740" y="2532096"/>
                  </a:cubicBezTo>
                  <a:close/>
                  <a:moveTo>
                    <a:pt x="7399380" y="2505884"/>
                  </a:moveTo>
                  <a:cubicBezTo>
                    <a:pt x="7409812" y="2505884"/>
                    <a:pt x="7420244" y="2505884"/>
                    <a:pt x="7430676" y="2505884"/>
                  </a:cubicBezTo>
                  <a:cubicBezTo>
                    <a:pt x="7437631" y="2530025"/>
                    <a:pt x="7413290" y="2526576"/>
                    <a:pt x="7416767" y="2543820"/>
                  </a:cubicBezTo>
                  <a:cubicBezTo>
                    <a:pt x="7402858" y="2540371"/>
                    <a:pt x="7385471" y="2540371"/>
                    <a:pt x="7385471" y="2519679"/>
                  </a:cubicBezTo>
                  <a:cubicBezTo>
                    <a:pt x="7395903" y="2523128"/>
                    <a:pt x="7395903" y="2512781"/>
                    <a:pt x="7399380" y="2505884"/>
                  </a:cubicBezTo>
                  <a:close/>
                  <a:moveTo>
                    <a:pt x="2530990" y="2498770"/>
                  </a:moveTo>
                  <a:cubicBezTo>
                    <a:pt x="2545063" y="2509230"/>
                    <a:pt x="2569690" y="2502257"/>
                    <a:pt x="2583762" y="2505743"/>
                  </a:cubicBezTo>
                  <a:cubicBezTo>
                    <a:pt x="2587281" y="2505743"/>
                    <a:pt x="2604871" y="2530150"/>
                    <a:pt x="2611907" y="2512717"/>
                  </a:cubicBezTo>
                  <a:cubicBezTo>
                    <a:pt x="2622462" y="2516204"/>
                    <a:pt x="2615426" y="2533637"/>
                    <a:pt x="2636534" y="2526664"/>
                  </a:cubicBezTo>
                  <a:cubicBezTo>
                    <a:pt x="2636534" y="2558044"/>
                    <a:pt x="2566172" y="2544097"/>
                    <a:pt x="2545063" y="2540610"/>
                  </a:cubicBezTo>
                  <a:cubicBezTo>
                    <a:pt x="2541545" y="2533637"/>
                    <a:pt x="2559135" y="2533637"/>
                    <a:pt x="2559135" y="2533637"/>
                  </a:cubicBezTo>
                  <a:cubicBezTo>
                    <a:pt x="2559135" y="2523177"/>
                    <a:pt x="2527472" y="2523177"/>
                    <a:pt x="2530990" y="2498770"/>
                  </a:cubicBezTo>
                  <a:close/>
                  <a:moveTo>
                    <a:pt x="2296738" y="2406307"/>
                  </a:moveTo>
                  <a:cubicBezTo>
                    <a:pt x="2328464" y="2413420"/>
                    <a:pt x="2289687" y="2413420"/>
                    <a:pt x="2317888" y="2420533"/>
                  </a:cubicBezTo>
                  <a:cubicBezTo>
                    <a:pt x="2317888" y="2420533"/>
                    <a:pt x="2335516" y="2427646"/>
                    <a:pt x="2339042" y="2427646"/>
                  </a:cubicBezTo>
                  <a:cubicBezTo>
                    <a:pt x="2342564" y="2434758"/>
                    <a:pt x="2363716" y="2434758"/>
                    <a:pt x="2388392" y="2434758"/>
                  </a:cubicBezTo>
                  <a:cubicBezTo>
                    <a:pt x="2384867" y="2456097"/>
                    <a:pt x="2423646" y="2438315"/>
                    <a:pt x="2409543" y="2466766"/>
                  </a:cubicBezTo>
                  <a:cubicBezTo>
                    <a:pt x="2420119" y="2459653"/>
                    <a:pt x="2427168" y="2459653"/>
                    <a:pt x="2430694" y="2473879"/>
                  </a:cubicBezTo>
                  <a:cubicBezTo>
                    <a:pt x="2444797" y="2477436"/>
                    <a:pt x="2472997" y="2466766"/>
                    <a:pt x="2476524" y="2480992"/>
                  </a:cubicBezTo>
                  <a:cubicBezTo>
                    <a:pt x="2480053" y="2513000"/>
                    <a:pt x="2420119" y="2477436"/>
                    <a:pt x="2416593" y="2498774"/>
                  </a:cubicBezTo>
                  <a:cubicBezTo>
                    <a:pt x="2402495" y="2498774"/>
                    <a:pt x="2413070" y="2470323"/>
                    <a:pt x="2402495" y="2466766"/>
                  </a:cubicBezTo>
                  <a:cubicBezTo>
                    <a:pt x="2381344" y="2459653"/>
                    <a:pt x="2356667" y="2459653"/>
                    <a:pt x="2331989" y="2452541"/>
                  </a:cubicBezTo>
                  <a:cubicBezTo>
                    <a:pt x="2328464" y="2448984"/>
                    <a:pt x="2324940" y="2441871"/>
                    <a:pt x="2324940" y="2434758"/>
                  </a:cubicBezTo>
                  <a:cubicBezTo>
                    <a:pt x="2296738" y="2434758"/>
                    <a:pt x="2279112" y="2431202"/>
                    <a:pt x="2257960" y="2434758"/>
                  </a:cubicBezTo>
                  <a:cubicBezTo>
                    <a:pt x="2243859" y="2434758"/>
                    <a:pt x="2229761" y="2452541"/>
                    <a:pt x="2212133" y="2445428"/>
                  </a:cubicBezTo>
                  <a:cubicBezTo>
                    <a:pt x="2212133" y="2427646"/>
                    <a:pt x="2240336" y="2434758"/>
                    <a:pt x="2240336" y="2413420"/>
                  </a:cubicBezTo>
                  <a:cubicBezTo>
                    <a:pt x="2257960" y="2409863"/>
                    <a:pt x="2289687" y="2420533"/>
                    <a:pt x="2296738" y="2406307"/>
                  </a:cubicBezTo>
                  <a:close/>
                  <a:moveTo>
                    <a:pt x="1525904" y="2388079"/>
                  </a:moveTo>
                  <a:cubicBezTo>
                    <a:pt x="1530797" y="2387634"/>
                    <a:pt x="1537017" y="2388523"/>
                    <a:pt x="1542353" y="2388523"/>
                  </a:cubicBezTo>
                  <a:cubicBezTo>
                    <a:pt x="1545909" y="2399192"/>
                    <a:pt x="1535240" y="2399192"/>
                    <a:pt x="1535240" y="2406305"/>
                  </a:cubicBezTo>
                  <a:cubicBezTo>
                    <a:pt x="1531683" y="2406305"/>
                    <a:pt x="1528126" y="2406305"/>
                    <a:pt x="1521014" y="2406305"/>
                  </a:cubicBezTo>
                  <a:cubicBezTo>
                    <a:pt x="1524570" y="2399192"/>
                    <a:pt x="1521014" y="2395636"/>
                    <a:pt x="1517456" y="2395636"/>
                  </a:cubicBezTo>
                  <a:cubicBezTo>
                    <a:pt x="1517456" y="2390301"/>
                    <a:pt x="1521014" y="2388523"/>
                    <a:pt x="1525904" y="2388079"/>
                  </a:cubicBezTo>
                  <a:close/>
                  <a:moveTo>
                    <a:pt x="7719028" y="2362878"/>
                  </a:moveTo>
                  <a:cubicBezTo>
                    <a:pt x="7727474" y="2362878"/>
                    <a:pt x="7734587" y="2368119"/>
                    <a:pt x="7732809" y="2382095"/>
                  </a:cubicBezTo>
                  <a:cubicBezTo>
                    <a:pt x="7732809" y="2399565"/>
                    <a:pt x="7707914" y="2392577"/>
                    <a:pt x="7718583" y="2420529"/>
                  </a:cubicBezTo>
                  <a:cubicBezTo>
                    <a:pt x="7711471" y="2420529"/>
                    <a:pt x="7700802" y="2420529"/>
                    <a:pt x="7693689" y="2420529"/>
                  </a:cubicBezTo>
                  <a:cubicBezTo>
                    <a:pt x="7693689" y="2410047"/>
                    <a:pt x="7715027" y="2385589"/>
                    <a:pt x="7697245" y="2375107"/>
                  </a:cubicBezTo>
                  <a:cubicBezTo>
                    <a:pt x="7700802" y="2368119"/>
                    <a:pt x="7710582" y="2362878"/>
                    <a:pt x="7719028" y="2362878"/>
                  </a:cubicBezTo>
                  <a:close/>
                  <a:moveTo>
                    <a:pt x="7980774" y="2100834"/>
                  </a:moveTo>
                  <a:cubicBezTo>
                    <a:pt x="7987609" y="2101655"/>
                    <a:pt x="7994499" y="2103842"/>
                    <a:pt x="8000723" y="2107342"/>
                  </a:cubicBezTo>
                  <a:cubicBezTo>
                    <a:pt x="8011392" y="2124842"/>
                    <a:pt x="7982941" y="2142342"/>
                    <a:pt x="8000723" y="2152842"/>
                  </a:cubicBezTo>
                  <a:cubicBezTo>
                    <a:pt x="8000723" y="2166842"/>
                    <a:pt x="7972272" y="2152842"/>
                    <a:pt x="7961603" y="2156342"/>
                  </a:cubicBezTo>
                  <a:cubicBezTo>
                    <a:pt x="7961603" y="2131842"/>
                    <a:pt x="7965160" y="2121342"/>
                    <a:pt x="7940265" y="2131842"/>
                  </a:cubicBezTo>
                  <a:cubicBezTo>
                    <a:pt x="7940265" y="2108217"/>
                    <a:pt x="7960270" y="2098373"/>
                    <a:pt x="7980774" y="2100834"/>
                  </a:cubicBezTo>
                  <a:close/>
                  <a:moveTo>
                    <a:pt x="8068293" y="2094395"/>
                  </a:moveTo>
                  <a:cubicBezTo>
                    <a:pt x="8075406" y="2114943"/>
                    <a:pt x="8046955" y="2097820"/>
                    <a:pt x="8054068" y="2118368"/>
                  </a:cubicBezTo>
                  <a:cubicBezTo>
                    <a:pt x="8036285" y="2121793"/>
                    <a:pt x="8025616" y="2118368"/>
                    <a:pt x="8029173" y="2101244"/>
                  </a:cubicBezTo>
                  <a:cubicBezTo>
                    <a:pt x="8043398" y="2118368"/>
                    <a:pt x="8046955" y="2090970"/>
                    <a:pt x="8068293" y="2094395"/>
                  </a:cubicBezTo>
                  <a:close/>
                  <a:moveTo>
                    <a:pt x="5377306" y="2054393"/>
                  </a:moveTo>
                  <a:cubicBezTo>
                    <a:pt x="5398645" y="2050667"/>
                    <a:pt x="5384419" y="2065570"/>
                    <a:pt x="5370194" y="2061845"/>
                  </a:cubicBezTo>
                  <a:cubicBezTo>
                    <a:pt x="5363081" y="2065570"/>
                    <a:pt x="5363081" y="2076748"/>
                    <a:pt x="5348855" y="2073022"/>
                  </a:cubicBezTo>
                  <a:cubicBezTo>
                    <a:pt x="5348855" y="2054393"/>
                    <a:pt x="5359524" y="2050667"/>
                    <a:pt x="5377306" y="2054393"/>
                  </a:cubicBezTo>
                  <a:close/>
                  <a:moveTo>
                    <a:pt x="4870178" y="1966497"/>
                  </a:moveTo>
                  <a:cubicBezTo>
                    <a:pt x="4880660" y="1973610"/>
                    <a:pt x="4884154" y="1984279"/>
                    <a:pt x="4884154" y="2002062"/>
                  </a:cubicBezTo>
                  <a:cubicBezTo>
                    <a:pt x="4877166" y="1998505"/>
                    <a:pt x="4856202" y="2005618"/>
                    <a:pt x="4849214" y="2002062"/>
                  </a:cubicBezTo>
                  <a:cubicBezTo>
                    <a:pt x="4849214" y="2002062"/>
                    <a:pt x="4852708" y="1994949"/>
                    <a:pt x="4849214" y="1994949"/>
                  </a:cubicBezTo>
                  <a:cubicBezTo>
                    <a:pt x="4842226" y="1991392"/>
                    <a:pt x="4824756" y="1998505"/>
                    <a:pt x="4824756" y="1987836"/>
                  </a:cubicBezTo>
                  <a:cubicBezTo>
                    <a:pt x="4817768" y="1955828"/>
                    <a:pt x="4870178" y="1987836"/>
                    <a:pt x="4870178" y="1966497"/>
                  </a:cubicBezTo>
                  <a:close/>
                  <a:moveTo>
                    <a:pt x="4718558" y="1882328"/>
                  </a:moveTo>
                  <a:cubicBezTo>
                    <a:pt x="4751386" y="1882328"/>
                    <a:pt x="4740444" y="1934488"/>
                    <a:pt x="4703967" y="1927533"/>
                  </a:cubicBezTo>
                  <a:cubicBezTo>
                    <a:pt x="4718558" y="1924056"/>
                    <a:pt x="4703967" y="1885805"/>
                    <a:pt x="4718558" y="1882328"/>
                  </a:cubicBezTo>
                  <a:close/>
                  <a:moveTo>
                    <a:pt x="5235135" y="1877441"/>
                  </a:moveTo>
                  <a:cubicBezTo>
                    <a:pt x="5228093" y="1877441"/>
                    <a:pt x="5221051" y="1879201"/>
                    <a:pt x="5212249" y="1882719"/>
                  </a:cubicBezTo>
                  <a:cubicBezTo>
                    <a:pt x="5208728" y="1910867"/>
                    <a:pt x="5258022" y="1893275"/>
                    <a:pt x="5258022" y="1882719"/>
                  </a:cubicBezTo>
                  <a:cubicBezTo>
                    <a:pt x="5249219" y="1879201"/>
                    <a:pt x="5242177" y="1877441"/>
                    <a:pt x="5235135" y="1877441"/>
                  </a:cubicBezTo>
                  <a:close/>
                  <a:moveTo>
                    <a:pt x="8236005" y="1868106"/>
                  </a:moveTo>
                  <a:cubicBezTo>
                    <a:pt x="8246487" y="1868106"/>
                    <a:pt x="8246487" y="1875147"/>
                    <a:pt x="8256969" y="1875147"/>
                  </a:cubicBezTo>
                  <a:cubicBezTo>
                    <a:pt x="8256969" y="1924434"/>
                    <a:pt x="8267451" y="1945556"/>
                    <a:pt x="8256969" y="1973720"/>
                  </a:cubicBezTo>
                  <a:cubicBezTo>
                    <a:pt x="8249981" y="1973720"/>
                    <a:pt x="8249981" y="1966679"/>
                    <a:pt x="8249981" y="1963159"/>
                  </a:cubicBezTo>
                  <a:cubicBezTo>
                    <a:pt x="8232511" y="1966679"/>
                    <a:pt x="8249981" y="1987802"/>
                    <a:pt x="8249981" y="2001884"/>
                  </a:cubicBezTo>
                  <a:cubicBezTo>
                    <a:pt x="8242993" y="1998363"/>
                    <a:pt x="8242993" y="1994843"/>
                    <a:pt x="8236005" y="1994843"/>
                  </a:cubicBezTo>
                  <a:cubicBezTo>
                    <a:pt x="8236005" y="2015966"/>
                    <a:pt x="8236005" y="2037089"/>
                    <a:pt x="8236005" y="2061732"/>
                  </a:cubicBezTo>
                  <a:cubicBezTo>
                    <a:pt x="8232511" y="2058211"/>
                    <a:pt x="8229017" y="2054691"/>
                    <a:pt x="8225523" y="2054691"/>
                  </a:cubicBezTo>
                  <a:cubicBezTo>
                    <a:pt x="8211547" y="2047650"/>
                    <a:pt x="8208053" y="2065252"/>
                    <a:pt x="8204559" y="2065252"/>
                  </a:cubicBezTo>
                  <a:cubicBezTo>
                    <a:pt x="8201065" y="2068773"/>
                    <a:pt x="8197571" y="2061732"/>
                    <a:pt x="8190583" y="2061732"/>
                  </a:cubicBezTo>
                  <a:cubicBezTo>
                    <a:pt x="8190583" y="2058211"/>
                    <a:pt x="8173113" y="2065252"/>
                    <a:pt x="8166126" y="2065252"/>
                  </a:cubicBezTo>
                  <a:cubicBezTo>
                    <a:pt x="8162632" y="2068773"/>
                    <a:pt x="8148656" y="2075814"/>
                    <a:pt x="8131186" y="2072293"/>
                  </a:cubicBezTo>
                  <a:cubicBezTo>
                    <a:pt x="8120704" y="2072293"/>
                    <a:pt x="8127692" y="2096937"/>
                    <a:pt x="8120704" y="2100457"/>
                  </a:cubicBezTo>
                  <a:cubicBezTo>
                    <a:pt x="8106728" y="2093416"/>
                    <a:pt x="8092752" y="2086375"/>
                    <a:pt x="8092752" y="2065252"/>
                  </a:cubicBezTo>
                  <a:cubicBezTo>
                    <a:pt x="8082270" y="2058211"/>
                    <a:pt x="8082270" y="2079334"/>
                    <a:pt x="8082270" y="2079334"/>
                  </a:cubicBezTo>
                  <a:cubicBezTo>
                    <a:pt x="8071788" y="2082855"/>
                    <a:pt x="8068294" y="2072293"/>
                    <a:pt x="8068294" y="2072293"/>
                  </a:cubicBezTo>
                  <a:cubicBezTo>
                    <a:pt x="8043836" y="2075814"/>
                    <a:pt x="8019378" y="2096937"/>
                    <a:pt x="8001908" y="2086375"/>
                  </a:cubicBezTo>
                  <a:cubicBezTo>
                    <a:pt x="8008896" y="2079334"/>
                    <a:pt x="8008896" y="2072293"/>
                    <a:pt x="8008896" y="2061732"/>
                  </a:cubicBezTo>
                  <a:cubicBezTo>
                    <a:pt x="8015884" y="2054691"/>
                    <a:pt x="8022872" y="2065252"/>
                    <a:pt x="8022872" y="2065252"/>
                  </a:cubicBezTo>
                  <a:cubicBezTo>
                    <a:pt x="8029860" y="2065252"/>
                    <a:pt x="8026366" y="2054691"/>
                    <a:pt x="8029860" y="2054691"/>
                  </a:cubicBezTo>
                  <a:cubicBezTo>
                    <a:pt x="8050824" y="2051170"/>
                    <a:pt x="8092752" y="2058211"/>
                    <a:pt x="8120704" y="2047650"/>
                  </a:cubicBezTo>
                  <a:cubicBezTo>
                    <a:pt x="8110222" y="2015966"/>
                    <a:pt x="8138174" y="2026527"/>
                    <a:pt x="8131186" y="2001884"/>
                  </a:cubicBezTo>
                  <a:cubicBezTo>
                    <a:pt x="8145162" y="2008925"/>
                    <a:pt x="8148656" y="2005404"/>
                    <a:pt x="8145162" y="1987802"/>
                  </a:cubicBezTo>
                  <a:cubicBezTo>
                    <a:pt x="8159138" y="2001884"/>
                    <a:pt x="8173113" y="1977241"/>
                    <a:pt x="8183595" y="1994843"/>
                  </a:cubicBezTo>
                  <a:cubicBezTo>
                    <a:pt x="8187089" y="1991322"/>
                    <a:pt x="8180101" y="1970200"/>
                    <a:pt x="8183595" y="1966679"/>
                  </a:cubicBezTo>
                  <a:cubicBezTo>
                    <a:pt x="8190583" y="1963159"/>
                    <a:pt x="8190583" y="1980761"/>
                    <a:pt x="8190583" y="1980761"/>
                  </a:cubicBezTo>
                  <a:cubicBezTo>
                    <a:pt x="8197571" y="1984281"/>
                    <a:pt x="8211547" y="1977241"/>
                    <a:pt x="8197571" y="1949077"/>
                  </a:cubicBezTo>
                  <a:cubicBezTo>
                    <a:pt x="8222029" y="1942036"/>
                    <a:pt x="8208053" y="1913872"/>
                    <a:pt x="8218535" y="1896270"/>
                  </a:cubicBezTo>
                  <a:cubicBezTo>
                    <a:pt x="8222029" y="1885708"/>
                    <a:pt x="8246487" y="1885708"/>
                    <a:pt x="8236005" y="1868106"/>
                  </a:cubicBezTo>
                  <a:close/>
                  <a:moveTo>
                    <a:pt x="2341161" y="1817179"/>
                  </a:moveTo>
                  <a:cubicBezTo>
                    <a:pt x="2328949" y="1818004"/>
                    <a:pt x="2321689" y="1825262"/>
                    <a:pt x="2316408" y="1822623"/>
                  </a:cubicBezTo>
                  <a:cubicBezTo>
                    <a:pt x="2312888" y="1822623"/>
                    <a:pt x="2312888" y="1812065"/>
                    <a:pt x="2302327" y="1819103"/>
                  </a:cubicBezTo>
                  <a:cubicBezTo>
                    <a:pt x="2302327" y="1819103"/>
                    <a:pt x="2305847" y="1829661"/>
                    <a:pt x="2302327" y="1829661"/>
                  </a:cubicBezTo>
                  <a:cubicBezTo>
                    <a:pt x="2291766" y="1829661"/>
                    <a:pt x="2281204" y="1829661"/>
                    <a:pt x="2270644" y="1829661"/>
                  </a:cubicBezTo>
                  <a:cubicBezTo>
                    <a:pt x="2281204" y="1854295"/>
                    <a:pt x="2249521" y="1833180"/>
                    <a:pt x="2249521" y="1850776"/>
                  </a:cubicBezTo>
                  <a:cubicBezTo>
                    <a:pt x="2256562" y="1850776"/>
                    <a:pt x="2263603" y="1850776"/>
                    <a:pt x="2270644" y="1850776"/>
                  </a:cubicBezTo>
                  <a:cubicBezTo>
                    <a:pt x="2270644" y="1857814"/>
                    <a:pt x="2263603" y="1857814"/>
                    <a:pt x="2263603" y="1864852"/>
                  </a:cubicBezTo>
                  <a:cubicBezTo>
                    <a:pt x="2281204" y="1868371"/>
                    <a:pt x="2277684" y="1850776"/>
                    <a:pt x="2291766" y="1850776"/>
                  </a:cubicBezTo>
                  <a:cubicBezTo>
                    <a:pt x="2298807" y="1854295"/>
                    <a:pt x="2309367" y="1857814"/>
                    <a:pt x="2323449" y="1857814"/>
                  </a:cubicBezTo>
                  <a:cubicBezTo>
                    <a:pt x="2319928" y="1829661"/>
                    <a:pt x="2365694" y="1850776"/>
                    <a:pt x="2355133" y="1819103"/>
                  </a:cubicBezTo>
                  <a:cubicBezTo>
                    <a:pt x="2349852" y="1817344"/>
                    <a:pt x="2345231" y="1816904"/>
                    <a:pt x="2341161" y="1817179"/>
                  </a:cubicBezTo>
                  <a:close/>
                  <a:moveTo>
                    <a:pt x="8250850" y="1812279"/>
                  </a:moveTo>
                  <a:cubicBezTo>
                    <a:pt x="8243737" y="1826074"/>
                    <a:pt x="8243737" y="1846766"/>
                    <a:pt x="8218843" y="1843317"/>
                  </a:cubicBezTo>
                  <a:cubicBezTo>
                    <a:pt x="8215286" y="1836420"/>
                    <a:pt x="8243737" y="1822625"/>
                    <a:pt x="8225955" y="1819176"/>
                  </a:cubicBezTo>
                  <a:cubicBezTo>
                    <a:pt x="8229512" y="1808830"/>
                    <a:pt x="8233068" y="1819176"/>
                    <a:pt x="8250850" y="1812279"/>
                  </a:cubicBezTo>
                  <a:close/>
                  <a:moveTo>
                    <a:pt x="2407939" y="1769835"/>
                  </a:moveTo>
                  <a:cubicBezTo>
                    <a:pt x="2407939" y="1769835"/>
                    <a:pt x="2407939" y="1783912"/>
                    <a:pt x="2407939" y="1783912"/>
                  </a:cubicBezTo>
                  <a:cubicBezTo>
                    <a:pt x="2397377" y="1794469"/>
                    <a:pt x="2369214" y="1766316"/>
                    <a:pt x="2355133" y="1776874"/>
                  </a:cubicBezTo>
                  <a:cubicBezTo>
                    <a:pt x="2358653" y="1790950"/>
                    <a:pt x="2348091" y="1790950"/>
                    <a:pt x="2341051" y="1797989"/>
                  </a:cubicBezTo>
                  <a:cubicBezTo>
                    <a:pt x="2358653" y="1815584"/>
                    <a:pt x="2362173" y="1805027"/>
                    <a:pt x="2383296" y="1805027"/>
                  </a:cubicBezTo>
                  <a:cubicBezTo>
                    <a:pt x="2397377" y="1805027"/>
                    <a:pt x="2418499" y="1808546"/>
                    <a:pt x="2429060" y="1797989"/>
                  </a:cubicBezTo>
                  <a:cubicBezTo>
                    <a:pt x="2425540" y="1797989"/>
                    <a:pt x="2422020" y="1790950"/>
                    <a:pt x="2429060" y="1790950"/>
                  </a:cubicBezTo>
                  <a:cubicBezTo>
                    <a:pt x="2432581" y="1790950"/>
                    <a:pt x="2439622" y="1790950"/>
                    <a:pt x="2439622" y="1783912"/>
                  </a:cubicBezTo>
                  <a:cubicBezTo>
                    <a:pt x="2425540" y="1783912"/>
                    <a:pt x="2418499" y="1773354"/>
                    <a:pt x="2407939" y="1769835"/>
                  </a:cubicBezTo>
                  <a:close/>
                  <a:moveTo>
                    <a:pt x="8282528" y="1751929"/>
                  </a:moveTo>
                  <a:cubicBezTo>
                    <a:pt x="8289579" y="1751929"/>
                    <a:pt x="8289579" y="1755485"/>
                    <a:pt x="8289579" y="1759042"/>
                  </a:cubicBezTo>
                  <a:cubicBezTo>
                    <a:pt x="8289579" y="1776824"/>
                    <a:pt x="8314261" y="1766155"/>
                    <a:pt x="8317787" y="1783937"/>
                  </a:cubicBezTo>
                  <a:cubicBezTo>
                    <a:pt x="8338943" y="1776824"/>
                    <a:pt x="8356572" y="1787493"/>
                    <a:pt x="8381254" y="1776824"/>
                  </a:cubicBezTo>
                  <a:cubicBezTo>
                    <a:pt x="8381254" y="1798162"/>
                    <a:pt x="8356572" y="1798162"/>
                    <a:pt x="8356572" y="1819500"/>
                  </a:cubicBezTo>
                  <a:cubicBezTo>
                    <a:pt x="8345995" y="1819500"/>
                    <a:pt x="8345995" y="1812388"/>
                    <a:pt x="8335417" y="1812388"/>
                  </a:cubicBezTo>
                  <a:cubicBezTo>
                    <a:pt x="8321313" y="1808831"/>
                    <a:pt x="8314261" y="1840839"/>
                    <a:pt x="8310735" y="1823057"/>
                  </a:cubicBezTo>
                  <a:cubicBezTo>
                    <a:pt x="8303683" y="1826613"/>
                    <a:pt x="8303683" y="1837282"/>
                    <a:pt x="8303683" y="1844395"/>
                  </a:cubicBezTo>
                  <a:cubicBezTo>
                    <a:pt x="8286054" y="1851508"/>
                    <a:pt x="8286054" y="1805275"/>
                    <a:pt x="8271950" y="1830170"/>
                  </a:cubicBezTo>
                  <a:cubicBezTo>
                    <a:pt x="8243742" y="1812388"/>
                    <a:pt x="8264898" y="1762598"/>
                    <a:pt x="8282528" y="1751929"/>
                  </a:cubicBezTo>
                  <a:close/>
                  <a:moveTo>
                    <a:pt x="6099540" y="1699756"/>
                  </a:moveTo>
                  <a:cubicBezTo>
                    <a:pt x="6088977" y="1703275"/>
                    <a:pt x="6078414" y="1699756"/>
                    <a:pt x="6071372" y="1706793"/>
                  </a:cubicBezTo>
                  <a:cubicBezTo>
                    <a:pt x="6067851" y="1710312"/>
                    <a:pt x="6071372" y="1720867"/>
                    <a:pt x="6064330" y="1724386"/>
                  </a:cubicBezTo>
                  <a:cubicBezTo>
                    <a:pt x="6060809" y="1731423"/>
                    <a:pt x="6046725" y="1731423"/>
                    <a:pt x="6046725" y="1738460"/>
                  </a:cubicBezTo>
                  <a:cubicBezTo>
                    <a:pt x="6050246" y="1745497"/>
                    <a:pt x="6064330" y="1756053"/>
                    <a:pt x="6064330" y="1766608"/>
                  </a:cubicBezTo>
                  <a:cubicBezTo>
                    <a:pt x="6064330" y="1766608"/>
                    <a:pt x="6053767" y="1766608"/>
                    <a:pt x="6057288" y="1770127"/>
                  </a:cubicBezTo>
                  <a:cubicBezTo>
                    <a:pt x="6064330" y="1777164"/>
                    <a:pt x="6078414" y="1773645"/>
                    <a:pt x="6085456" y="1784201"/>
                  </a:cubicBezTo>
                  <a:cubicBezTo>
                    <a:pt x="6085456" y="1777164"/>
                    <a:pt x="6092498" y="1773645"/>
                    <a:pt x="6099540" y="1770127"/>
                  </a:cubicBezTo>
                  <a:cubicBezTo>
                    <a:pt x="6103061" y="1752534"/>
                    <a:pt x="6088977" y="1752534"/>
                    <a:pt x="6085456" y="1738460"/>
                  </a:cubicBezTo>
                  <a:cubicBezTo>
                    <a:pt x="6096019" y="1734941"/>
                    <a:pt x="6106582" y="1727904"/>
                    <a:pt x="6103061" y="1713830"/>
                  </a:cubicBezTo>
                  <a:cubicBezTo>
                    <a:pt x="6092498" y="1713830"/>
                    <a:pt x="6088977" y="1706793"/>
                    <a:pt x="6099540" y="1699756"/>
                  </a:cubicBezTo>
                  <a:close/>
                  <a:moveTo>
                    <a:pt x="2242481" y="1699452"/>
                  </a:moveTo>
                  <a:cubicBezTo>
                    <a:pt x="2228399" y="1695933"/>
                    <a:pt x="2224878" y="1713529"/>
                    <a:pt x="2210797" y="1713529"/>
                  </a:cubicBezTo>
                  <a:cubicBezTo>
                    <a:pt x="2203756" y="1713529"/>
                    <a:pt x="2200236" y="1702971"/>
                    <a:pt x="2193195" y="1706491"/>
                  </a:cubicBezTo>
                  <a:cubicBezTo>
                    <a:pt x="2182634" y="1710010"/>
                    <a:pt x="2179114" y="1717048"/>
                    <a:pt x="2172073" y="1720567"/>
                  </a:cubicBezTo>
                  <a:cubicBezTo>
                    <a:pt x="2161512" y="1724086"/>
                    <a:pt x="2154471" y="1720567"/>
                    <a:pt x="2147430" y="1724086"/>
                  </a:cubicBezTo>
                  <a:cubicBezTo>
                    <a:pt x="2147430" y="1738163"/>
                    <a:pt x="2140389" y="1741682"/>
                    <a:pt x="2133349" y="1745201"/>
                  </a:cubicBezTo>
                  <a:cubicBezTo>
                    <a:pt x="2133349" y="1797989"/>
                    <a:pt x="2122788" y="1801508"/>
                    <a:pt x="2126308" y="1857814"/>
                  </a:cubicBezTo>
                  <a:cubicBezTo>
                    <a:pt x="2150951" y="1864852"/>
                    <a:pt x="2136869" y="1840218"/>
                    <a:pt x="2157992" y="1843737"/>
                  </a:cubicBezTo>
                  <a:cubicBezTo>
                    <a:pt x="2157992" y="1833180"/>
                    <a:pt x="2161512" y="1822623"/>
                    <a:pt x="2165032" y="1819103"/>
                  </a:cubicBezTo>
                  <a:cubicBezTo>
                    <a:pt x="2175593" y="1801508"/>
                    <a:pt x="2168552" y="1783912"/>
                    <a:pt x="2172073" y="1766316"/>
                  </a:cubicBezTo>
                  <a:cubicBezTo>
                    <a:pt x="2172073" y="1762797"/>
                    <a:pt x="2182634" y="1755759"/>
                    <a:pt x="2186155" y="1752239"/>
                  </a:cubicBezTo>
                  <a:cubicBezTo>
                    <a:pt x="2189675" y="1745201"/>
                    <a:pt x="2182634" y="1731125"/>
                    <a:pt x="2193195" y="1731125"/>
                  </a:cubicBezTo>
                  <a:cubicBezTo>
                    <a:pt x="2203756" y="1731125"/>
                    <a:pt x="2210797" y="1731125"/>
                    <a:pt x="2217838" y="1724086"/>
                  </a:cubicBezTo>
                  <a:cubicBezTo>
                    <a:pt x="2207277" y="1748720"/>
                    <a:pt x="2238960" y="1731125"/>
                    <a:pt x="2238960" y="1745201"/>
                  </a:cubicBezTo>
                  <a:cubicBezTo>
                    <a:pt x="2242481" y="1766316"/>
                    <a:pt x="2242481" y="1759278"/>
                    <a:pt x="2238960" y="1776874"/>
                  </a:cubicBezTo>
                  <a:cubicBezTo>
                    <a:pt x="2242481" y="1780393"/>
                    <a:pt x="2249521" y="1776874"/>
                    <a:pt x="2249521" y="1783912"/>
                  </a:cubicBezTo>
                  <a:cubicBezTo>
                    <a:pt x="2246001" y="1787431"/>
                    <a:pt x="2238960" y="1783912"/>
                    <a:pt x="2238960" y="1790950"/>
                  </a:cubicBezTo>
                  <a:cubicBezTo>
                    <a:pt x="2260082" y="1783912"/>
                    <a:pt x="2281204" y="1812065"/>
                    <a:pt x="2291766" y="1797989"/>
                  </a:cubicBezTo>
                  <a:cubicBezTo>
                    <a:pt x="2284725" y="1797989"/>
                    <a:pt x="2281204" y="1797989"/>
                    <a:pt x="2284725" y="1790950"/>
                  </a:cubicBezTo>
                  <a:cubicBezTo>
                    <a:pt x="2312888" y="1797989"/>
                    <a:pt x="2284725" y="1748720"/>
                    <a:pt x="2309367" y="1752239"/>
                  </a:cubicBezTo>
                  <a:cubicBezTo>
                    <a:pt x="2323449" y="1766316"/>
                    <a:pt x="2326970" y="1748720"/>
                    <a:pt x="2348091" y="1752239"/>
                  </a:cubicBezTo>
                  <a:cubicBezTo>
                    <a:pt x="2337531" y="1713529"/>
                    <a:pt x="2291766" y="1706491"/>
                    <a:pt x="2249521" y="1713529"/>
                  </a:cubicBezTo>
                  <a:cubicBezTo>
                    <a:pt x="2246001" y="1710010"/>
                    <a:pt x="2242481" y="1706491"/>
                    <a:pt x="2242481" y="1699452"/>
                  </a:cubicBezTo>
                  <a:close/>
                  <a:moveTo>
                    <a:pt x="5821381" y="1692719"/>
                  </a:moveTo>
                  <a:cubicBezTo>
                    <a:pt x="5821381" y="1703275"/>
                    <a:pt x="5821381" y="1706793"/>
                    <a:pt x="5814339" y="1699756"/>
                  </a:cubicBezTo>
                  <a:cubicBezTo>
                    <a:pt x="5810818" y="1696238"/>
                    <a:pt x="5807297" y="1706793"/>
                    <a:pt x="5810818" y="1706793"/>
                  </a:cubicBezTo>
                  <a:cubicBezTo>
                    <a:pt x="5793213" y="1713830"/>
                    <a:pt x="5772087" y="1724386"/>
                    <a:pt x="5765045" y="1724386"/>
                  </a:cubicBezTo>
                  <a:cubicBezTo>
                    <a:pt x="5743919" y="1731423"/>
                    <a:pt x="5750961" y="1734941"/>
                    <a:pt x="5743919" y="1745497"/>
                  </a:cubicBezTo>
                  <a:cubicBezTo>
                    <a:pt x="5740398" y="1749015"/>
                    <a:pt x="5733356" y="1741979"/>
                    <a:pt x="5729835" y="1745497"/>
                  </a:cubicBezTo>
                  <a:cubicBezTo>
                    <a:pt x="5726314" y="1749015"/>
                    <a:pt x="5733356" y="1763090"/>
                    <a:pt x="5729835" y="1766608"/>
                  </a:cubicBezTo>
                  <a:cubicBezTo>
                    <a:pt x="5733356" y="1780682"/>
                    <a:pt x="5747440" y="1756053"/>
                    <a:pt x="5750961" y="1777164"/>
                  </a:cubicBezTo>
                  <a:cubicBezTo>
                    <a:pt x="5750961" y="1784201"/>
                    <a:pt x="5754482" y="1787719"/>
                    <a:pt x="5758003" y="1791238"/>
                  </a:cubicBezTo>
                  <a:cubicBezTo>
                    <a:pt x="5750961" y="1812349"/>
                    <a:pt x="5761524" y="1826423"/>
                    <a:pt x="5765045" y="1829941"/>
                  </a:cubicBezTo>
                  <a:cubicBezTo>
                    <a:pt x="5765045" y="1840497"/>
                    <a:pt x="5765045" y="1840497"/>
                    <a:pt x="5768566" y="1844016"/>
                  </a:cubicBezTo>
                  <a:cubicBezTo>
                    <a:pt x="5772087" y="1844016"/>
                    <a:pt x="5775608" y="1865127"/>
                    <a:pt x="5775608" y="1865127"/>
                  </a:cubicBezTo>
                  <a:cubicBezTo>
                    <a:pt x="5782650" y="1882719"/>
                    <a:pt x="5782650" y="1879201"/>
                    <a:pt x="5789692" y="1889756"/>
                  </a:cubicBezTo>
                  <a:cubicBezTo>
                    <a:pt x="5793213" y="1896793"/>
                    <a:pt x="5786171" y="1903831"/>
                    <a:pt x="5789692" y="1910867"/>
                  </a:cubicBezTo>
                  <a:cubicBezTo>
                    <a:pt x="5793213" y="1914386"/>
                    <a:pt x="5807297" y="1917905"/>
                    <a:pt x="5803776" y="1928460"/>
                  </a:cubicBezTo>
                  <a:cubicBezTo>
                    <a:pt x="5779129" y="1921423"/>
                    <a:pt x="5796734" y="1956608"/>
                    <a:pt x="5782650" y="1963645"/>
                  </a:cubicBezTo>
                  <a:cubicBezTo>
                    <a:pt x="5810818" y="1967164"/>
                    <a:pt x="5810818" y="2005868"/>
                    <a:pt x="5842507" y="1988275"/>
                  </a:cubicBezTo>
                  <a:cubicBezTo>
                    <a:pt x="5817860" y="2012905"/>
                    <a:pt x="5874196" y="1991793"/>
                    <a:pt x="5874196" y="2009386"/>
                  </a:cubicBezTo>
                  <a:cubicBezTo>
                    <a:pt x="5867154" y="2009386"/>
                    <a:pt x="5856591" y="2009386"/>
                    <a:pt x="5867154" y="2012905"/>
                  </a:cubicBezTo>
                  <a:cubicBezTo>
                    <a:pt x="5877717" y="2005868"/>
                    <a:pt x="5902364" y="2005868"/>
                    <a:pt x="5912927" y="2002349"/>
                  </a:cubicBezTo>
                  <a:cubicBezTo>
                    <a:pt x="5916448" y="2002349"/>
                    <a:pt x="5912927" y="1988275"/>
                    <a:pt x="5912927" y="1988275"/>
                  </a:cubicBezTo>
                  <a:cubicBezTo>
                    <a:pt x="5916448" y="1984757"/>
                    <a:pt x="5923490" y="1995312"/>
                    <a:pt x="5927011" y="1995312"/>
                  </a:cubicBezTo>
                  <a:cubicBezTo>
                    <a:pt x="5927011" y="1981238"/>
                    <a:pt x="5927011" y="1963645"/>
                    <a:pt x="5927011" y="1949571"/>
                  </a:cubicBezTo>
                  <a:cubicBezTo>
                    <a:pt x="5919969" y="1939016"/>
                    <a:pt x="5912927" y="1935497"/>
                    <a:pt x="5909406" y="1928460"/>
                  </a:cubicBezTo>
                  <a:cubicBezTo>
                    <a:pt x="5905885" y="1924942"/>
                    <a:pt x="5909406" y="1917905"/>
                    <a:pt x="5909406" y="1917905"/>
                  </a:cubicBezTo>
                  <a:cubicBezTo>
                    <a:pt x="5905885" y="1907349"/>
                    <a:pt x="5884759" y="1900312"/>
                    <a:pt x="5902364" y="1896793"/>
                  </a:cubicBezTo>
                  <a:cubicBezTo>
                    <a:pt x="5912927" y="1896793"/>
                    <a:pt x="5927011" y="1896793"/>
                    <a:pt x="5941095" y="1896793"/>
                  </a:cubicBezTo>
                  <a:cubicBezTo>
                    <a:pt x="5944616" y="1872164"/>
                    <a:pt x="5927011" y="1872164"/>
                    <a:pt x="5927011" y="1865127"/>
                  </a:cubicBezTo>
                  <a:cubicBezTo>
                    <a:pt x="5927011" y="1851053"/>
                    <a:pt x="5912927" y="1851053"/>
                    <a:pt x="5909406" y="1844016"/>
                  </a:cubicBezTo>
                  <a:cubicBezTo>
                    <a:pt x="5909406" y="1844016"/>
                    <a:pt x="5919969" y="1836979"/>
                    <a:pt x="5912927" y="1829941"/>
                  </a:cubicBezTo>
                  <a:cubicBezTo>
                    <a:pt x="5895322" y="1836979"/>
                    <a:pt x="5891801" y="1822905"/>
                    <a:pt x="5874196" y="1822905"/>
                  </a:cubicBezTo>
                  <a:cubicBezTo>
                    <a:pt x="5881238" y="1787719"/>
                    <a:pt x="5835465" y="1798275"/>
                    <a:pt x="5835465" y="1766608"/>
                  </a:cubicBezTo>
                  <a:cubicBezTo>
                    <a:pt x="5853070" y="1752534"/>
                    <a:pt x="5863633" y="1731423"/>
                    <a:pt x="5902364" y="1738460"/>
                  </a:cubicBezTo>
                  <a:cubicBezTo>
                    <a:pt x="5902364" y="1734941"/>
                    <a:pt x="5902364" y="1727904"/>
                    <a:pt x="5909406" y="1724386"/>
                  </a:cubicBezTo>
                  <a:cubicBezTo>
                    <a:pt x="5909406" y="1706793"/>
                    <a:pt x="5888280" y="1710312"/>
                    <a:pt x="5888280" y="1692719"/>
                  </a:cubicBezTo>
                  <a:cubicBezTo>
                    <a:pt x="5856591" y="1689201"/>
                    <a:pt x="5842507" y="1703275"/>
                    <a:pt x="5821381" y="1692719"/>
                  </a:cubicBezTo>
                  <a:close/>
                  <a:moveTo>
                    <a:pt x="5508012" y="1685682"/>
                  </a:moveTo>
                  <a:cubicBezTo>
                    <a:pt x="5469281" y="1682164"/>
                    <a:pt x="5451676" y="1699756"/>
                    <a:pt x="5423508" y="1706793"/>
                  </a:cubicBezTo>
                  <a:cubicBezTo>
                    <a:pt x="5416467" y="1727904"/>
                    <a:pt x="5444635" y="1713830"/>
                    <a:pt x="5434071" y="1738460"/>
                  </a:cubicBezTo>
                  <a:cubicBezTo>
                    <a:pt x="5448155" y="1741979"/>
                    <a:pt x="5451676" y="1727904"/>
                    <a:pt x="5455197" y="1738460"/>
                  </a:cubicBezTo>
                  <a:cubicBezTo>
                    <a:pt x="5455197" y="1745497"/>
                    <a:pt x="5451676" y="1745497"/>
                    <a:pt x="5448155" y="1745497"/>
                  </a:cubicBezTo>
                  <a:cubicBezTo>
                    <a:pt x="5437593" y="1749015"/>
                    <a:pt x="5409425" y="1759571"/>
                    <a:pt x="5402382" y="1759571"/>
                  </a:cubicBezTo>
                  <a:cubicBezTo>
                    <a:pt x="5384777" y="1756053"/>
                    <a:pt x="5381256" y="1741979"/>
                    <a:pt x="5370694" y="1731423"/>
                  </a:cubicBezTo>
                  <a:cubicBezTo>
                    <a:pt x="5370694" y="1720867"/>
                    <a:pt x="5388298" y="1727904"/>
                    <a:pt x="5388298" y="1720867"/>
                  </a:cubicBezTo>
                  <a:cubicBezTo>
                    <a:pt x="5374214" y="1706793"/>
                    <a:pt x="5370694" y="1703275"/>
                    <a:pt x="5349567" y="1713830"/>
                  </a:cubicBezTo>
                  <a:cubicBezTo>
                    <a:pt x="5342525" y="1699756"/>
                    <a:pt x="5339004" y="1689201"/>
                    <a:pt x="5317879" y="1692719"/>
                  </a:cubicBezTo>
                  <a:cubicBezTo>
                    <a:pt x="5307316" y="1692719"/>
                    <a:pt x="5314358" y="1703275"/>
                    <a:pt x="5310837" y="1706793"/>
                  </a:cubicBezTo>
                  <a:cubicBezTo>
                    <a:pt x="5307316" y="1710312"/>
                    <a:pt x="5296753" y="1710312"/>
                    <a:pt x="5289711" y="1713830"/>
                  </a:cubicBezTo>
                  <a:cubicBezTo>
                    <a:pt x="5282669" y="1717349"/>
                    <a:pt x="5279148" y="1738460"/>
                    <a:pt x="5265064" y="1731423"/>
                  </a:cubicBezTo>
                  <a:cubicBezTo>
                    <a:pt x="5272106" y="1756053"/>
                    <a:pt x="5250980" y="1763090"/>
                    <a:pt x="5250980" y="1766608"/>
                  </a:cubicBezTo>
                  <a:cubicBezTo>
                    <a:pt x="5247459" y="1780682"/>
                    <a:pt x="5250980" y="1794756"/>
                    <a:pt x="5243938" y="1812349"/>
                  </a:cubicBezTo>
                  <a:cubicBezTo>
                    <a:pt x="5236896" y="1812349"/>
                    <a:pt x="5236896" y="1805312"/>
                    <a:pt x="5233375" y="1805312"/>
                  </a:cubicBezTo>
                  <a:cubicBezTo>
                    <a:pt x="5226333" y="1826423"/>
                    <a:pt x="5247459" y="1836979"/>
                    <a:pt x="5233375" y="1851053"/>
                  </a:cubicBezTo>
                  <a:cubicBezTo>
                    <a:pt x="5243938" y="1844016"/>
                    <a:pt x="5240417" y="1861608"/>
                    <a:pt x="5243938" y="1865127"/>
                  </a:cubicBezTo>
                  <a:cubicBezTo>
                    <a:pt x="5247459" y="1865127"/>
                    <a:pt x="5254500" y="1861608"/>
                    <a:pt x="5258022" y="1865127"/>
                  </a:cubicBezTo>
                  <a:cubicBezTo>
                    <a:pt x="5272106" y="1868645"/>
                    <a:pt x="5275627" y="1879201"/>
                    <a:pt x="5282669" y="1868645"/>
                  </a:cubicBezTo>
                  <a:cubicBezTo>
                    <a:pt x="5286190" y="1868645"/>
                    <a:pt x="5296753" y="1872164"/>
                    <a:pt x="5296753" y="1868645"/>
                  </a:cubicBezTo>
                  <a:cubicBezTo>
                    <a:pt x="5321400" y="1868645"/>
                    <a:pt x="5314358" y="1865127"/>
                    <a:pt x="5324921" y="1858090"/>
                  </a:cubicBezTo>
                  <a:cubicBezTo>
                    <a:pt x="5335483" y="1854571"/>
                    <a:pt x="5339004" y="1865127"/>
                    <a:pt x="5349567" y="1865127"/>
                  </a:cubicBezTo>
                  <a:cubicBezTo>
                    <a:pt x="5349567" y="1858090"/>
                    <a:pt x="5349567" y="1851053"/>
                    <a:pt x="5356609" y="1851053"/>
                  </a:cubicBezTo>
                  <a:cubicBezTo>
                    <a:pt x="5370694" y="1847534"/>
                    <a:pt x="5402382" y="1847534"/>
                    <a:pt x="5416467" y="1851053"/>
                  </a:cubicBezTo>
                  <a:cubicBezTo>
                    <a:pt x="5427029" y="1854571"/>
                    <a:pt x="5430550" y="1861608"/>
                    <a:pt x="5441113" y="1865127"/>
                  </a:cubicBezTo>
                  <a:cubicBezTo>
                    <a:pt x="5448155" y="1865127"/>
                    <a:pt x="5448155" y="1858090"/>
                    <a:pt x="5455197" y="1858090"/>
                  </a:cubicBezTo>
                  <a:cubicBezTo>
                    <a:pt x="5451676" y="1858090"/>
                    <a:pt x="5458718" y="1861608"/>
                    <a:pt x="5462239" y="1865127"/>
                  </a:cubicBezTo>
                  <a:cubicBezTo>
                    <a:pt x="5479844" y="1868645"/>
                    <a:pt x="5479844" y="1868645"/>
                    <a:pt x="5493928" y="1868645"/>
                  </a:cubicBezTo>
                  <a:cubicBezTo>
                    <a:pt x="5522096" y="1872164"/>
                    <a:pt x="5557306" y="1865127"/>
                    <a:pt x="5585474" y="1868645"/>
                  </a:cubicBezTo>
                  <a:cubicBezTo>
                    <a:pt x="5585474" y="1854571"/>
                    <a:pt x="5585474" y="1844016"/>
                    <a:pt x="5592516" y="1836979"/>
                  </a:cubicBezTo>
                  <a:cubicBezTo>
                    <a:pt x="5571390" y="1808830"/>
                    <a:pt x="5550264" y="1777164"/>
                    <a:pt x="5508012" y="1770127"/>
                  </a:cubicBezTo>
                  <a:cubicBezTo>
                    <a:pt x="5508012" y="1759571"/>
                    <a:pt x="5497449" y="1759571"/>
                    <a:pt x="5493928" y="1752534"/>
                  </a:cubicBezTo>
                  <a:cubicBezTo>
                    <a:pt x="5493928" y="1741979"/>
                    <a:pt x="5490407" y="1738460"/>
                    <a:pt x="5486886" y="1731423"/>
                  </a:cubicBezTo>
                  <a:cubicBezTo>
                    <a:pt x="5490407" y="1713830"/>
                    <a:pt x="5511533" y="1710312"/>
                    <a:pt x="5508012" y="1685682"/>
                  </a:cubicBezTo>
                  <a:close/>
                  <a:moveTo>
                    <a:pt x="2112226" y="1614993"/>
                  </a:moveTo>
                  <a:cubicBezTo>
                    <a:pt x="2108706" y="1622031"/>
                    <a:pt x="2105186" y="1625550"/>
                    <a:pt x="2112226" y="1632588"/>
                  </a:cubicBezTo>
                  <a:cubicBezTo>
                    <a:pt x="2091104" y="1625550"/>
                    <a:pt x="2098145" y="1643146"/>
                    <a:pt x="2087583" y="1646665"/>
                  </a:cubicBezTo>
                  <a:cubicBezTo>
                    <a:pt x="2084063" y="1643146"/>
                    <a:pt x="2080543" y="1639627"/>
                    <a:pt x="2073502" y="1639627"/>
                  </a:cubicBezTo>
                  <a:cubicBezTo>
                    <a:pt x="2073502" y="1664261"/>
                    <a:pt x="2048860" y="1650184"/>
                    <a:pt x="2041819" y="1660742"/>
                  </a:cubicBezTo>
                  <a:cubicBezTo>
                    <a:pt x="2034779" y="1664261"/>
                    <a:pt x="2041819" y="1667780"/>
                    <a:pt x="2034779" y="1674818"/>
                  </a:cubicBezTo>
                  <a:cubicBezTo>
                    <a:pt x="2031257" y="1674818"/>
                    <a:pt x="2020697" y="1671299"/>
                    <a:pt x="2020697" y="1678337"/>
                  </a:cubicBezTo>
                  <a:cubicBezTo>
                    <a:pt x="2031257" y="1681857"/>
                    <a:pt x="2020697" y="1688895"/>
                    <a:pt x="2020697" y="1699452"/>
                  </a:cubicBezTo>
                  <a:cubicBezTo>
                    <a:pt x="2034779" y="1710010"/>
                    <a:pt x="2038299" y="1688895"/>
                    <a:pt x="2048860" y="1685376"/>
                  </a:cubicBezTo>
                  <a:cubicBezTo>
                    <a:pt x="2059420" y="1681857"/>
                    <a:pt x="2073502" y="1688895"/>
                    <a:pt x="2087583" y="1685376"/>
                  </a:cubicBezTo>
                  <a:cubicBezTo>
                    <a:pt x="2094625" y="1685376"/>
                    <a:pt x="2094625" y="1681857"/>
                    <a:pt x="2105186" y="1678337"/>
                  </a:cubicBezTo>
                  <a:cubicBezTo>
                    <a:pt x="2122788" y="1678337"/>
                    <a:pt x="2140389" y="1685376"/>
                    <a:pt x="2147430" y="1692414"/>
                  </a:cubicBezTo>
                  <a:cubicBezTo>
                    <a:pt x="2140389" y="1695933"/>
                    <a:pt x="2133349" y="1692414"/>
                    <a:pt x="2133349" y="1699452"/>
                  </a:cubicBezTo>
                  <a:cubicBezTo>
                    <a:pt x="2136869" y="1695933"/>
                    <a:pt x="2140389" y="1706491"/>
                    <a:pt x="2140389" y="1706491"/>
                  </a:cubicBezTo>
                  <a:cubicBezTo>
                    <a:pt x="2143910" y="1706491"/>
                    <a:pt x="2147430" y="1699452"/>
                    <a:pt x="2147430" y="1699452"/>
                  </a:cubicBezTo>
                  <a:cubicBezTo>
                    <a:pt x="2172073" y="1702971"/>
                    <a:pt x="2161512" y="1702971"/>
                    <a:pt x="2179114" y="1692414"/>
                  </a:cubicBezTo>
                  <a:cubicBezTo>
                    <a:pt x="2200236" y="1681857"/>
                    <a:pt x="2210797" y="1699452"/>
                    <a:pt x="2224878" y="1685376"/>
                  </a:cubicBezTo>
                  <a:cubicBezTo>
                    <a:pt x="2207277" y="1681857"/>
                    <a:pt x="2228399" y="1657223"/>
                    <a:pt x="2210797" y="1674818"/>
                  </a:cubicBezTo>
                  <a:cubicBezTo>
                    <a:pt x="2200236" y="1685376"/>
                    <a:pt x="2196715" y="1646665"/>
                    <a:pt x="2196715" y="1646665"/>
                  </a:cubicBezTo>
                  <a:cubicBezTo>
                    <a:pt x="2196715" y="1643146"/>
                    <a:pt x="2179114" y="1646665"/>
                    <a:pt x="2186155" y="1632588"/>
                  </a:cubicBezTo>
                  <a:cubicBezTo>
                    <a:pt x="2175593" y="1632588"/>
                    <a:pt x="2161512" y="1632588"/>
                    <a:pt x="2150951" y="1632588"/>
                  </a:cubicBezTo>
                  <a:cubicBezTo>
                    <a:pt x="2154471" y="1625550"/>
                    <a:pt x="2161512" y="1622031"/>
                    <a:pt x="2150951" y="1614993"/>
                  </a:cubicBezTo>
                  <a:cubicBezTo>
                    <a:pt x="2129829" y="1622031"/>
                    <a:pt x="2136869" y="1614993"/>
                    <a:pt x="2112226" y="1614993"/>
                  </a:cubicBezTo>
                  <a:close/>
                  <a:moveTo>
                    <a:pt x="2774049" y="1585966"/>
                  </a:moveTo>
                  <a:cubicBezTo>
                    <a:pt x="2798944" y="1585966"/>
                    <a:pt x="2798944" y="1607305"/>
                    <a:pt x="2823838" y="1607305"/>
                  </a:cubicBezTo>
                  <a:cubicBezTo>
                    <a:pt x="2816726" y="1628643"/>
                    <a:pt x="2777605" y="1607305"/>
                    <a:pt x="2774049" y="1585966"/>
                  </a:cubicBezTo>
                  <a:close/>
                  <a:moveTo>
                    <a:pt x="2968591" y="1533806"/>
                  </a:moveTo>
                  <a:cubicBezTo>
                    <a:pt x="2975619" y="1537337"/>
                    <a:pt x="2975619" y="1547931"/>
                    <a:pt x="2986161" y="1547931"/>
                  </a:cubicBezTo>
                  <a:cubicBezTo>
                    <a:pt x="2982647" y="1562055"/>
                    <a:pt x="2965077" y="1562055"/>
                    <a:pt x="2979133" y="1576180"/>
                  </a:cubicBezTo>
                  <a:cubicBezTo>
                    <a:pt x="2975619" y="1590305"/>
                    <a:pt x="2996703" y="1583242"/>
                    <a:pt x="3007245" y="1586774"/>
                  </a:cubicBezTo>
                  <a:cubicBezTo>
                    <a:pt x="3010759" y="1590305"/>
                    <a:pt x="3021301" y="1611492"/>
                    <a:pt x="3045899" y="1600898"/>
                  </a:cubicBezTo>
                  <a:cubicBezTo>
                    <a:pt x="3045899" y="1618554"/>
                    <a:pt x="3056442" y="1622085"/>
                    <a:pt x="3038871" y="1625616"/>
                  </a:cubicBezTo>
                  <a:cubicBezTo>
                    <a:pt x="3038871" y="1636210"/>
                    <a:pt x="3052928" y="1629148"/>
                    <a:pt x="3059956" y="1632679"/>
                  </a:cubicBezTo>
                  <a:cubicBezTo>
                    <a:pt x="3063470" y="1639741"/>
                    <a:pt x="3052928" y="1660928"/>
                    <a:pt x="3070498" y="1653866"/>
                  </a:cubicBezTo>
                  <a:cubicBezTo>
                    <a:pt x="3077526" y="1675053"/>
                    <a:pt x="3052928" y="1667990"/>
                    <a:pt x="3059956" y="1685646"/>
                  </a:cubicBezTo>
                  <a:cubicBezTo>
                    <a:pt x="3052928" y="1685646"/>
                    <a:pt x="3052928" y="1678584"/>
                    <a:pt x="3052928" y="1675053"/>
                  </a:cubicBezTo>
                  <a:cubicBezTo>
                    <a:pt x="3028329" y="1675053"/>
                    <a:pt x="3031843" y="1682115"/>
                    <a:pt x="3014273" y="1675053"/>
                  </a:cubicBezTo>
                  <a:cubicBezTo>
                    <a:pt x="3003731" y="1682115"/>
                    <a:pt x="2986161" y="1682115"/>
                    <a:pt x="2986161" y="1699771"/>
                  </a:cubicBezTo>
                  <a:cubicBezTo>
                    <a:pt x="2975619" y="1699771"/>
                    <a:pt x="2979133" y="1685646"/>
                    <a:pt x="2972105" y="1678584"/>
                  </a:cubicBezTo>
                  <a:cubicBezTo>
                    <a:pt x="2968591" y="1675053"/>
                    <a:pt x="2958049" y="1678584"/>
                    <a:pt x="2954535" y="1675053"/>
                  </a:cubicBezTo>
                  <a:cubicBezTo>
                    <a:pt x="2947506" y="1667990"/>
                    <a:pt x="2943992" y="1657397"/>
                    <a:pt x="2926422" y="1653866"/>
                  </a:cubicBezTo>
                  <a:cubicBezTo>
                    <a:pt x="2905338" y="1650335"/>
                    <a:pt x="2905338" y="1664459"/>
                    <a:pt x="2880740" y="1660928"/>
                  </a:cubicBezTo>
                  <a:cubicBezTo>
                    <a:pt x="2887768" y="1653866"/>
                    <a:pt x="2887768" y="1646803"/>
                    <a:pt x="2887768" y="1632679"/>
                  </a:cubicBezTo>
                  <a:cubicBezTo>
                    <a:pt x="2908852" y="1643272"/>
                    <a:pt x="2894796" y="1611492"/>
                    <a:pt x="2915880" y="1622085"/>
                  </a:cubicBezTo>
                  <a:cubicBezTo>
                    <a:pt x="2905338" y="1604429"/>
                    <a:pt x="2922908" y="1600898"/>
                    <a:pt x="2926422" y="1593836"/>
                  </a:cubicBezTo>
                  <a:cubicBezTo>
                    <a:pt x="2929936" y="1586774"/>
                    <a:pt x="2926422" y="1572649"/>
                    <a:pt x="2933450" y="1562055"/>
                  </a:cubicBezTo>
                  <a:cubicBezTo>
                    <a:pt x="2936965" y="1558524"/>
                    <a:pt x="2943992" y="1562055"/>
                    <a:pt x="2947506" y="1562055"/>
                  </a:cubicBezTo>
                  <a:cubicBezTo>
                    <a:pt x="2951021" y="1558524"/>
                    <a:pt x="2943992" y="1551462"/>
                    <a:pt x="2947506" y="1547931"/>
                  </a:cubicBezTo>
                  <a:cubicBezTo>
                    <a:pt x="2954535" y="1544400"/>
                    <a:pt x="2968591" y="1547931"/>
                    <a:pt x="2968591" y="1533806"/>
                  </a:cubicBezTo>
                  <a:close/>
                  <a:moveTo>
                    <a:pt x="20934" y="1432907"/>
                  </a:moveTo>
                  <a:cubicBezTo>
                    <a:pt x="30892" y="1429482"/>
                    <a:pt x="27572" y="1460305"/>
                    <a:pt x="14295" y="1450031"/>
                  </a:cubicBezTo>
                  <a:cubicBezTo>
                    <a:pt x="14295" y="1446606"/>
                    <a:pt x="14295" y="1443181"/>
                    <a:pt x="14295" y="1436332"/>
                  </a:cubicBezTo>
                  <a:cubicBezTo>
                    <a:pt x="17614" y="1439756"/>
                    <a:pt x="17614" y="1436332"/>
                    <a:pt x="20934" y="1432907"/>
                  </a:cubicBezTo>
                  <a:close/>
                  <a:moveTo>
                    <a:pt x="1864040" y="1430677"/>
                  </a:moveTo>
                  <a:cubicBezTo>
                    <a:pt x="1862279" y="1430238"/>
                    <a:pt x="1860519" y="1430238"/>
                    <a:pt x="1858759" y="1431997"/>
                  </a:cubicBezTo>
                  <a:cubicBezTo>
                    <a:pt x="1851719" y="1431997"/>
                    <a:pt x="1851719" y="1435516"/>
                    <a:pt x="1851719" y="1435516"/>
                  </a:cubicBezTo>
                  <a:cubicBezTo>
                    <a:pt x="1848198" y="1439035"/>
                    <a:pt x="1830596" y="1442554"/>
                    <a:pt x="1830596" y="1442554"/>
                  </a:cubicBezTo>
                  <a:cubicBezTo>
                    <a:pt x="1827076" y="1449593"/>
                    <a:pt x="1837638" y="1470707"/>
                    <a:pt x="1823556" y="1470707"/>
                  </a:cubicBezTo>
                  <a:cubicBezTo>
                    <a:pt x="1823556" y="1463669"/>
                    <a:pt x="1827076" y="1449593"/>
                    <a:pt x="1816515" y="1449593"/>
                  </a:cubicBezTo>
                  <a:cubicBezTo>
                    <a:pt x="1816515" y="1460150"/>
                    <a:pt x="1816515" y="1467188"/>
                    <a:pt x="1816515" y="1477746"/>
                  </a:cubicBezTo>
                  <a:cubicBezTo>
                    <a:pt x="1827076" y="1477746"/>
                    <a:pt x="1841158" y="1477746"/>
                    <a:pt x="1851719" y="1477746"/>
                  </a:cubicBezTo>
                  <a:cubicBezTo>
                    <a:pt x="1844678" y="1484784"/>
                    <a:pt x="1862279" y="1495342"/>
                    <a:pt x="1862279" y="1502380"/>
                  </a:cubicBezTo>
                  <a:cubicBezTo>
                    <a:pt x="1869321" y="1523495"/>
                    <a:pt x="1872841" y="1516457"/>
                    <a:pt x="1883402" y="1530533"/>
                  </a:cubicBezTo>
                  <a:cubicBezTo>
                    <a:pt x="1876361" y="1530533"/>
                    <a:pt x="1869321" y="1530533"/>
                    <a:pt x="1869321" y="1541091"/>
                  </a:cubicBezTo>
                  <a:cubicBezTo>
                    <a:pt x="1869321" y="1551648"/>
                    <a:pt x="1879882" y="1551648"/>
                    <a:pt x="1876361" y="1562205"/>
                  </a:cubicBezTo>
                  <a:cubicBezTo>
                    <a:pt x="1886922" y="1562205"/>
                    <a:pt x="1893964" y="1562205"/>
                    <a:pt x="1904524" y="1562205"/>
                  </a:cubicBezTo>
                  <a:cubicBezTo>
                    <a:pt x="1911565" y="1555167"/>
                    <a:pt x="1911565" y="1537571"/>
                    <a:pt x="1908045" y="1523495"/>
                  </a:cubicBezTo>
                  <a:cubicBezTo>
                    <a:pt x="1901004" y="1519976"/>
                    <a:pt x="1893964" y="1516457"/>
                    <a:pt x="1890442" y="1509418"/>
                  </a:cubicBezTo>
                  <a:cubicBezTo>
                    <a:pt x="1901004" y="1474227"/>
                    <a:pt x="1890442" y="1491822"/>
                    <a:pt x="1883402" y="1481265"/>
                  </a:cubicBezTo>
                  <a:cubicBezTo>
                    <a:pt x="1872841" y="1470707"/>
                    <a:pt x="1876361" y="1446073"/>
                    <a:pt x="1869321" y="1431997"/>
                  </a:cubicBezTo>
                  <a:cubicBezTo>
                    <a:pt x="1867560" y="1431997"/>
                    <a:pt x="1865801" y="1431117"/>
                    <a:pt x="1864040" y="1430677"/>
                  </a:cubicBezTo>
                  <a:close/>
                  <a:moveTo>
                    <a:pt x="933028" y="1424741"/>
                  </a:moveTo>
                  <a:cubicBezTo>
                    <a:pt x="943698" y="1438967"/>
                    <a:pt x="947255" y="1463862"/>
                    <a:pt x="965036" y="1470975"/>
                  </a:cubicBezTo>
                  <a:cubicBezTo>
                    <a:pt x="957924" y="1488757"/>
                    <a:pt x="940142" y="1467418"/>
                    <a:pt x="940142" y="1456749"/>
                  </a:cubicBezTo>
                  <a:cubicBezTo>
                    <a:pt x="922359" y="1456749"/>
                    <a:pt x="922359" y="1431854"/>
                    <a:pt x="933028" y="1424741"/>
                  </a:cubicBezTo>
                  <a:close/>
                  <a:moveTo>
                    <a:pt x="8302112" y="1422271"/>
                  </a:moveTo>
                  <a:cubicBezTo>
                    <a:pt x="8307710" y="1427709"/>
                    <a:pt x="8295497" y="1469236"/>
                    <a:pt x="8303639" y="1477146"/>
                  </a:cubicBezTo>
                  <a:cubicBezTo>
                    <a:pt x="8314495" y="1484177"/>
                    <a:pt x="8296401" y="1487692"/>
                    <a:pt x="8310877" y="1501755"/>
                  </a:cubicBezTo>
                  <a:cubicBezTo>
                    <a:pt x="8318114" y="1512301"/>
                    <a:pt x="8310877" y="1512301"/>
                    <a:pt x="8310877" y="1522848"/>
                  </a:cubicBezTo>
                  <a:cubicBezTo>
                    <a:pt x="8310877" y="1529879"/>
                    <a:pt x="8321733" y="1547456"/>
                    <a:pt x="8318114" y="1575580"/>
                  </a:cubicBezTo>
                  <a:cubicBezTo>
                    <a:pt x="8314495" y="1589642"/>
                    <a:pt x="8325352" y="1593158"/>
                    <a:pt x="8336208" y="1600189"/>
                  </a:cubicBezTo>
                  <a:cubicBezTo>
                    <a:pt x="8336208" y="1614251"/>
                    <a:pt x="8318114" y="1614251"/>
                    <a:pt x="8310877" y="1607220"/>
                  </a:cubicBezTo>
                  <a:cubicBezTo>
                    <a:pt x="8307258" y="1624798"/>
                    <a:pt x="8307258" y="1652922"/>
                    <a:pt x="8310877" y="1652922"/>
                  </a:cubicBezTo>
                  <a:cubicBezTo>
                    <a:pt x="8310877" y="1652922"/>
                    <a:pt x="8296401" y="1652922"/>
                    <a:pt x="8296401" y="1652922"/>
                  </a:cubicBezTo>
                  <a:cubicBezTo>
                    <a:pt x="8296401" y="1666984"/>
                    <a:pt x="8314495" y="1670499"/>
                    <a:pt x="8310877" y="1698623"/>
                  </a:cubicBezTo>
                  <a:cubicBezTo>
                    <a:pt x="8289164" y="1691592"/>
                    <a:pt x="8292783" y="1702139"/>
                    <a:pt x="8274689" y="1691592"/>
                  </a:cubicBezTo>
                  <a:cubicBezTo>
                    <a:pt x="8289164" y="1674015"/>
                    <a:pt x="8274689" y="1670499"/>
                    <a:pt x="8281926" y="1652922"/>
                  </a:cubicBezTo>
                  <a:cubicBezTo>
                    <a:pt x="8281926" y="1642375"/>
                    <a:pt x="8278307" y="1635344"/>
                    <a:pt x="8271070" y="1631829"/>
                  </a:cubicBezTo>
                  <a:cubicBezTo>
                    <a:pt x="8274689" y="1617767"/>
                    <a:pt x="8289164" y="1589642"/>
                    <a:pt x="8281926" y="1554487"/>
                  </a:cubicBezTo>
                  <a:cubicBezTo>
                    <a:pt x="8281926" y="1540425"/>
                    <a:pt x="8271070" y="1533394"/>
                    <a:pt x="8271070" y="1522848"/>
                  </a:cubicBezTo>
                  <a:cubicBezTo>
                    <a:pt x="8267451" y="1501755"/>
                    <a:pt x="8285545" y="1487692"/>
                    <a:pt x="8271070" y="1477146"/>
                  </a:cubicBezTo>
                  <a:cubicBezTo>
                    <a:pt x="8274689" y="1466599"/>
                    <a:pt x="8278307" y="1459568"/>
                    <a:pt x="8289164" y="1456053"/>
                  </a:cubicBezTo>
                  <a:cubicBezTo>
                    <a:pt x="8289164" y="1445506"/>
                    <a:pt x="8289164" y="1438475"/>
                    <a:pt x="8296401" y="1434960"/>
                  </a:cubicBezTo>
                  <a:cubicBezTo>
                    <a:pt x="8296401" y="1431444"/>
                    <a:pt x="8292783" y="1431444"/>
                    <a:pt x="8289164" y="1431444"/>
                  </a:cubicBezTo>
                  <a:cubicBezTo>
                    <a:pt x="8296401" y="1422655"/>
                    <a:pt x="8300246" y="1420458"/>
                    <a:pt x="8302112" y="1422271"/>
                  </a:cubicBezTo>
                  <a:close/>
                  <a:moveTo>
                    <a:pt x="98462" y="1396289"/>
                  </a:moveTo>
                  <a:cubicBezTo>
                    <a:pt x="102019" y="1407353"/>
                    <a:pt x="94906" y="1407353"/>
                    <a:pt x="91350" y="1411041"/>
                  </a:cubicBezTo>
                  <a:cubicBezTo>
                    <a:pt x="84237" y="1422106"/>
                    <a:pt x="80680" y="1429482"/>
                    <a:pt x="66455" y="1418418"/>
                  </a:cubicBezTo>
                  <a:cubicBezTo>
                    <a:pt x="70011" y="1403665"/>
                    <a:pt x="84237" y="1399977"/>
                    <a:pt x="98462" y="1396289"/>
                  </a:cubicBezTo>
                  <a:close/>
                  <a:moveTo>
                    <a:pt x="4245956" y="1389179"/>
                  </a:moveTo>
                  <a:cubicBezTo>
                    <a:pt x="4252997" y="1389179"/>
                    <a:pt x="4252997" y="1392735"/>
                    <a:pt x="4252997" y="1396292"/>
                  </a:cubicBezTo>
                  <a:cubicBezTo>
                    <a:pt x="4252997" y="1406961"/>
                    <a:pt x="4281161" y="1389179"/>
                    <a:pt x="4298764" y="1396292"/>
                  </a:cubicBezTo>
                  <a:cubicBezTo>
                    <a:pt x="4302280" y="1406961"/>
                    <a:pt x="4305800" y="1410517"/>
                    <a:pt x="4316362" y="1410517"/>
                  </a:cubicBezTo>
                  <a:cubicBezTo>
                    <a:pt x="4319882" y="1417630"/>
                    <a:pt x="4316362" y="1421187"/>
                    <a:pt x="4312841" y="1424743"/>
                  </a:cubicBezTo>
                  <a:cubicBezTo>
                    <a:pt x="4312841" y="1428299"/>
                    <a:pt x="4302280" y="1428299"/>
                    <a:pt x="4298764" y="1431856"/>
                  </a:cubicBezTo>
                  <a:cubicBezTo>
                    <a:pt x="4298764" y="1446081"/>
                    <a:pt x="4309321" y="1449638"/>
                    <a:pt x="4312841" y="1463863"/>
                  </a:cubicBezTo>
                  <a:cubicBezTo>
                    <a:pt x="4312841" y="1474533"/>
                    <a:pt x="4302280" y="1481645"/>
                    <a:pt x="4305800" y="1495871"/>
                  </a:cubicBezTo>
                  <a:cubicBezTo>
                    <a:pt x="4295243" y="1495871"/>
                    <a:pt x="4284682" y="1495871"/>
                    <a:pt x="4270600" y="1495871"/>
                  </a:cubicBezTo>
                  <a:cubicBezTo>
                    <a:pt x="4263559" y="1495871"/>
                    <a:pt x="4270600" y="1510097"/>
                    <a:pt x="4267079" y="1517209"/>
                  </a:cubicBezTo>
                  <a:cubicBezTo>
                    <a:pt x="4263559" y="1520766"/>
                    <a:pt x="4245956" y="1517209"/>
                    <a:pt x="4252997" y="1531435"/>
                  </a:cubicBezTo>
                  <a:cubicBezTo>
                    <a:pt x="4238915" y="1531435"/>
                    <a:pt x="4224833" y="1531435"/>
                    <a:pt x="4214272" y="1531435"/>
                  </a:cubicBezTo>
                  <a:cubicBezTo>
                    <a:pt x="4217792" y="1517209"/>
                    <a:pt x="4203711" y="1485202"/>
                    <a:pt x="4224833" y="1488758"/>
                  </a:cubicBezTo>
                  <a:cubicBezTo>
                    <a:pt x="4228354" y="1470976"/>
                    <a:pt x="4214272" y="1478089"/>
                    <a:pt x="4224833" y="1463863"/>
                  </a:cubicBezTo>
                  <a:cubicBezTo>
                    <a:pt x="4231875" y="1442525"/>
                    <a:pt x="4207231" y="1449638"/>
                    <a:pt x="4214272" y="1431856"/>
                  </a:cubicBezTo>
                  <a:cubicBezTo>
                    <a:pt x="4228354" y="1428299"/>
                    <a:pt x="4231875" y="1435412"/>
                    <a:pt x="4238915" y="1435412"/>
                  </a:cubicBezTo>
                  <a:cubicBezTo>
                    <a:pt x="4252997" y="1435412"/>
                    <a:pt x="4242436" y="1403405"/>
                    <a:pt x="4245956" y="1389179"/>
                  </a:cubicBezTo>
                  <a:close/>
                  <a:moveTo>
                    <a:pt x="386670" y="1287409"/>
                  </a:moveTo>
                  <a:cubicBezTo>
                    <a:pt x="379697" y="1294704"/>
                    <a:pt x="383184" y="1305647"/>
                    <a:pt x="393644" y="1312943"/>
                  </a:cubicBezTo>
                  <a:cubicBezTo>
                    <a:pt x="386670" y="1323885"/>
                    <a:pt x="372724" y="1323885"/>
                    <a:pt x="362263" y="1327533"/>
                  </a:cubicBezTo>
                  <a:cubicBezTo>
                    <a:pt x="362263" y="1323885"/>
                    <a:pt x="362263" y="1316590"/>
                    <a:pt x="362263" y="1312943"/>
                  </a:cubicBezTo>
                  <a:cubicBezTo>
                    <a:pt x="355290" y="1312943"/>
                    <a:pt x="355290" y="1320238"/>
                    <a:pt x="348317" y="1320238"/>
                  </a:cubicBezTo>
                  <a:cubicBezTo>
                    <a:pt x="334370" y="1312943"/>
                    <a:pt x="351803" y="1316590"/>
                    <a:pt x="355290" y="1312943"/>
                  </a:cubicBezTo>
                  <a:cubicBezTo>
                    <a:pt x="358777" y="1309295"/>
                    <a:pt x="372724" y="1280114"/>
                    <a:pt x="386670" y="1287409"/>
                  </a:cubicBezTo>
                  <a:close/>
                  <a:moveTo>
                    <a:pt x="4337660" y="1265888"/>
                  </a:moveTo>
                  <a:cubicBezTo>
                    <a:pt x="4358998" y="1265888"/>
                    <a:pt x="4376780" y="1265888"/>
                    <a:pt x="4398118" y="1265888"/>
                  </a:cubicBezTo>
                  <a:cubicBezTo>
                    <a:pt x="4383893" y="1276480"/>
                    <a:pt x="4373224" y="1287072"/>
                    <a:pt x="4362555" y="1297664"/>
                  </a:cubicBezTo>
                  <a:cubicBezTo>
                    <a:pt x="4369667" y="1311786"/>
                    <a:pt x="4398118" y="1290602"/>
                    <a:pt x="4412344" y="1290602"/>
                  </a:cubicBezTo>
                  <a:cubicBezTo>
                    <a:pt x="4419457" y="1301194"/>
                    <a:pt x="4419457" y="1315317"/>
                    <a:pt x="4415900" y="1332970"/>
                  </a:cubicBezTo>
                  <a:cubicBezTo>
                    <a:pt x="4401675" y="1332970"/>
                    <a:pt x="4387449" y="1340031"/>
                    <a:pt x="4383893" y="1350623"/>
                  </a:cubicBezTo>
                  <a:cubicBezTo>
                    <a:pt x="4391006" y="1364746"/>
                    <a:pt x="4405231" y="1371807"/>
                    <a:pt x="4423013" y="1371807"/>
                  </a:cubicBezTo>
                  <a:cubicBezTo>
                    <a:pt x="4423013" y="1396521"/>
                    <a:pt x="4451464" y="1389460"/>
                    <a:pt x="4444351" y="1417705"/>
                  </a:cubicBezTo>
                  <a:cubicBezTo>
                    <a:pt x="4444351" y="1424766"/>
                    <a:pt x="4458577" y="1421236"/>
                    <a:pt x="4458577" y="1431828"/>
                  </a:cubicBezTo>
                  <a:cubicBezTo>
                    <a:pt x="4458577" y="1442420"/>
                    <a:pt x="4479915" y="1435358"/>
                    <a:pt x="4483471" y="1442420"/>
                  </a:cubicBezTo>
                  <a:cubicBezTo>
                    <a:pt x="4479915" y="1453011"/>
                    <a:pt x="4472802" y="1460073"/>
                    <a:pt x="4469246" y="1470665"/>
                  </a:cubicBezTo>
                  <a:cubicBezTo>
                    <a:pt x="4487028" y="1467134"/>
                    <a:pt x="4501253" y="1467134"/>
                    <a:pt x="4511922" y="1477726"/>
                  </a:cubicBezTo>
                  <a:cubicBezTo>
                    <a:pt x="4501253" y="1484787"/>
                    <a:pt x="4519035" y="1505971"/>
                    <a:pt x="4511922" y="1516563"/>
                  </a:cubicBezTo>
                  <a:cubicBezTo>
                    <a:pt x="4508366" y="1516563"/>
                    <a:pt x="4497697" y="1513032"/>
                    <a:pt x="4497697" y="1516563"/>
                  </a:cubicBezTo>
                  <a:cubicBezTo>
                    <a:pt x="4494140" y="1523624"/>
                    <a:pt x="4504809" y="1520093"/>
                    <a:pt x="4511922" y="1523624"/>
                  </a:cubicBezTo>
                  <a:cubicBezTo>
                    <a:pt x="4504809" y="1530685"/>
                    <a:pt x="4494140" y="1530685"/>
                    <a:pt x="4497697" y="1541277"/>
                  </a:cubicBezTo>
                  <a:cubicBezTo>
                    <a:pt x="4487028" y="1544808"/>
                    <a:pt x="4487028" y="1555400"/>
                    <a:pt x="4476358" y="1555400"/>
                  </a:cubicBezTo>
                  <a:cubicBezTo>
                    <a:pt x="4455020" y="1551869"/>
                    <a:pt x="4440795" y="1544808"/>
                    <a:pt x="4412344" y="1548338"/>
                  </a:cubicBezTo>
                  <a:cubicBezTo>
                    <a:pt x="4398118" y="1562461"/>
                    <a:pt x="4405231" y="1562461"/>
                    <a:pt x="4383893" y="1555400"/>
                  </a:cubicBezTo>
                  <a:cubicBezTo>
                    <a:pt x="4376780" y="1569522"/>
                    <a:pt x="4337660" y="1590706"/>
                    <a:pt x="4337660" y="1555400"/>
                  </a:cubicBezTo>
                  <a:cubicBezTo>
                    <a:pt x="4344773" y="1558930"/>
                    <a:pt x="4348329" y="1548338"/>
                    <a:pt x="4351886" y="1548338"/>
                  </a:cubicBezTo>
                  <a:cubicBezTo>
                    <a:pt x="4355442" y="1548338"/>
                    <a:pt x="4358998" y="1555400"/>
                    <a:pt x="4358998" y="1555400"/>
                  </a:cubicBezTo>
                  <a:cubicBezTo>
                    <a:pt x="4366111" y="1551869"/>
                    <a:pt x="4358998" y="1544808"/>
                    <a:pt x="4362555" y="1541277"/>
                  </a:cubicBezTo>
                  <a:cubicBezTo>
                    <a:pt x="4373224" y="1534216"/>
                    <a:pt x="4387449" y="1541277"/>
                    <a:pt x="4405231" y="1534216"/>
                  </a:cubicBezTo>
                  <a:cubicBezTo>
                    <a:pt x="4398118" y="1502440"/>
                    <a:pt x="4369667" y="1527155"/>
                    <a:pt x="4351886" y="1516563"/>
                  </a:cubicBezTo>
                  <a:cubicBezTo>
                    <a:pt x="4351886" y="1502440"/>
                    <a:pt x="4351886" y="1488318"/>
                    <a:pt x="4351886" y="1477726"/>
                  </a:cubicBezTo>
                  <a:cubicBezTo>
                    <a:pt x="4362555" y="1477726"/>
                    <a:pt x="4376780" y="1470665"/>
                    <a:pt x="4362555" y="1470665"/>
                  </a:cubicBezTo>
                  <a:cubicBezTo>
                    <a:pt x="4369667" y="1449481"/>
                    <a:pt x="4380337" y="1477726"/>
                    <a:pt x="4391006" y="1470665"/>
                  </a:cubicBezTo>
                  <a:cubicBezTo>
                    <a:pt x="4405231" y="1470665"/>
                    <a:pt x="4380337" y="1442420"/>
                    <a:pt x="4398118" y="1431828"/>
                  </a:cubicBezTo>
                  <a:cubicBezTo>
                    <a:pt x="4394562" y="1417705"/>
                    <a:pt x="4373224" y="1424766"/>
                    <a:pt x="4376780" y="1403583"/>
                  </a:cubicBezTo>
                  <a:cubicBezTo>
                    <a:pt x="4373224" y="1410644"/>
                    <a:pt x="4362555" y="1410644"/>
                    <a:pt x="4351886" y="1410644"/>
                  </a:cubicBezTo>
                  <a:cubicBezTo>
                    <a:pt x="4351886" y="1400052"/>
                    <a:pt x="4351886" y="1389460"/>
                    <a:pt x="4351886" y="1378868"/>
                  </a:cubicBezTo>
                  <a:cubicBezTo>
                    <a:pt x="4351886" y="1364746"/>
                    <a:pt x="4326991" y="1375338"/>
                    <a:pt x="4323435" y="1364746"/>
                  </a:cubicBezTo>
                  <a:cubicBezTo>
                    <a:pt x="4337660" y="1340031"/>
                    <a:pt x="4334104" y="1301194"/>
                    <a:pt x="4305653" y="1297664"/>
                  </a:cubicBezTo>
                  <a:cubicBezTo>
                    <a:pt x="4316322" y="1287072"/>
                    <a:pt x="4334104" y="1283541"/>
                    <a:pt x="4337660" y="1265888"/>
                  </a:cubicBezTo>
                  <a:close/>
                  <a:moveTo>
                    <a:pt x="8905774" y="1200126"/>
                  </a:moveTo>
                  <a:cubicBezTo>
                    <a:pt x="8884648" y="1196608"/>
                    <a:pt x="8884648" y="1214200"/>
                    <a:pt x="8905774" y="1207163"/>
                  </a:cubicBezTo>
                  <a:cubicBezTo>
                    <a:pt x="8909295" y="1214200"/>
                    <a:pt x="8912816" y="1214200"/>
                    <a:pt x="8919858" y="1214200"/>
                  </a:cubicBezTo>
                  <a:cubicBezTo>
                    <a:pt x="8919858" y="1207163"/>
                    <a:pt x="8909295" y="1207163"/>
                    <a:pt x="8905774" y="1200126"/>
                  </a:cubicBezTo>
                  <a:close/>
                  <a:moveTo>
                    <a:pt x="2330679" y="1116520"/>
                  </a:moveTo>
                  <a:cubicBezTo>
                    <a:pt x="2341348" y="1119945"/>
                    <a:pt x="2344904" y="1126794"/>
                    <a:pt x="2341348" y="1143918"/>
                  </a:cubicBezTo>
                  <a:cubicBezTo>
                    <a:pt x="2323568" y="1147343"/>
                    <a:pt x="2330679" y="1126794"/>
                    <a:pt x="2330679" y="1116520"/>
                  </a:cubicBezTo>
                  <a:close/>
                  <a:moveTo>
                    <a:pt x="2271565" y="1091495"/>
                  </a:moveTo>
                  <a:cubicBezTo>
                    <a:pt x="2271565" y="1098344"/>
                    <a:pt x="2271565" y="1101769"/>
                    <a:pt x="2278520" y="1101769"/>
                  </a:cubicBezTo>
                  <a:cubicBezTo>
                    <a:pt x="2278520" y="1115468"/>
                    <a:pt x="2257655" y="1105194"/>
                    <a:pt x="2250701" y="1108619"/>
                  </a:cubicBezTo>
                  <a:cubicBezTo>
                    <a:pt x="2243747" y="1118893"/>
                    <a:pt x="2250701" y="1108619"/>
                    <a:pt x="2226360" y="1108619"/>
                  </a:cubicBezTo>
                  <a:cubicBezTo>
                    <a:pt x="2236792" y="1098344"/>
                    <a:pt x="2247227" y="1088070"/>
                    <a:pt x="2271565" y="1091495"/>
                  </a:cubicBezTo>
                  <a:close/>
                  <a:moveTo>
                    <a:pt x="1533784" y="1082227"/>
                  </a:moveTo>
                  <a:cubicBezTo>
                    <a:pt x="1521243" y="1084041"/>
                    <a:pt x="1514643" y="1093278"/>
                    <a:pt x="1496161" y="1090639"/>
                  </a:cubicBezTo>
                  <a:cubicBezTo>
                    <a:pt x="1496161" y="1101197"/>
                    <a:pt x="1489119" y="1104716"/>
                    <a:pt x="1482079" y="1108235"/>
                  </a:cubicBezTo>
                  <a:cubicBezTo>
                    <a:pt x="1460956" y="1118793"/>
                    <a:pt x="1467998" y="1104716"/>
                    <a:pt x="1450395" y="1108235"/>
                  </a:cubicBezTo>
                  <a:cubicBezTo>
                    <a:pt x="1446875" y="1108235"/>
                    <a:pt x="1446875" y="1115273"/>
                    <a:pt x="1436314" y="1115273"/>
                  </a:cubicBezTo>
                  <a:cubicBezTo>
                    <a:pt x="1429273" y="1115273"/>
                    <a:pt x="1425752" y="1104716"/>
                    <a:pt x="1411671" y="1108235"/>
                  </a:cubicBezTo>
                  <a:cubicBezTo>
                    <a:pt x="1408151" y="1104716"/>
                    <a:pt x="1411671" y="1097678"/>
                    <a:pt x="1404630" y="1094158"/>
                  </a:cubicBezTo>
                  <a:cubicBezTo>
                    <a:pt x="1404630" y="1104716"/>
                    <a:pt x="1401110" y="1111754"/>
                    <a:pt x="1397589" y="1115273"/>
                  </a:cubicBezTo>
                  <a:cubicBezTo>
                    <a:pt x="1397589" y="1125831"/>
                    <a:pt x="1408151" y="1122312"/>
                    <a:pt x="1411671" y="1129350"/>
                  </a:cubicBezTo>
                  <a:cubicBezTo>
                    <a:pt x="1390549" y="1122312"/>
                    <a:pt x="1390549" y="1136388"/>
                    <a:pt x="1383508" y="1143427"/>
                  </a:cubicBezTo>
                  <a:cubicBezTo>
                    <a:pt x="1376467" y="1150465"/>
                    <a:pt x="1358866" y="1143427"/>
                    <a:pt x="1358866" y="1153984"/>
                  </a:cubicBezTo>
                  <a:cubicBezTo>
                    <a:pt x="1358866" y="1171580"/>
                    <a:pt x="1327182" y="1150465"/>
                    <a:pt x="1337743" y="1175099"/>
                  </a:cubicBezTo>
                  <a:cubicBezTo>
                    <a:pt x="1351825" y="1175099"/>
                    <a:pt x="1365906" y="1175099"/>
                    <a:pt x="1376467" y="1175099"/>
                  </a:cubicBezTo>
                  <a:cubicBezTo>
                    <a:pt x="1383508" y="1157503"/>
                    <a:pt x="1404630" y="1164541"/>
                    <a:pt x="1411671" y="1153984"/>
                  </a:cubicBezTo>
                  <a:cubicBezTo>
                    <a:pt x="1411671" y="1153984"/>
                    <a:pt x="1422232" y="1157503"/>
                    <a:pt x="1422232" y="1153984"/>
                  </a:cubicBezTo>
                  <a:cubicBezTo>
                    <a:pt x="1432793" y="1150465"/>
                    <a:pt x="1446875" y="1153984"/>
                    <a:pt x="1457436" y="1146946"/>
                  </a:cubicBezTo>
                  <a:cubicBezTo>
                    <a:pt x="1457436" y="1146946"/>
                    <a:pt x="1460956" y="1136388"/>
                    <a:pt x="1464477" y="1136388"/>
                  </a:cubicBezTo>
                  <a:cubicBezTo>
                    <a:pt x="1478559" y="1122312"/>
                    <a:pt x="1492640" y="1139907"/>
                    <a:pt x="1496161" y="1129350"/>
                  </a:cubicBezTo>
                  <a:cubicBezTo>
                    <a:pt x="1492640" y="1129350"/>
                    <a:pt x="1489119" y="1122312"/>
                    <a:pt x="1496161" y="1122312"/>
                  </a:cubicBezTo>
                  <a:cubicBezTo>
                    <a:pt x="1510242" y="1122312"/>
                    <a:pt x="1510242" y="1115273"/>
                    <a:pt x="1517282" y="1122312"/>
                  </a:cubicBezTo>
                  <a:cubicBezTo>
                    <a:pt x="1520803" y="1125831"/>
                    <a:pt x="1524324" y="1115273"/>
                    <a:pt x="1520803" y="1115273"/>
                  </a:cubicBezTo>
                  <a:cubicBezTo>
                    <a:pt x="1510242" y="1118793"/>
                    <a:pt x="1524324" y="1101197"/>
                    <a:pt x="1534885" y="1115273"/>
                  </a:cubicBezTo>
                  <a:cubicBezTo>
                    <a:pt x="1538405" y="1104716"/>
                    <a:pt x="1548966" y="1097678"/>
                    <a:pt x="1548966" y="1083601"/>
                  </a:cubicBezTo>
                  <a:cubicBezTo>
                    <a:pt x="1542806" y="1081842"/>
                    <a:pt x="1537965" y="1081622"/>
                    <a:pt x="1533784" y="1082227"/>
                  </a:cubicBezTo>
                  <a:close/>
                  <a:moveTo>
                    <a:pt x="2395882" y="1060212"/>
                  </a:moveTo>
                  <a:cubicBezTo>
                    <a:pt x="2404542" y="1060212"/>
                    <a:pt x="2413206" y="1065546"/>
                    <a:pt x="2408010" y="1076215"/>
                  </a:cubicBezTo>
                  <a:cubicBezTo>
                    <a:pt x="2394149" y="1065546"/>
                    <a:pt x="2401079" y="1076215"/>
                    <a:pt x="2383751" y="1076215"/>
                  </a:cubicBezTo>
                  <a:cubicBezTo>
                    <a:pt x="2378554" y="1065546"/>
                    <a:pt x="2387217" y="1060212"/>
                    <a:pt x="2395882" y="1060212"/>
                  </a:cubicBezTo>
                  <a:close/>
                  <a:moveTo>
                    <a:pt x="2409174" y="986120"/>
                  </a:moveTo>
                  <a:cubicBezTo>
                    <a:pt x="2426534" y="989585"/>
                    <a:pt x="2447366" y="993050"/>
                    <a:pt x="2461250" y="1003446"/>
                  </a:cubicBezTo>
                  <a:cubicBezTo>
                    <a:pt x="2468196" y="1024238"/>
                    <a:pt x="2443893" y="1017307"/>
                    <a:pt x="2436949" y="1017307"/>
                  </a:cubicBezTo>
                  <a:cubicBezTo>
                    <a:pt x="2433477" y="1017307"/>
                    <a:pt x="2416122" y="1031168"/>
                    <a:pt x="2409174" y="1024238"/>
                  </a:cubicBezTo>
                  <a:cubicBezTo>
                    <a:pt x="2405705" y="1017307"/>
                    <a:pt x="2391816" y="1020772"/>
                    <a:pt x="2384872" y="1017307"/>
                  </a:cubicBezTo>
                  <a:cubicBezTo>
                    <a:pt x="2370986" y="999981"/>
                    <a:pt x="2412649" y="1006911"/>
                    <a:pt x="2388345" y="999981"/>
                  </a:cubicBezTo>
                  <a:cubicBezTo>
                    <a:pt x="2391816" y="989585"/>
                    <a:pt x="2409174" y="996516"/>
                    <a:pt x="2409174" y="986120"/>
                  </a:cubicBezTo>
                  <a:close/>
                  <a:moveTo>
                    <a:pt x="2193707" y="957671"/>
                  </a:moveTo>
                  <a:cubicBezTo>
                    <a:pt x="2200721" y="975104"/>
                    <a:pt x="2235791" y="968131"/>
                    <a:pt x="2232284" y="999511"/>
                  </a:cubicBezTo>
                  <a:cubicBezTo>
                    <a:pt x="2235791" y="1002997"/>
                    <a:pt x="2246312" y="992537"/>
                    <a:pt x="2242806" y="992537"/>
                  </a:cubicBezTo>
                  <a:cubicBezTo>
                    <a:pt x="2253326" y="996024"/>
                    <a:pt x="2249819" y="1009971"/>
                    <a:pt x="2263847" y="1009971"/>
                  </a:cubicBezTo>
                  <a:cubicBezTo>
                    <a:pt x="2274368" y="1009971"/>
                    <a:pt x="2281382" y="1034377"/>
                    <a:pt x="2291903" y="1044837"/>
                  </a:cubicBezTo>
                  <a:cubicBezTo>
                    <a:pt x="2309438" y="1037864"/>
                    <a:pt x="2302425" y="1037864"/>
                    <a:pt x="2316453" y="1048324"/>
                  </a:cubicBezTo>
                  <a:cubicBezTo>
                    <a:pt x="2302425" y="1065757"/>
                    <a:pt x="2256834" y="1051810"/>
                    <a:pt x="2232284" y="1055297"/>
                  </a:cubicBezTo>
                  <a:cubicBezTo>
                    <a:pt x="2221763" y="1062270"/>
                    <a:pt x="2204228" y="1065757"/>
                    <a:pt x="2197214" y="1076217"/>
                  </a:cubicBezTo>
                  <a:cubicBezTo>
                    <a:pt x="2183187" y="1065757"/>
                    <a:pt x="2176172" y="1048324"/>
                    <a:pt x="2148116" y="1055297"/>
                  </a:cubicBezTo>
                  <a:cubicBezTo>
                    <a:pt x="2148116" y="1051810"/>
                    <a:pt x="2155131" y="1051810"/>
                    <a:pt x="2158637" y="1048324"/>
                  </a:cubicBezTo>
                  <a:cubicBezTo>
                    <a:pt x="2151623" y="1041351"/>
                    <a:pt x="2155131" y="1037864"/>
                    <a:pt x="2165651" y="1037864"/>
                  </a:cubicBezTo>
                  <a:cubicBezTo>
                    <a:pt x="2155131" y="1013457"/>
                    <a:pt x="2165651" y="1006484"/>
                    <a:pt x="2165651" y="978591"/>
                  </a:cubicBezTo>
                  <a:cubicBezTo>
                    <a:pt x="2179679" y="975104"/>
                    <a:pt x="2193707" y="975104"/>
                    <a:pt x="2193707" y="957671"/>
                  </a:cubicBezTo>
                  <a:close/>
                  <a:moveTo>
                    <a:pt x="4036017" y="924476"/>
                  </a:moveTo>
                  <a:cubicBezTo>
                    <a:pt x="4043071" y="928002"/>
                    <a:pt x="4053651" y="931528"/>
                    <a:pt x="4064231" y="938580"/>
                  </a:cubicBezTo>
                  <a:cubicBezTo>
                    <a:pt x="4064231" y="938580"/>
                    <a:pt x="4081865" y="942106"/>
                    <a:pt x="4081865" y="945632"/>
                  </a:cubicBezTo>
                  <a:cubicBezTo>
                    <a:pt x="4085392" y="945632"/>
                    <a:pt x="4074811" y="956210"/>
                    <a:pt x="4074811" y="956210"/>
                  </a:cubicBezTo>
                  <a:cubicBezTo>
                    <a:pt x="4078338" y="970314"/>
                    <a:pt x="4092445" y="980892"/>
                    <a:pt x="4110079" y="977366"/>
                  </a:cubicBezTo>
                  <a:cubicBezTo>
                    <a:pt x="4113606" y="994995"/>
                    <a:pt x="4106552" y="1002047"/>
                    <a:pt x="4088918" y="1016151"/>
                  </a:cubicBezTo>
                  <a:cubicBezTo>
                    <a:pt x="4085392" y="1019677"/>
                    <a:pt x="4074811" y="1019677"/>
                    <a:pt x="4071285" y="1023203"/>
                  </a:cubicBezTo>
                  <a:cubicBezTo>
                    <a:pt x="4057178" y="1030255"/>
                    <a:pt x="4060704" y="1030255"/>
                    <a:pt x="4043071" y="1037307"/>
                  </a:cubicBezTo>
                  <a:cubicBezTo>
                    <a:pt x="4043071" y="1037307"/>
                    <a:pt x="4025437" y="1040833"/>
                    <a:pt x="4025437" y="1044359"/>
                  </a:cubicBezTo>
                  <a:cubicBezTo>
                    <a:pt x="4018383" y="1047885"/>
                    <a:pt x="4018383" y="1047885"/>
                    <a:pt x="4011330" y="1047885"/>
                  </a:cubicBezTo>
                  <a:cubicBezTo>
                    <a:pt x="4004276" y="1051411"/>
                    <a:pt x="3954902" y="1061989"/>
                    <a:pt x="3930215" y="1054937"/>
                  </a:cubicBezTo>
                  <a:cubicBezTo>
                    <a:pt x="3930215" y="1054937"/>
                    <a:pt x="3930215" y="1051411"/>
                    <a:pt x="3926688" y="1047885"/>
                  </a:cubicBezTo>
                  <a:cubicBezTo>
                    <a:pt x="3916108" y="1047885"/>
                    <a:pt x="3912581" y="1037307"/>
                    <a:pt x="3898474" y="1037307"/>
                  </a:cubicBezTo>
                  <a:cubicBezTo>
                    <a:pt x="3894947" y="1037307"/>
                    <a:pt x="3891420" y="1030255"/>
                    <a:pt x="3884367" y="1030255"/>
                  </a:cubicBezTo>
                  <a:cubicBezTo>
                    <a:pt x="3884367" y="1023203"/>
                    <a:pt x="3894947" y="1023203"/>
                    <a:pt x="3898474" y="1023203"/>
                  </a:cubicBezTo>
                  <a:cubicBezTo>
                    <a:pt x="3898474" y="1016151"/>
                    <a:pt x="3880840" y="1016151"/>
                    <a:pt x="3880840" y="1009099"/>
                  </a:cubicBezTo>
                  <a:cubicBezTo>
                    <a:pt x="3873787" y="998521"/>
                    <a:pt x="3884367" y="987944"/>
                    <a:pt x="3880840" y="970314"/>
                  </a:cubicBezTo>
                  <a:cubicBezTo>
                    <a:pt x="3852626" y="963262"/>
                    <a:pt x="3856153" y="994995"/>
                    <a:pt x="3838519" y="977366"/>
                  </a:cubicBezTo>
                  <a:cubicBezTo>
                    <a:pt x="3831466" y="956210"/>
                    <a:pt x="3859679" y="973840"/>
                    <a:pt x="3852626" y="949158"/>
                  </a:cubicBezTo>
                  <a:cubicBezTo>
                    <a:pt x="3880840" y="956210"/>
                    <a:pt x="3877313" y="952684"/>
                    <a:pt x="3905527" y="949158"/>
                  </a:cubicBezTo>
                  <a:cubicBezTo>
                    <a:pt x="3909054" y="963262"/>
                    <a:pt x="3926688" y="963262"/>
                    <a:pt x="3912581" y="977366"/>
                  </a:cubicBezTo>
                  <a:cubicBezTo>
                    <a:pt x="3930215" y="977366"/>
                    <a:pt x="3933741" y="966788"/>
                    <a:pt x="3930215" y="949158"/>
                  </a:cubicBezTo>
                  <a:cubicBezTo>
                    <a:pt x="3933741" y="963262"/>
                    <a:pt x="3990169" y="935054"/>
                    <a:pt x="3972536" y="963262"/>
                  </a:cubicBezTo>
                  <a:cubicBezTo>
                    <a:pt x="3986643" y="970314"/>
                    <a:pt x="3979589" y="952684"/>
                    <a:pt x="3983116" y="949158"/>
                  </a:cubicBezTo>
                  <a:cubicBezTo>
                    <a:pt x="3993696" y="945632"/>
                    <a:pt x="4011330" y="949158"/>
                    <a:pt x="4025437" y="945632"/>
                  </a:cubicBezTo>
                  <a:cubicBezTo>
                    <a:pt x="4032490" y="942106"/>
                    <a:pt x="4036017" y="935054"/>
                    <a:pt x="4036017" y="924476"/>
                  </a:cubicBezTo>
                  <a:close/>
                  <a:moveTo>
                    <a:pt x="2566788" y="911369"/>
                  </a:moveTo>
                  <a:cubicBezTo>
                    <a:pt x="2570312" y="925443"/>
                    <a:pt x="2559738" y="950074"/>
                    <a:pt x="2573837" y="950074"/>
                  </a:cubicBezTo>
                  <a:cubicBezTo>
                    <a:pt x="2573837" y="935999"/>
                    <a:pt x="2605558" y="950074"/>
                    <a:pt x="2619657" y="946555"/>
                  </a:cubicBezTo>
                  <a:cubicBezTo>
                    <a:pt x="2619657" y="932481"/>
                    <a:pt x="2609083" y="932481"/>
                    <a:pt x="2605558" y="925443"/>
                  </a:cubicBezTo>
                  <a:cubicBezTo>
                    <a:pt x="2598509" y="914887"/>
                    <a:pt x="2580886" y="921925"/>
                    <a:pt x="2566788" y="911369"/>
                  </a:cubicBezTo>
                  <a:close/>
                  <a:moveTo>
                    <a:pt x="1274377" y="904124"/>
                  </a:moveTo>
                  <a:cubicBezTo>
                    <a:pt x="1260295" y="900605"/>
                    <a:pt x="1256774" y="914682"/>
                    <a:pt x="1246214" y="918201"/>
                  </a:cubicBezTo>
                  <a:cubicBezTo>
                    <a:pt x="1232132" y="921720"/>
                    <a:pt x="1218051" y="921720"/>
                    <a:pt x="1200448" y="925239"/>
                  </a:cubicBezTo>
                  <a:cubicBezTo>
                    <a:pt x="1200448" y="925239"/>
                    <a:pt x="1200448" y="932278"/>
                    <a:pt x="1193408" y="932278"/>
                  </a:cubicBezTo>
                  <a:cubicBezTo>
                    <a:pt x="1172285" y="939316"/>
                    <a:pt x="1151164" y="939316"/>
                    <a:pt x="1130041" y="939316"/>
                  </a:cubicBezTo>
                  <a:cubicBezTo>
                    <a:pt x="1130041" y="949873"/>
                    <a:pt x="1119480" y="956912"/>
                    <a:pt x="1130041" y="956912"/>
                  </a:cubicBezTo>
                  <a:cubicBezTo>
                    <a:pt x="1130041" y="949873"/>
                    <a:pt x="1137082" y="953392"/>
                    <a:pt x="1133562" y="963950"/>
                  </a:cubicBezTo>
                  <a:cubicBezTo>
                    <a:pt x="1165245" y="967469"/>
                    <a:pt x="1203969" y="939316"/>
                    <a:pt x="1214530" y="963950"/>
                  </a:cubicBezTo>
                  <a:cubicBezTo>
                    <a:pt x="1200448" y="949873"/>
                    <a:pt x="1207489" y="967469"/>
                    <a:pt x="1193408" y="970988"/>
                  </a:cubicBezTo>
                  <a:cubicBezTo>
                    <a:pt x="1182847" y="970988"/>
                    <a:pt x="1172285" y="974507"/>
                    <a:pt x="1168765" y="985065"/>
                  </a:cubicBezTo>
                  <a:cubicBezTo>
                    <a:pt x="1203969" y="988584"/>
                    <a:pt x="1221571" y="978027"/>
                    <a:pt x="1253254" y="978027"/>
                  </a:cubicBezTo>
                  <a:cubicBezTo>
                    <a:pt x="1253254" y="985065"/>
                    <a:pt x="1253254" y="995622"/>
                    <a:pt x="1260295" y="999141"/>
                  </a:cubicBezTo>
                  <a:cubicBezTo>
                    <a:pt x="1260295" y="988584"/>
                    <a:pt x="1270856" y="992103"/>
                    <a:pt x="1277897" y="992103"/>
                  </a:cubicBezTo>
                  <a:cubicBezTo>
                    <a:pt x="1281417" y="978027"/>
                    <a:pt x="1284937" y="967469"/>
                    <a:pt x="1291978" y="963950"/>
                  </a:cubicBezTo>
                  <a:cubicBezTo>
                    <a:pt x="1306060" y="953392"/>
                    <a:pt x="1302540" y="963950"/>
                    <a:pt x="1320141" y="963950"/>
                  </a:cubicBezTo>
                  <a:cubicBezTo>
                    <a:pt x="1320141" y="956912"/>
                    <a:pt x="1320141" y="949873"/>
                    <a:pt x="1330703" y="949873"/>
                  </a:cubicBezTo>
                  <a:cubicBezTo>
                    <a:pt x="1330703" y="939316"/>
                    <a:pt x="1341263" y="935797"/>
                    <a:pt x="1330703" y="932278"/>
                  </a:cubicBezTo>
                  <a:cubicBezTo>
                    <a:pt x="1330703" y="935797"/>
                    <a:pt x="1330703" y="939316"/>
                    <a:pt x="1327182" y="939316"/>
                  </a:cubicBezTo>
                  <a:cubicBezTo>
                    <a:pt x="1323662" y="932278"/>
                    <a:pt x="1327182" y="918201"/>
                    <a:pt x="1320141" y="918201"/>
                  </a:cubicBezTo>
                  <a:cubicBezTo>
                    <a:pt x="1309580" y="928758"/>
                    <a:pt x="1281417" y="949873"/>
                    <a:pt x="1267336" y="932278"/>
                  </a:cubicBezTo>
                  <a:cubicBezTo>
                    <a:pt x="1263815" y="914682"/>
                    <a:pt x="1295499" y="935797"/>
                    <a:pt x="1284937" y="911163"/>
                  </a:cubicBezTo>
                  <a:cubicBezTo>
                    <a:pt x="1281417" y="911163"/>
                    <a:pt x="1274377" y="911163"/>
                    <a:pt x="1274377" y="904124"/>
                  </a:cubicBezTo>
                  <a:close/>
                  <a:moveTo>
                    <a:pt x="2437355" y="854218"/>
                  </a:moveTo>
                  <a:cubicBezTo>
                    <a:pt x="2452633" y="855718"/>
                    <a:pt x="2468405" y="863720"/>
                    <a:pt x="2468405" y="855718"/>
                  </a:cubicBezTo>
                  <a:cubicBezTo>
                    <a:pt x="2475413" y="862831"/>
                    <a:pt x="2482431" y="887726"/>
                    <a:pt x="2475413" y="894839"/>
                  </a:cubicBezTo>
                  <a:cubicBezTo>
                    <a:pt x="2447373" y="891282"/>
                    <a:pt x="2415831" y="898395"/>
                    <a:pt x="2408820" y="880613"/>
                  </a:cubicBezTo>
                  <a:cubicBezTo>
                    <a:pt x="2401813" y="859274"/>
                    <a:pt x="2429849" y="877056"/>
                    <a:pt x="2422841" y="855718"/>
                  </a:cubicBezTo>
                  <a:cubicBezTo>
                    <a:pt x="2427222" y="853940"/>
                    <a:pt x="2432259" y="853717"/>
                    <a:pt x="2437355" y="854218"/>
                  </a:cubicBezTo>
                  <a:close/>
                  <a:moveTo>
                    <a:pt x="1604413" y="835088"/>
                  </a:moveTo>
                  <a:cubicBezTo>
                    <a:pt x="1608598" y="834296"/>
                    <a:pt x="1612454" y="834380"/>
                    <a:pt x="1615371" y="835713"/>
                  </a:cubicBezTo>
                  <a:cubicBezTo>
                    <a:pt x="1619261" y="837491"/>
                    <a:pt x="1621483" y="841492"/>
                    <a:pt x="1620596" y="848605"/>
                  </a:cubicBezTo>
                  <a:cubicBezTo>
                    <a:pt x="1599256" y="845049"/>
                    <a:pt x="1592143" y="852162"/>
                    <a:pt x="1574361" y="855718"/>
                  </a:cubicBezTo>
                  <a:cubicBezTo>
                    <a:pt x="1576361" y="847716"/>
                    <a:pt x="1591863" y="837464"/>
                    <a:pt x="1604413" y="835088"/>
                  </a:cubicBezTo>
                  <a:close/>
                  <a:moveTo>
                    <a:pt x="5782729" y="794075"/>
                  </a:moveTo>
                  <a:cubicBezTo>
                    <a:pt x="5800511" y="794075"/>
                    <a:pt x="5807624" y="801404"/>
                    <a:pt x="5811180" y="819725"/>
                  </a:cubicBezTo>
                  <a:cubicBezTo>
                    <a:pt x="5793398" y="819725"/>
                    <a:pt x="5779172" y="819725"/>
                    <a:pt x="5775616" y="834382"/>
                  </a:cubicBezTo>
                  <a:cubicBezTo>
                    <a:pt x="5761390" y="834382"/>
                    <a:pt x="5772059" y="808732"/>
                    <a:pt x="5768503" y="801404"/>
                  </a:cubicBezTo>
                  <a:cubicBezTo>
                    <a:pt x="5779172" y="801404"/>
                    <a:pt x="5782729" y="797739"/>
                    <a:pt x="5782729" y="794075"/>
                  </a:cubicBezTo>
                  <a:close/>
                  <a:moveTo>
                    <a:pt x="3032029" y="766808"/>
                  </a:moveTo>
                  <a:cubicBezTo>
                    <a:pt x="3046029" y="777478"/>
                    <a:pt x="3060029" y="784591"/>
                    <a:pt x="3077530" y="788147"/>
                  </a:cubicBezTo>
                  <a:cubicBezTo>
                    <a:pt x="3070529" y="805929"/>
                    <a:pt x="3021530" y="805929"/>
                    <a:pt x="3014528" y="788147"/>
                  </a:cubicBezTo>
                  <a:cubicBezTo>
                    <a:pt x="3004029" y="763252"/>
                    <a:pt x="3035528" y="784591"/>
                    <a:pt x="3032029" y="766808"/>
                  </a:cubicBezTo>
                  <a:close/>
                  <a:moveTo>
                    <a:pt x="3052147" y="735135"/>
                  </a:moveTo>
                  <a:cubicBezTo>
                    <a:pt x="3068284" y="732135"/>
                    <a:pt x="3091755" y="740137"/>
                    <a:pt x="3091755" y="756140"/>
                  </a:cubicBezTo>
                  <a:cubicBezTo>
                    <a:pt x="3060460" y="763253"/>
                    <a:pt x="3067413" y="734802"/>
                    <a:pt x="3039595" y="741915"/>
                  </a:cubicBezTo>
                  <a:cubicBezTo>
                    <a:pt x="3042203" y="738359"/>
                    <a:pt x="3046768" y="736136"/>
                    <a:pt x="3052147" y="735135"/>
                  </a:cubicBezTo>
                  <a:close/>
                  <a:moveTo>
                    <a:pt x="1931973" y="674610"/>
                  </a:moveTo>
                  <a:cubicBezTo>
                    <a:pt x="1937088" y="673620"/>
                    <a:pt x="1947649" y="689456"/>
                    <a:pt x="1950290" y="689456"/>
                  </a:cubicBezTo>
                  <a:cubicBezTo>
                    <a:pt x="1957330" y="692975"/>
                    <a:pt x="1967891" y="685937"/>
                    <a:pt x="1974931" y="689456"/>
                  </a:cubicBezTo>
                  <a:cubicBezTo>
                    <a:pt x="1978453" y="689456"/>
                    <a:pt x="1964371" y="700014"/>
                    <a:pt x="1967891" y="703533"/>
                  </a:cubicBezTo>
                  <a:cubicBezTo>
                    <a:pt x="1971411" y="703533"/>
                    <a:pt x="1985493" y="700014"/>
                    <a:pt x="1989013" y="703533"/>
                  </a:cubicBezTo>
                  <a:cubicBezTo>
                    <a:pt x="1992534" y="707052"/>
                    <a:pt x="1985493" y="717609"/>
                    <a:pt x="1989013" y="721129"/>
                  </a:cubicBezTo>
                  <a:cubicBezTo>
                    <a:pt x="1989013" y="724648"/>
                    <a:pt x="1999574" y="721129"/>
                    <a:pt x="2003094" y="721129"/>
                  </a:cubicBezTo>
                  <a:cubicBezTo>
                    <a:pt x="2006616" y="738724"/>
                    <a:pt x="1989013" y="731686"/>
                    <a:pt x="2003094" y="749282"/>
                  </a:cubicBezTo>
                  <a:cubicBezTo>
                    <a:pt x="2003094" y="752801"/>
                    <a:pt x="2010136" y="752801"/>
                    <a:pt x="2006616" y="759839"/>
                  </a:cubicBezTo>
                  <a:cubicBezTo>
                    <a:pt x="2006616" y="759839"/>
                    <a:pt x="2003094" y="763358"/>
                    <a:pt x="2003094" y="766877"/>
                  </a:cubicBezTo>
                  <a:cubicBezTo>
                    <a:pt x="1999574" y="777435"/>
                    <a:pt x="1996054" y="780954"/>
                    <a:pt x="1996054" y="787992"/>
                  </a:cubicBezTo>
                  <a:cubicBezTo>
                    <a:pt x="1992534" y="798550"/>
                    <a:pt x="2038299" y="802069"/>
                    <a:pt x="2027737" y="780954"/>
                  </a:cubicBezTo>
                  <a:cubicBezTo>
                    <a:pt x="2041819" y="780954"/>
                    <a:pt x="2034779" y="798550"/>
                    <a:pt x="2052380" y="795031"/>
                  </a:cubicBezTo>
                  <a:cubicBezTo>
                    <a:pt x="2041819" y="805588"/>
                    <a:pt x="2059420" y="805588"/>
                    <a:pt x="2052380" y="826703"/>
                  </a:cubicBezTo>
                  <a:cubicBezTo>
                    <a:pt x="2084063" y="830222"/>
                    <a:pt x="2077023" y="805588"/>
                    <a:pt x="2098145" y="819665"/>
                  </a:cubicBezTo>
                  <a:cubicBezTo>
                    <a:pt x="2105186" y="823184"/>
                    <a:pt x="2105186" y="816146"/>
                    <a:pt x="2105186" y="812626"/>
                  </a:cubicBezTo>
                  <a:cubicBezTo>
                    <a:pt x="2122788" y="819665"/>
                    <a:pt x="2098145" y="819665"/>
                    <a:pt x="2112226" y="833741"/>
                  </a:cubicBezTo>
                  <a:cubicBezTo>
                    <a:pt x="2112226" y="833741"/>
                    <a:pt x="2126308" y="840780"/>
                    <a:pt x="2126308" y="840780"/>
                  </a:cubicBezTo>
                  <a:cubicBezTo>
                    <a:pt x="2126308" y="851337"/>
                    <a:pt x="2101666" y="858375"/>
                    <a:pt x="2112226" y="879490"/>
                  </a:cubicBezTo>
                  <a:cubicBezTo>
                    <a:pt x="2115747" y="893567"/>
                    <a:pt x="2133349" y="868933"/>
                    <a:pt x="2126308" y="900605"/>
                  </a:cubicBezTo>
                  <a:cubicBezTo>
                    <a:pt x="2133349" y="900605"/>
                    <a:pt x="2140389" y="900605"/>
                    <a:pt x="2147430" y="900605"/>
                  </a:cubicBezTo>
                  <a:cubicBezTo>
                    <a:pt x="2154471" y="893567"/>
                    <a:pt x="2161512" y="883009"/>
                    <a:pt x="2157992" y="865414"/>
                  </a:cubicBezTo>
                  <a:cubicBezTo>
                    <a:pt x="2168552" y="861895"/>
                    <a:pt x="2172073" y="858375"/>
                    <a:pt x="2172073" y="847818"/>
                  </a:cubicBezTo>
                  <a:cubicBezTo>
                    <a:pt x="2193195" y="854856"/>
                    <a:pt x="2175593" y="826703"/>
                    <a:pt x="2196715" y="833741"/>
                  </a:cubicBezTo>
                  <a:cubicBezTo>
                    <a:pt x="2196715" y="819665"/>
                    <a:pt x="2196715" y="802069"/>
                    <a:pt x="2196715" y="787992"/>
                  </a:cubicBezTo>
                  <a:cubicBezTo>
                    <a:pt x="2221358" y="784473"/>
                    <a:pt x="2231919" y="780954"/>
                    <a:pt x="2249521" y="787992"/>
                  </a:cubicBezTo>
                  <a:cubicBezTo>
                    <a:pt x="2256562" y="791512"/>
                    <a:pt x="2253041" y="802069"/>
                    <a:pt x="2256562" y="805588"/>
                  </a:cubicBezTo>
                  <a:cubicBezTo>
                    <a:pt x="2260082" y="809107"/>
                    <a:pt x="2267123" y="805588"/>
                    <a:pt x="2270644" y="805588"/>
                  </a:cubicBezTo>
                  <a:cubicBezTo>
                    <a:pt x="2277684" y="809107"/>
                    <a:pt x="2281204" y="819665"/>
                    <a:pt x="2291766" y="819665"/>
                  </a:cubicBezTo>
                  <a:cubicBezTo>
                    <a:pt x="2291766" y="840780"/>
                    <a:pt x="2281204" y="847818"/>
                    <a:pt x="2270644" y="854856"/>
                  </a:cubicBezTo>
                  <a:cubicBezTo>
                    <a:pt x="2284725" y="861895"/>
                    <a:pt x="2277684" y="886529"/>
                    <a:pt x="2295286" y="893567"/>
                  </a:cubicBezTo>
                  <a:cubicBezTo>
                    <a:pt x="2291766" y="907643"/>
                    <a:pt x="2274164" y="911163"/>
                    <a:pt x="2270644" y="925239"/>
                  </a:cubicBezTo>
                  <a:cubicBezTo>
                    <a:pt x="2260082" y="925239"/>
                    <a:pt x="2253041" y="935797"/>
                    <a:pt x="2249521" y="925239"/>
                  </a:cubicBezTo>
                  <a:cubicBezTo>
                    <a:pt x="2238960" y="932278"/>
                    <a:pt x="2238960" y="949873"/>
                    <a:pt x="2231919" y="956912"/>
                  </a:cubicBezTo>
                  <a:cubicBezTo>
                    <a:pt x="2224878" y="953392"/>
                    <a:pt x="2235440" y="939316"/>
                    <a:pt x="2203756" y="946354"/>
                  </a:cubicBezTo>
                  <a:cubicBezTo>
                    <a:pt x="2203756" y="939316"/>
                    <a:pt x="2214318" y="939316"/>
                    <a:pt x="2217838" y="939316"/>
                  </a:cubicBezTo>
                  <a:cubicBezTo>
                    <a:pt x="2203756" y="918201"/>
                    <a:pt x="2179114" y="946354"/>
                    <a:pt x="2157992" y="939316"/>
                  </a:cubicBezTo>
                  <a:cubicBezTo>
                    <a:pt x="2165032" y="960431"/>
                    <a:pt x="2157992" y="953392"/>
                    <a:pt x="2157992" y="978027"/>
                  </a:cubicBezTo>
                  <a:cubicBezTo>
                    <a:pt x="2150951" y="978027"/>
                    <a:pt x="2154471" y="970988"/>
                    <a:pt x="2150951" y="963950"/>
                  </a:cubicBezTo>
                  <a:cubicBezTo>
                    <a:pt x="2136869" y="967469"/>
                    <a:pt x="2140389" y="988584"/>
                    <a:pt x="2119267" y="985065"/>
                  </a:cubicBezTo>
                  <a:cubicBezTo>
                    <a:pt x="2122788" y="992103"/>
                    <a:pt x="2133349" y="988584"/>
                    <a:pt x="2133349" y="999141"/>
                  </a:cubicBezTo>
                  <a:cubicBezTo>
                    <a:pt x="2133349" y="1009699"/>
                    <a:pt x="2126308" y="1013218"/>
                    <a:pt x="2126308" y="1023775"/>
                  </a:cubicBezTo>
                  <a:cubicBezTo>
                    <a:pt x="2112226" y="1009699"/>
                    <a:pt x="2091104" y="1048409"/>
                    <a:pt x="2087583" y="1044890"/>
                  </a:cubicBezTo>
                  <a:cubicBezTo>
                    <a:pt x="2084063" y="1041371"/>
                    <a:pt x="2073502" y="1034333"/>
                    <a:pt x="2073502" y="1055448"/>
                  </a:cubicBezTo>
                  <a:cubicBezTo>
                    <a:pt x="2066462" y="1055448"/>
                    <a:pt x="2055900" y="1055448"/>
                    <a:pt x="2048860" y="1055448"/>
                  </a:cubicBezTo>
                  <a:cubicBezTo>
                    <a:pt x="2038299" y="1058967"/>
                    <a:pt x="2041819" y="1073044"/>
                    <a:pt x="2041819" y="1083601"/>
                  </a:cubicBezTo>
                  <a:cubicBezTo>
                    <a:pt x="2031257" y="1076563"/>
                    <a:pt x="2027737" y="1076563"/>
                    <a:pt x="2027737" y="1090639"/>
                  </a:cubicBezTo>
                  <a:cubicBezTo>
                    <a:pt x="2013656" y="1076563"/>
                    <a:pt x="2010136" y="1087120"/>
                    <a:pt x="1996054" y="1090639"/>
                  </a:cubicBezTo>
                  <a:cubicBezTo>
                    <a:pt x="1999574" y="1094158"/>
                    <a:pt x="2003094" y="1104716"/>
                    <a:pt x="2003094" y="1115273"/>
                  </a:cubicBezTo>
                  <a:cubicBezTo>
                    <a:pt x="1985493" y="1101197"/>
                    <a:pt x="1992534" y="1118793"/>
                    <a:pt x="1981973" y="1136388"/>
                  </a:cubicBezTo>
                  <a:cubicBezTo>
                    <a:pt x="1974931" y="1150465"/>
                    <a:pt x="1957330" y="1164541"/>
                    <a:pt x="1953810" y="1192695"/>
                  </a:cubicBezTo>
                  <a:cubicBezTo>
                    <a:pt x="1939728" y="1203252"/>
                    <a:pt x="1932687" y="1220848"/>
                    <a:pt x="1922127" y="1234924"/>
                  </a:cubicBezTo>
                  <a:cubicBezTo>
                    <a:pt x="1922127" y="1245482"/>
                    <a:pt x="1929167" y="1234924"/>
                    <a:pt x="1929167" y="1234924"/>
                  </a:cubicBezTo>
                  <a:cubicBezTo>
                    <a:pt x="1936208" y="1234924"/>
                    <a:pt x="1932687" y="1238444"/>
                    <a:pt x="1936208" y="1241963"/>
                  </a:cubicBezTo>
                  <a:cubicBezTo>
                    <a:pt x="1939728" y="1241963"/>
                    <a:pt x="1946768" y="1252520"/>
                    <a:pt x="1950290" y="1252520"/>
                  </a:cubicBezTo>
                  <a:cubicBezTo>
                    <a:pt x="1953810" y="1256039"/>
                    <a:pt x="1960850" y="1238444"/>
                    <a:pt x="1974931" y="1252520"/>
                  </a:cubicBezTo>
                  <a:cubicBezTo>
                    <a:pt x="1978453" y="1256039"/>
                    <a:pt x="1981973" y="1259559"/>
                    <a:pt x="1989013" y="1259559"/>
                  </a:cubicBezTo>
                  <a:cubicBezTo>
                    <a:pt x="1989013" y="1270116"/>
                    <a:pt x="1989013" y="1277154"/>
                    <a:pt x="1989013" y="1287712"/>
                  </a:cubicBezTo>
                  <a:cubicBezTo>
                    <a:pt x="1989013" y="1294750"/>
                    <a:pt x="1999574" y="1291231"/>
                    <a:pt x="2003094" y="1298269"/>
                  </a:cubicBezTo>
                  <a:cubicBezTo>
                    <a:pt x="2006616" y="1305307"/>
                    <a:pt x="2017176" y="1305307"/>
                    <a:pt x="2013656" y="1319384"/>
                  </a:cubicBezTo>
                  <a:cubicBezTo>
                    <a:pt x="2048860" y="1315865"/>
                    <a:pt x="2073502" y="1326422"/>
                    <a:pt x="2094625" y="1319384"/>
                  </a:cubicBezTo>
                  <a:cubicBezTo>
                    <a:pt x="2098145" y="1344018"/>
                    <a:pt x="2126308" y="1336980"/>
                    <a:pt x="2140389" y="1351056"/>
                  </a:cubicBezTo>
                  <a:cubicBezTo>
                    <a:pt x="2143910" y="1354576"/>
                    <a:pt x="2143910" y="1351056"/>
                    <a:pt x="2147430" y="1358095"/>
                  </a:cubicBezTo>
                  <a:cubicBezTo>
                    <a:pt x="2147430" y="1368652"/>
                    <a:pt x="2154471" y="1358095"/>
                    <a:pt x="2150951" y="1358095"/>
                  </a:cubicBezTo>
                  <a:cubicBezTo>
                    <a:pt x="2161512" y="1358095"/>
                    <a:pt x="2161512" y="1368652"/>
                    <a:pt x="2165032" y="1372171"/>
                  </a:cubicBezTo>
                  <a:cubicBezTo>
                    <a:pt x="2175593" y="1375690"/>
                    <a:pt x="2189675" y="1368652"/>
                    <a:pt x="2186155" y="1386248"/>
                  </a:cubicBezTo>
                  <a:cubicBezTo>
                    <a:pt x="2221358" y="1382729"/>
                    <a:pt x="2238960" y="1396805"/>
                    <a:pt x="2270644" y="1396805"/>
                  </a:cubicBezTo>
                  <a:cubicBezTo>
                    <a:pt x="2270644" y="1417920"/>
                    <a:pt x="2267123" y="1439035"/>
                    <a:pt x="2277684" y="1449593"/>
                  </a:cubicBezTo>
                  <a:cubicBezTo>
                    <a:pt x="2277684" y="1449593"/>
                    <a:pt x="2284725" y="1460150"/>
                    <a:pt x="2284725" y="1456631"/>
                  </a:cubicBezTo>
                  <a:cubicBezTo>
                    <a:pt x="2284725" y="1463669"/>
                    <a:pt x="2277684" y="1470707"/>
                    <a:pt x="2277684" y="1470707"/>
                  </a:cubicBezTo>
                  <a:cubicBezTo>
                    <a:pt x="2281204" y="1477746"/>
                    <a:pt x="2284725" y="1470707"/>
                    <a:pt x="2291766" y="1477746"/>
                  </a:cubicBezTo>
                  <a:cubicBezTo>
                    <a:pt x="2291766" y="1477746"/>
                    <a:pt x="2277684" y="1495342"/>
                    <a:pt x="2295286" y="1488303"/>
                  </a:cubicBezTo>
                  <a:cubicBezTo>
                    <a:pt x="2291766" y="1495342"/>
                    <a:pt x="2288245" y="1498861"/>
                    <a:pt x="2291766" y="1509418"/>
                  </a:cubicBezTo>
                  <a:cubicBezTo>
                    <a:pt x="2291766" y="1516457"/>
                    <a:pt x="2295286" y="1512937"/>
                    <a:pt x="2295286" y="1509418"/>
                  </a:cubicBezTo>
                  <a:cubicBezTo>
                    <a:pt x="2305847" y="1509418"/>
                    <a:pt x="2298807" y="1519976"/>
                    <a:pt x="2302327" y="1523495"/>
                  </a:cubicBezTo>
                  <a:cubicBezTo>
                    <a:pt x="2305847" y="1523495"/>
                    <a:pt x="2312888" y="1519976"/>
                    <a:pt x="2316408" y="1523495"/>
                  </a:cubicBezTo>
                  <a:cubicBezTo>
                    <a:pt x="2323449" y="1530533"/>
                    <a:pt x="2348091" y="1530533"/>
                    <a:pt x="2369214" y="1523495"/>
                  </a:cubicBezTo>
                  <a:cubicBezTo>
                    <a:pt x="2376254" y="1495342"/>
                    <a:pt x="2376254" y="1481265"/>
                    <a:pt x="2369214" y="1456631"/>
                  </a:cubicBezTo>
                  <a:cubicBezTo>
                    <a:pt x="2372734" y="1449593"/>
                    <a:pt x="2358653" y="1453112"/>
                    <a:pt x="2355133" y="1449593"/>
                  </a:cubicBezTo>
                  <a:cubicBezTo>
                    <a:pt x="2348091" y="1439035"/>
                    <a:pt x="2365694" y="1417920"/>
                    <a:pt x="2341051" y="1424959"/>
                  </a:cubicBezTo>
                  <a:cubicBezTo>
                    <a:pt x="2348091" y="1417920"/>
                    <a:pt x="2358653" y="1417920"/>
                    <a:pt x="2355133" y="1403844"/>
                  </a:cubicBezTo>
                  <a:cubicBezTo>
                    <a:pt x="2383296" y="1410882"/>
                    <a:pt x="2379776" y="1389767"/>
                    <a:pt x="2400897" y="1389767"/>
                  </a:cubicBezTo>
                  <a:cubicBezTo>
                    <a:pt x="2411459" y="1393286"/>
                    <a:pt x="2404417" y="1375690"/>
                    <a:pt x="2407939" y="1372171"/>
                  </a:cubicBezTo>
                  <a:cubicBezTo>
                    <a:pt x="2407939" y="1372171"/>
                    <a:pt x="2425540" y="1379210"/>
                    <a:pt x="2429060" y="1372171"/>
                  </a:cubicBezTo>
                  <a:cubicBezTo>
                    <a:pt x="2411459" y="1344018"/>
                    <a:pt x="2436102" y="1315865"/>
                    <a:pt x="2422020" y="1298269"/>
                  </a:cubicBezTo>
                  <a:cubicBezTo>
                    <a:pt x="2422020" y="1291231"/>
                    <a:pt x="2411459" y="1298269"/>
                    <a:pt x="2414979" y="1298269"/>
                  </a:cubicBezTo>
                  <a:cubicBezTo>
                    <a:pt x="2404417" y="1291231"/>
                    <a:pt x="2414979" y="1277154"/>
                    <a:pt x="2393857" y="1280673"/>
                  </a:cubicBezTo>
                  <a:cubicBezTo>
                    <a:pt x="2397377" y="1266597"/>
                    <a:pt x="2386816" y="1266597"/>
                    <a:pt x="2386816" y="1252520"/>
                  </a:cubicBezTo>
                  <a:cubicBezTo>
                    <a:pt x="2386816" y="1238444"/>
                    <a:pt x="2393857" y="1231405"/>
                    <a:pt x="2407939" y="1234924"/>
                  </a:cubicBezTo>
                  <a:cubicBezTo>
                    <a:pt x="2397377" y="1227886"/>
                    <a:pt x="2414979" y="1189175"/>
                    <a:pt x="2386816" y="1189175"/>
                  </a:cubicBezTo>
                  <a:cubicBezTo>
                    <a:pt x="2393857" y="1182137"/>
                    <a:pt x="2393857" y="1178618"/>
                    <a:pt x="2393857" y="1168061"/>
                  </a:cubicBezTo>
                  <a:cubicBezTo>
                    <a:pt x="2393857" y="1168061"/>
                    <a:pt x="2386816" y="1164541"/>
                    <a:pt x="2386816" y="1161022"/>
                  </a:cubicBezTo>
                  <a:cubicBezTo>
                    <a:pt x="2390336" y="1161022"/>
                    <a:pt x="2397377" y="1161022"/>
                    <a:pt x="2393857" y="1153984"/>
                  </a:cubicBezTo>
                  <a:cubicBezTo>
                    <a:pt x="2393857" y="1150465"/>
                    <a:pt x="2386816" y="1146946"/>
                    <a:pt x="2386816" y="1143427"/>
                  </a:cubicBezTo>
                  <a:cubicBezTo>
                    <a:pt x="2386816" y="1132869"/>
                    <a:pt x="2400897" y="1118793"/>
                    <a:pt x="2386816" y="1115273"/>
                  </a:cubicBezTo>
                  <a:cubicBezTo>
                    <a:pt x="2390336" y="1104716"/>
                    <a:pt x="2443142" y="1101197"/>
                    <a:pt x="2436102" y="1122312"/>
                  </a:cubicBezTo>
                  <a:cubicBezTo>
                    <a:pt x="2460744" y="1122312"/>
                    <a:pt x="2495950" y="1129350"/>
                    <a:pt x="2506511" y="1108235"/>
                  </a:cubicBezTo>
                  <a:cubicBezTo>
                    <a:pt x="2520593" y="1125831"/>
                    <a:pt x="2555797" y="1125831"/>
                    <a:pt x="2552276" y="1161022"/>
                  </a:cubicBezTo>
                  <a:cubicBezTo>
                    <a:pt x="2569878" y="1161022"/>
                    <a:pt x="2587480" y="1161022"/>
                    <a:pt x="2605082" y="1161022"/>
                  </a:cubicBezTo>
                  <a:cubicBezTo>
                    <a:pt x="2601562" y="1171580"/>
                    <a:pt x="2608602" y="1175099"/>
                    <a:pt x="2619164" y="1175099"/>
                  </a:cubicBezTo>
                  <a:cubicBezTo>
                    <a:pt x="2619164" y="1189175"/>
                    <a:pt x="2615643" y="1199733"/>
                    <a:pt x="2619164" y="1213810"/>
                  </a:cubicBezTo>
                  <a:cubicBezTo>
                    <a:pt x="2619164" y="1227886"/>
                    <a:pt x="2636765" y="1241963"/>
                    <a:pt x="2626204" y="1245482"/>
                  </a:cubicBezTo>
                  <a:cubicBezTo>
                    <a:pt x="2626204" y="1256039"/>
                    <a:pt x="2636765" y="1252520"/>
                    <a:pt x="2643806" y="1252520"/>
                  </a:cubicBezTo>
                  <a:cubicBezTo>
                    <a:pt x="2640286" y="1273635"/>
                    <a:pt x="2668449" y="1263078"/>
                    <a:pt x="2650847" y="1280673"/>
                  </a:cubicBezTo>
                  <a:cubicBezTo>
                    <a:pt x="2679010" y="1284193"/>
                    <a:pt x="2686051" y="1270116"/>
                    <a:pt x="2710693" y="1273635"/>
                  </a:cubicBezTo>
                  <a:cubicBezTo>
                    <a:pt x="2710693" y="1266597"/>
                    <a:pt x="2707173" y="1263078"/>
                    <a:pt x="2703653" y="1259559"/>
                  </a:cubicBezTo>
                  <a:cubicBezTo>
                    <a:pt x="2707173" y="1245482"/>
                    <a:pt x="2714214" y="1245482"/>
                    <a:pt x="2724775" y="1252520"/>
                  </a:cubicBezTo>
                  <a:cubicBezTo>
                    <a:pt x="2714214" y="1231405"/>
                    <a:pt x="2738856" y="1234924"/>
                    <a:pt x="2742377" y="1227886"/>
                  </a:cubicBezTo>
                  <a:cubicBezTo>
                    <a:pt x="2745897" y="1220848"/>
                    <a:pt x="2735336" y="1220848"/>
                    <a:pt x="2735336" y="1220848"/>
                  </a:cubicBezTo>
                  <a:cubicBezTo>
                    <a:pt x="2735336" y="1213810"/>
                    <a:pt x="2749417" y="1210290"/>
                    <a:pt x="2763499" y="1206771"/>
                  </a:cubicBezTo>
                  <a:cubicBezTo>
                    <a:pt x="2749417" y="1220848"/>
                    <a:pt x="2759979" y="1220848"/>
                    <a:pt x="2774060" y="1241963"/>
                  </a:cubicBezTo>
                  <a:cubicBezTo>
                    <a:pt x="2784621" y="1249001"/>
                    <a:pt x="2791662" y="1266597"/>
                    <a:pt x="2816305" y="1266597"/>
                  </a:cubicBezTo>
                  <a:cubicBezTo>
                    <a:pt x="2812784" y="1273635"/>
                    <a:pt x="2802223" y="1270116"/>
                    <a:pt x="2802223" y="1280673"/>
                  </a:cubicBezTo>
                  <a:cubicBezTo>
                    <a:pt x="2805744" y="1287712"/>
                    <a:pt x="2816305" y="1287712"/>
                    <a:pt x="2816305" y="1298269"/>
                  </a:cubicBezTo>
                  <a:cubicBezTo>
                    <a:pt x="2823345" y="1301788"/>
                    <a:pt x="2819825" y="1287712"/>
                    <a:pt x="2823345" y="1287712"/>
                  </a:cubicBezTo>
                  <a:cubicBezTo>
                    <a:pt x="2837427" y="1280673"/>
                    <a:pt x="2816305" y="1312346"/>
                    <a:pt x="2840947" y="1305307"/>
                  </a:cubicBezTo>
                  <a:cubicBezTo>
                    <a:pt x="2830386" y="1322903"/>
                    <a:pt x="2844468" y="1329941"/>
                    <a:pt x="2826866" y="1344018"/>
                  </a:cubicBezTo>
                  <a:cubicBezTo>
                    <a:pt x="2830386" y="1358095"/>
                    <a:pt x="2847988" y="1351056"/>
                    <a:pt x="2855029" y="1358095"/>
                  </a:cubicBezTo>
                  <a:cubicBezTo>
                    <a:pt x="2855029" y="1361614"/>
                    <a:pt x="2844468" y="1368652"/>
                    <a:pt x="2847988" y="1372171"/>
                  </a:cubicBezTo>
                  <a:cubicBezTo>
                    <a:pt x="2851508" y="1375690"/>
                    <a:pt x="2862070" y="1375690"/>
                    <a:pt x="2869110" y="1379210"/>
                  </a:cubicBezTo>
                  <a:cubicBezTo>
                    <a:pt x="2872631" y="1379210"/>
                    <a:pt x="2876151" y="1389767"/>
                    <a:pt x="2879671" y="1389767"/>
                  </a:cubicBezTo>
                  <a:cubicBezTo>
                    <a:pt x="2890233" y="1396805"/>
                    <a:pt x="2904314" y="1400325"/>
                    <a:pt x="2914875" y="1410882"/>
                  </a:cubicBezTo>
                  <a:cubicBezTo>
                    <a:pt x="2921916" y="1414401"/>
                    <a:pt x="2928957" y="1386248"/>
                    <a:pt x="2932477" y="1403844"/>
                  </a:cubicBezTo>
                  <a:cubicBezTo>
                    <a:pt x="2932477" y="1421439"/>
                    <a:pt x="2918396" y="1421439"/>
                    <a:pt x="2900794" y="1424959"/>
                  </a:cubicBezTo>
                  <a:cubicBezTo>
                    <a:pt x="2911355" y="1435516"/>
                    <a:pt x="2932477" y="1442554"/>
                    <a:pt x="2953599" y="1442554"/>
                  </a:cubicBezTo>
                  <a:cubicBezTo>
                    <a:pt x="2950079" y="1453112"/>
                    <a:pt x="2957120" y="1456631"/>
                    <a:pt x="2967681" y="1456631"/>
                  </a:cubicBezTo>
                  <a:cubicBezTo>
                    <a:pt x="2964161" y="1470707"/>
                    <a:pt x="2967681" y="1477746"/>
                    <a:pt x="2978242" y="1477746"/>
                  </a:cubicBezTo>
                  <a:cubicBezTo>
                    <a:pt x="2974722" y="1484784"/>
                    <a:pt x="2971201" y="1495342"/>
                    <a:pt x="2971201" y="1509418"/>
                  </a:cubicBezTo>
                  <a:cubicBezTo>
                    <a:pt x="2960640" y="1512937"/>
                    <a:pt x="2946559" y="1512937"/>
                    <a:pt x="2932477" y="1523495"/>
                  </a:cubicBezTo>
                  <a:cubicBezTo>
                    <a:pt x="2928957" y="1523495"/>
                    <a:pt x="2932477" y="1527014"/>
                    <a:pt x="2925436" y="1530533"/>
                  </a:cubicBezTo>
                  <a:cubicBezTo>
                    <a:pt x="2918396" y="1530533"/>
                    <a:pt x="2914875" y="1530533"/>
                    <a:pt x="2914875" y="1534052"/>
                  </a:cubicBezTo>
                  <a:cubicBezTo>
                    <a:pt x="2911355" y="1548129"/>
                    <a:pt x="2897273" y="1537571"/>
                    <a:pt x="2900794" y="1534052"/>
                  </a:cubicBezTo>
                  <a:cubicBezTo>
                    <a:pt x="2897273" y="1537571"/>
                    <a:pt x="2890233" y="1544610"/>
                    <a:pt x="2886712" y="1548129"/>
                  </a:cubicBezTo>
                  <a:cubicBezTo>
                    <a:pt x="2886712" y="1551648"/>
                    <a:pt x="2883192" y="1565725"/>
                    <a:pt x="2879671" y="1569244"/>
                  </a:cubicBezTo>
                  <a:cubicBezTo>
                    <a:pt x="2876151" y="1572763"/>
                    <a:pt x="2851508" y="1565725"/>
                    <a:pt x="2869110" y="1576282"/>
                  </a:cubicBezTo>
                  <a:cubicBezTo>
                    <a:pt x="2858549" y="1586839"/>
                    <a:pt x="2837427" y="1579801"/>
                    <a:pt x="2826866" y="1579801"/>
                  </a:cubicBezTo>
                  <a:cubicBezTo>
                    <a:pt x="2812784" y="1583320"/>
                    <a:pt x="2802223" y="1583320"/>
                    <a:pt x="2788142" y="1579801"/>
                  </a:cubicBezTo>
                  <a:cubicBezTo>
                    <a:pt x="2777581" y="1579801"/>
                    <a:pt x="2777581" y="1576282"/>
                    <a:pt x="2770540" y="1576282"/>
                  </a:cubicBezTo>
                  <a:cubicBezTo>
                    <a:pt x="2738856" y="1569244"/>
                    <a:pt x="2710693" y="1576282"/>
                    <a:pt x="2682530" y="1579801"/>
                  </a:cubicBezTo>
                  <a:cubicBezTo>
                    <a:pt x="2661408" y="1590359"/>
                    <a:pt x="2654367" y="1614993"/>
                    <a:pt x="2626204" y="1622031"/>
                  </a:cubicBezTo>
                  <a:cubicBezTo>
                    <a:pt x="2640286" y="1636108"/>
                    <a:pt x="2612123" y="1636108"/>
                    <a:pt x="2605082" y="1646665"/>
                  </a:cubicBezTo>
                  <a:cubicBezTo>
                    <a:pt x="2608602" y="1653703"/>
                    <a:pt x="2612123" y="1657223"/>
                    <a:pt x="2612123" y="1667780"/>
                  </a:cubicBezTo>
                  <a:cubicBezTo>
                    <a:pt x="2622684" y="1660742"/>
                    <a:pt x="2622684" y="1646665"/>
                    <a:pt x="2629725" y="1639627"/>
                  </a:cubicBezTo>
                  <a:cubicBezTo>
                    <a:pt x="2636765" y="1636108"/>
                    <a:pt x="2657888" y="1639627"/>
                    <a:pt x="2657888" y="1625550"/>
                  </a:cubicBezTo>
                  <a:cubicBezTo>
                    <a:pt x="2657888" y="1604435"/>
                    <a:pt x="2668449" y="1643146"/>
                    <a:pt x="2671969" y="1614993"/>
                  </a:cubicBezTo>
                  <a:cubicBezTo>
                    <a:pt x="2679010" y="1607954"/>
                    <a:pt x="2682530" y="1622031"/>
                    <a:pt x="2682530" y="1622031"/>
                  </a:cubicBezTo>
                  <a:cubicBezTo>
                    <a:pt x="2689571" y="1618512"/>
                    <a:pt x="2686051" y="1607954"/>
                    <a:pt x="2689571" y="1607954"/>
                  </a:cubicBezTo>
                  <a:cubicBezTo>
                    <a:pt x="2703653" y="1604435"/>
                    <a:pt x="2714214" y="1607954"/>
                    <a:pt x="2735336" y="1607954"/>
                  </a:cubicBezTo>
                  <a:cubicBezTo>
                    <a:pt x="2738856" y="1614993"/>
                    <a:pt x="2742377" y="1611473"/>
                    <a:pt x="2742377" y="1607954"/>
                  </a:cubicBezTo>
                  <a:cubicBezTo>
                    <a:pt x="2752938" y="1604435"/>
                    <a:pt x="2752938" y="1643146"/>
                    <a:pt x="2735336" y="1632588"/>
                  </a:cubicBezTo>
                  <a:cubicBezTo>
                    <a:pt x="2752938" y="1650184"/>
                    <a:pt x="2724775" y="1653703"/>
                    <a:pt x="2728295" y="1678337"/>
                  </a:cubicBezTo>
                  <a:cubicBezTo>
                    <a:pt x="2731816" y="1685376"/>
                    <a:pt x="2735336" y="1688895"/>
                    <a:pt x="2735336" y="1699452"/>
                  </a:cubicBezTo>
                  <a:cubicBezTo>
                    <a:pt x="2742377" y="1695933"/>
                    <a:pt x="2749417" y="1692414"/>
                    <a:pt x="2749417" y="1699452"/>
                  </a:cubicBezTo>
                  <a:cubicBezTo>
                    <a:pt x="2749417" y="1706491"/>
                    <a:pt x="2756458" y="1702971"/>
                    <a:pt x="2763499" y="1706491"/>
                  </a:cubicBezTo>
                  <a:cubicBezTo>
                    <a:pt x="2767019" y="1706491"/>
                    <a:pt x="2774060" y="1717048"/>
                    <a:pt x="2774060" y="1720567"/>
                  </a:cubicBezTo>
                  <a:cubicBezTo>
                    <a:pt x="2777581" y="1720567"/>
                    <a:pt x="2784621" y="1717048"/>
                    <a:pt x="2788142" y="1720567"/>
                  </a:cubicBezTo>
                  <a:cubicBezTo>
                    <a:pt x="2791662" y="1720567"/>
                    <a:pt x="2795182" y="1724086"/>
                    <a:pt x="2795182" y="1724086"/>
                  </a:cubicBezTo>
                  <a:cubicBezTo>
                    <a:pt x="2805744" y="1727605"/>
                    <a:pt x="2812784" y="1710010"/>
                    <a:pt x="2823345" y="1724086"/>
                  </a:cubicBezTo>
                  <a:cubicBezTo>
                    <a:pt x="2830386" y="1727605"/>
                    <a:pt x="2823345" y="1713529"/>
                    <a:pt x="2826866" y="1713529"/>
                  </a:cubicBezTo>
                  <a:cubicBezTo>
                    <a:pt x="2830386" y="1710010"/>
                    <a:pt x="2840947" y="1713529"/>
                    <a:pt x="2840947" y="1713529"/>
                  </a:cubicBezTo>
                  <a:cubicBezTo>
                    <a:pt x="2844468" y="1706491"/>
                    <a:pt x="2837427" y="1699452"/>
                    <a:pt x="2840947" y="1692414"/>
                  </a:cubicBezTo>
                  <a:cubicBezTo>
                    <a:pt x="2851508" y="1688895"/>
                    <a:pt x="2855029" y="1699452"/>
                    <a:pt x="2855029" y="1706491"/>
                  </a:cubicBezTo>
                  <a:cubicBezTo>
                    <a:pt x="2858549" y="1717048"/>
                    <a:pt x="2876151" y="1710010"/>
                    <a:pt x="2869110" y="1731125"/>
                  </a:cubicBezTo>
                  <a:cubicBezTo>
                    <a:pt x="2858549" y="1734644"/>
                    <a:pt x="2855029" y="1724086"/>
                    <a:pt x="2847988" y="1724086"/>
                  </a:cubicBezTo>
                  <a:cubicBezTo>
                    <a:pt x="2837427" y="1727605"/>
                    <a:pt x="2837427" y="1741682"/>
                    <a:pt x="2826866" y="1745201"/>
                  </a:cubicBezTo>
                  <a:cubicBezTo>
                    <a:pt x="2823345" y="1748720"/>
                    <a:pt x="2812784" y="1745201"/>
                    <a:pt x="2809264" y="1745201"/>
                  </a:cubicBezTo>
                  <a:cubicBezTo>
                    <a:pt x="2795182" y="1748720"/>
                    <a:pt x="2798703" y="1762797"/>
                    <a:pt x="2774060" y="1759278"/>
                  </a:cubicBezTo>
                  <a:cubicBezTo>
                    <a:pt x="2763499" y="1755759"/>
                    <a:pt x="2767019" y="1773354"/>
                    <a:pt x="2763499" y="1776874"/>
                  </a:cubicBezTo>
                  <a:cubicBezTo>
                    <a:pt x="2759979" y="1780393"/>
                    <a:pt x="2752938" y="1773354"/>
                    <a:pt x="2756458" y="1769835"/>
                  </a:cubicBezTo>
                  <a:cubicBezTo>
                    <a:pt x="2742377" y="1780393"/>
                    <a:pt x="2745897" y="1794469"/>
                    <a:pt x="2724775" y="1790950"/>
                  </a:cubicBezTo>
                  <a:cubicBezTo>
                    <a:pt x="2735336" y="1776874"/>
                    <a:pt x="2721254" y="1783912"/>
                    <a:pt x="2724775" y="1766316"/>
                  </a:cubicBezTo>
                  <a:cubicBezTo>
                    <a:pt x="2735336" y="1759278"/>
                    <a:pt x="2742377" y="1745201"/>
                    <a:pt x="2756458" y="1759278"/>
                  </a:cubicBezTo>
                  <a:cubicBezTo>
                    <a:pt x="2759979" y="1738163"/>
                    <a:pt x="2745897" y="1738163"/>
                    <a:pt x="2735336" y="1731125"/>
                  </a:cubicBezTo>
                  <a:cubicBezTo>
                    <a:pt x="2721254" y="1727605"/>
                    <a:pt x="2710693" y="1752239"/>
                    <a:pt x="2696612" y="1752239"/>
                  </a:cubicBezTo>
                  <a:cubicBezTo>
                    <a:pt x="2696612" y="1752239"/>
                    <a:pt x="2679010" y="1755759"/>
                    <a:pt x="2675490" y="1759278"/>
                  </a:cubicBezTo>
                  <a:cubicBezTo>
                    <a:pt x="2671969" y="1762797"/>
                    <a:pt x="2671969" y="1762797"/>
                    <a:pt x="2671969" y="1769835"/>
                  </a:cubicBezTo>
                  <a:cubicBezTo>
                    <a:pt x="2633245" y="1766316"/>
                    <a:pt x="2636765" y="1790950"/>
                    <a:pt x="2605082" y="1776874"/>
                  </a:cubicBezTo>
                  <a:cubicBezTo>
                    <a:pt x="2615643" y="1787431"/>
                    <a:pt x="2622684" y="1790950"/>
                    <a:pt x="2591000" y="1790950"/>
                  </a:cubicBezTo>
                  <a:cubicBezTo>
                    <a:pt x="2576919" y="1801508"/>
                    <a:pt x="2573399" y="1836699"/>
                    <a:pt x="2591000" y="1843737"/>
                  </a:cubicBezTo>
                  <a:cubicBezTo>
                    <a:pt x="2591000" y="1857814"/>
                    <a:pt x="2573399" y="1850776"/>
                    <a:pt x="2580439" y="1868371"/>
                  </a:cubicBezTo>
                  <a:cubicBezTo>
                    <a:pt x="2573399" y="1871891"/>
                    <a:pt x="2566358" y="1868371"/>
                    <a:pt x="2559317" y="1868371"/>
                  </a:cubicBezTo>
                  <a:cubicBezTo>
                    <a:pt x="2552276" y="1871891"/>
                    <a:pt x="2552276" y="1878929"/>
                    <a:pt x="2545236" y="1882448"/>
                  </a:cubicBezTo>
                  <a:cubicBezTo>
                    <a:pt x="2534674" y="1889486"/>
                    <a:pt x="2517073" y="1885967"/>
                    <a:pt x="2506511" y="1896525"/>
                  </a:cubicBezTo>
                  <a:cubicBezTo>
                    <a:pt x="2502991" y="1900044"/>
                    <a:pt x="2495950" y="1903563"/>
                    <a:pt x="2492430" y="1910601"/>
                  </a:cubicBezTo>
                  <a:cubicBezTo>
                    <a:pt x="2485389" y="1917640"/>
                    <a:pt x="2485389" y="1931716"/>
                    <a:pt x="2474825" y="1942274"/>
                  </a:cubicBezTo>
                  <a:cubicBezTo>
                    <a:pt x="2467785" y="1949312"/>
                    <a:pt x="2453703" y="1949312"/>
                    <a:pt x="2460744" y="1973946"/>
                  </a:cubicBezTo>
                  <a:cubicBezTo>
                    <a:pt x="2446662" y="1973946"/>
                    <a:pt x="2446662" y="1956350"/>
                    <a:pt x="2436102" y="1956350"/>
                  </a:cubicBezTo>
                  <a:cubicBezTo>
                    <a:pt x="2429060" y="1956350"/>
                    <a:pt x="2429060" y="1966908"/>
                    <a:pt x="2422020" y="1966908"/>
                  </a:cubicBezTo>
                  <a:cubicBezTo>
                    <a:pt x="2446662" y="1995061"/>
                    <a:pt x="2443142" y="2016176"/>
                    <a:pt x="2446662" y="2054886"/>
                  </a:cubicBezTo>
                  <a:cubicBezTo>
                    <a:pt x="2432581" y="2047848"/>
                    <a:pt x="2439622" y="2061925"/>
                    <a:pt x="2436102" y="2065444"/>
                  </a:cubicBezTo>
                  <a:cubicBezTo>
                    <a:pt x="2432581" y="2068963"/>
                    <a:pt x="2422020" y="2065444"/>
                    <a:pt x="2422020" y="2065444"/>
                  </a:cubicBezTo>
                  <a:cubicBezTo>
                    <a:pt x="2414979" y="2072482"/>
                    <a:pt x="2414979" y="2076001"/>
                    <a:pt x="2407939" y="2079521"/>
                  </a:cubicBezTo>
                  <a:cubicBezTo>
                    <a:pt x="2400897" y="2086559"/>
                    <a:pt x="2393857" y="2097116"/>
                    <a:pt x="2386816" y="2100635"/>
                  </a:cubicBezTo>
                  <a:cubicBezTo>
                    <a:pt x="2379776" y="2104155"/>
                    <a:pt x="2369214" y="2097116"/>
                    <a:pt x="2362173" y="2107674"/>
                  </a:cubicBezTo>
                  <a:cubicBezTo>
                    <a:pt x="2348091" y="2111193"/>
                    <a:pt x="2341051" y="2125269"/>
                    <a:pt x="2337531" y="2139346"/>
                  </a:cubicBezTo>
                  <a:cubicBezTo>
                    <a:pt x="2319928" y="2139346"/>
                    <a:pt x="2323449" y="2160461"/>
                    <a:pt x="2302327" y="2156942"/>
                  </a:cubicBezTo>
                  <a:cubicBezTo>
                    <a:pt x="2309367" y="2181576"/>
                    <a:pt x="2288245" y="2230844"/>
                    <a:pt x="2316408" y="2230844"/>
                  </a:cubicBezTo>
                  <a:cubicBezTo>
                    <a:pt x="2302327" y="2255478"/>
                    <a:pt x="2326970" y="2255478"/>
                    <a:pt x="2323449" y="2290669"/>
                  </a:cubicBezTo>
                  <a:cubicBezTo>
                    <a:pt x="2323449" y="2297708"/>
                    <a:pt x="2330490" y="2294189"/>
                    <a:pt x="2337531" y="2297708"/>
                  </a:cubicBezTo>
                  <a:cubicBezTo>
                    <a:pt x="2326970" y="2315303"/>
                    <a:pt x="2337531" y="2315303"/>
                    <a:pt x="2337531" y="2343457"/>
                  </a:cubicBezTo>
                  <a:cubicBezTo>
                    <a:pt x="2323449" y="2343457"/>
                    <a:pt x="2312888" y="2346976"/>
                    <a:pt x="2309367" y="2354014"/>
                  </a:cubicBezTo>
                  <a:cubicBezTo>
                    <a:pt x="2298807" y="2354014"/>
                    <a:pt x="2305847" y="2343457"/>
                    <a:pt x="2302327" y="2336419"/>
                  </a:cubicBezTo>
                  <a:cubicBezTo>
                    <a:pt x="2298807" y="2329380"/>
                    <a:pt x="2288245" y="2332899"/>
                    <a:pt x="2284725" y="2329380"/>
                  </a:cubicBezTo>
                  <a:cubicBezTo>
                    <a:pt x="2281204" y="2325861"/>
                    <a:pt x="2284725" y="2311784"/>
                    <a:pt x="2270644" y="2315303"/>
                  </a:cubicBezTo>
                  <a:cubicBezTo>
                    <a:pt x="2274164" y="2301227"/>
                    <a:pt x="2281204" y="2287150"/>
                    <a:pt x="2256562" y="2283631"/>
                  </a:cubicBezTo>
                  <a:cubicBezTo>
                    <a:pt x="2267123" y="2251959"/>
                    <a:pt x="2253041" y="2255478"/>
                    <a:pt x="2249521" y="2223806"/>
                  </a:cubicBezTo>
                  <a:cubicBezTo>
                    <a:pt x="2246001" y="2223806"/>
                    <a:pt x="2242481" y="2230844"/>
                    <a:pt x="2238960" y="2230844"/>
                  </a:cubicBezTo>
                  <a:cubicBezTo>
                    <a:pt x="2238960" y="2227325"/>
                    <a:pt x="2238960" y="2220287"/>
                    <a:pt x="2238960" y="2216767"/>
                  </a:cubicBezTo>
                  <a:cubicBezTo>
                    <a:pt x="2228399" y="2220287"/>
                    <a:pt x="2193195" y="2227325"/>
                    <a:pt x="2186155" y="2216767"/>
                  </a:cubicBezTo>
                  <a:cubicBezTo>
                    <a:pt x="2179114" y="2213248"/>
                    <a:pt x="2179114" y="2206210"/>
                    <a:pt x="2172073" y="2206210"/>
                  </a:cubicBezTo>
                  <a:cubicBezTo>
                    <a:pt x="2168552" y="2202691"/>
                    <a:pt x="2157992" y="2213248"/>
                    <a:pt x="2147430" y="2209729"/>
                  </a:cubicBezTo>
                  <a:cubicBezTo>
                    <a:pt x="2147430" y="2209729"/>
                    <a:pt x="2172073" y="2188614"/>
                    <a:pt x="2147430" y="2199172"/>
                  </a:cubicBezTo>
                  <a:cubicBezTo>
                    <a:pt x="2143910" y="2199172"/>
                    <a:pt x="2147430" y="2202691"/>
                    <a:pt x="2140389" y="2206210"/>
                  </a:cubicBezTo>
                  <a:cubicBezTo>
                    <a:pt x="2122788" y="2206210"/>
                    <a:pt x="2094625" y="2206210"/>
                    <a:pt x="2080543" y="2199172"/>
                  </a:cubicBezTo>
                  <a:cubicBezTo>
                    <a:pt x="2066462" y="2195653"/>
                    <a:pt x="2077023" y="2220287"/>
                    <a:pt x="2073502" y="2230844"/>
                  </a:cubicBezTo>
                  <a:cubicBezTo>
                    <a:pt x="2038299" y="2223806"/>
                    <a:pt x="1996054" y="2223806"/>
                    <a:pt x="1953810" y="2216767"/>
                  </a:cubicBezTo>
                  <a:cubicBezTo>
                    <a:pt x="1950290" y="2220287"/>
                    <a:pt x="1950290" y="2223806"/>
                    <a:pt x="1943248" y="2223806"/>
                  </a:cubicBezTo>
                  <a:cubicBezTo>
                    <a:pt x="1936208" y="2227325"/>
                    <a:pt x="1936208" y="2237882"/>
                    <a:pt x="1929167" y="2237882"/>
                  </a:cubicBezTo>
                  <a:cubicBezTo>
                    <a:pt x="1922127" y="2237882"/>
                    <a:pt x="1925647" y="2244921"/>
                    <a:pt x="1922127" y="2251959"/>
                  </a:cubicBezTo>
                  <a:cubicBezTo>
                    <a:pt x="1915085" y="2251959"/>
                    <a:pt x="1904524" y="2248440"/>
                    <a:pt x="1897484" y="2251959"/>
                  </a:cubicBezTo>
                  <a:cubicBezTo>
                    <a:pt x="1890442" y="2251959"/>
                    <a:pt x="1890442" y="2266035"/>
                    <a:pt x="1876361" y="2262516"/>
                  </a:cubicBezTo>
                  <a:cubicBezTo>
                    <a:pt x="1879882" y="2276593"/>
                    <a:pt x="1869321" y="2308265"/>
                    <a:pt x="1883402" y="2308265"/>
                  </a:cubicBezTo>
                  <a:cubicBezTo>
                    <a:pt x="1876361" y="2318823"/>
                    <a:pt x="1872841" y="2329380"/>
                    <a:pt x="1862279" y="2336419"/>
                  </a:cubicBezTo>
                  <a:cubicBezTo>
                    <a:pt x="1865801" y="2354014"/>
                    <a:pt x="1862279" y="2371610"/>
                    <a:pt x="1862279" y="2389206"/>
                  </a:cubicBezTo>
                  <a:cubicBezTo>
                    <a:pt x="1865801" y="2396244"/>
                    <a:pt x="1869321" y="2399763"/>
                    <a:pt x="1869321" y="2406801"/>
                  </a:cubicBezTo>
                  <a:cubicBezTo>
                    <a:pt x="1869321" y="2424397"/>
                    <a:pt x="1876361" y="2441993"/>
                    <a:pt x="1862279" y="2452550"/>
                  </a:cubicBezTo>
                  <a:cubicBezTo>
                    <a:pt x="1862279" y="2463108"/>
                    <a:pt x="1879882" y="2456069"/>
                    <a:pt x="1883402" y="2459589"/>
                  </a:cubicBezTo>
                  <a:cubicBezTo>
                    <a:pt x="1883402" y="2463108"/>
                    <a:pt x="1876361" y="2470146"/>
                    <a:pt x="1876361" y="2473665"/>
                  </a:cubicBezTo>
                  <a:cubicBezTo>
                    <a:pt x="1876361" y="2470146"/>
                    <a:pt x="1883402" y="2480704"/>
                    <a:pt x="1883402" y="2480704"/>
                  </a:cubicBezTo>
                  <a:cubicBezTo>
                    <a:pt x="1886922" y="2487742"/>
                    <a:pt x="1893964" y="2480704"/>
                    <a:pt x="1897484" y="2487742"/>
                  </a:cubicBezTo>
                  <a:cubicBezTo>
                    <a:pt x="1897484" y="2487742"/>
                    <a:pt x="1893964" y="2498299"/>
                    <a:pt x="1897484" y="2498299"/>
                  </a:cubicBezTo>
                  <a:cubicBezTo>
                    <a:pt x="1897484" y="2501819"/>
                    <a:pt x="1901004" y="2498299"/>
                    <a:pt x="1904524" y="2498299"/>
                  </a:cubicBezTo>
                  <a:cubicBezTo>
                    <a:pt x="1904524" y="2501819"/>
                    <a:pt x="1901004" y="2512376"/>
                    <a:pt x="1904524" y="2512376"/>
                  </a:cubicBezTo>
                  <a:cubicBezTo>
                    <a:pt x="1908045" y="2515895"/>
                    <a:pt x="1922127" y="2526453"/>
                    <a:pt x="1922127" y="2540529"/>
                  </a:cubicBezTo>
                  <a:cubicBezTo>
                    <a:pt x="1974931" y="2544048"/>
                    <a:pt x="2003094" y="2529972"/>
                    <a:pt x="2027737" y="2540529"/>
                  </a:cubicBezTo>
                  <a:cubicBezTo>
                    <a:pt x="2034779" y="2537010"/>
                    <a:pt x="2034779" y="2529972"/>
                    <a:pt x="2041819" y="2526453"/>
                  </a:cubicBezTo>
                  <a:cubicBezTo>
                    <a:pt x="2045339" y="2519414"/>
                    <a:pt x="2055900" y="2508857"/>
                    <a:pt x="2059420" y="2494780"/>
                  </a:cubicBezTo>
                  <a:cubicBezTo>
                    <a:pt x="2062941" y="2487742"/>
                    <a:pt x="2069982" y="2480704"/>
                    <a:pt x="2059420" y="2480704"/>
                  </a:cubicBezTo>
                  <a:cubicBezTo>
                    <a:pt x="2077023" y="2459589"/>
                    <a:pt x="2122788" y="2445512"/>
                    <a:pt x="2157992" y="2459589"/>
                  </a:cubicBezTo>
                  <a:cubicBezTo>
                    <a:pt x="2143910" y="2477185"/>
                    <a:pt x="2140389" y="2501819"/>
                    <a:pt x="2126308" y="2519414"/>
                  </a:cubicBezTo>
                  <a:cubicBezTo>
                    <a:pt x="2119267" y="2537010"/>
                    <a:pt x="2136869" y="2537010"/>
                    <a:pt x="2133349" y="2551087"/>
                  </a:cubicBezTo>
                  <a:cubicBezTo>
                    <a:pt x="2119267" y="2554606"/>
                    <a:pt x="2112226" y="2568682"/>
                    <a:pt x="2105186" y="2586278"/>
                  </a:cubicBezTo>
                  <a:cubicBezTo>
                    <a:pt x="2105186" y="2589797"/>
                    <a:pt x="2105186" y="2593316"/>
                    <a:pt x="2098145" y="2589797"/>
                  </a:cubicBezTo>
                  <a:cubicBezTo>
                    <a:pt x="2098145" y="2607393"/>
                    <a:pt x="2129829" y="2586278"/>
                    <a:pt x="2119267" y="2610912"/>
                  </a:cubicBezTo>
                  <a:cubicBezTo>
                    <a:pt x="2133349" y="2610912"/>
                    <a:pt x="2140389" y="2600355"/>
                    <a:pt x="2157992" y="2603874"/>
                  </a:cubicBezTo>
                  <a:cubicBezTo>
                    <a:pt x="2154471" y="2617951"/>
                    <a:pt x="2172073" y="2614431"/>
                    <a:pt x="2172073" y="2624989"/>
                  </a:cubicBezTo>
                  <a:cubicBezTo>
                    <a:pt x="2207277" y="2610912"/>
                    <a:pt x="2210797" y="2635546"/>
                    <a:pt x="2249521" y="2632027"/>
                  </a:cubicBezTo>
                  <a:cubicBezTo>
                    <a:pt x="2235440" y="2646104"/>
                    <a:pt x="2260082" y="2667219"/>
                    <a:pt x="2238960" y="2677776"/>
                  </a:cubicBezTo>
                  <a:cubicBezTo>
                    <a:pt x="2249521" y="2691853"/>
                    <a:pt x="2242481" y="2730563"/>
                    <a:pt x="2238960" y="2748159"/>
                  </a:cubicBezTo>
                  <a:cubicBezTo>
                    <a:pt x="2238960" y="2758717"/>
                    <a:pt x="2249521" y="2762235"/>
                    <a:pt x="2263603" y="2762235"/>
                  </a:cubicBezTo>
                  <a:cubicBezTo>
                    <a:pt x="2260082" y="2776312"/>
                    <a:pt x="2277684" y="2772793"/>
                    <a:pt x="2277684" y="2783351"/>
                  </a:cubicBezTo>
                  <a:cubicBezTo>
                    <a:pt x="2277684" y="2790389"/>
                    <a:pt x="2298807" y="2783351"/>
                    <a:pt x="2295286" y="2793908"/>
                  </a:cubicBezTo>
                  <a:cubicBezTo>
                    <a:pt x="2319928" y="2776312"/>
                    <a:pt x="2358653" y="2797427"/>
                    <a:pt x="2376254" y="2786870"/>
                  </a:cubicBezTo>
                  <a:cubicBezTo>
                    <a:pt x="2376254" y="2793908"/>
                    <a:pt x="2376254" y="2797427"/>
                    <a:pt x="2376254" y="2800946"/>
                  </a:cubicBezTo>
                  <a:cubicBezTo>
                    <a:pt x="2386816" y="2800946"/>
                    <a:pt x="2407939" y="2786870"/>
                    <a:pt x="2407939" y="2807985"/>
                  </a:cubicBezTo>
                  <a:cubicBezTo>
                    <a:pt x="2414979" y="2804465"/>
                    <a:pt x="2418499" y="2800946"/>
                    <a:pt x="2429060" y="2800946"/>
                  </a:cubicBezTo>
                  <a:cubicBezTo>
                    <a:pt x="2432581" y="2797427"/>
                    <a:pt x="2436102" y="2793908"/>
                    <a:pt x="2439622" y="2786870"/>
                  </a:cubicBezTo>
                  <a:cubicBezTo>
                    <a:pt x="2443142" y="2783351"/>
                    <a:pt x="2446662" y="2790389"/>
                    <a:pt x="2446662" y="2783351"/>
                  </a:cubicBezTo>
                  <a:cubicBezTo>
                    <a:pt x="2446662" y="2772793"/>
                    <a:pt x="2457223" y="2786870"/>
                    <a:pt x="2460744" y="2776312"/>
                  </a:cubicBezTo>
                  <a:cubicBezTo>
                    <a:pt x="2460744" y="2772793"/>
                    <a:pt x="2460744" y="2762235"/>
                    <a:pt x="2460744" y="2762235"/>
                  </a:cubicBezTo>
                  <a:cubicBezTo>
                    <a:pt x="2464265" y="2758717"/>
                    <a:pt x="2467785" y="2769274"/>
                    <a:pt x="2467785" y="2769274"/>
                  </a:cubicBezTo>
                  <a:cubicBezTo>
                    <a:pt x="2471305" y="2765755"/>
                    <a:pt x="2474825" y="2758717"/>
                    <a:pt x="2481869" y="2755197"/>
                  </a:cubicBezTo>
                  <a:cubicBezTo>
                    <a:pt x="2485389" y="2751678"/>
                    <a:pt x="2495950" y="2744640"/>
                    <a:pt x="2506511" y="2734082"/>
                  </a:cubicBezTo>
                  <a:cubicBezTo>
                    <a:pt x="2510032" y="2734082"/>
                    <a:pt x="2513552" y="2730563"/>
                    <a:pt x="2513552" y="2723525"/>
                  </a:cubicBezTo>
                  <a:cubicBezTo>
                    <a:pt x="2520593" y="2730563"/>
                    <a:pt x="2587480" y="2734082"/>
                    <a:pt x="2552276" y="2741121"/>
                  </a:cubicBezTo>
                  <a:cubicBezTo>
                    <a:pt x="2555797" y="2751678"/>
                    <a:pt x="2569878" y="2748159"/>
                    <a:pt x="2580439" y="2748159"/>
                  </a:cubicBezTo>
                  <a:cubicBezTo>
                    <a:pt x="2583960" y="2748159"/>
                    <a:pt x="2583960" y="2741121"/>
                    <a:pt x="2583960" y="2734082"/>
                  </a:cubicBezTo>
                  <a:cubicBezTo>
                    <a:pt x="2601562" y="2734082"/>
                    <a:pt x="2619164" y="2734082"/>
                    <a:pt x="2636765" y="2734082"/>
                  </a:cubicBezTo>
                  <a:cubicBezTo>
                    <a:pt x="2629725" y="2755197"/>
                    <a:pt x="2664928" y="2748159"/>
                    <a:pt x="2682530" y="2755197"/>
                  </a:cubicBezTo>
                  <a:cubicBezTo>
                    <a:pt x="2686051" y="2755197"/>
                    <a:pt x="2682530" y="2762235"/>
                    <a:pt x="2689571" y="2762235"/>
                  </a:cubicBezTo>
                  <a:cubicBezTo>
                    <a:pt x="2696612" y="2762235"/>
                    <a:pt x="2696612" y="2769274"/>
                    <a:pt x="2703653" y="2769274"/>
                  </a:cubicBezTo>
                  <a:cubicBezTo>
                    <a:pt x="2717734" y="2769274"/>
                    <a:pt x="2721254" y="2762235"/>
                    <a:pt x="2728295" y="2762235"/>
                  </a:cubicBezTo>
                  <a:cubicBezTo>
                    <a:pt x="2763499" y="2758717"/>
                    <a:pt x="2795182" y="2765755"/>
                    <a:pt x="2826866" y="2769274"/>
                  </a:cubicBezTo>
                  <a:cubicBezTo>
                    <a:pt x="2826866" y="2779831"/>
                    <a:pt x="2833907" y="2793908"/>
                    <a:pt x="2833907" y="2783351"/>
                  </a:cubicBezTo>
                  <a:cubicBezTo>
                    <a:pt x="2840947" y="2783351"/>
                    <a:pt x="2837427" y="2786870"/>
                    <a:pt x="2833907" y="2786870"/>
                  </a:cubicBezTo>
                  <a:cubicBezTo>
                    <a:pt x="2833907" y="2804465"/>
                    <a:pt x="2851508" y="2790389"/>
                    <a:pt x="2862070" y="2800946"/>
                  </a:cubicBezTo>
                  <a:cubicBezTo>
                    <a:pt x="2862070" y="2804465"/>
                    <a:pt x="2858549" y="2815023"/>
                    <a:pt x="2862070" y="2815023"/>
                  </a:cubicBezTo>
                  <a:cubicBezTo>
                    <a:pt x="2869110" y="2818542"/>
                    <a:pt x="2879671" y="2811504"/>
                    <a:pt x="2886712" y="2815023"/>
                  </a:cubicBezTo>
                  <a:cubicBezTo>
                    <a:pt x="2883192" y="2829099"/>
                    <a:pt x="2890233" y="2832619"/>
                    <a:pt x="2900794" y="2839657"/>
                  </a:cubicBezTo>
                  <a:cubicBezTo>
                    <a:pt x="2911355" y="2850214"/>
                    <a:pt x="2921916" y="2857253"/>
                    <a:pt x="2925436" y="2874849"/>
                  </a:cubicBezTo>
                  <a:cubicBezTo>
                    <a:pt x="2967681" y="2871329"/>
                    <a:pt x="2985283" y="2892444"/>
                    <a:pt x="3016966" y="2878367"/>
                  </a:cubicBezTo>
                  <a:cubicBezTo>
                    <a:pt x="3009925" y="2906521"/>
                    <a:pt x="3055690" y="2878367"/>
                    <a:pt x="3045129" y="2906521"/>
                  </a:cubicBezTo>
                  <a:cubicBezTo>
                    <a:pt x="3066251" y="2895963"/>
                    <a:pt x="3066251" y="2924117"/>
                    <a:pt x="3083853" y="2927636"/>
                  </a:cubicBezTo>
                  <a:cubicBezTo>
                    <a:pt x="3090894" y="2927636"/>
                    <a:pt x="3090894" y="2945231"/>
                    <a:pt x="3104976" y="2938193"/>
                  </a:cubicBezTo>
                  <a:cubicBezTo>
                    <a:pt x="3083853" y="2955789"/>
                    <a:pt x="3112016" y="2952270"/>
                    <a:pt x="3108496" y="2973385"/>
                  </a:cubicBezTo>
                  <a:cubicBezTo>
                    <a:pt x="3108496" y="2983942"/>
                    <a:pt x="3122577" y="2980423"/>
                    <a:pt x="3129618" y="2983942"/>
                  </a:cubicBezTo>
                  <a:cubicBezTo>
                    <a:pt x="3133139" y="2987461"/>
                    <a:pt x="3129618" y="3005057"/>
                    <a:pt x="3143700" y="2998019"/>
                  </a:cubicBezTo>
                  <a:cubicBezTo>
                    <a:pt x="3119057" y="3022653"/>
                    <a:pt x="3175383" y="3029691"/>
                    <a:pt x="3157781" y="3050806"/>
                  </a:cubicBezTo>
                  <a:cubicBezTo>
                    <a:pt x="3168342" y="3047287"/>
                    <a:pt x="3175383" y="3050806"/>
                    <a:pt x="3175383" y="3064883"/>
                  </a:cubicBezTo>
                  <a:cubicBezTo>
                    <a:pt x="3210587" y="3057844"/>
                    <a:pt x="3252831" y="3068402"/>
                    <a:pt x="3266913" y="3096555"/>
                  </a:cubicBezTo>
                  <a:cubicBezTo>
                    <a:pt x="3298596" y="3096555"/>
                    <a:pt x="3316198" y="3107112"/>
                    <a:pt x="3351402" y="3103593"/>
                  </a:cubicBezTo>
                  <a:cubicBezTo>
                    <a:pt x="3354922" y="3107112"/>
                    <a:pt x="3340841" y="3110631"/>
                    <a:pt x="3340841" y="3110631"/>
                  </a:cubicBezTo>
                  <a:cubicBezTo>
                    <a:pt x="3347882" y="3121189"/>
                    <a:pt x="3390126" y="3114151"/>
                    <a:pt x="3411248" y="3117670"/>
                  </a:cubicBezTo>
                  <a:cubicBezTo>
                    <a:pt x="3411248" y="3121189"/>
                    <a:pt x="3421810" y="3121189"/>
                    <a:pt x="3425330" y="3121189"/>
                  </a:cubicBezTo>
                  <a:cubicBezTo>
                    <a:pt x="3425330" y="3135265"/>
                    <a:pt x="3439411" y="3131746"/>
                    <a:pt x="3446452" y="3135265"/>
                  </a:cubicBezTo>
                  <a:cubicBezTo>
                    <a:pt x="3446452" y="3138785"/>
                    <a:pt x="3442932" y="3145823"/>
                    <a:pt x="3446452" y="3149342"/>
                  </a:cubicBezTo>
                  <a:cubicBezTo>
                    <a:pt x="3446452" y="3152861"/>
                    <a:pt x="3457013" y="3145823"/>
                    <a:pt x="3457013" y="3149342"/>
                  </a:cubicBezTo>
                  <a:cubicBezTo>
                    <a:pt x="3464054" y="3152861"/>
                    <a:pt x="3457013" y="3166938"/>
                    <a:pt x="3471095" y="3163419"/>
                  </a:cubicBezTo>
                  <a:cubicBezTo>
                    <a:pt x="3471095" y="3230283"/>
                    <a:pt x="3471095" y="3297147"/>
                    <a:pt x="3471095" y="3364010"/>
                  </a:cubicBezTo>
                  <a:cubicBezTo>
                    <a:pt x="3442932" y="3356972"/>
                    <a:pt x="3471095" y="3402721"/>
                    <a:pt x="3446452" y="3392163"/>
                  </a:cubicBezTo>
                  <a:cubicBezTo>
                    <a:pt x="3442932" y="3413278"/>
                    <a:pt x="3439411" y="3434393"/>
                    <a:pt x="3439411" y="3459027"/>
                  </a:cubicBezTo>
                  <a:cubicBezTo>
                    <a:pt x="3439411" y="3469585"/>
                    <a:pt x="3449973" y="3494219"/>
                    <a:pt x="3446452" y="3522372"/>
                  </a:cubicBezTo>
                  <a:cubicBezTo>
                    <a:pt x="3446452" y="3522372"/>
                    <a:pt x="3439411" y="3525891"/>
                    <a:pt x="3439411" y="3529410"/>
                  </a:cubicBezTo>
                  <a:cubicBezTo>
                    <a:pt x="3435891" y="3532929"/>
                    <a:pt x="3439411" y="3539968"/>
                    <a:pt x="3439411" y="3543487"/>
                  </a:cubicBezTo>
                  <a:cubicBezTo>
                    <a:pt x="3435891" y="3547006"/>
                    <a:pt x="3418289" y="3550525"/>
                    <a:pt x="3425330" y="3575159"/>
                  </a:cubicBezTo>
                  <a:cubicBezTo>
                    <a:pt x="3411248" y="3578679"/>
                    <a:pt x="3404208" y="3589236"/>
                    <a:pt x="3393647" y="3596274"/>
                  </a:cubicBezTo>
                  <a:cubicBezTo>
                    <a:pt x="3390126" y="3599793"/>
                    <a:pt x="3397167" y="3610351"/>
                    <a:pt x="3393647" y="3613870"/>
                  </a:cubicBezTo>
                  <a:cubicBezTo>
                    <a:pt x="3390126" y="3617389"/>
                    <a:pt x="3379565" y="3613870"/>
                    <a:pt x="3379565" y="3613870"/>
                  </a:cubicBezTo>
                  <a:cubicBezTo>
                    <a:pt x="3376045" y="3617389"/>
                    <a:pt x="3383085" y="3627947"/>
                    <a:pt x="3379565" y="3627947"/>
                  </a:cubicBezTo>
                  <a:cubicBezTo>
                    <a:pt x="3372524" y="3631466"/>
                    <a:pt x="3354922" y="3627947"/>
                    <a:pt x="3351402" y="3642023"/>
                  </a:cubicBezTo>
                  <a:cubicBezTo>
                    <a:pt x="3351402" y="3649061"/>
                    <a:pt x="3340841" y="3645542"/>
                    <a:pt x="3326759" y="3652581"/>
                  </a:cubicBezTo>
                  <a:cubicBezTo>
                    <a:pt x="3323239" y="3656100"/>
                    <a:pt x="3316198" y="3666657"/>
                    <a:pt x="3312678" y="3666657"/>
                  </a:cubicBezTo>
                  <a:cubicBezTo>
                    <a:pt x="3309158" y="3666657"/>
                    <a:pt x="3305637" y="3659619"/>
                    <a:pt x="3302117" y="3659619"/>
                  </a:cubicBezTo>
                  <a:cubicBezTo>
                    <a:pt x="3302117" y="3659619"/>
                    <a:pt x="3298596" y="3666657"/>
                    <a:pt x="3295076" y="3666657"/>
                  </a:cubicBezTo>
                  <a:cubicBezTo>
                    <a:pt x="3284515" y="3666657"/>
                    <a:pt x="3280994" y="3670176"/>
                    <a:pt x="3280994" y="3680734"/>
                  </a:cubicBezTo>
                  <a:cubicBezTo>
                    <a:pt x="3256352" y="3670176"/>
                    <a:pt x="3242270" y="3698329"/>
                    <a:pt x="3228189" y="3705368"/>
                  </a:cubicBezTo>
                  <a:cubicBezTo>
                    <a:pt x="3224668" y="3708887"/>
                    <a:pt x="3217628" y="3705368"/>
                    <a:pt x="3214107" y="3705368"/>
                  </a:cubicBezTo>
                  <a:cubicBezTo>
                    <a:pt x="3210587" y="3708887"/>
                    <a:pt x="3203546" y="3715925"/>
                    <a:pt x="3203546" y="3719445"/>
                  </a:cubicBezTo>
                  <a:cubicBezTo>
                    <a:pt x="3200026" y="3722963"/>
                    <a:pt x="3189465" y="3730002"/>
                    <a:pt x="3189465" y="3733521"/>
                  </a:cubicBezTo>
                  <a:cubicBezTo>
                    <a:pt x="3185944" y="3737040"/>
                    <a:pt x="3200026" y="3751117"/>
                    <a:pt x="3182424" y="3747598"/>
                  </a:cubicBezTo>
                  <a:cubicBezTo>
                    <a:pt x="3185944" y="3775751"/>
                    <a:pt x="3171863" y="3789827"/>
                    <a:pt x="3175383" y="3817981"/>
                  </a:cubicBezTo>
                  <a:cubicBezTo>
                    <a:pt x="3157781" y="3810942"/>
                    <a:pt x="3168342" y="3832057"/>
                    <a:pt x="3161302" y="3839095"/>
                  </a:cubicBezTo>
                  <a:cubicBezTo>
                    <a:pt x="3161302" y="3839095"/>
                    <a:pt x="3150741" y="3835577"/>
                    <a:pt x="3150741" y="3839095"/>
                  </a:cubicBezTo>
                  <a:cubicBezTo>
                    <a:pt x="3147220" y="3842615"/>
                    <a:pt x="3161302" y="3849653"/>
                    <a:pt x="3150741" y="3849653"/>
                  </a:cubicBezTo>
                  <a:cubicBezTo>
                    <a:pt x="3140179" y="3849653"/>
                    <a:pt x="3140179" y="3877806"/>
                    <a:pt x="3122577" y="3877806"/>
                  </a:cubicBezTo>
                  <a:cubicBezTo>
                    <a:pt x="3122577" y="3877806"/>
                    <a:pt x="3112016" y="3888364"/>
                    <a:pt x="3108496" y="3891883"/>
                  </a:cubicBezTo>
                  <a:cubicBezTo>
                    <a:pt x="3101455" y="3898921"/>
                    <a:pt x="3094414" y="3920036"/>
                    <a:pt x="3076813" y="3930593"/>
                  </a:cubicBezTo>
                  <a:cubicBezTo>
                    <a:pt x="3076813" y="3937632"/>
                    <a:pt x="3076813" y="3948189"/>
                    <a:pt x="3076813" y="3955227"/>
                  </a:cubicBezTo>
                  <a:cubicBezTo>
                    <a:pt x="3066251" y="3962266"/>
                    <a:pt x="3055690" y="3965785"/>
                    <a:pt x="3059211" y="3983381"/>
                  </a:cubicBezTo>
                  <a:cubicBezTo>
                    <a:pt x="3045129" y="3983381"/>
                    <a:pt x="3034568" y="3983381"/>
                    <a:pt x="3024007" y="3983381"/>
                  </a:cubicBezTo>
                  <a:cubicBezTo>
                    <a:pt x="3024007" y="3986900"/>
                    <a:pt x="3034568" y="3986900"/>
                    <a:pt x="3038088" y="3990419"/>
                  </a:cubicBezTo>
                  <a:cubicBezTo>
                    <a:pt x="3038088" y="3997457"/>
                    <a:pt x="3027527" y="3993938"/>
                    <a:pt x="3016966" y="3993938"/>
                  </a:cubicBezTo>
                  <a:cubicBezTo>
                    <a:pt x="3009925" y="4000977"/>
                    <a:pt x="3006405" y="4008015"/>
                    <a:pt x="3006405" y="4022091"/>
                  </a:cubicBezTo>
                  <a:cubicBezTo>
                    <a:pt x="2995844" y="4015053"/>
                    <a:pt x="2992324" y="4015053"/>
                    <a:pt x="2992324" y="4029130"/>
                  </a:cubicBezTo>
                  <a:cubicBezTo>
                    <a:pt x="2985283" y="4029130"/>
                    <a:pt x="2988803" y="4018572"/>
                    <a:pt x="2985283" y="4015053"/>
                  </a:cubicBezTo>
                  <a:cubicBezTo>
                    <a:pt x="2974722" y="4015053"/>
                    <a:pt x="2967681" y="4015053"/>
                    <a:pt x="2967681" y="4008015"/>
                  </a:cubicBezTo>
                  <a:cubicBezTo>
                    <a:pt x="2960640" y="4011534"/>
                    <a:pt x="2960640" y="4022091"/>
                    <a:pt x="2946559" y="4022091"/>
                  </a:cubicBezTo>
                  <a:cubicBezTo>
                    <a:pt x="2943038" y="4036168"/>
                    <a:pt x="2957120" y="4039687"/>
                    <a:pt x="2960640" y="4053764"/>
                  </a:cubicBezTo>
                  <a:cubicBezTo>
                    <a:pt x="2960640" y="4071359"/>
                    <a:pt x="2935997" y="4081917"/>
                    <a:pt x="2953599" y="4092474"/>
                  </a:cubicBezTo>
                  <a:cubicBezTo>
                    <a:pt x="2950079" y="4110070"/>
                    <a:pt x="2918396" y="4092474"/>
                    <a:pt x="2914875" y="4106551"/>
                  </a:cubicBezTo>
                  <a:cubicBezTo>
                    <a:pt x="2904314" y="4106551"/>
                    <a:pt x="2911355" y="4117109"/>
                    <a:pt x="2907834" y="4120627"/>
                  </a:cubicBezTo>
                  <a:cubicBezTo>
                    <a:pt x="2900794" y="4124147"/>
                    <a:pt x="2876151" y="4120627"/>
                    <a:pt x="2879671" y="4138223"/>
                  </a:cubicBezTo>
                  <a:cubicBezTo>
                    <a:pt x="2865590" y="4127666"/>
                    <a:pt x="2819825" y="4127666"/>
                    <a:pt x="2816305" y="4145261"/>
                  </a:cubicBezTo>
                  <a:cubicBezTo>
                    <a:pt x="2816305" y="4152300"/>
                    <a:pt x="2823345" y="4148781"/>
                    <a:pt x="2823345" y="4145261"/>
                  </a:cubicBezTo>
                  <a:cubicBezTo>
                    <a:pt x="2837427" y="4145261"/>
                    <a:pt x="2819825" y="4162857"/>
                    <a:pt x="2809264" y="4159338"/>
                  </a:cubicBezTo>
                  <a:cubicBezTo>
                    <a:pt x="2812784" y="4173415"/>
                    <a:pt x="2788142" y="4194530"/>
                    <a:pt x="2802223" y="4198049"/>
                  </a:cubicBezTo>
                  <a:cubicBezTo>
                    <a:pt x="2802223" y="4201568"/>
                    <a:pt x="2791662" y="4205087"/>
                    <a:pt x="2788142" y="4205087"/>
                  </a:cubicBezTo>
                  <a:cubicBezTo>
                    <a:pt x="2788142" y="4205087"/>
                    <a:pt x="2781101" y="4198049"/>
                    <a:pt x="2781101" y="4198049"/>
                  </a:cubicBezTo>
                  <a:cubicBezTo>
                    <a:pt x="2777581" y="4198049"/>
                    <a:pt x="2759979" y="4215645"/>
                    <a:pt x="2763499" y="4191011"/>
                  </a:cubicBezTo>
                  <a:cubicBezTo>
                    <a:pt x="2756458" y="4194530"/>
                    <a:pt x="2752938" y="4208606"/>
                    <a:pt x="2749417" y="4198049"/>
                  </a:cubicBezTo>
                  <a:cubicBezTo>
                    <a:pt x="2738856" y="4201568"/>
                    <a:pt x="2752938" y="4236759"/>
                    <a:pt x="2756458" y="4250836"/>
                  </a:cubicBezTo>
                  <a:cubicBezTo>
                    <a:pt x="2759979" y="4268432"/>
                    <a:pt x="2745897" y="4261393"/>
                    <a:pt x="2742377" y="4278989"/>
                  </a:cubicBezTo>
                  <a:cubicBezTo>
                    <a:pt x="2742377" y="4286027"/>
                    <a:pt x="2742377" y="4300104"/>
                    <a:pt x="2724775" y="4296585"/>
                  </a:cubicBezTo>
                  <a:cubicBezTo>
                    <a:pt x="2721254" y="4303623"/>
                    <a:pt x="2735336" y="4307143"/>
                    <a:pt x="2735336" y="4310662"/>
                  </a:cubicBezTo>
                  <a:cubicBezTo>
                    <a:pt x="2738856" y="4321219"/>
                    <a:pt x="2724775" y="4307143"/>
                    <a:pt x="2724775" y="4310662"/>
                  </a:cubicBezTo>
                  <a:cubicBezTo>
                    <a:pt x="2717734" y="4314181"/>
                    <a:pt x="2717734" y="4331777"/>
                    <a:pt x="2724775" y="4328257"/>
                  </a:cubicBezTo>
                  <a:cubicBezTo>
                    <a:pt x="2721254" y="4338815"/>
                    <a:pt x="2717734" y="4331777"/>
                    <a:pt x="2710693" y="4328257"/>
                  </a:cubicBezTo>
                  <a:cubicBezTo>
                    <a:pt x="2710693" y="4328257"/>
                    <a:pt x="2707173" y="4338815"/>
                    <a:pt x="2703653" y="4335296"/>
                  </a:cubicBezTo>
                  <a:cubicBezTo>
                    <a:pt x="2693091" y="4321219"/>
                    <a:pt x="2707173" y="4338815"/>
                    <a:pt x="2696612" y="4349372"/>
                  </a:cubicBezTo>
                  <a:cubicBezTo>
                    <a:pt x="2686051" y="4359930"/>
                    <a:pt x="2682530" y="4345853"/>
                    <a:pt x="2671969" y="4356411"/>
                  </a:cubicBezTo>
                  <a:cubicBezTo>
                    <a:pt x="2661408" y="4374006"/>
                    <a:pt x="2700132" y="4370487"/>
                    <a:pt x="2675490" y="4381045"/>
                  </a:cubicBezTo>
                  <a:cubicBezTo>
                    <a:pt x="2679010" y="4388083"/>
                    <a:pt x="2689571" y="4388083"/>
                    <a:pt x="2696612" y="4388083"/>
                  </a:cubicBezTo>
                  <a:cubicBezTo>
                    <a:pt x="2693091" y="4402159"/>
                    <a:pt x="2696612" y="4409198"/>
                    <a:pt x="2710693" y="4409198"/>
                  </a:cubicBezTo>
                  <a:cubicBezTo>
                    <a:pt x="2721254" y="4423275"/>
                    <a:pt x="2696612" y="4430313"/>
                    <a:pt x="2696612" y="4433832"/>
                  </a:cubicBezTo>
                  <a:cubicBezTo>
                    <a:pt x="2696612" y="4437351"/>
                    <a:pt x="2700132" y="4444389"/>
                    <a:pt x="2703653" y="4440870"/>
                  </a:cubicBezTo>
                  <a:cubicBezTo>
                    <a:pt x="2696612" y="4451428"/>
                    <a:pt x="2700132" y="4440870"/>
                    <a:pt x="2696612" y="4440870"/>
                  </a:cubicBezTo>
                  <a:cubicBezTo>
                    <a:pt x="2686051" y="4440870"/>
                    <a:pt x="2689571" y="4454947"/>
                    <a:pt x="2671969" y="4454947"/>
                  </a:cubicBezTo>
                  <a:cubicBezTo>
                    <a:pt x="2679010" y="4465504"/>
                    <a:pt x="2675490" y="4469023"/>
                    <a:pt x="2657888" y="4469023"/>
                  </a:cubicBezTo>
                  <a:cubicBezTo>
                    <a:pt x="2661408" y="4486619"/>
                    <a:pt x="2647327" y="4483100"/>
                    <a:pt x="2650847" y="4500696"/>
                  </a:cubicBezTo>
                  <a:cubicBezTo>
                    <a:pt x="2626204" y="4504215"/>
                    <a:pt x="2654367" y="4528849"/>
                    <a:pt x="2629725" y="4514772"/>
                  </a:cubicBezTo>
                  <a:cubicBezTo>
                    <a:pt x="2633245" y="4528849"/>
                    <a:pt x="2626204" y="4542925"/>
                    <a:pt x="2629725" y="4560521"/>
                  </a:cubicBezTo>
                  <a:cubicBezTo>
                    <a:pt x="2633245" y="4564041"/>
                    <a:pt x="2636765" y="4567559"/>
                    <a:pt x="2636765" y="4567559"/>
                  </a:cubicBezTo>
                  <a:cubicBezTo>
                    <a:pt x="2636765" y="4574598"/>
                    <a:pt x="2626204" y="4578117"/>
                    <a:pt x="2636765" y="4592194"/>
                  </a:cubicBezTo>
                  <a:cubicBezTo>
                    <a:pt x="2647327" y="4599232"/>
                    <a:pt x="2636765" y="4606270"/>
                    <a:pt x="2643806" y="4623866"/>
                  </a:cubicBezTo>
                  <a:cubicBezTo>
                    <a:pt x="2650847" y="4637943"/>
                    <a:pt x="2664928" y="4644981"/>
                    <a:pt x="2671969" y="4659057"/>
                  </a:cubicBezTo>
                  <a:cubicBezTo>
                    <a:pt x="2686051" y="4669615"/>
                    <a:pt x="2696612" y="4648500"/>
                    <a:pt x="2710693" y="4662577"/>
                  </a:cubicBezTo>
                  <a:cubicBezTo>
                    <a:pt x="2714214" y="4687211"/>
                    <a:pt x="2689571" y="4673134"/>
                    <a:pt x="2675490" y="4676653"/>
                  </a:cubicBezTo>
                  <a:cubicBezTo>
                    <a:pt x="2650847" y="4683691"/>
                    <a:pt x="2619164" y="4694249"/>
                    <a:pt x="2598041" y="4690730"/>
                  </a:cubicBezTo>
                  <a:cubicBezTo>
                    <a:pt x="2598041" y="4690730"/>
                    <a:pt x="2598041" y="4680173"/>
                    <a:pt x="2598041" y="4676653"/>
                  </a:cubicBezTo>
                  <a:cubicBezTo>
                    <a:pt x="2569878" y="4683691"/>
                    <a:pt x="2562837" y="4666096"/>
                    <a:pt x="2538195" y="4662577"/>
                  </a:cubicBezTo>
                  <a:cubicBezTo>
                    <a:pt x="2538195" y="4659057"/>
                    <a:pt x="2538195" y="4652019"/>
                    <a:pt x="2538195" y="4644981"/>
                  </a:cubicBezTo>
                  <a:cubicBezTo>
                    <a:pt x="2534674" y="4627385"/>
                    <a:pt x="2513552" y="4641462"/>
                    <a:pt x="2513552" y="4623866"/>
                  </a:cubicBezTo>
                  <a:cubicBezTo>
                    <a:pt x="2513552" y="4620347"/>
                    <a:pt x="2506511" y="4616828"/>
                    <a:pt x="2506511" y="4613309"/>
                  </a:cubicBezTo>
                  <a:cubicBezTo>
                    <a:pt x="2506511" y="4606270"/>
                    <a:pt x="2499471" y="4606270"/>
                    <a:pt x="2499471" y="4606270"/>
                  </a:cubicBezTo>
                  <a:cubicBezTo>
                    <a:pt x="2499471" y="4599232"/>
                    <a:pt x="2513552" y="4585155"/>
                    <a:pt x="2499471" y="4585155"/>
                  </a:cubicBezTo>
                  <a:cubicBezTo>
                    <a:pt x="2488910" y="4585155"/>
                    <a:pt x="2499471" y="4578117"/>
                    <a:pt x="2499471" y="4571079"/>
                  </a:cubicBezTo>
                  <a:cubicBezTo>
                    <a:pt x="2499471" y="4564041"/>
                    <a:pt x="2488910" y="4564041"/>
                    <a:pt x="2485389" y="4560521"/>
                  </a:cubicBezTo>
                  <a:cubicBezTo>
                    <a:pt x="2485389" y="4553483"/>
                    <a:pt x="2495950" y="4553483"/>
                    <a:pt x="2492430" y="4546445"/>
                  </a:cubicBezTo>
                  <a:cubicBezTo>
                    <a:pt x="2492430" y="4546445"/>
                    <a:pt x="2488910" y="4542925"/>
                    <a:pt x="2485389" y="4539407"/>
                  </a:cubicBezTo>
                  <a:cubicBezTo>
                    <a:pt x="2485389" y="4532368"/>
                    <a:pt x="2481869" y="4521811"/>
                    <a:pt x="2474825" y="4518291"/>
                  </a:cubicBezTo>
                  <a:cubicBezTo>
                    <a:pt x="2471305" y="4511253"/>
                    <a:pt x="2481869" y="4507734"/>
                    <a:pt x="2481869" y="4500696"/>
                  </a:cubicBezTo>
                  <a:cubicBezTo>
                    <a:pt x="2478348" y="4497177"/>
                    <a:pt x="2467785" y="4490138"/>
                    <a:pt x="2467785" y="4493657"/>
                  </a:cubicBezTo>
                  <a:cubicBezTo>
                    <a:pt x="2467785" y="4490138"/>
                    <a:pt x="2492430" y="4479581"/>
                    <a:pt x="2474825" y="4472543"/>
                  </a:cubicBezTo>
                  <a:cubicBezTo>
                    <a:pt x="2474825" y="4469023"/>
                    <a:pt x="2481869" y="4469023"/>
                    <a:pt x="2485389" y="4469023"/>
                  </a:cubicBezTo>
                  <a:cubicBezTo>
                    <a:pt x="2485389" y="4451428"/>
                    <a:pt x="2485389" y="4437351"/>
                    <a:pt x="2485389" y="4419755"/>
                  </a:cubicBezTo>
                  <a:cubicBezTo>
                    <a:pt x="2481869" y="4416236"/>
                    <a:pt x="2474825" y="4412717"/>
                    <a:pt x="2467785" y="4409198"/>
                  </a:cubicBezTo>
                  <a:cubicBezTo>
                    <a:pt x="2474825" y="4388083"/>
                    <a:pt x="2488910" y="4370487"/>
                    <a:pt x="2481869" y="4349372"/>
                  </a:cubicBezTo>
                  <a:cubicBezTo>
                    <a:pt x="2499471" y="4356411"/>
                    <a:pt x="2495950" y="4338815"/>
                    <a:pt x="2513552" y="4342334"/>
                  </a:cubicBezTo>
                  <a:cubicBezTo>
                    <a:pt x="2513552" y="4324738"/>
                    <a:pt x="2513552" y="4303623"/>
                    <a:pt x="2513552" y="4282509"/>
                  </a:cubicBezTo>
                  <a:cubicBezTo>
                    <a:pt x="2545236" y="4286027"/>
                    <a:pt x="2531154" y="4240279"/>
                    <a:pt x="2545236" y="4226202"/>
                  </a:cubicBezTo>
                  <a:cubicBezTo>
                    <a:pt x="2541715" y="4229721"/>
                    <a:pt x="2534674" y="4233240"/>
                    <a:pt x="2531154" y="4226202"/>
                  </a:cubicBezTo>
                  <a:cubicBezTo>
                    <a:pt x="2520593" y="4229721"/>
                    <a:pt x="2513552" y="4243798"/>
                    <a:pt x="2513552" y="4264913"/>
                  </a:cubicBezTo>
                  <a:cubicBezTo>
                    <a:pt x="2502991" y="4257875"/>
                    <a:pt x="2492430" y="4254355"/>
                    <a:pt x="2492430" y="4236759"/>
                  </a:cubicBezTo>
                  <a:cubicBezTo>
                    <a:pt x="2481869" y="4229721"/>
                    <a:pt x="2513552" y="4215645"/>
                    <a:pt x="2506511" y="4212125"/>
                  </a:cubicBezTo>
                  <a:cubicBezTo>
                    <a:pt x="2492430" y="4201568"/>
                    <a:pt x="2510032" y="4215645"/>
                    <a:pt x="2520593" y="4205087"/>
                  </a:cubicBezTo>
                  <a:cubicBezTo>
                    <a:pt x="2524113" y="4169896"/>
                    <a:pt x="2510032" y="4141743"/>
                    <a:pt x="2513552" y="4113589"/>
                  </a:cubicBezTo>
                  <a:cubicBezTo>
                    <a:pt x="2513552" y="4113589"/>
                    <a:pt x="2524113" y="4113589"/>
                    <a:pt x="2527634" y="4113589"/>
                  </a:cubicBezTo>
                  <a:cubicBezTo>
                    <a:pt x="2520593" y="4081917"/>
                    <a:pt x="2527634" y="4078398"/>
                    <a:pt x="2527634" y="4039687"/>
                  </a:cubicBezTo>
                  <a:cubicBezTo>
                    <a:pt x="2541715" y="4022091"/>
                    <a:pt x="2562837" y="4000977"/>
                    <a:pt x="2552276" y="3976343"/>
                  </a:cubicBezTo>
                  <a:cubicBezTo>
                    <a:pt x="2576919" y="4004495"/>
                    <a:pt x="2555797" y="3927074"/>
                    <a:pt x="2580439" y="3955227"/>
                  </a:cubicBezTo>
                  <a:cubicBezTo>
                    <a:pt x="2576919" y="3941151"/>
                    <a:pt x="2576919" y="3927074"/>
                    <a:pt x="2573399" y="3909479"/>
                  </a:cubicBezTo>
                  <a:cubicBezTo>
                    <a:pt x="2569878" y="3902440"/>
                    <a:pt x="2559317" y="3891883"/>
                    <a:pt x="2559317" y="3884845"/>
                  </a:cubicBezTo>
                  <a:cubicBezTo>
                    <a:pt x="2559317" y="3874287"/>
                    <a:pt x="2562837" y="3870768"/>
                    <a:pt x="2566358" y="3863729"/>
                  </a:cubicBezTo>
                  <a:cubicBezTo>
                    <a:pt x="2566358" y="3849653"/>
                    <a:pt x="2559317" y="3828538"/>
                    <a:pt x="2580439" y="3842615"/>
                  </a:cubicBezTo>
                  <a:cubicBezTo>
                    <a:pt x="2576919" y="3825019"/>
                    <a:pt x="2580439" y="3807423"/>
                    <a:pt x="2583960" y="3793347"/>
                  </a:cubicBezTo>
                  <a:cubicBezTo>
                    <a:pt x="2591000" y="3779270"/>
                    <a:pt x="2587480" y="3786308"/>
                    <a:pt x="2583960" y="3772232"/>
                  </a:cubicBezTo>
                  <a:cubicBezTo>
                    <a:pt x="2583960" y="3765193"/>
                    <a:pt x="2601562" y="3747598"/>
                    <a:pt x="2591000" y="3740559"/>
                  </a:cubicBezTo>
                  <a:cubicBezTo>
                    <a:pt x="2587480" y="3733521"/>
                    <a:pt x="2591000" y="3733521"/>
                    <a:pt x="2591000" y="3719445"/>
                  </a:cubicBezTo>
                  <a:cubicBezTo>
                    <a:pt x="2594521" y="3712406"/>
                    <a:pt x="2591000" y="3701849"/>
                    <a:pt x="2591000" y="3694811"/>
                  </a:cubicBezTo>
                  <a:cubicBezTo>
                    <a:pt x="2594521" y="3684253"/>
                    <a:pt x="2598041" y="3680734"/>
                    <a:pt x="2598041" y="3673695"/>
                  </a:cubicBezTo>
                  <a:cubicBezTo>
                    <a:pt x="2601562" y="3649061"/>
                    <a:pt x="2594521" y="3624427"/>
                    <a:pt x="2598041" y="3603313"/>
                  </a:cubicBezTo>
                  <a:cubicBezTo>
                    <a:pt x="2598041" y="3592755"/>
                    <a:pt x="2605082" y="3589236"/>
                    <a:pt x="2605082" y="3582197"/>
                  </a:cubicBezTo>
                  <a:cubicBezTo>
                    <a:pt x="2601562" y="3561083"/>
                    <a:pt x="2583960" y="3543487"/>
                    <a:pt x="2583960" y="3522372"/>
                  </a:cubicBezTo>
                  <a:cubicBezTo>
                    <a:pt x="2583960" y="3511815"/>
                    <a:pt x="2576919" y="3525891"/>
                    <a:pt x="2566358" y="3522372"/>
                  </a:cubicBezTo>
                  <a:cubicBezTo>
                    <a:pt x="2555797" y="3508295"/>
                    <a:pt x="2538195" y="3490700"/>
                    <a:pt x="2520593" y="3490700"/>
                  </a:cubicBezTo>
                  <a:cubicBezTo>
                    <a:pt x="2517073" y="3490700"/>
                    <a:pt x="2510032" y="3473104"/>
                    <a:pt x="2506511" y="3476623"/>
                  </a:cubicBezTo>
                  <a:cubicBezTo>
                    <a:pt x="2495950" y="3487181"/>
                    <a:pt x="2506511" y="3473104"/>
                    <a:pt x="2499471" y="3469585"/>
                  </a:cubicBezTo>
                  <a:cubicBezTo>
                    <a:pt x="2488910" y="3462547"/>
                    <a:pt x="2471305" y="3476623"/>
                    <a:pt x="2485389" y="3459027"/>
                  </a:cubicBezTo>
                  <a:cubicBezTo>
                    <a:pt x="2485389" y="3444951"/>
                    <a:pt x="2467785" y="3455508"/>
                    <a:pt x="2460744" y="3451989"/>
                  </a:cubicBezTo>
                  <a:cubicBezTo>
                    <a:pt x="2457223" y="3448470"/>
                    <a:pt x="2464265" y="3437913"/>
                    <a:pt x="2460744" y="3437913"/>
                  </a:cubicBezTo>
                  <a:cubicBezTo>
                    <a:pt x="2457223" y="3434393"/>
                    <a:pt x="2450183" y="3434393"/>
                    <a:pt x="2446662" y="3430874"/>
                  </a:cubicBezTo>
                  <a:cubicBezTo>
                    <a:pt x="2439622" y="3423836"/>
                    <a:pt x="2429060" y="3406240"/>
                    <a:pt x="2429060" y="3385125"/>
                  </a:cubicBezTo>
                  <a:cubicBezTo>
                    <a:pt x="2429060" y="3378087"/>
                    <a:pt x="2418499" y="3381606"/>
                    <a:pt x="2414979" y="3378087"/>
                  </a:cubicBezTo>
                  <a:cubicBezTo>
                    <a:pt x="2407939" y="3374568"/>
                    <a:pt x="2414979" y="3346415"/>
                    <a:pt x="2400897" y="3346415"/>
                  </a:cubicBezTo>
                  <a:cubicBezTo>
                    <a:pt x="2390336" y="3346415"/>
                    <a:pt x="2383296" y="3307704"/>
                    <a:pt x="2376254" y="3293627"/>
                  </a:cubicBezTo>
                  <a:cubicBezTo>
                    <a:pt x="2369214" y="3283070"/>
                    <a:pt x="2358653" y="3268993"/>
                    <a:pt x="2348091" y="3254917"/>
                  </a:cubicBezTo>
                  <a:cubicBezTo>
                    <a:pt x="2344571" y="3247878"/>
                    <a:pt x="2337531" y="3244359"/>
                    <a:pt x="2337531" y="3240840"/>
                  </a:cubicBezTo>
                  <a:cubicBezTo>
                    <a:pt x="2334010" y="3237321"/>
                    <a:pt x="2337531" y="3230283"/>
                    <a:pt x="2337531" y="3226763"/>
                  </a:cubicBezTo>
                  <a:cubicBezTo>
                    <a:pt x="2334010" y="3219725"/>
                    <a:pt x="2326970" y="3226763"/>
                    <a:pt x="2323449" y="3219725"/>
                  </a:cubicBezTo>
                  <a:cubicBezTo>
                    <a:pt x="2323449" y="3219725"/>
                    <a:pt x="2312888" y="3170457"/>
                    <a:pt x="2309367" y="3209168"/>
                  </a:cubicBezTo>
                  <a:cubicBezTo>
                    <a:pt x="2295286" y="3202129"/>
                    <a:pt x="2305847" y="3166938"/>
                    <a:pt x="2302327" y="3149342"/>
                  </a:cubicBezTo>
                  <a:cubicBezTo>
                    <a:pt x="2319928" y="3149342"/>
                    <a:pt x="2319928" y="3131746"/>
                    <a:pt x="2330490" y="3121189"/>
                  </a:cubicBezTo>
                  <a:cubicBezTo>
                    <a:pt x="2334010" y="3103593"/>
                    <a:pt x="2316408" y="3110631"/>
                    <a:pt x="2309367" y="3103593"/>
                  </a:cubicBezTo>
                  <a:cubicBezTo>
                    <a:pt x="2309367" y="3082478"/>
                    <a:pt x="2319928" y="3075440"/>
                    <a:pt x="2316408" y="3050806"/>
                  </a:cubicBezTo>
                  <a:cubicBezTo>
                    <a:pt x="2319928" y="3047287"/>
                    <a:pt x="2326970" y="3043767"/>
                    <a:pt x="2337531" y="3043767"/>
                  </a:cubicBezTo>
                  <a:cubicBezTo>
                    <a:pt x="2337531" y="3040249"/>
                    <a:pt x="2334010" y="3029691"/>
                    <a:pt x="2337531" y="3026172"/>
                  </a:cubicBezTo>
                  <a:cubicBezTo>
                    <a:pt x="2337531" y="3022653"/>
                    <a:pt x="2348091" y="3026172"/>
                    <a:pt x="2348091" y="3026172"/>
                  </a:cubicBezTo>
                  <a:cubicBezTo>
                    <a:pt x="2351613" y="3022653"/>
                    <a:pt x="2348091" y="3019133"/>
                    <a:pt x="2348091" y="3019133"/>
                  </a:cubicBezTo>
                  <a:cubicBezTo>
                    <a:pt x="2351613" y="3015615"/>
                    <a:pt x="2365694" y="3005057"/>
                    <a:pt x="2362173" y="3005057"/>
                  </a:cubicBezTo>
                  <a:cubicBezTo>
                    <a:pt x="2362173" y="3005057"/>
                    <a:pt x="2355133" y="3005057"/>
                    <a:pt x="2355133" y="3005057"/>
                  </a:cubicBezTo>
                  <a:cubicBezTo>
                    <a:pt x="2355133" y="3005057"/>
                    <a:pt x="2358653" y="2994499"/>
                    <a:pt x="2362173" y="2998019"/>
                  </a:cubicBezTo>
                  <a:cubicBezTo>
                    <a:pt x="2376254" y="3015615"/>
                    <a:pt x="2365694" y="2987461"/>
                    <a:pt x="2383296" y="2983942"/>
                  </a:cubicBezTo>
                  <a:cubicBezTo>
                    <a:pt x="2393857" y="2983942"/>
                    <a:pt x="2386816" y="2969865"/>
                    <a:pt x="2393857" y="2959308"/>
                  </a:cubicBezTo>
                  <a:cubicBezTo>
                    <a:pt x="2393857" y="2959308"/>
                    <a:pt x="2425540" y="2934674"/>
                    <a:pt x="2407939" y="2920597"/>
                  </a:cubicBezTo>
                  <a:cubicBezTo>
                    <a:pt x="2400897" y="2910040"/>
                    <a:pt x="2407939" y="2917078"/>
                    <a:pt x="2407939" y="2906521"/>
                  </a:cubicBezTo>
                  <a:cubicBezTo>
                    <a:pt x="2407939" y="2892444"/>
                    <a:pt x="2393857" y="2843176"/>
                    <a:pt x="2400897" y="2829099"/>
                  </a:cubicBezTo>
                  <a:cubicBezTo>
                    <a:pt x="2369214" y="2832619"/>
                    <a:pt x="2369214" y="2804465"/>
                    <a:pt x="2337531" y="2815023"/>
                  </a:cubicBezTo>
                  <a:cubicBezTo>
                    <a:pt x="2326970" y="2818542"/>
                    <a:pt x="2337531" y="2825580"/>
                    <a:pt x="2330490" y="2839657"/>
                  </a:cubicBezTo>
                  <a:cubicBezTo>
                    <a:pt x="2295286" y="2843176"/>
                    <a:pt x="2281204" y="2822061"/>
                    <a:pt x="2249521" y="2822061"/>
                  </a:cubicBezTo>
                  <a:cubicBezTo>
                    <a:pt x="2249521" y="2807985"/>
                    <a:pt x="2231919" y="2811504"/>
                    <a:pt x="2238960" y="2793908"/>
                  </a:cubicBezTo>
                  <a:cubicBezTo>
                    <a:pt x="2228399" y="2790389"/>
                    <a:pt x="2217838" y="2793908"/>
                    <a:pt x="2210797" y="2786870"/>
                  </a:cubicBezTo>
                  <a:cubicBezTo>
                    <a:pt x="2210797" y="2786870"/>
                    <a:pt x="2214318" y="2776312"/>
                    <a:pt x="2210797" y="2776312"/>
                  </a:cubicBezTo>
                  <a:cubicBezTo>
                    <a:pt x="2210797" y="2772793"/>
                    <a:pt x="2200236" y="2776312"/>
                    <a:pt x="2196715" y="2776312"/>
                  </a:cubicBezTo>
                  <a:cubicBezTo>
                    <a:pt x="2193195" y="2769274"/>
                    <a:pt x="2196715" y="2755197"/>
                    <a:pt x="2186155" y="2755197"/>
                  </a:cubicBezTo>
                  <a:cubicBezTo>
                    <a:pt x="2186155" y="2737601"/>
                    <a:pt x="2196715" y="2741121"/>
                    <a:pt x="2186155" y="2730563"/>
                  </a:cubicBezTo>
                  <a:cubicBezTo>
                    <a:pt x="2182634" y="2723525"/>
                    <a:pt x="2179114" y="2727044"/>
                    <a:pt x="2179114" y="2730563"/>
                  </a:cubicBezTo>
                  <a:cubicBezTo>
                    <a:pt x="2168552" y="2723525"/>
                    <a:pt x="2165032" y="2709448"/>
                    <a:pt x="2147430" y="2709448"/>
                  </a:cubicBezTo>
                  <a:cubicBezTo>
                    <a:pt x="2154471" y="2688333"/>
                    <a:pt x="2122788" y="2705929"/>
                    <a:pt x="2133349" y="2684814"/>
                  </a:cubicBezTo>
                  <a:cubicBezTo>
                    <a:pt x="2126308" y="2681295"/>
                    <a:pt x="2091104" y="2681295"/>
                    <a:pt x="2098145" y="2684814"/>
                  </a:cubicBezTo>
                  <a:cubicBezTo>
                    <a:pt x="2091104" y="2681295"/>
                    <a:pt x="2098145" y="2674257"/>
                    <a:pt x="2094625" y="2670738"/>
                  </a:cubicBezTo>
                  <a:cubicBezTo>
                    <a:pt x="2091104" y="2667219"/>
                    <a:pt x="2084063" y="2670738"/>
                    <a:pt x="2080543" y="2670738"/>
                  </a:cubicBezTo>
                  <a:cubicBezTo>
                    <a:pt x="2073502" y="2667219"/>
                    <a:pt x="2059420" y="2660180"/>
                    <a:pt x="2041819" y="2663699"/>
                  </a:cubicBezTo>
                  <a:cubicBezTo>
                    <a:pt x="2048860" y="2639065"/>
                    <a:pt x="2027737" y="2653142"/>
                    <a:pt x="2013656" y="2642585"/>
                  </a:cubicBezTo>
                  <a:cubicBezTo>
                    <a:pt x="2013656" y="2642585"/>
                    <a:pt x="2017176" y="2632027"/>
                    <a:pt x="2013656" y="2632027"/>
                  </a:cubicBezTo>
                  <a:cubicBezTo>
                    <a:pt x="2013656" y="2628508"/>
                    <a:pt x="2003094" y="2632027"/>
                    <a:pt x="2003094" y="2632027"/>
                  </a:cubicBezTo>
                  <a:cubicBezTo>
                    <a:pt x="1999574" y="2628508"/>
                    <a:pt x="2003094" y="2621470"/>
                    <a:pt x="2003094" y="2617951"/>
                  </a:cubicBezTo>
                  <a:cubicBezTo>
                    <a:pt x="1999574" y="2614431"/>
                    <a:pt x="1989013" y="2617951"/>
                    <a:pt x="1989013" y="2617951"/>
                  </a:cubicBezTo>
                  <a:cubicBezTo>
                    <a:pt x="1985493" y="2614431"/>
                    <a:pt x="1989013" y="2607393"/>
                    <a:pt x="1989013" y="2603874"/>
                  </a:cubicBezTo>
                  <a:cubicBezTo>
                    <a:pt x="1981973" y="2600355"/>
                    <a:pt x="1981973" y="2610912"/>
                    <a:pt x="1981973" y="2610912"/>
                  </a:cubicBezTo>
                  <a:cubicBezTo>
                    <a:pt x="1978453" y="2610912"/>
                    <a:pt x="1964371" y="2603874"/>
                    <a:pt x="1960850" y="2596835"/>
                  </a:cubicBezTo>
                  <a:cubicBezTo>
                    <a:pt x="1953810" y="2607393"/>
                    <a:pt x="1950290" y="2596835"/>
                    <a:pt x="1943248" y="2596835"/>
                  </a:cubicBezTo>
                  <a:cubicBezTo>
                    <a:pt x="1932687" y="2600355"/>
                    <a:pt x="1922127" y="2610912"/>
                    <a:pt x="1908045" y="2610912"/>
                  </a:cubicBezTo>
                  <a:cubicBezTo>
                    <a:pt x="1893964" y="2610912"/>
                    <a:pt x="1893964" y="2603874"/>
                    <a:pt x="1883402" y="2603874"/>
                  </a:cubicBezTo>
                  <a:cubicBezTo>
                    <a:pt x="1865801" y="2603874"/>
                    <a:pt x="1872841" y="2614431"/>
                    <a:pt x="1858759" y="2603874"/>
                  </a:cubicBezTo>
                  <a:cubicBezTo>
                    <a:pt x="1848198" y="2600355"/>
                    <a:pt x="1841158" y="2603874"/>
                    <a:pt x="1823556" y="2596835"/>
                  </a:cubicBezTo>
                  <a:cubicBezTo>
                    <a:pt x="1820035" y="2596835"/>
                    <a:pt x="1820035" y="2586278"/>
                    <a:pt x="1816515" y="2586278"/>
                  </a:cubicBezTo>
                  <a:cubicBezTo>
                    <a:pt x="1812994" y="2582759"/>
                    <a:pt x="1809474" y="2586278"/>
                    <a:pt x="1805953" y="2586278"/>
                  </a:cubicBezTo>
                  <a:cubicBezTo>
                    <a:pt x="1795392" y="2582759"/>
                    <a:pt x="1767229" y="2579240"/>
                    <a:pt x="1784831" y="2565163"/>
                  </a:cubicBezTo>
                  <a:cubicBezTo>
                    <a:pt x="1767229" y="2565163"/>
                    <a:pt x="1763709" y="2551087"/>
                    <a:pt x="1746107" y="2551087"/>
                  </a:cubicBezTo>
                  <a:cubicBezTo>
                    <a:pt x="1742586" y="2547567"/>
                    <a:pt x="1739066" y="2540529"/>
                    <a:pt x="1739066" y="2533491"/>
                  </a:cubicBezTo>
                  <a:cubicBezTo>
                    <a:pt x="1710903" y="2529972"/>
                    <a:pt x="1703863" y="2508857"/>
                    <a:pt x="1672179" y="2505338"/>
                  </a:cubicBezTo>
                  <a:cubicBezTo>
                    <a:pt x="1668659" y="2484223"/>
                    <a:pt x="1654577" y="2473665"/>
                    <a:pt x="1661618" y="2441993"/>
                  </a:cubicBezTo>
                  <a:cubicBezTo>
                    <a:pt x="1658097" y="2413840"/>
                    <a:pt x="1622894" y="2427916"/>
                    <a:pt x="1640496" y="2399763"/>
                  </a:cubicBezTo>
                  <a:cubicBezTo>
                    <a:pt x="1633455" y="2399763"/>
                    <a:pt x="1629934" y="2403282"/>
                    <a:pt x="1626414" y="2406801"/>
                  </a:cubicBezTo>
                  <a:cubicBezTo>
                    <a:pt x="1619374" y="2406801"/>
                    <a:pt x="1622894" y="2399763"/>
                    <a:pt x="1619374" y="2396244"/>
                  </a:cubicBezTo>
                  <a:cubicBezTo>
                    <a:pt x="1615853" y="2389206"/>
                    <a:pt x="1601771" y="2389206"/>
                    <a:pt x="1601771" y="2375129"/>
                  </a:cubicBezTo>
                  <a:cubicBezTo>
                    <a:pt x="1601771" y="2368091"/>
                    <a:pt x="1587690" y="2368091"/>
                    <a:pt x="1580650" y="2368091"/>
                  </a:cubicBezTo>
                  <a:cubicBezTo>
                    <a:pt x="1580650" y="2364572"/>
                    <a:pt x="1591211" y="2361053"/>
                    <a:pt x="1587690" y="2354014"/>
                  </a:cubicBezTo>
                  <a:cubicBezTo>
                    <a:pt x="1587690" y="2354014"/>
                    <a:pt x="1580650" y="2343457"/>
                    <a:pt x="1580650" y="2343457"/>
                  </a:cubicBezTo>
                  <a:cubicBezTo>
                    <a:pt x="1577129" y="2339938"/>
                    <a:pt x="1570088" y="2343457"/>
                    <a:pt x="1570088" y="2343457"/>
                  </a:cubicBezTo>
                  <a:cubicBezTo>
                    <a:pt x="1563048" y="2336419"/>
                    <a:pt x="1566568" y="2325861"/>
                    <a:pt x="1563048" y="2322342"/>
                  </a:cubicBezTo>
                  <a:cubicBezTo>
                    <a:pt x="1545445" y="2308265"/>
                    <a:pt x="1527844" y="2304746"/>
                    <a:pt x="1520803" y="2276593"/>
                  </a:cubicBezTo>
                  <a:cubicBezTo>
                    <a:pt x="1510242" y="2266035"/>
                    <a:pt x="1510242" y="2280112"/>
                    <a:pt x="1496161" y="2269555"/>
                  </a:cubicBezTo>
                  <a:cubicBezTo>
                    <a:pt x="1499681" y="2255478"/>
                    <a:pt x="1485599" y="2255478"/>
                    <a:pt x="1482079" y="2251959"/>
                  </a:cubicBezTo>
                  <a:cubicBezTo>
                    <a:pt x="1478559" y="2241401"/>
                    <a:pt x="1485599" y="2216767"/>
                    <a:pt x="1464477" y="2216767"/>
                  </a:cubicBezTo>
                  <a:cubicBezTo>
                    <a:pt x="1467998" y="2185095"/>
                    <a:pt x="1450395" y="2171018"/>
                    <a:pt x="1429273" y="2163980"/>
                  </a:cubicBezTo>
                  <a:cubicBezTo>
                    <a:pt x="1425752" y="2171018"/>
                    <a:pt x="1422232" y="2178057"/>
                    <a:pt x="1418712" y="2185095"/>
                  </a:cubicBezTo>
                  <a:cubicBezTo>
                    <a:pt x="1411671" y="2199172"/>
                    <a:pt x="1432793" y="2202691"/>
                    <a:pt x="1436314" y="2209729"/>
                  </a:cubicBezTo>
                  <a:cubicBezTo>
                    <a:pt x="1439835" y="2213248"/>
                    <a:pt x="1436314" y="2223806"/>
                    <a:pt x="1436314" y="2223806"/>
                  </a:cubicBezTo>
                  <a:cubicBezTo>
                    <a:pt x="1436314" y="2223806"/>
                    <a:pt x="1443355" y="2223806"/>
                    <a:pt x="1443355" y="2223806"/>
                  </a:cubicBezTo>
                  <a:cubicBezTo>
                    <a:pt x="1446875" y="2234363"/>
                    <a:pt x="1436314" y="2248440"/>
                    <a:pt x="1450395" y="2251959"/>
                  </a:cubicBezTo>
                  <a:cubicBezTo>
                    <a:pt x="1460956" y="2251959"/>
                    <a:pt x="1453916" y="2269555"/>
                    <a:pt x="1464477" y="2283631"/>
                  </a:cubicBezTo>
                  <a:cubicBezTo>
                    <a:pt x="1464477" y="2287150"/>
                    <a:pt x="1467998" y="2283631"/>
                    <a:pt x="1471518" y="2290669"/>
                  </a:cubicBezTo>
                  <a:cubicBezTo>
                    <a:pt x="1471518" y="2301227"/>
                    <a:pt x="1489119" y="2297708"/>
                    <a:pt x="1482079" y="2322342"/>
                  </a:cubicBezTo>
                  <a:cubicBezTo>
                    <a:pt x="1485599" y="2329380"/>
                    <a:pt x="1496161" y="2329380"/>
                    <a:pt x="1503201" y="2329380"/>
                  </a:cubicBezTo>
                  <a:cubicBezTo>
                    <a:pt x="1496161" y="2336419"/>
                    <a:pt x="1510242" y="2339938"/>
                    <a:pt x="1510242" y="2343457"/>
                  </a:cubicBezTo>
                  <a:cubicBezTo>
                    <a:pt x="1510242" y="2346976"/>
                    <a:pt x="1503201" y="2357533"/>
                    <a:pt x="1503201" y="2354014"/>
                  </a:cubicBezTo>
                  <a:cubicBezTo>
                    <a:pt x="1506722" y="2364572"/>
                    <a:pt x="1524324" y="2361053"/>
                    <a:pt x="1517282" y="2382167"/>
                  </a:cubicBezTo>
                  <a:cubicBezTo>
                    <a:pt x="1506722" y="2375129"/>
                    <a:pt x="1503201" y="2364572"/>
                    <a:pt x="1482079" y="2368091"/>
                  </a:cubicBezTo>
                  <a:cubicBezTo>
                    <a:pt x="1492640" y="2343457"/>
                    <a:pt x="1467998" y="2346976"/>
                    <a:pt x="1471518" y="2329380"/>
                  </a:cubicBezTo>
                  <a:cubicBezTo>
                    <a:pt x="1467998" y="2318823"/>
                    <a:pt x="1457436" y="2315303"/>
                    <a:pt x="1450395" y="2308265"/>
                  </a:cubicBezTo>
                  <a:cubicBezTo>
                    <a:pt x="1443355" y="2304746"/>
                    <a:pt x="1439835" y="2297708"/>
                    <a:pt x="1436314" y="2290669"/>
                  </a:cubicBezTo>
                  <a:cubicBezTo>
                    <a:pt x="1425752" y="2287150"/>
                    <a:pt x="1415192" y="2287150"/>
                    <a:pt x="1411671" y="2276593"/>
                  </a:cubicBezTo>
                  <a:cubicBezTo>
                    <a:pt x="1411671" y="2258997"/>
                    <a:pt x="1415192" y="2269555"/>
                    <a:pt x="1422232" y="2269555"/>
                  </a:cubicBezTo>
                  <a:cubicBezTo>
                    <a:pt x="1429273" y="2241401"/>
                    <a:pt x="1401110" y="2248440"/>
                    <a:pt x="1404630" y="2223806"/>
                  </a:cubicBezTo>
                  <a:cubicBezTo>
                    <a:pt x="1390549" y="2220287"/>
                    <a:pt x="1387029" y="2209729"/>
                    <a:pt x="1372947" y="2209729"/>
                  </a:cubicBezTo>
                  <a:cubicBezTo>
                    <a:pt x="1372947" y="2195653"/>
                    <a:pt x="1383508" y="2195653"/>
                    <a:pt x="1372947" y="2178057"/>
                  </a:cubicBezTo>
                  <a:cubicBezTo>
                    <a:pt x="1369426" y="2174537"/>
                    <a:pt x="1365906" y="2171018"/>
                    <a:pt x="1365906" y="2171018"/>
                  </a:cubicBezTo>
                  <a:cubicBezTo>
                    <a:pt x="1358866" y="2156942"/>
                    <a:pt x="1362386" y="2135827"/>
                    <a:pt x="1330703" y="2139346"/>
                  </a:cubicBezTo>
                  <a:cubicBezTo>
                    <a:pt x="1337743" y="2132308"/>
                    <a:pt x="1337743" y="2128789"/>
                    <a:pt x="1330703" y="2118231"/>
                  </a:cubicBezTo>
                  <a:cubicBezTo>
                    <a:pt x="1330703" y="2118231"/>
                    <a:pt x="1327182" y="2107674"/>
                    <a:pt x="1327182" y="2107674"/>
                  </a:cubicBezTo>
                  <a:cubicBezTo>
                    <a:pt x="1323662" y="2104155"/>
                    <a:pt x="1309580" y="2107674"/>
                    <a:pt x="1306060" y="2107674"/>
                  </a:cubicBezTo>
                  <a:cubicBezTo>
                    <a:pt x="1302540" y="2100635"/>
                    <a:pt x="1320141" y="2100635"/>
                    <a:pt x="1320141" y="2100635"/>
                  </a:cubicBezTo>
                  <a:cubicBezTo>
                    <a:pt x="1316621" y="2086559"/>
                    <a:pt x="1277897" y="2079521"/>
                    <a:pt x="1260295" y="2072482"/>
                  </a:cubicBezTo>
                  <a:cubicBezTo>
                    <a:pt x="1256774" y="2068963"/>
                    <a:pt x="1256774" y="2065444"/>
                    <a:pt x="1253254" y="2061925"/>
                  </a:cubicBezTo>
                  <a:cubicBezTo>
                    <a:pt x="1249734" y="2051367"/>
                    <a:pt x="1246214" y="2047848"/>
                    <a:pt x="1239173" y="2040810"/>
                  </a:cubicBezTo>
                  <a:cubicBezTo>
                    <a:pt x="1235652" y="2033771"/>
                    <a:pt x="1235652" y="2016176"/>
                    <a:pt x="1228611" y="2002099"/>
                  </a:cubicBezTo>
                  <a:cubicBezTo>
                    <a:pt x="1225091" y="1998580"/>
                    <a:pt x="1214530" y="1998580"/>
                    <a:pt x="1214530" y="1995061"/>
                  </a:cubicBezTo>
                  <a:cubicBezTo>
                    <a:pt x="1211010" y="1984503"/>
                    <a:pt x="1218051" y="1970427"/>
                    <a:pt x="1200448" y="1973946"/>
                  </a:cubicBezTo>
                  <a:cubicBezTo>
                    <a:pt x="1203969" y="1949312"/>
                    <a:pt x="1189888" y="1935235"/>
                    <a:pt x="1175806" y="1917640"/>
                  </a:cubicBezTo>
                  <a:cubicBezTo>
                    <a:pt x="1168765" y="1907082"/>
                    <a:pt x="1168765" y="1889486"/>
                    <a:pt x="1154684" y="1896525"/>
                  </a:cubicBezTo>
                  <a:cubicBezTo>
                    <a:pt x="1165245" y="1819103"/>
                    <a:pt x="1151164" y="1773354"/>
                    <a:pt x="1154684" y="1678337"/>
                  </a:cubicBezTo>
                  <a:cubicBezTo>
                    <a:pt x="1154684" y="1674818"/>
                    <a:pt x="1147643" y="1674818"/>
                    <a:pt x="1147643" y="1667780"/>
                  </a:cubicBezTo>
                  <a:cubicBezTo>
                    <a:pt x="1144122" y="1664261"/>
                    <a:pt x="1140602" y="1657223"/>
                    <a:pt x="1133562" y="1653703"/>
                  </a:cubicBezTo>
                  <a:cubicBezTo>
                    <a:pt x="1133562" y="1650184"/>
                    <a:pt x="1130041" y="1646665"/>
                    <a:pt x="1123001" y="1646665"/>
                  </a:cubicBezTo>
                  <a:cubicBezTo>
                    <a:pt x="1119480" y="1614993"/>
                    <a:pt x="1091317" y="1597397"/>
                    <a:pt x="1070195" y="1576282"/>
                  </a:cubicBezTo>
                  <a:cubicBezTo>
                    <a:pt x="1066675" y="1572763"/>
                    <a:pt x="1063154" y="1569244"/>
                    <a:pt x="1063154" y="1562205"/>
                  </a:cubicBezTo>
                  <a:cubicBezTo>
                    <a:pt x="1066675" y="1565725"/>
                    <a:pt x="1080756" y="1572763"/>
                    <a:pt x="1084276" y="1562205"/>
                  </a:cubicBezTo>
                  <a:cubicBezTo>
                    <a:pt x="1094838" y="1562205"/>
                    <a:pt x="1091317" y="1579801"/>
                    <a:pt x="1108919" y="1576282"/>
                  </a:cubicBezTo>
                  <a:cubicBezTo>
                    <a:pt x="1112439" y="1579801"/>
                    <a:pt x="1115959" y="1590359"/>
                    <a:pt x="1115959" y="1600916"/>
                  </a:cubicBezTo>
                  <a:cubicBezTo>
                    <a:pt x="1147643" y="1597397"/>
                    <a:pt x="1154684" y="1618512"/>
                    <a:pt x="1175806" y="1625550"/>
                  </a:cubicBezTo>
                  <a:cubicBezTo>
                    <a:pt x="1172285" y="1650184"/>
                    <a:pt x="1186367" y="1657223"/>
                    <a:pt x="1193408" y="1667780"/>
                  </a:cubicBezTo>
                  <a:cubicBezTo>
                    <a:pt x="1200448" y="1664261"/>
                    <a:pt x="1203969" y="1653703"/>
                    <a:pt x="1200448" y="1646665"/>
                  </a:cubicBezTo>
                  <a:cubicBezTo>
                    <a:pt x="1200448" y="1639627"/>
                    <a:pt x="1189888" y="1639627"/>
                    <a:pt x="1186367" y="1632588"/>
                  </a:cubicBezTo>
                  <a:cubicBezTo>
                    <a:pt x="1182847" y="1622031"/>
                    <a:pt x="1182847" y="1614993"/>
                    <a:pt x="1182847" y="1607954"/>
                  </a:cubicBezTo>
                  <a:cubicBezTo>
                    <a:pt x="1179326" y="1604435"/>
                    <a:pt x="1175806" y="1600916"/>
                    <a:pt x="1175806" y="1600916"/>
                  </a:cubicBezTo>
                  <a:cubicBezTo>
                    <a:pt x="1172285" y="1597397"/>
                    <a:pt x="1179326" y="1590359"/>
                    <a:pt x="1182847" y="1593878"/>
                  </a:cubicBezTo>
                  <a:cubicBezTo>
                    <a:pt x="1172285" y="1579801"/>
                    <a:pt x="1158204" y="1583320"/>
                    <a:pt x="1161725" y="1569244"/>
                  </a:cubicBezTo>
                  <a:cubicBezTo>
                    <a:pt x="1130041" y="1572763"/>
                    <a:pt x="1126521" y="1548129"/>
                    <a:pt x="1094838" y="1548129"/>
                  </a:cubicBezTo>
                  <a:cubicBezTo>
                    <a:pt x="1105398" y="1527014"/>
                    <a:pt x="1073715" y="1544610"/>
                    <a:pt x="1084276" y="1523495"/>
                  </a:cubicBezTo>
                  <a:cubicBezTo>
                    <a:pt x="1077235" y="1516457"/>
                    <a:pt x="1066675" y="1523495"/>
                    <a:pt x="1056113" y="1509418"/>
                  </a:cubicBezTo>
                  <a:cubicBezTo>
                    <a:pt x="1056113" y="1502380"/>
                    <a:pt x="1063154" y="1502380"/>
                    <a:pt x="1070195" y="1502380"/>
                  </a:cubicBezTo>
                  <a:cubicBezTo>
                    <a:pt x="1077235" y="1484784"/>
                    <a:pt x="1045552" y="1495342"/>
                    <a:pt x="1049072" y="1495342"/>
                  </a:cubicBezTo>
                  <a:cubicBezTo>
                    <a:pt x="1042032" y="1491822"/>
                    <a:pt x="1049072" y="1484784"/>
                    <a:pt x="1042032" y="1481265"/>
                  </a:cubicBezTo>
                  <a:cubicBezTo>
                    <a:pt x="1042032" y="1481265"/>
                    <a:pt x="1031470" y="1484784"/>
                    <a:pt x="1031470" y="1481265"/>
                  </a:cubicBezTo>
                  <a:cubicBezTo>
                    <a:pt x="1027950" y="1477746"/>
                    <a:pt x="1038512" y="1474227"/>
                    <a:pt x="1038512" y="1470707"/>
                  </a:cubicBezTo>
                  <a:cubicBezTo>
                    <a:pt x="1034991" y="1460150"/>
                    <a:pt x="1027950" y="1470707"/>
                    <a:pt x="1017389" y="1470707"/>
                  </a:cubicBezTo>
                  <a:cubicBezTo>
                    <a:pt x="1003307" y="1460150"/>
                    <a:pt x="1010349" y="1446073"/>
                    <a:pt x="1003307" y="1435516"/>
                  </a:cubicBezTo>
                  <a:cubicBezTo>
                    <a:pt x="999787" y="1431997"/>
                    <a:pt x="992746" y="1428478"/>
                    <a:pt x="985706" y="1431997"/>
                  </a:cubicBezTo>
                  <a:cubicBezTo>
                    <a:pt x="1006828" y="1393286"/>
                    <a:pt x="932900" y="1417920"/>
                    <a:pt x="939941" y="1379210"/>
                  </a:cubicBezTo>
                  <a:cubicBezTo>
                    <a:pt x="943461" y="1379210"/>
                    <a:pt x="950502" y="1379210"/>
                    <a:pt x="957543" y="1379210"/>
                  </a:cubicBezTo>
                  <a:cubicBezTo>
                    <a:pt x="961063" y="1361614"/>
                    <a:pt x="929380" y="1382729"/>
                    <a:pt x="939941" y="1358095"/>
                  </a:cubicBezTo>
                  <a:cubicBezTo>
                    <a:pt x="925860" y="1358095"/>
                    <a:pt x="911778" y="1358095"/>
                    <a:pt x="897697" y="1358095"/>
                  </a:cubicBezTo>
                  <a:cubicBezTo>
                    <a:pt x="915298" y="1347537"/>
                    <a:pt x="890655" y="1344018"/>
                    <a:pt x="904737" y="1336980"/>
                  </a:cubicBezTo>
                  <a:cubicBezTo>
                    <a:pt x="908257" y="1326422"/>
                    <a:pt x="887135" y="1326422"/>
                    <a:pt x="890655" y="1333461"/>
                  </a:cubicBezTo>
                  <a:cubicBezTo>
                    <a:pt x="880094" y="1319384"/>
                    <a:pt x="890655" y="1315865"/>
                    <a:pt x="880094" y="1298269"/>
                  </a:cubicBezTo>
                  <a:cubicBezTo>
                    <a:pt x="866012" y="1298269"/>
                    <a:pt x="851931" y="1298269"/>
                    <a:pt x="841370" y="1298269"/>
                  </a:cubicBezTo>
                  <a:cubicBezTo>
                    <a:pt x="844891" y="1291231"/>
                    <a:pt x="848411" y="1284193"/>
                    <a:pt x="851931" y="1273635"/>
                  </a:cubicBezTo>
                  <a:cubicBezTo>
                    <a:pt x="848411" y="1259559"/>
                    <a:pt x="834329" y="1270116"/>
                    <a:pt x="844891" y="1252520"/>
                  </a:cubicBezTo>
                  <a:cubicBezTo>
                    <a:pt x="823768" y="1256039"/>
                    <a:pt x="809687" y="1263078"/>
                    <a:pt x="781524" y="1259559"/>
                  </a:cubicBezTo>
                  <a:cubicBezTo>
                    <a:pt x="781524" y="1241963"/>
                    <a:pt x="763922" y="1234924"/>
                    <a:pt x="746320" y="1227886"/>
                  </a:cubicBezTo>
                  <a:cubicBezTo>
                    <a:pt x="742799" y="1224367"/>
                    <a:pt x="732239" y="1224367"/>
                    <a:pt x="728718" y="1220848"/>
                  </a:cubicBezTo>
                  <a:cubicBezTo>
                    <a:pt x="725198" y="1220848"/>
                    <a:pt x="728718" y="1210290"/>
                    <a:pt x="728718" y="1206771"/>
                  </a:cubicBezTo>
                  <a:cubicBezTo>
                    <a:pt x="725198" y="1203252"/>
                    <a:pt x="711116" y="1210290"/>
                    <a:pt x="714636" y="1199733"/>
                  </a:cubicBezTo>
                  <a:cubicBezTo>
                    <a:pt x="693514" y="1192695"/>
                    <a:pt x="647750" y="1213810"/>
                    <a:pt x="637188" y="1199733"/>
                  </a:cubicBezTo>
                  <a:cubicBezTo>
                    <a:pt x="637188" y="1199733"/>
                    <a:pt x="637188" y="1192695"/>
                    <a:pt x="637188" y="1192695"/>
                  </a:cubicBezTo>
                  <a:cubicBezTo>
                    <a:pt x="630147" y="1192695"/>
                    <a:pt x="623107" y="1199733"/>
                    <a:pt x="623107" y="1199733"/>
                  </a:cubicBezTo>
                  <a:cubicBezTo>
                    <a:pt x="616066" y="1199733"/>
                    <a:pt x="616066" y="1178618"/>
                    <a:pt x="591424" y="1189175"/>
                  </a:cubicBezTo>
                  <a:cubicBezTo>
                    <a:pt x="591424" y="1171580"/>
                    <a:pt x="559740" y="1178618"/>
                    <a:pt x="577342" y="1161022"/>
                  </a:cubicBezTo>
                  <a:cubicBezTo>
                    <a:pt x="573821" y="1161022"/>
                    <a:pt x="570301" y="1168061"/>
                    <a:pt x="563260" y="1168061"/>
                  </a:cubicBezTo>
                  <a:cubicBezTo>
                    <a:pt x="559740" y="1168061"/>
                    <a:pt x="556220" y="1161022"/>
                    <a:pt x="556220" y="1161022"/>
                  </a:cubicBezTo>
                  <a:cubicBezTo>
                    <a:pt x="545658" y="1164541"/>
                    <a:pt x="535097" y="1178618"/>
                    <a:pt x="524537" y="1168061"/>
                  </a:cubicBezTo>
                  <a:cubicBezTo>
                    <a:pt x="510455" y="1168061"/>
                    <a:pt x="521015" y="1192695"/>
                    <a:pt x="517495" y="1199733"/>
                  </a:cubicBezTo>
                  <a:cubicBezTo>
                    <a:pt x="513975" y="1199733"/>
                    <a:pt x="506934" y="1192695"/>
                    <a:pt x="499894" y="1192695"/>
                  </a:cubicBezTo>
                  <a:cubicBezTo>
                    <a:pt x="489332" y="1196214"/>
                    <a:pt x="496374" y="1206771"/>
                    <a:pt x="492852" y="1206771"/>
                  </a:cubicBezTo>
                  <a:cubicBezTo>
                    <a:pt x="485812" y="1210290"/>
                    <a:pt x="461169" y="1206771"/>
                    <a:pt x="454129" y="1213810"/>
                  </a:cubicBezTo>
                  <a:cubicBezTo>
                    <a:pt x="447088" y="1217329"/>
                    <a:pt x="447088" y="1224367"/>
                    <a:pt x="440048" y="1227886"/>
                  </a:cubicBezTo>
                  <a:cubicBezTo>
                    <a:pt x="429486" y="1227886"/>
                    <a:pt x="425966" y="1220848"/>
                    <a:pt x="411885" y="1220848"/>
                  </a:cubicBezTo>
                  <a:cubicBezTo>
                    <a:pt x="422445" y="1210290"/>
                    <a:pt x="440048" y="1206771"/>
                    <a:pt x="433006" y="1182137"/>
                  </a:cubicBezTo>
                  <a:cubicBezTo>
                    <a:pt x="443568" y="1182137"/>
                    <a:pt x="447088" y="1175099"/>
                    <a:pt x="447088" y="1168061"/>
                  </a:cubicBezTo>
                  <a:cubicBezTo>
                    <a:pt x="443568" y="1161022"/>
                    <a:pt x="433006" y="1161022"/>
                    <a:pt x="425966" y="1161022"/>
                  </a:cubicBezTo>
                  <a:cubicBezTo>
                    <a:pt x="418925" y="1168061"/>
                    <a:pt x="418925" y="1178618"/>
                    <a:pt x="408363" y="1189175"/>
                  </a:cubicBezTo>
                  <a:cubicBezTo>
                    <a:pt x="401323" y="1192695"/>
                    <a:pt x="401323" y="1199733"/>
                    <a:pt x="394282" y="1199733"/>
                  </a:cubicBezTo>
                  <a:cubicBezTo>
                    <a:pt x="387242" y="1199733"/>
                    <a:pt x="387242" y="1217329"/>
                    <a:pt x="373160" y="1213810"/>
                  </a:cubicBezTo>
                  <a:cubicBezTo>
                    <a:pt x="376680" y="1224367"/>
                    <a:pt x="369639" y="1227886"/>
                    <a:pt x="362598" y="1227886"/>
                  </a:cubicBezTo>
                  <a:cubicBezTo>
                    <a:pt x="362598" y="1234924"/>
                    <a:pt x="362598" y="1245482"/>
                    <a:pt x="362598" y="1252520"/>
                  </a:cubicBezTo>
                  <a:cubicBezTo>
                    <a:pt x="341476" y="1259559"/>
                    <a:pt x="337956" y="1280673"/>
                    <a:pt x="320354" y="1291231"/>
                  </a:cubicBezTo>
                  <a:cubicBezTo>
                    <a:pt x="320354" y="1294750"/>
                    <a:pt x="309793" y="1291231"/>
                    <a:pt x="309793" y="1291231"/>
                  </a:cubicBezTo>
                  <a:cubicBezTo>
                    <a:pt x="306272" y="1294750"/>
                    <a:pt x="309793" y="1305307"/>
                    <a:pt x="309793" y="1305307"/>
                  </a:cubicBezTo>
                  <a:cubicBezTo>
                    <a:pt x="306272" y="1305307"/>
                    <a:pt x="281630" y="1305307"/>
                    <a:pt x="288670" y="1312346"/>
                  </a:cubicBezTo>
                  <a:cubicBezTo>
                    <a:pt x="302752" y="1322903"/>
                    <a:pt x="271069" y="1319384"/>
                    <a:pt x="264028" y="1333461"/>
                  </a:cubicBezTo>
                  <a:cubicBezTo>
                    <a:pt x="260507" y="1333461"/>
                    <a:pt x="253467" y="1354576"/>
                    <a:pt x="249946" y="1351056"/>
                  </a:cubicBezTo>
                  <a:cubicBezTo>
                    <a:pt x="242906" y="1344018"/>
                    <a:pt x="246426" y="1347537"/>
                    <a:pt x="242906" y="1358095"/>
                  </a:cubicBezTo>
                  <a:cubicBezTo>
                    <a:pt x="232344" y="1358095"/>
                    <a:pt x="225304" y="1358095"/>
                    <a:pt x="218263" y="1358095"/>
                  </a:cubicBezTo>
                  <a:cubicBezTo>
                    <a:pt x="204181" y="1365133"/>
                    <a:pt x="228824" y="1368652"/>
                    <a:pt x="197141" y="1372171"/>
                  </a:cubicBezTo>
                  <a:cubicBezTo>
                    <a:pt x="183059" y="1372171"/>
                    <a:pt x="172498" y="1372171"/>
                    <a:pt x="158417" y="1379210"/>
                  </a:cubicBezTo>
                  <a:cubicBezTo>
                    <a:pt x="147855" y="1382729"/>
                    <a:pt x="147855" y="1400325"/>
                    <a:pt x="130253" y="1389767"/>
                  </a:cubicBezTo>
                  <a:cubicBezTo>
                    <a:pt x="130253" y="1372171"/>
                    <a:pt x="151376" y="1379210"/>
                    <a:pt x="165457" y="1372171"/>
                  </a:cubicBezTo>
                  <a:cubicBezTo>
                    <a:pt x="168978" y="1368652"/>
                    <a:pt x="168978" y="1372171"/>
                    <a:pt x="168978" y="1365133"/>
                  </a:cubicBezTo>
                  <a:cubicBezTo>
                    <a:pt x="172498" y="1354576"/>
                    <a:pt x="186580" y="1358095"/>
                    <a:pt x="197141" y="1358095"/>
                  </a:cubicBezTo>
                  <a:cubicBezTo>
                    <a:pt x="207702" y="1358095"/>
                    <a:pt x="200661" y="1344018"/>
                    <a:pt x="204181" y="1336980"/>
                  </a:cubicBezTo>
                  <a:cubicBezTo>
                    <a:pt x="207702" y="1333461"/>
                    <a:pt x="211222" y="1351056"/>
                    <a:pt x="221783" y="1333461"/>
                  </a:cubicBezTo>
                  <a:cubicBezTo>
                    <a:pt x="225304" y="1329941"/>
                    <a:pt x="228824" y="1333461"/>
                    <a:pt x="228824" y="1326422"/>
                  </a:cubicBezTo>
                  <a:cubicBezTo>
                    <a:pt x="228824" y="1315865"/>
                    <a:pt x="246426" y="1319384"/>
                    <a:pt x="256987" y="1312346"/>
                  </a:cubicBezTo>
                  <a:cubicBezTo>
                    <a:pt x="256987" y="1301788"/>
                    <a:pt x="256987" y="1291231"/>
                    <a:pt x="256987" y="1280673"/>
                  </a:cubicBezTo>
                  <a:cubicBezTo>
                    <a:pt x="278109" y="1301788"/>
                    <a:pt x="256987" y="1259559"/>
                    <a:pt x="281630" y="1266597"/>
                  </a:cubicBezTo>
                  <a:cubicBezTo>
                    <a:pt x="285150" y="1249001"/>
                    <a:pt x="253467" y="1270116"/>
                    <a:pt x="264028" y="1245482"/>
                  </a:cubicBezTo>
                  <a:cubicBezTo>
                    <a:pt x="256987" y="1263078"/>
                    <a:pt x="214743" y="1241963"/>
                    <a:pt x="211222" y="1259559"/>
                  </a:cubicBezTo>
                  <a:cubicBezTo>
                    <a:pt x="200661" y="1263078"/>
                    <a:pt x="207702" y="1249001"/>
                    <a:pt x="204181" y="1245482"/>
                  </a:cubicBezTo>
                  <a:cubicBezTo>
                    <a:pt x="193620" y="1241963"/>
                    <a:pt x="176018" y="1252520"/>
                    <a:pt x="165457" y="1245482"/>
                  </a:cubicBezTo>
                  <a:cubicBezTo>
                    <a:pt x="172498" y="1231405"/>
                    <a:pt x="154896" y="1238444"/>
                    <a:pt x="151376" y="1234924"/>
                  </a:cubicBezTo>
                  <a:cubicBezTo>
                    <a:pt x="147855" y="1227886"/>
                    <a:pt x="154896" y="1224367"/>
                    <a:pt x="158417" y="1227886"/>
                  </a:cubicBezTo>
                  <a:cubicBezTo>
                    <a:pt x="144335" y="1210290"/>
                    <a:pt x="133774" y="1213810"/>
                    <a:pt x="123213" y="1192695"/>
                  </a:cubicBezTo>
                  <a:cubicBezTo>
                    <a:pt x="116172" y="1203252"/>
                    <a:pt x="95050" y="1199733"/>
                    <a:pt x="77448" y="1199733"/>
                  </a:cubicBezTo>
                  <a:cubicBezTo>
                    <a:pt x="77448" y="1192695"/>
                    <a:pt x="80968" y="1189175"/>
                    <a:pt x="84489" y="1189175"/>
                  </a:cubicBezTo>
                  <a:cubicBezTo>
                    <a:pt x="80968" y="1175099"/>
                    <a:pt x="59846" y="1178618"/>
                    <a:pt x="66887" y="1153984"/>
                  </a:cubicBezTo>
                  <a:cubicBezTo>
                    <a:pt x="63366" y="1146946"/>
                    <a:pt x="52805" y="1139907"/>
                    <a:pt x="52805" y="1146946"/>
                  </a:cubicBezTo>
                  <a:cubicBezTo>
                    <a:pt x="35203" y="1146946"/>
                    <a:pt x="49285" y="1129350"/>
                    <a:pt x="52805" y="1122312"/>
                  </a:cubicBezTo>
                  <a:cubicBezTo>
                    <a:pt x="52805" y="1118793"/>
                    <a:pt x="49285" y="1111754"/>
                    <a:pt x="52805" y="1108235"/>
                  </a:cubicBezTo>
                  <a:cubicBezTo>
                    <a:pt x="52805" y="1108235"/>
                    <a:pt x="63366" y="1111754"/>
                    <a:pt x="66887" y="1108235"/>
                  </a:cubicBezTo>
                  <a:cubicBezTo>
                    <a:pt x="70407" y="1104716"/>
                    <a:pt x="66887" y="1094158"/>
                    <a:pt x="70407" y="1090639"/>
                  </a:cubicBezTo>
                  <a:cubicBezTo>
                    <a:pt x="88009" y="1087120"/>
                    <a:pt x="112652" y="1083601"/>
                    <a:pt x="123213" y="1076563"/>
                  </a:cubicBezTo>
                  <a:cubicBezTo>
                    <a:pt x="133774" y="1069524"/>
                    <a:pt x="140815" y="1073044"/>
                    <a:pt x="151376" y="1069524"/>
                  </a:cubicBezTo>
                  <a:cubicBezTo>
                    <a:pt x="161937" y="1066005"/>
                    <a:pt x="140815" y="1051929"/>
                    <a:pt x="176018" y="1055448"/>
                  </a:cubicBezTo>
                  <a:cubicBezTo>
                    <a:pt x="172498" y="1041371"/>
                    <a:pt x="172498" y="1027295"/>
                    <a:pt x="165457" y="1002661"/>
                  </a:cubicBezTo>
                  <a:cubicBezTo>
                    <a:pt x="151376" y="988584"/>
                    <a:pt x="112652" y="1027295"/>
                    <a:pt x="98570" y="1009699"/>
                  </a:cubicBezTo>
                  <a:cubicBezTo>
                    <a:pt x="88009" y="999141"/>
                    <a:pt x="95050" y="1016737"/>
                    <a:pt x="70407" y="1016737"/>
                  </a:cubicBezTo>
                  <a:cubicBezTo>
                    <a:pt x="66887" y="1006180"/>
                    <a:pt x="42244" y="1013218"/>
                    <a:pt x="24642" y="1002661"/>
                  </a:cubicBezTo>
                  <a:cubicBezTo>
                    <a:pt x="24642" y="1002661"/>
                    <a:pt x="38724" y="992103"/>
                    <a:pt x="24642" y="992103"/>
                  </a:cubicBezTo>
                  <a:cubicBezTo>
                    <a:pt x="14081" y="988584"/>
                    <a:pt x="3520" y="985065"/>
                    <a:pt x="0" y="963950"/>
                  </a:cubicBezTo>
                  <a:cubicBezTo>
                    <a:pt x="38724" y="967469"/>
                    <a:pt x="-7041" y="946354"/>
                    <a:pt x="38724" y="949873"/>
                  </a:cubicBezTo>
                  <a:cubicBezTo>
                    <a:pt x="45764" y="949873"/>
                    <a:pt x="42244" y="946354"/>
                    <a:pt x="38724" y="946354"/>
                  </a:cubicBezTo>
                  <a:cubicBezTo>
                    <a:pt x="42244" y="932278"/>
                    <a:pt x="52805" y="946354"/>
                    <a:pt x="52805" y="946354"/>
                  </a:cubicBezTo>
                  <a:cubicBezTo>
                    <a:pt x="63366" y="946354"/>
                    <a:pt x="66887" y="935797"/>
                    <a:pt x="77448" y="939316"/>
                  </a:cubicBezTo>
                  <a:cubicBezTo>
                    <a:pt x="80968" y="939316"/>
                    <a:pt x="84489" y="949873"/>
                    <a:pt x="91529" y="949873"/>
                  </a:cubicBezTo>
                  <a:cubicBezTo>
                    <a:pt x="105611" y="953392"/>
                    <a:pt x="119692" y="946354"/>
                    <a:pt x="137294" y="949873"/>
                  </a:cubicBezTo>
                  <a:cubicBezTo>
                    <a:pt x="147855" y="953392"/>
                    <a:pt x="147855" y="956912"/>
                    <a:pt x="158417" y="949873"/>
                  </a:cubicBezTo>
                  <a:cubicBezTo>
                    <a:pt x="165457" y="949873"/>
                    <a:pt x="158417" y="946354"/>
                    <a:pt x="158417" y="939316"/>
                  </a:cubicBezTo>
                  <a:cubicBezTo>
                    <a:pt x="165457" y="939316"/>
                    <a:pt x="168978" y="935797"/>
                    <a:pt x="168978" y="932278"/>
                  </a:cubicBezTo>
                  <a:cubicBezTo>
                    <a:pt x="172498" y="914682"/>
                    <a:pt x="140815" y="935797"/>
                    <a:pt x="151376" y="911163"/>
                  </a:cubicBezTo>
                  <a:cubicBezTo>
                    <a:pt x="133774" y="907643"/>
                    <a:pt x="116172" y="904124"/>
                    <a:pt x="98570" y="900605"/>
                  </a:cubicBezTo>
                  <a:cubicBezTo>
                    <a:pt x="105611" y="886529"/>
                    <a:pt x="105611" y="890048"/>
                    <a:pt x="91529" y="879490"/>
                  </a:cubicBezTo>
                  <a:cubicBezTo>
                    <a:pt x="88009" y="879490"/>
                    <a:pt x="88009" y="872452"/>
                    <a:pt x="84489" y="872452"/>
                  </a:cubicBezTo>
                  <a:cubicBezTo>
                    <a:pt x="80968" y="868933"/>
                    <a:pt x="66887" y="872452"/>
                    <a:pt x="59846" y="865414"/>
                  </a:cubicBezTo>
                  <a:cubicBezTo>
                    <a:pt x="59846" y="865414"/>
                    <a:pt x="70407" y="844299"/>
                    <a:pt x="59846" y="847818"/>
                  </a:cubicBezTo>
                  <a:cubicBezTo>
                    <a:pt x="56326" y="847818"/>
                    <a:pt x="59846" y="854856"/>
                    <a:pt x="52805" y="854856"/>
                  </a:cubicBezTo>
                  <a:cubicBezTo>
                    <a:pt x="45764" y="851337"/>
                    <a:pt x="42244" y="844299"/>
                    <a:pt x="31683" y="847818"/>
                  </a:cubicBezTo>
                  <a:cubicBezTo>
                    <a:pt x="45764" y="826703"/>
                    <a:pt x="73927" y="823184"/>
                    <a:pt x="98570" y="812626"/>
                  </a:cubicBezTo>
                  <a:cubicBezTo>
                    <a:pt x="91529" y="791512"/>
                    <a:pt x="116172" y="791512"/>
                    <a:pt x="123213" y="780954"/>
                  </a:cubicBezTo>
                  <a:cubicBezTo>
                    <a:pt x="130253" y="773916"/>
                    <a:pt x="123213" y="759839"/>
                    <a:pt x="130253" y="756320"/>
                  </a:cubicBezTo>
                  <a:cubicBezTo>
                    <a:pt x="147855" y="770397"/>
                    <a:pt x="147855" y="759839"/>
                    <a:pt x="176018" y="759839"/>
                  </a:cubicBezTo>
                  <a:cubicBezTo>
                    <a:pt x="190100" y="742243"/>
                    <a:pt x="211222" y="728167"/>
                    <a:pt x="249946" y="735205"/>
                  </a:cubicBezTo>
                  <a:cubicBezTo>
                    <a:pt x="256987" y="738724"/>
                    <a:pt x="253467" y="724648"/>
                    <a:pt x="256987" y="721129"/>
                  </a:cubicBezTo>
                  <a:cubicBezTo>
                    <a:pt x="267548" y="714090"/>
                    <a:pt x="292191" y="728167"/>
                    <a:pt x="295711" y="710571"/>
                  </a:cubicBezTo>
                  <a:cubicBezTo>
                    <a:pt x="302752" y="707052"/>
                    <a:pt x="306272" y="721129"/>
                    <a:pt x="309793" y="721129"/>
                  </a:cubicBezTo>
                  <a:cubicBezTo>
                    <a:pt x="320354" y="724648"/>
                    <a:pt x="330915" y="717609"/>
                    <a:pt x="327395" y="735205"/>
                  </a:cubicBezTo>
                  <a:cubicBezTo>
                    <a:pt x="355558" y="735205"/>
                    <a:pt x="383722" y="735205"/>
                    <a:pt x="411885" y="735205"/>
                  </a:cubicBezTo>
                  <a:cubicBezTo>
                    <a:pt x="383722" y="763358"/>
                    <a:pt x="457649" y="724648"/>
                    <a:pt x="433006" y="756320"/>
                  </a:cubicBezTo>
                  <a:cubicBezTo>
                    <a:pt x="447088" y="756320"/>
                    <a:pt x="457649" y="752801"/>
                    <a:pt x="457649" y="742243"/>
                  </a:cubicBezTo>
                  <a:cubicBezTo>
                    <a:pt x="471731" y="756320"/>
                    <a:pt x="499894" y="749282"/>
                    <a:pt x="517495" y="756320"/>
                  </a:cubicBezTo>
                  <a:cubicBezTo>
                    <a:pt x="521015" y="756320"/>
                    <a:pt x="517495" y="759839"/>
                    <a:pt x="524537" y="759839"/>
                  </a:cubicBezTo>
                  <a:cubicBezTo>
                    <a:pt x="531577" y="759839"/>
                    <a:pt x="531577" y="766877"/>
                    <a:pt x="538618" y="766877"/>
                  </a:cubicBezTo>
                  <a:cubicBezTo>
                    <a:pt x="556220" y="770397"/>
                    <a:pt x="559740" y="756320"/>
                    <a:pt x="570301" y="766877"/>
                  </a:cubicBezTo>
                  <a:cubicBezTo>
                    <a:pt x="573821" y="770397"/>
                    <a:pt x="647750" y="770397"/>
                    <a:pt x="654790" y="773916"/>
                  </a:cubicBezTo>
                  <a:cubicBezTo>
                    <a:pt x="665351" y="780954"/>
                    <a:pt x="704076" y="784473"/>
                    <a:pt x="728718" y="787992"/>
                  </a:cubicBezTo>
                  <a:cubicBezTo>
                    <a:pt x="735759" y="795031"/>
                    <a:pt x="746320" y="802069"/>
                    <a:pt x="746320" y="812626"/>
                  </a:cubicBezTo>
                  <a:cubicBezTo>
                    <a:pt x="770962" y="816146"/>
                    <a:pt x="781524" y="830222"/>
                    <a:pt x="799125" y="819665"/>
                  </a:cubicBezTo>
                  <a:cubicBezTo>
                    <a:pt x="802646" y="840780"/>
                    <a:pt x="834329" y="830222"/>
                    <a:pt x="851931" y="833741"/>
                  </a:cubicBezTo>
                  <a:cubicBezTo>
                    <a:pt x="851931" y="826703"/>
                    <a:pt x="844891" y="826703"/>
                    <a:pt x="841370" y="826703"/>
                  </a:cubicBezTo>
                  <a:cubicBezTo>
                    <a:pt x="851931" y="812626"/>
                    <a:pt x="869534" y="798550"/>
                    <a:pt x="890655" y="795031"/>
                  </a:cubicBezTo>
                  <a:cubicBezTo>
                    <a:pt x="890655" y="805588"/>
                    <a:pt x="897697" y="809107"/>
                    <a:pt x="897697" y="802069"/>
                  </a:cubicBezTo>
                  <a:cubicBezTo>
                    <a:pt x="904737" y="802069"/>
                    <a:pt x="904737" y="812626"/>
                    <a:pt x="911778" y="812626"/>
                  </a:cubicBezTo>
                  <a:cubicBezTo>
                    <a:pt x="925860" y="816146"/>
                    <a:pt x="925860" y="805588"/>
                    <a:pt x="925860" y="795031"/>
                  </a:cubicBezTo>
                  <a:cubicBezTo>
                    <a:pt x="939941" y="791512"/>
                    <a:pt x="943461" y="798550"/>
                    <a:pt x="950502" y="802069"/>
                  </a:cubicBezTo>
                  <a:cubicBezTo>
                    <a:pt x="957543" y="795031"/>
                    <a:pt x="950502" y="784473"/>
                    <a:pt x="964583" y="773916"/>
                  </a:cubicBezTo>
                  <a:cubicBezTo>
                    <a:pt x="975144" y="773916"/>
                    <a:pt x="982186" y="784473"/>
                    <a:pt x="985706" y="773916"/>
                  </a:cubicBezTo>
                  <a:cubicBezTo>
                    <a:pt x="996267" y="777435"/>
                    <a:pt x="989226" y="787992"/>
                    <a:pt x="978665" y="787992"/>
                  </a:cubicBezTo>
                  <a:cubicBezTo>
                    <a:pt x="985706" y="805588"/>
                    <a:pt x="1031470" y="770397"/>
                    <a:pt x="1042032" y="795031"/>
                  </a:cubicBezTo>
                  <a:cubicBezTo>
                    <a:pt x="1063154" y="795031"/>
                    <a:pt x="1027950" y="773916"/>
                    <a:pt x="1049072" y="773916"/>
                  </a:cubicBezTo>
                  <a:cubicBezTo>
                    <a:pt x="1052593" y="766877"/>
                    <a:pt x="1059633" y="759839"/>
                    <a:pt x="1070195" y="759839"/>
                  </a:cubicBezTo>
                  <a:cubicBezTo>
                    <a:pt x="1070195" y="766877"/>
                    <a:pt x="1070195" y="773916"/>
                    <a:pt x="1070195" y="780954"/>
                  </a:cubicBezTo>
                  <a:cubicBezTo>
                    <a:pt x="1084276" y="766877"/>
                    <a:pt x="1087796" y="791512"/>
                    <a:pt x="1101878" y="795031"/>
                  </a:cubicBezTo>
                  <a:cubicBezTo>
                    <a:pt x="1123001" y="795031"/>
                    <a:pt x="1137082" y="791512"/>
                    <a:pt x="1140602" y="780954"/>
                  </a:cubicBezTo>
                  <a:cubicBezTo>
                    <a:pt x="1151164" y="787992"/>
                    <a:pt x="1168765" y="787992"/>
                    <a:pt x="1161725" y="805588"/>
                  </a:cubicBezTo>
                  <a:cubicBezTo>
                    <a:pt x="1175806" y="802069"/>
                    <a:pt x="1193408" y="798550"/>
                    <a:pt x="1193408" y="780954"/>
                  </a:cubicBezTo>
                  <a:cubicBezTo>
                    <a:pt x="1211010" y="791512"/>
                    <a:pt x="1218051" y="777435"/>
                    <a:pt x="1232132" y="795031"/>
                  </a:cubicBezTo>
                  <a:cubicBezTo>
                    <a:pt x="1249734" y="795031"/>
                    <a:pt x="1263815" y="795031"/>
                    <a:pt x="1277897" y="795031"/>
                  </a:cubicBezTo>
                  <a:cubicBezTo>
                    <a:pt x="1281417" y="795031"/>
                    <a:pt x="1270856" y="805588"/>
                    <a:pt x="1274377" y="805588"/>
                  </a:cubicBezTo>
                  <a:cubicBezTo>
                    <a:pt x="1270856" y="805588"/>
                    <a:pt x="1291978" y="812626"/>
                    <a:pt x="1284937" y="812626"/>
                  </a:cubicBezTo>
                  <a:cubicBezTo>
                    <a:pt x="1291978" y="816146"/>
                    <a:pt x="1295499" y="805588"/>
                    <a:pt x="1306060" y="805588"/>
                  </a:cubicBezTo>
                  <a:cubicBezTo>
                    <a:pt x="1306060" y="809107"/>
                    <a:pt x="1306060" y="819665"/>
                    <a:pt x="1306060" y="819665"/>
                  </a:cubicBezTo>
                  <a:cubicBezTo>
                    <a:pt x="1323662" y="830222"/>
                    <a:pt x="1351825" y="816146"/>
                    <a:pt x="1372947" y="819665"/>
                  </a:cubicBezTo>
                  <a:cubicBezTo>
                    <a:pt x="1372947" y="826703"/>
                    <a:pt x="1383508" y="826703"/>
                    <a:pt x="1390549" y="826703"/>
                  </a:cubicBezTo>
                  <a:cubicBezTo>
                    <a:pt x="1379988" y="851337"/>
                    <a:pt x="1415192" y="830222"/>
                    <a:pt x="1411671" y="847818"/>
                  </a:cubicBezTo>
                  <a:cubicBezTo>
                    <a:pt x="1415192" y="861895"/>
                    <a:pt x="1397589" y="854856"/>
                    <a:pt x="1397589" y="865414"/>
                  </a:cubicBezTo>
                  <a:cubicBezTo>
                    <a:pt x="1394069" y="875971"/>
                    <a:pt x="1404630" y="879490"/>
                    <a:pt x="1404630" y="886529"/>
                  </a:cubicBezTo>
                  <a:cubicBezTo>
                    <a:pt x="1475038" y="879490"/>
                    <a:pt x="1534885" y="875971"/>
                    <a:pt x="1587690" y="900605"/>
                  </a:cubicBezTo>
                  <a:cubicBezTo>
                    <a:pt x="1584170" y="904124"/>
                    <a:pt x="1580650" y="911163"/>
                    <a:pt x="1580650" y="918201"/>
                  </a:cubicBezTo>
                  <a:cubicBezTo>
                    <a:pt x="1594731" y="918201"/>
                    <a:pt x="1594731" y="911163"/>
                    <a:pt x="1608813" y="911163"/>
                  </a:cubicBezTo>
                  <a:cubicBezTo>
                    <a:pt x="1601771" y="890048"/>
                    <a:pt x="1605292" y="897086"/>
                    <a:pt x="1601771" y="872452"/>
                  </a:cubicBezTo>
                  <a:cubicBezTo>
                    <a:pt x="1605292" y="861895"/>
                    <a:pt x="1654577" y="861895"/>
                    <a:pt x="1640496" y="854856"/>
                  </a:cubicBezTo>
                  <a:cubicBezTo>
                    <a:pt x="1644016" y="840780"/>
                    <a:pt x="1651057" y="851337"/>
                    <a:pt x="1661618" y="854856"/>
                  </a:cubicBezTo>
                  <a:cubicBezTo>
                    <a:pt x="1661618" y="861895"/>
                    <a:pt x="1672179" y="858375"/>
                    <a:pt x="1672179" y="865414"/>
                  </a:cubicBezTo>
                  <a:cubicBezTo>
                    <a:pt x="1700342" y="872452"/>
                    <a:pt x="1717944" y="861895"/>
                    <a:pt x="1739066" y="865414"/>
                  </a:cubicBezTo>
                  <a:cubicBezTo>
                    <a:pt x="1739066" y="865414"/>
                    <a:pt x="1739066" y="872452"/>
                    <a:pt x="1746107" y="872452"/>
                  </a:cubicBezTo>
                  <a:cubicBezTo>
                    <a:pt x="1749627" y="872452"/>
                    <a:pt x="1753148" y="879490"/>
                    <a:pt x="1760189" y="879490"/>
                  </a:cubicBezTo>
                  <a:cubicBezTo>
                    <a:pt x="1781311" y="879490"/>
                    <a:pt x="1802433" y="865414"/>
                    <a:pt x="1837638" y="872452"/>
                  </a:cubicBezTo>
                  <a:cubicBezTo>
                    <a:pt x="1855239" y="858375"/>
                    <a:pt x="1851719" y="847818"/>
                    <a:pt x="1858759" y="833741"/>
                  </a:cubicBezTo>
                  <a:cubicBezTo>
                    <a:pt x="1851719" y="812626"/>
                    <a:pt x="1834116" y="819665"/>
                    <a:pt x="1830596" y="812626"/>
                  </a:cubicBezTo>
                  <a:cubicBezTo>
                    <a:pt x="1834116" y="780954"/>
                    <a:pt x="1893964" y="798550"/>
                    <a:pt x="1908045" y="805588"/>
                  </a:cubicBezTo>
                  <a:cubicBezTo>
                    <a:pt x="1908045" y="816146"/>
                    <a:pt x="1901004" y="819665"/>
                    <a:pt x="1890442" y="819665"/>
                  </a:cubicBezTo>
                  <a:cubicBezTo>
                    <a:pt x="1904524" y="833741"/>
                    <a:pt x="1890442" y="837261"/>
                    <a:pt x="1883402" y="847818"/>
                  </a:cubicBezTo>
                  <a:cubicBezTo>
                    <a:pt x="1879882" y="861895"/>
                    <a:pt x="1893964" y="858375"/>
                    <a:pt x="1904524" y="858375"/>
                  </a:cubicBezTo>
                  <a:cubicBezTo>
                    <a:pt x="1893964" y="879490"/>
                    <a:pt x="1908045" y="883009"/>
                    <a:pt x="1897484" y="900605"/>
                  </a:cubicBezTo>
                  <a:cubicBezTo>
                    <a:pt x="1915085" y="911163"/>
                    <a:pt x="1929167" y="868933"/>
                    <a:pt x="1922127" y="872452"/>
                  </a:cubicBezTo>
                  <a:cubicBezTo>
                    <a:pt x="1925647" y="868933"/>
                    <a:pt x="1943248" y="890048"/>
                    <a:pt x="1936208" y="858375"/>
                  </a:cubicBezTo>
                  <a:cubicBezTo>
                    <a:pt x="1964371" y="865414"/>
                    <a:pt x="1957330" y="833741"/>
                    <a:pt x="1974931" y="826703"/>
                  </a:cubicBezTo>
                  <a:cubicBezTo>
                    <a:pt x="1967891" y="809107"/>
                    <a:pt x="1957330" y="795031"/>
                    <a:pt x="1929167" y="795031"/>
                  </a:cubicBezTo>
                  <a:cubicBezTo>
                    <a:pt x="1943248" y="784473"/>
                    <a:pt x="1915085" y="766877"/>
                    <a:pt x="1897484" y="759839"/>
                  </a:cubicBezTo>
                  <a:cubicBezTo>
                    <a:pt x="1897484" y="752801"/>
                    <a:pt x="1897484" y="742243"/>
                    <a:pt x="1890442" y="742243"/>
                  </a:cubicBezTo>
                  <a:cubicBezTo>
                    <a:pt x="1890442" y="728167"/>
                    <a:pt x="1908045" y="721129"/>
                    <a:pt x="1908045" y="710571"/>
                  </a:cubicBezTo>
                  <a:cubicBezTo>
                    <a:pt x="1908045" y="707052"/>
                    <a:pt x="1925647" y="700014"/>
                    <a:pt x="1922127" y="696495"/>
                  </a:cubicBezTo>
                  <a:cubicBezTo>
                    <a:pt x="1904524" y="678899"/>
                    <a:pt x="1946768" y="700014"/>
                    <a:pt x="1929167" y="682418"/>
                  </a:cubicBezTo>
                  <a:cubicBezTo>
                    <a:pt x="1929167" y="677139"/>
                    <a:pt x="1930267" y="674940"/>
                    <a:pt x="1931973" y="674610"/>
                  </a:cubicBezTo>
                  <a:close/>
                  <a:moveTo>
                    <a:pt x="1411968" y="605552"/>
                  </a:moveTo>
                  <a:cubicBezTo>
                    <a:pt x="1411968" y="612597"/>
                    <a:pt x="1419012" y="609074"/>
                    <a:pt x="1422534" y="612597"/>
                  </a:cubicBezTo>
                  <a:cubicBezTo>
                    <a:pt x="1422534" y="626687"/>
                    <a:pt x="1411968" y="637254"/>
                    <a:pt x="1436623" y="637254"/>
                  </a:cubicBezTo>
                  <a:cubicBezTo>
                    <a:pt x="1436623" y="644299"/>
                    <a:pt x="1429579" y="640777"/>
                    <a:pt x="1422534" y="644299"/>
                  </a:cubicBezTo>
                  <a:cubicBezTo>
                    <a:pt x="1422534" y="647822"/>
                    <a:pt x="1433101" y="651344"/>
                    <a:pt x="1436623" y="651344"/>
                  </a:cubicBezTo>
                  <a:cubicBezTo>
                    <a:pt x="1443666" y="647822"/>
                    <a:pt x="1440144" y="637254"/>
                    <a:pt x="1443666" y="637254"/>
                  </a:cubicBezTo>
                  <a:cubicBezTo>
                    <a:pt x="1457755" y="630209"/>
                    <a:pt x="1468320" y="633732"/>
                    <a:pt x="1482408" y="630209"/>
                  </a:cubicBezTo>
                  <a:cubicBezTo>
                    <a:pt x="1489452" y="640777"/>
                    <a:pt x="1503541" y="644299"/>
                    <a:pt x="1503541" y="661912"/>
                  </a:cubicBezTo>
                  <a:cubicBezTo>
                    <a:pt x="1517629" y="661912"/>
                    <a:pt x="1510584" y="644299"/>
                    <a:pt x="1528194" y="651344"/>
                  </a:cubicBezTo>
                  <a:cubicBezTo>
                    <a:pt x="1535239" y="644299"/>
                    <a:pt x="1542283" y="637254"/>
                    <a:pt x="1549327" y="630209"/>
                  </a:cubicBezTo>
                  <a:cubicBezTo>
                    <a:pt x="1552848" y="633732"/>
                    <a:pt x="1559893" y="637254"/>
                    <a:pt x="1570459" y="637254"/>
                  </a:cubicBezTo>
                  <a:cubicBezTo>
                    <a:pt x="1573981" y="647822"/>
                    <a:pt x="1570459" y="654867"/>
                    <a:pt x="1573981" y="661912"/>
                  </a:cubicBezTo>
                  <a:cubicBezTo>
                    <a:pt x="1577504" y="672479"/>
                    <a:pt x="1595113" y="672479"/>
                    <a:pt x="1588069" y="690092"/>
                  </a:cubicBezTo>
                  <a:cubicBezTo>
                    <a:pt x="1602158" y="686569"/>
                    <a:pt x="1602158" y="672479"/>
                    <a:pt x="1616245" y="668957"/>
                  </a:cubicBezTo>
                  <a:cubicBezTo>
                    <a:pt x="1612723" y="661912"/>
                    <a:pt x="1598636" y="661912"/>
                    <a:pt x="1595113" y="658389"/>
                  </a:cubicBezTo>
                  <a:cubicBezTo>
                    <a:pt x="1588069" y="644299"/>
                    <a:pt x="1598636" y="633732"/>
                    <a:pt x="1595113" y="616119"/>
                  </a:cubicBezTo>
                  <a:cubicBezTo>
                    <a:pt x="1605679" y="619642"/>
                    <a:pt x="1609201" y="609074"/>
                    <a:pt x="1619768" y="612597"/>
                  </a:cubicBezTo>
                  <a:cubicBezTo>
                    <a:pt x="1623289" y="623164"/>
                    <a:pt x="1637377" y="640777"/>
                    <a:pt x="1647944" y="658389"/>
                  </a:cubicBezTo>
                  <a:cubicBezTo>
                    <a:pt x="1647944" y="658389"/>
                    <a:pt x="1662032" y="686569"/>
                    <a:pt x="1665554" y="668957"/>
                  </a:cubicBezTo>
                  <a:cubicBezTo>
                    <a:pt x="1676120" y="672479"/>
                    <a:pt x="1669075" y="690092"/>
                    <a:pt x="1679642" y="690092"/>
                  </a:cubicBezTo>
                  <a:cubicBezTo>
                    <a:pt x="1679642" y="700659"/>
                    <a:pt x="1679642" y="707704"/>
                    <a:pt x="1672598" y="711227"/>
                  </a:cubicBezTo>
                  <a:cubicBezTo>
                    <a:pt x="1676120" y="721794"/>
                    <a:pt x="1700774" y="714749"/>
                    <a:pt x="1693730" y="735885"/>
                  </a:cubicBezTo>
                  <a:cubicBezTo>
                    <a:pt x="1718384" y="721794"/>
                    <a:pt x="1718384" y="746452"/>
                    <a:pt x="1753604" y="742930"/>
                  </a:cubicBezTo>
                  <a:cubicBezTo>
                    <a:pt x="1739516" y="767587"/>
                    <a:pt x="1767693" y="757020"/>
                    <a:pt x="1771215" y="760542"/>
                  </a:cubicBezTo>
                  <a:cubicBezTo>
                    <a:pt x="1774736" y="764065"/>
                    <a:pt x="1760648" y="781677"/>
                    <a:pt x="1778258" y="774632"/>
                  </a:cubicBezTo>
                  <a:cubicBezTo>
                    <a:pt x="1767693" y="806335"/>
                    <a:pt x="1753604" y="767587"/>
                    <a:pt x="1725428" y="774632"/>
                  </a:cubicBezTo>
                  <a:cubicBezTo>
                    <a:pt x="1718384" y="799290"/>
                    <a:pt x="1750082" y="792245"/>
                    <a:pt x="1739516" y="820425"/>
                  </a:cubicBezTo>
                  <a:cubicBezTo>
                    <a:pt x="1714862" y="827470"/>
                    <a:pt x="1686686" y="834515"/>
                    <a:pt x="1665554" y="820425"/>
                  </a:cubicBezTo>
                  <a:cubicBezTo>
                    <a:pt x="1644422" y="806335"/>
                    <a:pt x="1602158" y="802812"/>
                    <a:pt x="1573981" y="820425"/>
                  </a:cubicBezTo>
                  <a:cubicBezTo>
                    <a:pt x="1566937" y="823947"/>
                    <a:pt x="1559893" y="820425"/>
                    <a:pt x="1542283" y="827470"/>
                  </a:cubicBezTo>
                  <a:cubicBezTo>
                    <a:pt x="1535239" y="830992"/>
                    <a:pt x="1535239" y="834515"/>
                    <a:pt x="1535239" y="841560"/>
                  </a:cubicBezTo>
                  <a:cubicBezTo>
                    <a:pt x="1517629" y="830992"/>
                    <a:pt x="1482408" y="848605"/>
                    <a:pt x="1450711" y="841560"/>
                  </a:cubicBezTo>
                  <a:cubicBezTo>
                    <a:pt x="1443666" y="827470"/>
                    <a:pt x="1433101" y="816902"/>
                    <a:pt x="1422534" y="802812"/>
                  </a:cubicBezTo>
                  <a:cubicBezTo>
                    <a:pt x="1404924" y="799290"/>
                    <a:pt x="1373226" y="809857"/>
                    <a:pt x="1373226" y="788722"/>
                  </a:cubicBezTo>
                  <a:cubicBezTo>
                    <a:pt x="1366182" y="788722"/>
                    <a:pt x="1366182" y="792245"/>
                    <a:pt x="1366182" y="795767"/>
                  </a:cubicBezTo>
                  <a:cubicBezTo>
                    <a:pt x="1355616" y="792245"/>
                    <a:pt x="1359138" y="781677"/>
                    <a:pt x="1366182" y="781677"/>
                  </a:cubicBezTo>
                  <a:cubicBezTo>
                    <a:pt x="1366182" y="767587"/>
                    <a:pt x="1345049" y="781677"/>
                    <a:pt x="1345049" y="788722"/>
                  </a:cubicBezTo>
                  <a:cubicBezTo>
                    <a:pt x="1330962" y="788722"/>
                    <a:pt x="1348572" y="771110"/>
                    <a:pt x="1352094" y="767587"/>
                  </a:cubicBezTo>
                  <a:cubicBezTo>
                    <a:pt x="1352094" y="760542"/>
                    <a:pt x="1369704" y="764065"/>
                    <a:pt x="1376748" y="760542"/>
                  </a:cubicBezTo>
                  <a:cubicBezTo>
                    <a:pt x="1383791" y="760542"/>
                    <a:pt x="1383791" y="757020"/>
                    <a:pt x="1390836" y="757020"/>
                  </a:cubicBezTo>
                  <a:cubicBezTo>
                    <a:pt x="1415490" y="753497"/>
                    <a:pt x="1447188" y="764065"/>
                    <a:pt x="1464798" y="749975"/>
                  </a:cubicBezTo>
                  <a:cubicBezTo>
                    <a:pt x="1457755" y="732362"/>
                    <a:pt x="1415490" y="749975"/>
                    <a:pt x="1390836" y="742930"/>
                  </a:cubicBezTo>
                  <a:cubicBezTo>
                    <a:pt x="1387314" y="742930"/>
                    <a:pt x="1383791" y="735885"/>
                    <a:pt x="1383791" y="735885"/>
                  </a:cubicBezTo>
                  <a:cubicBezTo>
                    <a:pt x="1380269" y="735885"/>
                    <a:pt x="1373226" y="742930"/>
                    <a:pt x="1366182" y="742930"/>
                  </a:cubicBezTo>
                  <a:cubicBezTo>
                    <a:pt x="1352094" y="742930"/>
                    <a:pt x="1338005" y="732362"/>
                    <a:pt x="1327440" y="735885"/>
                  </a:cubicBezTo>
                  <a:cubicBezTo>
                    <a:pt x="1309829" y="714749"/>
                    <a:pt x="1359138" y="721794"/>
                    <a:pt x="1359138" y="711227"/>
                  </a:cubicBezTo>
                  <a:cubicBezTo>
                    <a:pt x="1359138" y="697137"/>
                    <a:pt x="1373226" y="707704"/>
                    <a:pt x="1376748" y="711227"/>
                  </a:cubicBezTo>
                  <a:cubicBezTo>
                    <a:pt x="1376748" y="672479"/>
                    <a:pt x="1338005" y="707704"/>
                    <a:pt x="1306308" y="697137"/>
                  </a:cubicBezTo>
                  <a:cubicBezTo>
                    <a:pt x="1292219" y="686569"/>
                    <a:pt x="1320395" y="676002"/>
                    <a:pt x="1292219" y="676002"/>
                  </a:cubicBezTo>
                  <a:cubicBezTo>
                    <a:pt x="1299263" y="665434"/>
                    <a:pt x="1299263" y="644299"/>
                    <a:pt x="1327440" y="651344"/>
                  </a:cubicBezTo>
                  <a:cubicBezTo>
                    <a:pt x="1334484" y="651344"/>
                    <a:pt x="1327440" y="640777"/>
                    <a:pt x="1327440" y="644299"/>
                  </a:cubicBezTo>
                  <a:cubicBezTo>
                    <a:pt x="1338005" y="626687"/>
                    <a:pt x="1366182" y="623164"/>
                    <a:pt x="1390836" y="616119"/>
                  </a:cubicBezTo>
                  <a:cubicBezTo>
                    <a:pt x="1397880" y="612597"/>
                    <a:pt x="1397880" y="602029"/>
                    <a:pt x="1411968" y="605552"/>
                  </a:cubicBezTo>
                  <a:close/>
                  <a:moveTo>
                    <a:pt x="2182821" y="584850"/>
                  </a:moveTo>
                  <a:cubicBezTo>
                    <a:pt x="2185464" y="585015"/>
                    <a:pt x="2188768" y="586774"/>
                    <a:pt x="2193175" y="591172"/>
                  </a:cubicBezTo>
                  <a:cubicBezTo>
                    <a:pt x="2189649" y="619321"/>
                    <a:pt x="2175551" y="598210"/>
                    <a:pt x="2164978" y="612284"/>
                  </a:cubicBezTo>
                  <a:cubicBezTo>
                    <a:pt x="2161452" y="615803"/>
                    <a:pt x="2179076" y="615803"/>
                    <a:pt x="2179076" y="615803"/>
                  </a:cubicBezTo>
                  <a:cubicBezTo>
                    <a:pt x="2175551" y="626359"/>
                    <a:pt x="2168503" y="626359"/>
                    <a:pt x="2164978" y="636915"/>
                  </a:cubicBezTo>
                  <a:cubicBezTo>
                    <a:pt x="2164978" y="647471"/>
                    <a:pt x="2172027" y="650989"/>
                    <a:pt x="2172027" y="658026"/>
                  </a:cubicBezTo>
                  <a:cubicBezTo>
                    <a:pt x="2175551" y="668582"/>
                    <a:pt x="2168503" y="689694"/>
                    <a:pt x="2186125" y="689694"/>
                  </a:cubicBezTo>
                  <a:cubicBezTo>
                    <a:pt x="2200224" y="686176"/>
                    <a:pt x="2186125" y="650989"/>
                    <a:pt x="2193175" y="636915"/>
                  </a:cubicBezTo>
                  <a:cubicBezTo>
                    <a:pt x="2224897" y="643952"/>
                    <a:pt x="2221371" y="619321"/>
                    <a:pt x="2231945" y="605247"/>
                  </a:cubicBezTo>
                  <a:cubicBezTo>
                    <a:pt x="2238995" y="619321"/>
                    <a:pt x="2256618" y="591172"/>
                    <a:pt x="2263667" y="612284"/>
                  </a:cubicBezTo>
                  <a:cubicBezTo>
                    <a:pt x="2277765" y="612284"/>
                    <a:pt x="2270716" y="591172"/>
                    <a:pt x="2291864" y="598210"/>
                  </a:cubicBezTo>
                  <a:cubicBezTo>
                    <a:pt x="2288340" y="622840"/>
                    <a:pt x="2305962" y="626359"/>
                    <a:pt x="2323585" y="629877"/>
                  </a:cubicBezTo>
                  <a:cubicBezTo>
                    <a:pt x="2316537" y="650989"/>
                    <a:pt x="2320061" y="647471"/>
                    <a:pt x="2330635" y="661545"/>
                  </a:cubicBezTo>
                  <a:cubicBezTo>
                    <a:pt x="2337684" y="654508"/>
                    <a:pt x="2344734" y="654508"/>
                    <a:pt x="2355307" y="661545"/>
                  </a:cubicBezTo>
                  <a:cubicBezTo>
                    <a:pt x="2369406" y="668582"/>
                    <a:pt x="2369406" y="654508"/>
                    <a:pt x="2376455" y="650989"/>
                  </a:cubicBezTo>
                  <a:cubicBezTo>
                    <a:pt x="2383504" y="647471"/>
                    <a:pt x="2394078" y="654508"/>
                    <a:pt x="2394078" y="643952"/>
                  </a:cubicBezTo>
                  <a:cubicBezTo>
                    <a:pt x="2415227" y="650989"/>
                    <a:pt x="2422275" y="650989"/>
                    <a:pt x="2439898" y="643952"/>
                  </a:cubicBezTo>
                  <a:cubicBezTo>
                    <a:pt x="2439898" y="658026"/>
                    <a:pt x="2457521" y="650989"/>
                    <a:pt x="2453997" y="650989"/>
                  </a:cubicBezTo>
                  <a:cubicBezTo>
                    <a:pt x="2461046" y="654508"/>
                    <a:pt x="2461046" y="665064"/>
                    <a:pt x="2468096" y="668582"/>
                  </a:cubicBezTo>
                  <a:cubicBezTo>
                    <a:pt x="2471620" y="672101"/>
                    <a:pt x="2482197" y="675620"/>
                    <a:pt x="2485721" y="675620"/>
                  </a:cubicBezTo>
                  <a:cubicBezTo>
                    <a:pt x="2489246" y="679138"/>
                    <a:pt x="2485721" y="682657"/>
                    <a:pt x="2492770" y="682657"/>
                  </a:cubicBezTo>
                  <a:cubicBezTo>
                    <a:pt x="2506869" y="682657"/>
                    <a:pt x="2489246" y="693213"/>
                    <a:pt x="2499820" y="703769"/>
                  </a:cubicBezTo>
                  <a:cubicBezTo>
                    <a:pt x="2503344" y="707287"/>
                    <a:pt x="2506869" y="693213"/>
                    <a:pt x="2506869" y="689694"/>
                  </a:cubicBezTo>
                  <a:cubicBezTo>
                    <a:pt x="2517443" y="696732"/>
                    <a:pt x="2517443" y="707287"/>
                    <a:pt x="2531541" y="710806"/>
                  </a:cubicBezTo>
                  <a:cubicBezTo>
                    <a:pt x="2545640" y="710806"/>
                    <a:pt x="2552689" y="703769"/>
                    <a:pt x="2566788" y="703769"/>
                  </a:cubicBezTo>
                  <a:cubicBezTo>
                    <a:pt x="2563263" y="728399"/>
                    <a:pt x="2605558" y="714325"/>
                    <a:pt x="2605558" y="735437"/>
                  </a:cubicBezTo>
                  <a:cubicBezTo>
                    <a:pt x="2612608" y="735437"/>
                    <a:pt x="2616132" y="735437"/>
                    <a:pt x="2619657" y="728399"/>
                  </a:cubicBezTo>
                  <a:cubicBezTo>
                    <a:pt x="2626706" y="731918"/>
                    <a:pt x="2630231" y="742474"/>
                    <a:pt x="2630231" y="756548"/>
                  </a:cubicBezTo>
                  <a:cubicBezTo>
                    <a:pt x="2637280" y="756548"/>
                    <a:pt x="2637280" y="753030"/>
                    <a:pt x="2637280" y="749511"/>
                  </a:cubicBezTo>
                  <a:cubicBezTo>
                    <a:pt x="2647854" y="756548"/>
                    <a:pt x="2654903" y="770623"/>
                    <a:pt x="2676051" y="767104"/>
                  </a:cubicBezTo>
                  <a:cubicBezTo>
                    <a:pt x="2672526" y="774142"/>
                    <a:pt x="2669002" y="781179"/>
                    <a:pt x="2676051" y="781179"/>
                  </a:cubicBezTo>
                  <a:cubicBezTo>
                    <a:pt x="2683100" y="791735"/>
                    <a:pt x="2658428" y="802291"/>
                    <a:pt x="2676051" y="805809"/>
                  </a:cubicBezTo>
                  <a:cubicBezTo>
                    <a:pt x="2669002" y="816365"/>
                    <a:pt x="2651379" y="816365"/>
                    <a:pt x="2651379" y="833959"/>
                  </a:cubicBezTo>
                  <a:cubicBezTo>
                    <a:pt x="2665477" y="858589"/>
                    <a:pt x="2697199" y="826921"/>
                    <a:pt x="2704248" y="855070"/>
                  </a:cubicBezTo>
                  <a:cubicBezTo>
                    <a:pt x="2711297" y="851552"/>
                    <a:pt x="2707773" y="844515"/>
                    <a:pt x="2711297" y="840996"/>
                  </a:cubicBezTo>
                  <a:cubicBezTo>
                    <a:pt x="2718347" y="840996"/>
                    <a:pt x="2714822" y="855070"/>
                    <a:pt x="2718347" y="858589"/>
                  </a:cubicBezTo>
                  <a:cubicBezTo>
                    <a:pt x="2718347" y="858589"/>
                    <a:pt x="2725396" y="872664"/>
                    <a:pt x="2725396" y="872664"/>
                  </a:cubicBezTo>
                  <a:cubicBezTo>
                    <a:pt x="2732445" y="872664"/>
                    <a:pt x="2739494" y="858589"/>
                    <a:pt x="2735970" y="886738"/>
                  </a:cubicBezTo>
                  <a:cubicBezTo>
                    <a:pt x="2753593" y="886738"/>
                    <a:pt x="2757117" y="876182"/>
                    <a:pt x="2774740" y="879701"/>
                  </a:cubicBezTo>
                  <a:cubicBezTo>
                    <a:pt x="2778265" y="883220"/>
                    <a:pt x="2781790" y="890257"/>
                    <a:pt x="2781790" y="900813"/>
                  </a:cubicBezTo>
                  <a:cubicBezTo>
                    <a:pt x="2795888" y="900813"/>
                    <a:pt x="2817036" y="893776"/>
                    <a:pt x="2809987" y="911369"/>
                  </a:cubicBezTo>
                  <a:cubicBezTo>
                    <a:pt x="2834659" y="900813"/>
                    <a:pt x="2820561" y="914887"/>
                    <a:pt x="2841708" y="918406"/>
                  </a:cubicBezTo>
                  <a:cubicBezTo>
                    <a:pt x="2852282" y="932481"/>
                    <a:pt x="2820561" y="939518"/>
                    <a:pt x="2824085" y="939518"/>
                  </a:cubicBezTo>
                  <a:cubicBezTo>
                    <a:pt x="2817036" y="943037"/>
                    <a:pt x="2827610" y="946555"/>
                    <a:pt x="2827610" y="946555"/>
                  </a:cubicBezTo>
                  <a:cubicBezTo>
                    <a:pt x="2813511" y="964148"/>
                    <a:pt x="2799413" y="960630"/>
                    <a:pt x="2788839" y="985260"/>
                  </a:cubicBezTo>
                  <a:cubicBezTo>
                    <a:pt x="2781790" y="985260"/>
                    <a:pt x="2778265" y="985260"/>
                    <a:pt x="2774740" y="992298"/>
                  </a:cubicBezTo>
                  <a:cubicBezTo>
                    <a:pt x="2771216" y="988779"/>
                    <a:pt x="2743019" y="988779"/>
                    <a:pt x="2743019" y="978223"/>
                  </a:cubicBezTo>
                  <a:cubicBezTo>
                    <a:pt x="2743019" y="964148"/>
                    <a:pt x="2711297" y="978223"/>
                    <a:pt x="2718347" y="950074"/>
                  </a:cubicBezTo>
                  <a:cubicBezTo>
                    <a:pt x="2704248" y="953592"/>
                    <a:pt x="2704248" y="946555"/>
                    <a:pt x="2704248" y="939518"/>
                  </a:cubicBezTo>
                  <a:cubicBezTo>
                    <a:pt x="2693674" y="939518"/>
                    <a:pt x="2686625" y="939518"/>
                    <a:pt x="2676051" y="939518"/>
                  </a:cubicBezTo>
                  <a:cubicBezTo>
                    <a:pt x="2661953" y="935999"/>
                    <a:pt x="2676051" y="960630"/>
                    <a:pt x="2672526" y="971186"/>
                  </a:cubicBezTo>
                  <a:cubicBezTo>
                    <a:pt x="2672526" y="985260"/>
                    <a:pt x="2690150" y="985260"/>
                    <a:pt x="2690150" y="999335"/>
                  </a:cubicBezTo>
                  <a:cubicBezTo>
                    <a:pt x="2704248" y="988779"/>
                    <a:pt x="2714822" y="1013409"/>
                    <a:pt x="2718347" y="999335"/>
                  </a:cubicBezTo>
                  <a:cubicBezTo>
                    <a:pt x="2725396" y="1006372"/>
                    <a:pt x="2728920" y="1020447"/>
                    <a:pt x="2728920" y="1038040"/>
                  </a:cubicBezTo>
                  <a:cubicBezTo>
                    <a:pt x="2728920" y="1045077"/>
                    <a:pt x="2743019" y="1041559"/>
                    <a:pt x="2743019" y="1045077"/>
                  </a:cubicBezTo>
                  <a:cubicBezTo>
                    <a:pt x="2753593" y="1059152"/>
                    <a:pt x="2735970" y="1090820"/>
                    <a:pt x="2735970" y="1101375"/>
                  </a:cubicBezTo>
                  <a:cubicBezTo>
                    <a:pt x="2721871" y="1108413"/>
                    <a:pt x="2728920" y="1094338"/>
                    <a:pt x="2725396" y="1090820"/>
                  </a:cubicBezTo>
                  <a:cubicBezTo>
                    <a:pt x="2714822" y="1083782"/>
                    <a:pt x="2693674" y="1087301"/>
                    <a:pt x="2690150" y="1069708"/>
                  </a:cubicBezTo>
                  <a:cubicBezTo>
                    <a:pt x="2665477" y="1073226"/>
                    <a:pt x="2669002" y="1048596"/>
                    <a:pt x="2637280" y="1055633"/>
                  </a:cubicBezTo>
                  <a:cubicBezTo>
                    <a:pt x="2640805" y="1069708"/>
                    <a:pt x="2661953" y="1059152"/>
                    <a:pt x="2665477" y="1069708"/>
                  </a:cubicBezTo>
                  <a:cubicBezTo>
                    <a:pt x="2640805" y="1090820"/>
                    <a:pt x="2686625" y="1080264"/>
                    <a:pt x="2665477" y="1090820"/>
                  </a:cubicBezTo>
                  <a:cubicBezTo>
                    <a:pt x="2665477" y="1097857"/>
                    <a:pt x="2683100" y="1097857"/>
                    <a:pt x="2690150" y="1101375"/>
                  </a:cubicBezTo>
                  <a:cubicBezTo>
                    <a:pt x="2693674" y="1104894"/>
                    <a:pt x="2690150" y="1108413"/>
                    <a:pt x="2697199" y="1108413"/>
                  </a:cubicBezTo>
                  <a:cubicBezTo>
                    <a:pt x="2707773" y="1108413"/>
                    <a:pt x="2711297" y="1111931"/>
                    <a:pt x="2711297" y="1122487"/>
                  </a:cubicBezTo>
                  <a:cubicBezTo>
                    <a:pt x="2690150" y="1126006"/>
                    <a:pt x="2679576" y="1118969"/>
                    <a:pt x="2665477" y="1108413"/>
                  </a:cubicBezTo>
                  <a:cubicBezTo>
                    <a:pt x="2654903" y="1104894"/>
                    <a:pt x="2637280" y="1104894"/>
                    <a:pt x="2626706" y="1094338"/>
                  </a:cubicBezTo>
                  <a:cubicBezTo>
                    <a:pt x="2616132" y="1090820"/>
                    <a:pt x="2602034" y="1083782"/>
                    <a:pt x="2591460" y="1083782"/>
                  </a:cubicBezTo>
                  <a:cubicBezTo>
                    <a:pt x="2584411" y="1083782"/>
                    <a:pt x="2584411" y="1073226"/>
                    <a:pt x="2580886" y="1069708"/>
                  </a:cubicBezTo>
                  <a:cubicBezTo>
                    <a:pt x="2570312" y="1066189"/>
                    <a:pt x="2559738" y="1069708"/>
                    <a:pt x="2552689" y="1062670"/>
                  </a:cubicBezTo>
                  <a:cubicBezTo>
                    <a:pt x="2545640" y="1059152"/>
                    <a:pt x="2552689" y="1048596"/>
                    <a:pt x="2545640" y="1045077"/>
                  </a:cubicBezTo>
                  <a:cubicBezTo>
                    <a:pt x="2542115" y="1038040"/>
                    <a:pt x="2528017" y="1045077"/>
                    <a:pt x="2531541" y="1031003"/>
                  </a:cubicBezTo>
                  <a:cubicBezTo>
                    <a:pt x="2503344" y="1031003"/>
                    <a:pt x="2503344" y="1002853"/>
                    <a:pt x="2485721" y="992298"/>
                  </a:cubicBezTo>
                  <a:cubicBezTo>
                    <a:pt x="2492770" y="988779"/>
                    <a:pt x="2485721" y="967667"/>
                    <a:pt x="2492770" y="957111"/>
                  </a:cubicBezTo>
                  <a:cubicBezTo>
                    <a:pt x="2496295" y="957111"/>
                    <a:pt x="2506869" y="960630"/>
                    <a:pt x="2506869" y="957111"/>
                  </a:cubicBezTo>
                  <a:cubicBezTo>
                    <a:pt x="2506869" y="953592"/>
                    <a:pt x="2496295" y="946555"/>
                    <a:pt x="2499820" y="939518"/>
                  </a:cubicBezTo>
                  <a:cubicBezTo>
                    <a:pt x="2499820" y="935999"/>
                    <a:pt x="2513918" y="939518"/>
                    <a:pt x="2513918" y="939518"/>
                  </a:cubicBezTo>
                  <a:cubicBezTo>
                    <a:pt x="2517443" y="935999"/>
                    <a:pt x="2510394" y="918406"/>
                    <a:pt x="2513918" y="911369"/>
                  </a:cubicBezTo>
                  <a:cubicBezTo>
                    <a:pt x="2513918" y="911369"/>
                    <a:pt x="2524492" y="914887"/>
                    <a:pt x="2528017" y="911369"/>
                  </a:cubicBezTo>
                  <a:cubicBezTo>
                    <a:pt x="2535066" y="904331"/>
                    <a:pt x="2524492" y="886738"/>
                    <a:pt x="2531541" y="879701"/>
                  </a:cubicBezTo>
                  <a:cubicBezTo>
                    <a:pt x="2531541" y="872664"/>
                    <a:pt x="2520967" y="872664"/>
                    <a:pt x="2513918" y="872664"/>
                  </a:cubicBezTo>
                  <a:cubicBezTo>
                    <a:pt x="2513918" y="862108"/>
                    <a:pt x="2513918" y="851552"/>
                    <a:pt x="2513918" y="840996"/>
                  </a:cubicBezTo>
                  <a:cubicBezTo>
                    <a:pt x="2506869" y="840996"/>
                    <a:pt x="2503344" y="840996"/>
                    <a:pt x="2499820" y="848033"/>
                  </a:cubicBezTo>
                  <a:cubicBezTo>
                    <a:pt x="2489246" y="840996"/>
                    <a:pt x="2496295" y="826921"/>
                    <a:pt x="2485721" y="819884"/>
                  </a:cubicBezTo>
                  <a:cubicBezTo>
                    <a:pt x="2485721" y="819884"/>
                    <a:pt x="2478672" y="826921"/>
                    <a:pt x="2475145" y="826921"/>
                  </a:cubicBezTo>
                  <a:cubicBezTo>
                    <a:pt x="2475145" y="826921"/>
                    <a:pt x="2468096" y="819884"/>
                    <a:pt x="2468096" y="819884"/>
                  </a:cubicBezTo>
                  <a:cubicBezTo>
                    <a:pt x="2464571" y="819884"/>
                    <a:pt x="2457521" y="809328"/>
                    <a:pt x="2453997" y="805809"/>
                  </a:cubicBezTo>
                  <a:cubicBezTo>
                    <a:pt x="2450472" y="805809"/>
                    <a:pt x="2446948" y="816365"/>
                    <a:pt x="2439898" y="812847"/>
                  </a:cubicBezTo>
                  <a:cubicBezTo>
                    <a:pt x="2439898" y="812847"/>
                    <a:pt x="2429324" y="798772"/>
                    <a:pt x="2415227" y="802291"/>
                  </a:cubicBezTo>
                  <a:cubicBezTo>
                    <a:pt x="2443423" y="770623"/>
                    <a:pt x="2379979" y="788216"/>
                    <a:pt x="2387030" y="756548"/>
                  </a:cubicBezTo>
                  <a:cubicBezTo>
                    <a:pt x="2372931" y="756548"/>
                    <a:pt x="2355307" y="756548"/>
                    <a:pt x="2355307" y="774142"/>
                  </a:cubicBezTo>
                  <a:cubicBezTo>
                    <a:pt x="2344734" y="781179"/>
                    <a:pt x="2337684" y="767104"/>
                    <a:pt x="2337684" y="767104"/>
                  </a:cubicBezTo>
                  <a:cubicBezTo>
                    <a:pt x="2330635" y="767104"/>
                    <a:pt x="2327111" y="774142"/>
                    <a:pt x="2316537" y="774142"/>
                  </a:cubicBezTo>
                  <a:cubicBezTo>
                    <a:pt x="2305962" y="774142"/>
                    <a:pt x="2302438" y="767104"/>
                    <a:pt x="2291864" y="767104"/>
                  </a:cubicBezTo>
                  <a:cubicBezTo>
                    <a:pt x="2277765" y="767104"/>
                    <a:pt x="2277765" y="774142"/>
                    <a:pt x="2263667" y="774142"/>
                  </a:cubicBezTo>
                  <a:cubicBezTo>
                    <a:pt x="2249568" y="774142"/>
                    <a:pt x="2246044" y="770623"/>
                    <a:pt x="2238995" y="767104"/>
                  </a:cubicBezTo>
                  <a:cubicBezTo>
                    <a:pt x="2207272" y="767104"/>
                    <a:pt x="2182601" y="770623"/>
                    <a:pt x="2150879" y="760067"/>
                  </a:cubicBezTo>
                  <a:cubicBezTo>
                    <a:pt x="2147354" y="760067"/>
                    <a:pt x="2140305" y="749511"/>
                    <a:pt x="2140305" y="749511"/>
                  </a:cubicBezTo>
                  <a:cubicBezTo>
                    <a:pt x="2126207" y="745993"/>
                    <a:pt x="2115633" y="753030"/>
                    <a:pt x="2119158" y="735437"/>
                  </a:cubicBezTo>
                  <a:cubicBezTo>
                    <a:pt x="2108583" y="735437"/>
                    <a:pt x="2087436" y="742474"/>
                    <a:pt x="2094485" y="721362"/>
                  </a:cubicBezTo>
                  <a:cubicBezTo>
                    <a:pt x="2115633" y="728399"/>
                    <a:pt x="2119158" y="714325"/>
                    <a:pt x="2133255" y="710806"/>
                  </a:cubicBezTo>
                  <a:cubicBezTo>
                    <a:pt x="2122682" y="696732"/>
                    <a:pt x="2087436" y="707287"/>
                    <a:pt x="2080386" y="689694"/>
                  </a:cubicBezTo>
                  <a:cubicBezTo>
                    <a:pt x="2073337" y="689694"/>
                    <a:pt x="2073337" y="693213"/>
                    <a:pt x="2073337" y="696732"/>
                  </a:cubicBezTo>
                  <a:cubicBezTo>
                    <a:pt x="2062764" y="693213"/>
                    <a:pt x="2080386" y="668582"/>
                    <a:pt x="2087436" y="661545"/>
                  </a:cubicBezTo>
                  <a:cubicBezTo>
                    <a:pt x="2080386" y="640433"/>
                    <a:pt x="2098010" y="633396"/>
                    <a:pt x="2094485" y="612284"/>
                  </a:cubicBezTo>
                  <a:cubicBezTo>
                    <a:pt x="2105059" y="629877"/>
                    <a:pt x="2129731" y="587654"/>
                    <a:pt x="2140305" y="605247"/>
                  </a:cubicBezTo>
                  <a:cubicBezTo>
                    <a:pt x="2147354" y="605247"/>
                    <a:pt x="2143830" y="591172"/>
                    <a:pt x="2147354" y="591172"/>
                  </a:cubicBezTo>
                  <a:cubicBezTo>
                    <a:pt x="2154404" y="587654"/>
                    <a:pt x="2157928" y="598210"/>
                    <a:pt x="2164978" y="598210"/>
                  </a:cubicBezTo>
                  <a:cubicBezTo>
                    <a:pt x="2172908" y="598210"/>
                    <a:pt x="2174890" y="584355"/>
                    <a:pt x="2182821" y="584850"/>
                  </a:cubicBezTo>
                  <a:close/>
                  <a:moveTo>
                    <a:pt x="1640583" y="583065"/>
                  </a:moveTo>
                  <a:cubicBezTo>
                    <a:pt x="1654492" y="583065"/>
                    <a:pt x="1664924" y="583065"/>
                    <a:pt x="1678834" y="583065"/>
                  </a:cubicBezTo>
                  <a:cubicBezTo>
                    <a:pt x="1678834" y="594058"/>
                    <a:pt x="1685789" y="597722"/>
                    <a:pt x="1685789" y="612379"/>
                  </a:cubicBezTo>
                  <a:cubicBezTo>
                    <a:pt x="1675357" y="608715"/>
                    <a:pt x="1671879" y="616043"/>
                    <a:pt x="1671879" y="623372"/>
                  </a:cubicBezTo>
                  <a:cubicBezTo>
                    <a:pt x="1661447" y="616043"/>
                    <a:pt x="1657970" y="601386"/>
                    <a:pt x="1633628" y="605051"/>
                  </a:cubicBezTo>
                  <a:cubicBezTo>
                    <a:pt x="1637105" y="597722"/>
                    <a:pt x="1640583" y="594058"/>
                    <a:pt x="1640583" y="583065"/>
                  </a:cubicBezTo>
                  <a:close/>
                  <a:moveTo>
                    <a:pt x="8257592" y="583062"/>
                  </a:moveTo>
                  <a:cubicBezTo>
                    <a:pt x="8271568" y="590514"/>
                    <a:pt x="8303014" y="583062"/>
                    <a:pt x="8303014" y="605417"/>
                  </a:cubicBezTo>
                  <a:cubicBezTo>
                    <a:pt x="8292532" y="609143"/>
                    <a:pt x="8254098" y="605417"/>
                    <a:pt x="8236628" y="597965"/>
                  </a:cubicBezTo>
                  <a:cubicBezTo>
                    <a:pt x="8240122" y="586788"/>
                    <a:pt x="8257592" y="594240"/>
                    <a:pt x="8257592" y="583062"/>
                  </a:cubicBezTo>
                  <a:close/>
                  <a:moveTo>
                    <a:pt x="2341348" y="583062"/>
                  </a:moveTo>
                  <a:cubicBezTo>
                    <a:pt x="2366244" y="586710"/>
                    <a:pt x="2394694" y="601300"/>
                    <a:pt x="2416033" y="604948"/>
                  </a:cubicBezTo>
                  <a:cubicBezTo>
                    <a:pt x="2416033" y="615891"/>
                    <a:pt x="2408921" y="619538"/>
                    <a:pt x="2408921" y="630481"/>
                  </a:cubicBezTo>
                  <a:cubicBezTo>
                    <a:pt x="2373356" y="630481"/>
                    <a:pt x="2359131" y="623186"/>
                    <a:pt x="2337793" y="604948"/>
                  </a:cubicBezTo>
                  <a:cubicBezTo>
                    <a:pt x="2330680" y="597652"/>
                    <a:pt x="2330680" y="586710"/>
                    <a:pt x="2316458" y="590357"/>
                  </a:cubicBezTo>
                  <a:cubicBezTo>
                    <a:pt x="2316458" y="583062"/>
                    <a:pt x="2334235" y="583062"/>
                    <a:pt x="2341348" y="583062"/>
                  </a:cubicBezTo>
                  <a:close/>
                  <a:moveTo>
                    <a:pt x="1853219" y="568836"/>
                  </a:moveTo>
                  <a:cubicBezTo>
                    <a:pt x="1860280" y="575888"/>
                    <a:pt x="1863813" y="582940"/>
                    <a:pt x="1863813" y="597044"/>
                  </a:cubicBezTo>
                  <a:cubicBezTo>
                    <a:pt x="1867342" y="611148"/>
                    <a:pt x="1853219" y="607622"/>
                    <a:pt x="1853219" y="614674"/>
                  </a:cubicBezTo>
                  <a:cubicBezTo>
                    <a:pt x="1856750" y="635830"/>
                    <a:pt x="1870874" y="625252"/>
                    <a:pt x="1884998" y="621726"/>
                  </a:cubicBezTo>
                  <a:cubicBezTo>
                    <a:pt x="1892060" y="649933"/>
                    <a:pt x="1884998" y="646407"/>
                    <a:pt x="1892060" y="674615"/>
                  </a:cubicBezTo>
                  <a:cubicBezTo>
                    <a:pt x="1888529" y="678141"/>
                    <a:pt x="1874406" y="671089"/>
                    <a:pt x="1870874" y="674615"/>
                  </a:cubicBezTo>
                  <a:cubicBezTo>
                    <a:pt x="1870874" y="678141"/>
                    <a:pt x="1874406" y="688719"/>
                    <a:pt x="1870874" y="688719"/>
                  </a:cubicBezTo>
                  <a:cubicBezTo>
                    <a:pt x="1867342" y="692245"/>
                    <a:pt x="1856750" y="688719"/>
                    <a:pt x="1853219" y="688719"/>
                  </a:cubicBezTo>
                  <a:cubicBezTo>
                    <a:pt x="1842626" y="688719"/>
                    <a:pt x="1842626" y="699297"/>
                    <a:pt x="1832030" y="702823"/>
                  </a:cubicBezTo>
                  <a:cubicBezTo>
                    <a:pt x="1817907" y="706349"/>
                    <a:pt x="1817907" y="688719"/>
                    <a:pt x="1810844" y="681667"/>
                  </a:cubicBezTo>
                  <a:cubicBezTo>
                    <a:pt x="1807315" y="678141"/>
                    <a:pt x="1786129" y="678141"/>
                    <a:pt x="1793189" y="660511"/>
                  </a:cubicBezTo>
                  <a:cubicBezTo>
                    <a:pt x="1782595" y="664037"/>
                    <a:pt x="1779063" y="656985"/>
                    <a:pt x="1779063" y="649933"/>
                  </a:cubicBezTo>
                  <a:cubicBezTo>
                    <a:pt x="1768470" y="653459"/>
                    <a:pt x="1757876" y="646407"/>
                    <a:pt x="1747283" y="642881"/>
                  </a:cubicBezTo>
                  <a:cubicBezTo>
                    <a:pt x="1736691" y="639355"/>
                    <a:pt x="1726097" y="646407"/>
                    <a:pt x="1726097" y="628778"/>
                  </a:cubicBezTo>
                  <a:cubicBezTo>
                    <a:pt x="1754345" y="625252"/>
                    <a:pt x="1764942" y="639355"/>
                    <a:pt x="1793189" y="635830"/>
                  </a:cubicBezTo>
                  <a:cubicBezTo>
                    <a:pt x="1800250" y="632304"/>
                    <a:pt x="1796721" y="618200"/>
                    <a:pt x="1800250" y="611148"/>
                  </a:cubicBezTo>
                  <a:cubicBezTo>
                    <a:pt x="1800250" y="593518"/>
                    <a:pt x="1761409" y="614674"/>
                    <a:pt x="1772003" y="589992"/>
                  </a:cubicBezTo>
                  <a:cubicBezTo>
                    <a:pt x="1779063" y="589992"/>
                    <a:pt x="1779063" y="593518"/>
                    <a:pt x="1779063" y="597044"/>
                  </a:cubicBezTo>
                  <a:cubicBezTo>
                    <a:pt x="1786129" y="593518"/>
                    <a:pt x="1782595" y="589992"/>
                    <a:pt x="1779063" y="589992"/>
                  </a:cubicBezTo>
                  <a:cubicBezTo>
                    <a:pt x="1793189" y="575888"/>
                    <a:pt x="1842626" y="589992"/>
                    <a:pt x="1853219" y="568836"/>
                  </a:cubicBezTo>
                  <a:close/>
                  <a:moveTo>
                    <a:pt x="1953381" y="566470"/>
                  </a:moveTo>
                  <a:cubicBezTo>
                    <a:pt x="1963955" y="577139"/>
                    <a:pt x="1999198" y="566470"/>
                    <a:pt x="2006247" y="577139"/>
                  </a:cubicBezTo>
                  <a:cubicBezTo>
                    <a:pt x="2016819" y="577139"/>
                    <a:pt x="2030916" y="580696"/>
                    <a:pt x="2034441" y="570026"/>
                  </a:cubicBezTo>
                  <a:cubicBezTo>
                    <a:pt x="2048538" y="570026"/>
                    <a:pt x="2037966" y="594921"/>
                    <a:pt x="2041490" y="605591"/>
                  </a:cubicBezTo>
                  <a:cubicBezTo>
                    <a:pt x="2030916" y="602034"/>
                    <a:pt x="2027392" y="609147"/>
                    <a:pt x="2027392" y="616260"/>
                  </a:cubicBezTo>
                  <a:cubicBezTo>
                    <a:pt x="2006247" y="605591"/>
                    <a:pt x="1999198" y="641155"/>
                    <a:pt x="1995674" y="623373"/>
                  </a:cubicBezTo>
                  <a:cubicBezTo>
                    <a:pt x="1978052" y="637598"/>
                    <a:pt x="1967479" y="655381"/>
                    <a:pt x="1942808" y="658937"/>
                  </a:cubicBezTo>
                  <a:cubicBezTo>
                    <a:pt x="1935760" y="651824"/>
                    <a:pt x="1935760" y="641155"/>
                    <a:pt x="1935760" y="630486"/>
                  </a:cubicBezTo>
                  <a:cubicBezTo>
                    <a:pt x="1932236" y="623373"/>
                    <a:pt x="1925187" y="626929"/>
                    <a:pt x="1921662" y="616260"/>
                  </a:cubicBezTo>
                  <a:cubicBezTo>
                    <a:pt x="1918138" y="609147"/>
                    <a:pt x="1925187" y="594921"/>
                    <a:pt x="1921662" y="584252"/>
                  </a:cubicBezTo>
                  <a:cubicBezTo>
                    <a:pt x="1932236" y="587809"/>
                    <a:pt x="1935760" y="580696"/>
                    <a:pt x="1935760" y="570026"/>
                  </a:cubicBezTo>
                  <a:cubicBezTo>
                    <a:pt x="1942808" y="573583"/>
                    <a:pt x="1953381" y="573583"/>
                    <a:pt x="1953381" y="566470"/>
                  </a:cubicBezTo>
                  <a:close/>
                  <a:moveTo>
                    <a:pt x="1209721" y="552920"/>
                  </a:moveTo>
                  <a:cubicBezTo>
                    <a:pt x="1229013" y="553356"/>
                    <a:pt x="1246551" y="555098"/>
                    <a:pt x="1260582" y="560323"/>
                  </a:cubicBezTo>
                  <a:cubicBezTo>
                    <a:pt x="1264089" y="560323"/>
                    <a:pt x="1271104" y="556840"/>
                    <a:pt x="1274612" y="560323"/>
                  </a:cubicBezTo>
                  <a:cubicBezTo>
                    <a:pt x="1278120" y="567291"/>
                    <a:pt x="1292150" y="560323"/>
                    <a:pt x="1299166" y="567291"/>
                  </a:cubicBezTo>
                  <a:cubicBezTo>
                    <a:pt x="1309689" y="577742"/>
                    <a:pt x="1299166" y="556840"/>
                    <a:pt x="1327227" y="567291"/>
                  </a:cubicBezTo>
                  <a:cubicBezTo>
                    <a:pt x="1327227" y="567291"/>
                    <a:pt x="1327227" y="570775"/>
                    <a:pt x="1330735" y="570775"/>
                  </a:cubicBezTo>
                  <a:cubicBezTo>
                    <a:pt x="1337749" y="570775"/>
                    <a:pt x="1372826" y="581226"/>
                    <a:pt x="1372826" y="598645"/>
                  </a:cubicBezTo>
                  <a:cubicBezTo>
                    <a:pt x="1348273" y="602129"/>
                    <a:pt x="1327227" y="605613"/>
                    <a:pt x="1313196" y="612580"/>
                  </a:cubicBezTo>
                  <a:cubicBezTo>
                    <a:pt x="1306181" y="612580"/>
                    <a:pt x="1309689" y="623032"/>
                    <a:pt x="1306181" y="623032"/>
                  </a:cubicBezTo>
                  <a:cubicBezTo>
                    <a:pt x="1302673" y="626516"/>
                    <a:pt x="1295658" y="616064"/>
                    <a:pt x="1292150" y="616064"/>
                  </a:cubicBezTo>
                  <a:cubicBezTo>
                    <a:pt x="1295658" y="616064"/>
                    <a:pt x="1285136" y="629999"/>
                    <a:pt x="1285136" y="623032"/>
                  </a:cubicBezTo>
                  <a:cubicBezTo>
                    <a:pt x="1285136" y="626516"/>
                    <a:pt x="1292150" y="633483"/>
                    <a:pt x="1292150" y="629999"/>
                  </a:cubicBezTo>
                  <a:cubicBezTo>
                    <a:pt x="1288642" y="636967"/>
                    <a:pt x="1281628" y="633483"/>
                    <a:pt x="1278120" y="636967"/>
                  </a:cubicBezTo>
                  <a:cubicBezTo>
                    <a:pt x="1278120" y="640451"/>
                    <a:pt x="1281628" y="647418"/>
                    <a:pt x="1278120" y="650902"/>
                  </a:cubicBezTo>
                  <a:cubicBezTo>
                    <a:pt x="1278120" y="650902"/>
                    <a:pt x="1267597" y="647418"/>
                    <a:pt x="1267597" y="650902"/>
                  </a:cubicBezTo>
                  <a:cubicBezTo>
                    <a:pt x="1264089" y="654386"/>
                    <a:pt x="1260582" y="661353"/>
                    <a:pt x="1253567" y="661353"/>
                  </a:cubicBezTo>
                  <a:cubicBezTo>
                    <a:pt x="1253567" y="671805"/>
                    <a:pt x="1253567" y="678772"/>
                    <a:pt x="1253567" y="689224"/>
                  </a:cubicBezTo>
                  <a:cubicBezTo>
                    <a:pt x="1221997" y="689224"/>
                    <a:pt x="1225505" y="720578"/>
                    <a:pt x="1176398" y="710127"/>
                  </a:cubicBezTo>
                  <a:cubicBezTo>
                    <a:pt x="1179905" y="668321"/>
                    <a:pt x="1141322" y="678772"/>
                    <a:pt x="1116768" y="668321"/>
                  </a:cubicBezTo>
                  <a:cubicBezTo>
                    <a:pt x="1120276" y="661353"/>
                    <a:pt x="1130798" y="661353"/>
                    <a:pt x="1134306" y="657870"/>
                  </a:cubicBezTo>
                  <a:cubicBezTo>
                    <a:pt x="1137814" y="654386"/>
                    <a:pt x="1123784" y="636967"/>
                    <a:pt x="1141322" y="643934"/>
                  </a:cubicBezTo>
                  <a:cubicBezTo>
                    <a:pt x="1144829" y="633483"/>
                    <a:pt x="1134306" y="629999"/>
                    <a:pt x="1134306" y="616064"/>
                  </a:cubicBezTo>
                  <a:cubicBezTo>
                    <a:pt x="1144829" y="626516"/>
                    <a:pt x="1144829" y="623032"/>
                    <a:pt x="1148337" y="612580"/>
                  </a:cubicBezTo>
                  <a:cubicBezTo>
                    <a:pt x="1151845" y="602129"/>
                    <a:pt x="1162367" y="605613"/>
                    <a:pt x="1162367" y="584710"/>
                  </a:cubicBezTo>
                  <a:cubicBezTo>
                    <a:pt x="1165875" y="563807"/>
                    <a:pt x="1141322" y="577742"/>
                    <a:pt x="1148337" y="553356"/>
                  </a:cubicBezTo>
                  <a:cubicBezTo>
                    <a:pt x="1169383" y="553356"/>
                    <a:pt x="1190428" y="552485"/>
                    <a:pt x="1209721" y="552920"/>
                  </a:cubicBezTo>
                  <a:close/>
                  <a:moveTo>
                    <a:pt x="1955254" y="492965"/>
                  </a:moveTo>
                  <a:cubicBezTo>
                    <a:pt x="1955254" y="510747"/>
                    <a:pt x="1979788" y="507191"/>
                    <a:pt x="1969274" y="532086"/>
                  </a:cubicBezTo>
                  <a:cubicBezTo>
                    <a:pt x="1934224" y="535642"/>
                    <a:pt x="1913195" y="528529"/>
                    <a:pt x="1899176" y="514303"/>
                  </a:cubicBezTo>
                  <a:cubicBezTo>
                    <a:pt x="1909690" y="496521"/>
                    <a:pt x="1934224" y="496521"/>
                    <a:pt x="1955254" y="492965"/>
                  </a:cubicBezTo>
                  <a:close/>
                  <a:moveTo>
                    <a:pt x="8419841" y="491559"/>
                  </a:moveTo>
                  <a:cubicBezTo>
                    <a:pt x="8427916" y="493678"/>
                    <a:pt x="8430552" y="504110"/>
                    <a:pt x="8441099" y="506718"/>
                  </a:cubicBezTo>
                  <a:cubicBezTo>
                    <a:pt x="8455161" y="510195"/>
                    <a:pt x="8462192" y="513673"/>
                    <a:pt x="8472739" y="517150"/>
                  </a:cubicBezTo>
                  <a:cubicBezTo>
                    <a:pt x="8479770" y="524105"/>
                    <a:pt x="8490316" y="517150"/>
                    <a:pt x="8486801" y="531059"/>
                  </a:cubicBezTo>
                  <a:cubicBezTo>
                    <a:pt x="8448130" y="538014"/>
                    <a:pt x="8437583" y="520627"/>
                    <a:pt x="8409459" y="517150"/>
                  </a:cubicBezTo>
                  <a:cubicBezTo>
                    <a:pt x="8416490" y="496286"/>
                    <a:pt x="8388366" y="513673"/>
                    <a:pt x="8395397" y="492809"/>
                  </a:cubicBezTo>
                  <a:cubicBezTo>
                    <a:pt x="8398913" y="492809"/>
                    <a:pt x="8402428" y="492809"/>
                    <a:pt x="8409459" y="492809"/>
                  </a:cubicBezTo>
                  <a:cubicBezTo>
                    <a:pt x="8413854" y="491070"/>
                    <a:pt x="8417149" y="490853"/>
                    <a:pt x="8419841" y="491559"/>
                  </a:cubicBezTo>
                  <a:close/>
                  <a:moveTo>
                    <a:pt x="8320757" y="477596"/>
                  </a:moveTo>
                  <a:cubicBezTo>
                    <a:pt x="8339920" y="475726"/>
                    <a:pt x="8361539" y="488644"/>
                    <a:pt x="8369400" y="499522"/>
                  </a:cubicBezTo>
                  <a:cubicBezTo>
                    <a:pt x="8365906" y="514027"/>
                    <a:pt x="8337954" y="503148"/>
                    <a:pt x="8341448" y="524905"/>
                  </a:cubicBezTo>
                  <a:cubicBezTo>
                    <a:pt x="8334460" y="528531"/>
                    <a:pt x="8330966" y="514027"/>
                    <a:pt x="8327472" y="514027"/>
                  </a:cubicBezTo>
                  <a:cubicBezTo>
                    <a:pt x="8327472" y="510400"/>
                    <a:pt x="8316990" y="514027"/>
                    <a:pt x="8316990" y="514027"/>
                  </a:cubicBezTo>
                  <a:cubicBezTo>
                    <a:pt x="8310002" y="503148"/>
                    <a:pt x="8316990" y="488644"/>
                    <a:pt x="8303014" y="485018"/>
                  </a:cubicBezTo>
                  <a:cubicBezTo>
                    <a:pt x="8308255" y="480485"/>
                    <a:pt x="8314370" y="478219"/>
                    <a:pt x="8320757" y="477596"/>
                  </a:cubicBezTo>
                  <a:close/>
                  <a:moveTo>
                    <a:pt x="1299982" y="466887"/>
                  </a:moveTo>
                  <a:cubicBezTo>
                    <a:pt x="1318301" y="470613"/>
                    <a:pt x="1307310" y="474339"/>
                    <a:pt x="1307310" y="492968"/>
                  </a:cubicBezTo>
                  <a:cubicBezTo>
                    <a:pt x="1299982" y="489242"/>
                    <a:pt x="1292652" y="485516"/>
                    <a:pt x="1277996" y="485516"/>
                  </a:cubicBezTo>
                  <a:cubicBezTo>
                    <a:pt x="1281660" y="474339"/>
                    <a:pt x="1303644" y="481790"/>
                    <a:pt x="1299982" y="466887"/>
                  </a:cubicBezTo>
                  <a:close/>
                  <a:moveTo>
                    <a:pt x="8182965" y="453846"/>
                  </a:moveTo>
                  <a:cubicBezTo>
                    <a:pt x="8190020" y="450290"/>
                    <a:pt x="8190020" y="457403"/>
                    <a:pt x="8190020" y="460959"/>
                  </a:cubicBezTo>
                  <a:cubicBezTo>
                    <a:pt x="8197075" y="475185"/>
                    <a:pt x="8218240" y="471628"/>
                    <a:pt x="8228822" y="478741"/>
                  </a:cubicBezTo>
                  <a:cubicBezTo>
                    <a:pt x="8242932" y="485854"/>
                    <a:pt x="8246460" y="468072"/>
                    <a:pt x="8249987" y="468072"/>
                  </a:cubicBezTo>
                  <a:cubicBezTo>
                    <a:pt x="8257042" y="464516"/>
                    <a:pt x="8267624" y="478741"/>
                    <a:pt x="8288789" y="471628"/>
                  </a:cubicBezTo>
                  <a:cubicBezTo>
                    <a:pt x="8285262" y="478741"/>
                    <a:pt x="8253514" y="492967"/>
                    <a:pt x="8274679" y="507193"/>
                  </a:cubicBezTo>
                  <a:cubicBezTo>
                    <a:pt x="8271152" y="521418"/>
                    <a:pt x="8246460" y="521418"/>
                    <a:pt x="8225295" y="517862"/>
                  </a:cubicBezTo>
                  <a:cubicBezTo>
                    <a:pt x="8214712" y="521418"/>
                    <a:pt x="8218240" y="524975"/>
                    <a:pt x="8225295" y="524975"/>
                  </a:cubicBezTo>
                  <a:cubicBezTo>
                    <a:pt x="8228822" y="539200"/>
                    <a:pt x="8186493" y="528531"/>
                    <a:pt x="8211185" y="539200"/>
                  </a:cubicBezTo>
                  <a:cubicBezTo>
                    <a:pt x="8211185" y="564095"/>
                    <a:pt x="8190020" y="524975"/>
                    <a:pt x="8190020" y="546313"/>
                  </a:cubicBezTo>
                  <a:cubicBezTo>
                    <a:pt x="8179438" y="542757"/>
                    <a:pt x="8186493" y="524975"/>
                    <a:pt x="8165328" y="532087"/>
                  </a:cubicBezTo>
                  <a:cubicBezTo>
                    <a:pt x="8158273" y="514305"/>
                    <a:pt x="8161800" y="485854"/>
                    <a:pt x="8144163" y="478741"/>
                  </a:cubicBezTo>
                  <a:cubicBezTo>
                    <a:pt x="8151218" y="464516"/>
                    <a:pt x="8190020" y="478741"/>
                    <a:pt x="8182965" y="453846"/>
                  </a:cubicBezTo>
                  <a:close/>
                  <a:moveTo>
                    <a:pt x="1792485" y="426580"/>
                  </a:moveTo>
                  <a:cubicBezTo>
                    <a:pt x="1796040" y="426580"/>
                    <a:pt x="1799597" y="426580"/>
                    <a:pt x="1806709" y="426580"/>
                  </a:cubicBezTo>
                  <a:cubicBezTo>
                    <a:pt x="1806709" y="447918"/>
                    <a:pt x="1756920" y="426580"/>
                    <a:pt x="1792485" y="426580"/>
                  </a:cubicBezTo>
                  <a:close/>
                  <a:moveTo>
                    <a:pt x="1852939" y="426493"/>
                  </a:moveTo>
                  <a:cubicBezTo>
                    <a:pt x="1842270" y="461618"/>
                    <a:pt x="1870722" y="461618"/>
                    <a:pt x="1870722" y="486205"/>
                  </a:cubicBezTo>
                  <a:cubicBezTo>
                    <a:pt x="1867165" y="489718"/>
                    <a:pt x="1860052" y="475668"/>
                    <a:pt x="1860052" y="479180"/>
                  </a:cubicBezTo>
                  <a:cubicBezTo>
                    <a:pt x="1856495" y="482693"/>
                    <a:pt x="1860052" y="496743"/>
                    <a:pt x="1860052" y="500255"/>
                  </a:cubicBezTo>
                  <a:cubicBezTo>
                    <a:pt x="1852939" y="503768"/>
                    <a:pt x="1842270" y="503768"/>
                    <a:pt x="1831602" y="507280"/>
                  </a:cubicBezTo>
                  <a:cubicBezTo>
                    <a:pt x="1828044" y="507280"/>
                    <a:pt x="1831602" y="514305"/>
                    <a:pt x="1824488" y="514305"/>
                  </a:cubicBezTo>
                  <a:cubicBezTo>
                    <a:pt x="1817376" y="514305"/>
                    <a:pt x="1810263" y="514305"/>
                    <a:pt x="1806707" y="514305"/>
                  </a:cubicBezTo>
                  <a:cubicBezTo>
                    <a:pt x="1796038" y="503768"/>
                    <a:pt x="1796038" y="496743"/>
                    <a:pt x="1806707" y="486205"/>
                  </a:cubicBezTo>
                  <a:cubicBezTo>
                    <a:pt x="1781812" y="496743"/>
                    <a:pt x="1767587" y="479180"/>
                    <a:pt x="1739136" y="479180"/>
                  </a:cubicBezTo>
                  <a:cubicBezTo>
                    <a:pt x="1732023" y="458105"/>
                    <a:pt x="1700016" y="461618"/>
                    <a:pt x="1685791" y="447568"/>
                  </a:cubicBezTo>
                  <a:cubicBezTo>
                    <a:pt x="1689347" y="447568"/>
                    <a:pt x="1689347" y="433518"/>
                    <a:pt x="1692903" y="433518"/>
                  </a:cubicBezTo>
                  <a:cubicBezTo>
                    <a:pt x="1703572" y="430005"/>
                    <a:pt x="1703572" y="440543"/>
                    <a:pt x="1707128" y="440543"/>
                  </a:cubicBezTo>
                  <a:cubicBezTo>
                    <a:pt x="1714241" y="440543"/>
                    <a:pt x="1732023" y="447568"/>
                    <a:pt x="1739136" y="454593"/>
                  </a:cubicBezTo>
                  <a:cubicBezTo>
                    <a:pt x="1739136" y="454593"/>
                    <a:pt x="1749804" y="451080"/>
                    <a:pt x="1753361" y="454593"/>
                  </a:cubicBezTo>
                  <a:cubicBezTo>
                    <a:pt x="1756917" y="458105"/>
                    <a:pt x="1749804" y="468643"/>
                    <a:pt x="1760474" y="468643"/>
                  </a:cubicBezTo>
                  <a:cubicBezTo>
                    <a:pt x="1778256" y="461618"/>
                    <a:pt x="1749804" y="451080"/>
                    <a:pt x="1764030" y="440543"/>
                  </a:cubicBezTo>
                  <a:cubicBezTo>
                    <a:pt x="1778256" y="433518"/>
                    <a:pt x="1778256" y="454593"/>
                    <a:pt x="1778256" y="454593"/>
                  </a:cubicBezTo>
                  <a:cubicBezTo>
                    <a:pt x="1803150" y="454593"/>
                    <a:pt x="1813819" y="419468"/>
                    <a:pt x="1852939" y="426493"/>
                  </a:cubicBezTo>
                  <a:close/>
                  <a:moveTo>
                    <a:pt x="1573817" y="425362"/>
                  </a:moveTo>
                  <a:cubicBezTo>
                    <a:pt x="1570287" y="439452"/>
                    <a:pt x="1584408" y="435929"/>
                    <a:pt x="1587940" y="439452"/>
                  </a:cubicBezTo>
                  <a:cubicBezTo>
                    <a:pt x="1591470" y="442974"/>
                    <a:pt x="1584408" y="450019"/>
                    <a:pt x="1587940" y="453542"/>
                  </a:cubicBezTo>
                  <a:cubicBezTo>
                    <a:pt x="1595000" y="457064"/>
                    <a:pt x="1605593" y="460587"/>
                    <a:pt x="1616184" y="471155"/>
                  </a:cubicBezTo>
                  <a:cubicBezTo>
                    <a:pt x="1619714" y="467632"/>
                    <a:pt x="1619714" y="457064"/>
                    <a:pt x="1633837" y="460587"/>
                  </a:cubicBezTo>
                  <a:cubicBezTo>
                    <a:pt x="1644429" y="460587"/>
                    <a:pt x="1651491" y="467632"/>
                    <a:pt x="1655021" y="471155"/>
                  </a:cubicBezTo>
                  <a:cubicBezTo>
                    <a:pt x="1655021" y="474677"/>
                    <a:pt x="1662082" y="485245"/>
                    <a:pt x="1662082" y="485245"/>
                  </a:cubicBezTo>
                  <a:cubicBezTo>
                    <a:pt x="1651491" y="495812"/>
                    <a:pt x="1662082" y="492290"/>
                    <a:pt x="1655021" y="513425"/>
                  </a:cubicBezTo>
                  <a:cubicBezTo>
                    <a:pt x="1640899" y="495812"/>
                    <a:pt x="1626776" y="516948"/>
                    <a:pt x="1616184" y="516948"/>
                  </a:cubicBezTo>
                  <a:cubicBezTo>
                    <a:pt x="1602061" y="520470"/>
                    <a:pt x="1602061" y="513425"/>
                    <a:pt x="1587940" y="513425"/>
                  </a:cubicBezTo>
                  <a:cubicBezTo>
                    <a:pt x="1570287" y="513425"/>
                    <a:pt x="1542041" y="520470"/>
                    <a:pt x="1527919" y="523993"/>
                  </a:cubicBezTo>
                  <a:cubicBezTo>
                    <a:pt x="1527919" y="527515"/>
                    <a:pt x="1517327" y="523993"/>
                    <a:pt x="1517327" y="523993"/>
                  </a:cubicBezTo>
                  <a:cubicBezTo>
                    <a:pt x="1510266" y="531038"/>
                    <a:pt x="1506735" y="527515"/>
                    <a:pt x="1496143" y="531038"/>
                  </a:cubicBezTo>
                  <a:cubicBezTo>
                    <a:pt x="1489082" y="534560"/>
                    <a:pt x="1453775" y="541605"/>
                    <a:pt x="1429062" y="545128"/>
                  </a:cubicBezTo>
                  <a:cubicBezTo>
                    <a:pt x="1432592" y="520470"/>
                    <a:pt x="1464368" y="527515"/>
                    <a:pt x="1489082" y="523993"/>
                  </a:cubicBezTo>
                  <a:cubicBezTo>
                    <a:pt x="1492613" y="495812"/>
                    <a:pt x="1467898" y="513425"/>
                    <a:pt x="1457306" y="513425"/>
                  </a:cubicBezTo>
                  <a:cubicBezTo>
                    <a:pt x="1443183" y="509903"/>
                    <a:pt x="1443183" y="506380"/>
                    <a:pt x="1429062" y="499335"/>
                  </a:cubicBezTo>
                  <a:cubicBezTo>
                    <a:pt x="1418469" y="495812"/>
                    <a:pt x="1414939" y="509903"/>
                    <a:pt x="1404347" y="513425"/>
                  </a:cubicBezTo>
                  <a:cubicBezTo>
                    <a:pt x="1393756" y="513425"/>
                    <a:pt x="1393756" y="506380"/>
                    <a:pt x="1383163" y="506380"/>
                  </a:cubicBezTo>
                  <a:cubicBezTo>
                    <a:pt x="1369041" y="502857"/>
                    <a:pt x="1347857" y="509903"/>
                    <a:pt x="1337265" y="499335"/>
                  </a:cubicBezTo>
                  <a:cubicBezTo>
                    <a:pt x="1337265" y="492290"/>
                    <a:pt x="1347857" y="488767"/>
                    <a:pt x="1351388" y="485245"/>
                  </a:cubicBezTo>
                  <a:cubicBezTo>
                    <a:pt x="1351388" y="481722"/>
                    <a:pt x="1354918" y="467632"/>
                    <a:pt x="1358449" y="467632"/>
                  </a:cubicBezTo>
                  <a:cubicBezTo>
                    <a:pt x="1365510" y="460587"/>
                    <a:pt x="1376102" y="467632"/>
                    <a:pt x="1383163" y="460587"/>
                  </a:cubicBezTo>
                  <a:cubicBezTo>
                    <a:pt x="1386694" y="457064"/>
                    <a:pt x="1361979" y="450019"/>
                    <a:pt x="1376102" y="446497"/>
                  </a:cubicBezTo>
                  <a:cubicBezTo>
                    <a:pt x="1383163" y="446497"/>
                    <a:pt x="1386694" y="446497"/>
                    <a:pt x="1390224" y="446497"/>
                  </a:cubicBezTo>
                  <a:cubicBezTo>
                    <a:pt x="1397286" y="442974"/>
                    <a:pt x="1404347" y="439452"/>
                    <a:pt x="1411409" y="439452"/>
                  </a:cubicBezTo>
                  <a:cubicBezTo>
                    <a:pt x="1414939" y="439452"/>
                    <a:pt x="1439653" y="442974"/>
                    <a:pt x="1443183" y="446497"/>
                  </a:cubicBezTo>
                  <a:cubicBezTo>
                    <a:pt x="1446715" y="450019"/>
                    <a:pt x="1443183" y="457064"/>
                    <a:pt x="1450245" y="460587"/>
                  </a:cubicBezTo>
                  <a:cubicBezTo>
                    <a:pt x="1453775" y="460587"/>
                    <a:pt x="1460837" y="457064"/>
                    <a:pt x="1464368" y="460587"/>
                  </a:cubicBezTo>
                  <a:cubicBezTo>
                    <a:pt x="1467898" y="464110"/>
                    <a:pt x="1450245" y="481722"/>
                    <a:pt x="1464368" y="478200"/>
                  </a:cubicBezTo>
                  <a:cubicBezTo>
                    <a:pt x="1467898" y="478200"/>
                    <a:pt x="1471428" y="460587"/>
                    <a:pt x="1482021" y="467632"/>
                  </a:cubicBezTo>
                  <a:cubicBezTo>
                    <a:pt x="1474960" y="488767"/>
                    <a:pt x="1534980" y="478200"/>
                    <a:pt x="1549102" y="492290"/>
                  </a:cubicBezTo>
                  <a:cubicBezTo>
                    <a:pt x="1559694" y="464110"/>
                    <a:pt x="1503204" y="460587"/>
                    <a:pt x="1549102" y="460587"/>
                  </a:cubicBezTo>
                  <a:cubicBezTo>
                    <a:pt x="1559694" y="435929"/>
                    <a:pt x="1520857" y="457064"/>
                    <a:pt x="1527919" y="432407"/>
                  </a:cubicBezTo>
                  <a:cubicBezTo>
                    <a:pt x="1549102" y="435929"/>
                    <a:pt x="1552633" y="421839"/>
                    <a:pt x="1573817" y="425362"/>
                  </a:cubicBezTo>
                  <a:close/>
                  <a:moveTo>
                    <a:pt x="6321002" y="408749"/>
                  </a:moveTo>
                  <a:cubicBezTo>
                    <a:pt x="6328044" y="426284"/>
                    <a:pt x="6310439" y="426284"/>
                    <a:pt x="6313960" y="440312"/>
                  </a:cubicBezTo>
                  <a:cubicBezTo>
                    <a:pt x="6292834" y="429791"/>
                    <a:pt x="6257624" y="450833"/>
                    <a:pt x="6229456" y="454340"/>
                  </a:cubicBezTo>
                  <a:cubicBezTo>
                    <a:pt x="6222414" y="454340"/>
                    <a:pt x="6218893" y="464861"/>
                    <a:pt x="6215372" y="468368"/>
                  </a:cubicBezTo>
                  <a:cubicBezTo>
                    <a:pt x="6211851" y="468368"/>
                    <a:pt x="6204809" y="464861"/>
                    <a:pt x="6201288" y="468368"/>
                  </a:cubicBezTo>
                  <a:cubicBezTo>
                    <a:pt x="6201288" y="468368"/>
                    <a:pt x="6190725" y="478889"/>
                    <a:pt x="6190725" y="478889"/>
                  </a:cubicBezTo>
                  <a:cubicBezTo>
                    <a:pt x="6183683" y="482396"/>
                    <a:pt x="6183683" y="471875"/>
                    <a:pt x="6176641" y="471875"/>
                  </a:cubicBezTo>
                  <a:cubicBezTo>
                    <a:pt x="6169599" y="475382"/>
                    <a:pt x="6159036" y="478889"/>
                    <a:pt x="6148473" y="478889"/>
                  </a:cubicBezTo>
                  <a:cubicBezTo>
                    <a:pt x="6144952" y="482396"/>
                    <a:pt x="6130868" y="482396"/>
                    <a:pt x="6123826" y="485903"/>
                  </a:cubicBezTo>
                  <a:cubicBezTo>
                    <a:pt x="6116784" y="489410"/>
                    <a:pt x="6123826" y="496424"/>
                    <a:pt x="6116784" y="499931"/>
                  </a:cubicBezTo>
                  <a:cubicBezTo>
                    <a:pt x="6113264" y="503438"/>
                    <a:pt x="6085095" y="499931"/>
                    <a:pt x="6085095" y="517466"/>
                  </a:cubicBezTo>
                  <a:cubicBezTo>
                    <a:pt x="6085095" y="524480"/>
                    <a:pt x="6071011" y="527987"/>
                    <a:pt x="6063969" y="531494"/>
                  </a:cubicBezTo>
                  <a:cubicBezTo>
                    <a:pt x="6060448" y="535001"/>
                    <a:pt x="6053407" y="542015"/>
                    <a:pt x="6053407" y="545522"/>
                  </a:cubicBezTo>
                  <a:cubicBezTo>
                    <a:pt x="6049886" y="549029"/>
                    <a:pt x="6042844" y="552536"/>
                    <a:pt x="6046365" y="559550"/>
                  </a:cubicBezTo>
                  <a:cubicBezTo>
                    <a:pt x="6025238" y="566564"/>
                    <a:pt x="6025238" y="552536"/>
                    <a:pt x="6011155" y="570071"/>
                  </a:cubicBezTo>
                  <a:cubicBezTo>
                    <a:pt x="6011155" y="573577"/>
                    <a:pt x="6007634" y="570071"/>
                    <a:pt x="6007634" y="577084"/>
                  </a:cubicBezTo>
                  <a:cubicBezTo>
                    <a:pt x="6004113" y="587605"/>
                    <a:pt x="5990029" y="584098"/>
                    <a:pt x="5979466" y="591112"/>
                  </a:cubicBezTo>
                  <a:cubicBezTo>
                    <a:pt x="5979466" y="601633"/>
                    <a:pt x="5986508" y="622675"/>
                    <a:pt x="5965382" y="615661"/>
                  </a:cubicBezTo>
                  <a:cubicBezTo>
                    <a:pt x="5968903" y="629689"/>
                    <a:pt x="5958340" y="654238"/>
                    <a:pt x="5972424" y="657745"/>
                  </a:cubicBezTo>
                  <a:cubicBezTo>
                    <a:pt x="5968903" y="661252"/>
                    <a:pt x="5961861" y="664759"/>
                    <a:pt x="5954819" y="668266"/>
                  </a:cubicBezTo>
                  <a:cubicBezTo>
                    <a:pt x="5944256" y="685801"/>
                    <a:pt x="5968903" y="682294"/>
                    <a:pt x="5965382" y="696322"/>
                  </a:cubicBezTo>
                  <a:cubicBezTo>
                    <a:pt x="5965382" y="696322"/>
                    <a:pt x="5954819" y="696322"/>
                    <a:pt x="5958340" y="703336"/>
                  </a:cubicBezTo>
                  <a:cubicBezTo>
                    <a:pt x="5958340" y="699829"/>
                    <a:pt x="5972424" y="710350"/>
                    <a:pt x="5965382" y="710350"/>
                  </a:cubicBezTo>
                  <a:cubicBezTo>
                    <a:pt x="5972424" y="710350"/>
                    <a:pt x="5975945" y="703336"/>
                    <a:pt x="5972424" y="703336"/>
                  </a:cubicBezTo>
                  <a:cubicBezTo>
                    <a:pt x="5979466" y="706843"/>
                    <a:pt x="5979466" y="717364"/>
                    <a:pt x="5993550" y="713857"/>
                  </a:cubicBezTo>
                  <a:cubicBezTo>
                    <a:pt x="5993550" y="727885"/>
                    <a:pt x="5982987" y="727885"/>
                    <a:pt x="5986508" y="741913"/>
                  </a:cubicBezTo>
                  <a:cubicBezTo>
                    <a:pt x="5965382" y="741913"/>
                    <a:pt x="5947777" y="741913"/>
                    <a:pt x="5926651" y="741913"/>
                  </a:cubicBezTo>
                  <a:cubicBezTo>
                    <a:pt x="5926651" y="738406"/>
                    <a:pt x="5937214" y="731392"/>
                    <a:pt x="5933693" y="727885"/>
                  </a:cubicBezTo>
                  <a:cubicBezTo>
                    <a:pt x="5930172" y="720871"/>
                    <a:pt x="5919609" y="724378"/>
                    <a:pt x="5912567" y="720871"/>
                  </a:cubicBezTo>
                  <a:cubicBezTo>
                    <a:pt x="5909046" y="720871"/>
                    <a:pt x="5905525" y="710350"/>
                    <a:pt x="5902004" y="710350"/>
                  </a:cubicBezTo>
                  <a:cubicBezTo>
                    <a:pt x="5898483" y="706843"/>
                    <a:pt x="5887920" y="710350"/>
                    <a:pt x="5887920" y="710350"/>
                  </a:cubicBezTo>
                  <a:cubicBezTo>
                    <a:pt x="5880878" y="699829"/>
                    <a:pt x="5880878" y="710350"/>
                    <a:pt x="5866794" y="710350"/>
                  </a:cubicBezTo>
                  <a:cubicBezTo>
                    <a:pt x="5866794" y="692815"/>
                    <a:pt x="5856231" y="685801"/>
                    <a:pt x="5863273" y="661252"/>
                  </a:cubicBezTo>
                  <a:cubicBezTo>
                    <a:pt x="5880878" y="685801"/>
                    <a:pt x="5863273" y="636703"/>
                    <a:pt x="5894962" y="650731"/>
                  </a:cubicBezTo>
                  <a:cubicBezTo>
                    <a:pt x="5898483" y="643717"/>
                    <a:pt x="5887920" y="643717"/>
                    <a:pt x="5887920" y="643717"/>
                  </a:cubicBezTo>
                  <a:cubicBezTo>
                    <a:pt x="5887920" y="636703"/>
                    <a:pt x="5909046" y="633196"/>
                    <a:pt x="5894962" y="629689"/>
                  </a:cubicBezTo>
                  <a:cubicBezTo>
                    <a:pt x="5898483" y="619168"/>
                    <a:pt x="5916088" y="619168"/>
                    <a:pt x="5926651" y="615661"/>
                  </a:cubicBezTo>
                  <a:cubicBezTo>
                    <a:pt x="5919609" y="605140"/>
                    <a:pt x="5947777" y="594619"/>
                    <a:pt x="5926651" y="591112"/>
                  </a:cubicBezTo>
                  <a:cubicBezTo>
                    <a:pt x="5926651" y="584098"/>
                    <a:pt x="5940735" y="584098"/>
                    <a:pt x="5947777" y="584098"/>
                  </a:cubicBezTo>
                  <a:cubicBezTo>
                    <a:pt x="5947777" y="573577"/>
                    <a:pt x="5951298" y="566564"/>
                    <a:pt x="5958340" y="566564"/>
                  </a:cubicBezTo>
                  <a:cubicBezTo>
                    <a:pt x="5947777" y="552536"/>
                    <a:pt x="5965382" y="552536"/>
                    <a:pt x="5958340" y="531494"/>
                  </a:cubicBezTo>
                  <a:cubicBezTo>
                    <a:pt x="5986508" y="535001"/>
                    <a:pt x="5993550" y="517466"/>
                    <a:pt x="6011155" y="513959"/>
                  </a:cubicBezTo>
                  <a:cubicBezTo>
                    <a:pt x="6021718" y="513959"/>
                    <a:pt x="6014675" y="499931"/>
                    <a:pt x="6018197" y="499931"/>
                  </a:cubicBezTo>
                  <a:cubicBezTo>
                    <a:pt x="6021718" y="496424"/>
                    <a:pt x="6028760" y="503438"/>
                    <a:pt x="6025238" y="506945"/>
                  </a:cubicBezTo>
                  <a:cubicBezTo>
                    <a:pt x="6028760" y="503438"/>
                    <a:pt x="6035802" y="496424"/>
                    <a:pt x="6039322" y="492917"/>
                  </a:cubicBezTo>
                  <a:cubicBezTo>
                    <a:pt x="6042844" y="489410"/>
                    <a:pt x="6046365" y="485903"/>
                    <a:pt x="6046365" y="478889"/>
                  </a:cubicBezTo>
                  <a:cubicBezTo>
                    <a:pt x="6056928" y="482396"/>
                    <a:pt x="6067490" y="478889"/>
                    <a:pt x="6078053" y="471875"/>
                  </a:cubicBezTo>
                  <a:cubicBezTo>
                    <a:pt x="6088617" y="468368"/>
                    <a:pt x="6095658" y="471875"/>
                    <a:pt x="6116784" y="468368"/>
                  </a:cubicBezTo>
                  <a:cubicBezTo>
                    <a:pt x="6123826" y="464861"/>
                    <a:pt x="6120305" y="461354"/>
                    <a:pt x="6123826" y="461354"/>
                  </a:cubicBezTo>
                  <a:cubicBezTo>
                    <a:pt x="6130868" y="457847"/>
                    <a:pt x="6137910" y="468368"/>
                    <a:pt x="6137910" y="468368"/>
                  </a:cubicBezTo>
                  <a:cubicBezTo>
                    <a:pt x="6148473" y="464861"/>
                    <a:pt x="6130868" y="454340"/>
                    <a:pt x="6144952" y="454340"/>
                  </a:cubicBezTo>
                  <a:cubicBezTo>
                    <a:pt x="6144952" y="454340"/>
                    <a:pt x="6148473" y="454340"/>
                    <a:pt x="6148473" y="454340"/>
                  </a:cubicBezTo>
                  <a:cubicBezTo>
                    <a:pt x="6155515" y="450833"/>
                    <a:pt x="6176641" y="450833"/>
                    <a:pt x="6197767" y="447326"/>
                  </a:cubicBezTo>
                  <a:cubicBezTo>
                    <a:pt x="6208330" y="443819"/>
                    <a:pt x="6204809" y="447326"/>
                    <a:pt x="6208330" y="440312"/>
                  </a:cubicBezTo>
                  <a:cubicBezTo>
                    <a:pt x="6208330" y="440312"/>
                    <a:pt x="6215372" y="433298"/>
                    <a:pt x="6215372" y="433298"/>
                  </a:cubicBezTo>
                  <a:cubicBezTo>
                    <a:pt x="6232977" y="426284"/>
                    <a:pt x="6243540" y="447326"/>
                    <a:pt x="6243540" y="415763"/>
                  </a:cubicBezTo>
                  <a:cubicBezTo>
                    <a:pt x="6264666" y="429791"/>
                    <a:pt x="6292834" y="405242"/>
                    <a:pt x="6321002" y="408749"/>
                  </a:cubicBezTo>
                  <a:close/>
                  <a:moveTo>
                    <a:pt x="1955289" y="407613"/>
                  </a:moveTo>
                  <a:cubicBezTo>
                    <a:pt x="1955289" y="414726"/>
                    <a:pt x="1969369" y="411169"/>
                    <a:pt x="1969369" y="414726"/>
                  </a:cubicBezTo>
                  <a:cubicBezTo>
                    <a:pt x="1972888" y="414726"/>
                    <a:pt x="1969369" y="425395"/>
                    <a:pt x="1969369" y="425395"/>
                  </a:cubicBezTo>
                  <a:cubicBezTo>
                    <a:pt x="1976410" y="432508"/>
                    <a:pt x="1994011" y="421839"/>
                    <a:pt x="1990490" y="439621"/>
                  </a:cubicBezTo>
                  <a:cubicBezTo>
                    <a:pt x="2008094" y="421839"/>
                    <a:pt x="2025696" y="443177"/>
                    <a:pt x="2050340" y="439621"/>
                  </a:cubicBezTo>
                  <a:cubicBezTo>
                    <a:pt x="2043298" y="460959"/>
                    <a:pt x="2060901" y="460959"/>
                    <a:pt x="2050340" y="471628"/>
                  </a:cubicBezTo>
                  <a:cubicBezTo>
                    <a:pt x="2060901" y="475185"/>
                    <a:pt x="2078501" y="471628"/>
                    <a:pt x="2096108" y="478741"/>
                  </a:cubicBezTo>
                  <a:cubicBezTo>
                    <a:pt x="2099625" y="482297"/>
                    <a:pt x="2064423" y="496523"/>
                    <a:pt x="2096108" y="492967"/>
                  </a:cubicBezTo>
                  <a:cubicBezTo>
                    <a:pt x="2099625" y="492967"/>
                    <a:pt x="2099625" y="485854"/>
                    <a:pt x="2106665" y="485854"/>
                  </a:cubicBezTo>
                  <a:cubicBezTo>
                    <a:pt x="2127789" y="485854"/>
                    <a:pt x="2159474" y="482297"/>
                    <a:pt x="2187636" y="485854"/>
                  </a:cubicBezTo>
                  <a:cubicBezTo>
                    <a:pt x="2191157" y="485854"/>
                    <a:pt x="2201718" y="492967"/>
                    <a:pt x="2198199" y="492967"/>
                  </a:cubicBezTo>
                  <a:cubicBezTo>
                    <a:pt x="2215801" y="492967"/>
                    <a:pt x="2187636" y="482297"/>
                    <a:pt x="2219321" y="478741"/>
                  </a:cubicBezTo>
                  <a:cubicBezTo>
                    <a:pt x="2226364" y="478741"/>
                    <a:pt x="2233400" y="482297"/>
                    <a:pt x="2240443" y="478741"/>
                  </a:cubicBezTo>
                  <a:cubicBezTo>
                    <a:pt x="2265086" y="475185"/>
                    <a:pt x="2307334" y="475185"/>
                    <a:pt x="2342535" y="485854"/>
                  </a:cubicBezTo>
                  <a:cubicBezTo>
                    <a:pt x="2342535" y="496523"/>
                    <a:pt x="2342535" y="507192"/>
                    <a:pt x="2342535" y="517861"/>
                  </a:cubicBezTo>
                  <a:cubicBezTo>
                    <a:pt x="2331977" y="517861"/>
                    <a:pt x="2328455" y="524974"/>
                    <a:pt x="2324934" y="532087"/>
                  </a:cubicBezTo>
                  <a:cubicBezTo>
                    <a:pt x="2293250" y="535643"/>
                    <a:pt x="2268607" y="532087"/>
                    <a:pt x="2243964" y="532087"/>
                  </a:cubicBezTo>
                  <a:cubicBezTo>
                    <a:pt x="2236922" y="532087"/>
                    <a:pt x="2226364" y="542756"/>
                    <a:pt x="2219321" y="546313"/>
                  </a:cubicBezTo>
                  <a:cubicBezTo>
                    <a:pt x="2208759" y="549869"/>
                    <a:pt x="2208759" y="539200"/>
                    <a:pt x="2198199" y="539200"/>
                  </a:cubicBezTo>
                  <a:cubicBezTo>
                    <a:pt x="2201718" y="539200"/>
                    <a:pt x="2194678" y="546313"/>
                    <a:pt x="2194678" y="546313"/>
                  </a:cubicBezTo>
                  <a:cubicBezTo>
                    <a:pt x="2191157" y="546313"/>
                    <a:pt x="2166515" y="546313"/>
                    <a:pt x="2166515" y="546313"/>
                  </a:cubicBezTo>
                  <a:cubicBezTo>
                    <a:pt x="2166515" y="546313"/>
                    <a:pt x="2166515" y="539200"/>
                    <a:pt x="2166515" y="539200"/>
                  </a:cubicBezTo>
                  <a:cubicBezTo>
                    <a:pt x="2159474" y="539200"/>
                    <a:pt x="2152432" y="546313"/>
                    <a:pt x="2152432" y="546313"/>
                  </a:cubicBezTo>
                  <a:cubicBezTo>
                    <a:pt x="2138350" y="542756"/>
                    <a:pt x="2138350" y="532087"/>
                    <a:pt x="2127789" y="532087"/>
                  </a:cubicBezTo>
                  <a:cubicBezTo>
                    <a:pt x="2099625" y="532087"/>
                    <a:pt x="2067941" y="549869"/>
                    <a:pt x="2029215" y="532087"/>
                  </a:cubicBezTo>
                  <a:cubicBezTo>
                    <a:pt x="2029215" y="528531"/>
                    <a:pt x="2036258" y="524974"/>
                    <a:pt x="2036258" y="517861"/>
                  </a:cubicBezTo>
                  <a:cubicBezTo>
                    <a:pt x="2032737" y="510749"/>
                    <a:pt x="2025696" y="517861"/>
                    <a:pt x="2022175" y="514305"/>
                  </a:cubicBezTo>
                  <a:cubicBezTo>
                    <a:pt x="2015137" y="503636"/>
                    <a:pt x="2022175" y="489410"/>
                    <a:pt x="2008094" y="485854"/>
                  </a:cubicBezTo>
                  <a:cubicBezTo>
                    <a:pt x="2011616" y="478741"/>
                    <a:pt x="2022175" y="482297"/>
                    <a:pt x="2022175" y="471628"/>
                  </a:cubicBezTo>
                  <a:cubicBezTo>
                    <a:pt x="2022175" y="460959"/>
                    <a:pt x="2004573" y="464515"/>
                    <a:pt x="2008094" y="446733"/>
                  </a:cubicBezTo>
                  <a:cubicBezTo>
                    <a:pt x="1997533" y="457403"/>
                    <a:pt x="1969369" y="450290"/>
                    <a:pt x="1951767" y="453846"/>
                  </a:cubicBezTo>
                  <a:cubicBezTo>
                    <a:pt x="1937685" y="457403"/>
                    <a:pt x="1941205" y="443177"/>
                    <a:pt x="1937685" y="439621"/>
                  </a:cubicBezTo>
                  <a:cubicBezTo>
                    <a:pt x="1934167" y="436064"/>
                    <a:pt x="1923603" y="443177"/>
                    <a:pt x="1923603" y="432508"/>
                  </a:cubicBezTo>
                  <a:cubicBezTo>
                    <a:pt x="1916561" y="439621"/>
                    <a:pt x="1909520" y="439621"/>
                    <a:pt x="1898960" y="439621"/>
                  </a:cubicBezTo>
                  <a:cubicBezTo>
                    <a:pt x="1920082" y="418282"/>
                    <a:pt x="1877839" y="436064"/>
                    <a:pt x="1884877" y="414726"/>
                  </a:cubicBezTo>
                  <a:cubicBezTo>
                    <a:pt x="1913041" y="418282"/>
                    <a:pt x="1934167" y="411169"/>
                    <a:pt x="1955289" y="407613"/>
                  </a:cubicBezTo>
                  <a:close/>
                  <a:moveTo>
                    <a:pt x="1358882" y="387284"/>
                  </a:moveTo>
                  <a:cubicBezTo>
                    <a:pt x="1363677" y="387942"/>
                    <a:pt x="1368471" y="389699"/>
                    <a:pt x="1372829" y="393211"/>
                  </a:cubicBezTo>
                  <a:cubicBezTo>
                    <a:pt x="1369342" y="396723"/>
                    <a:pt x="1372829" y="410773"/>
                    <a:pt x="1372829" y="414286"/>
                  </a:cubicBezTo>
                  <a:cubicBezTo>
                    <a:pt x="1369342" y="414286"/>
                    <a:pt x="1358882" y="410773"/>
                    <a:pt x="1358882" y="414286"/>
                  </a:cubicBezTo>
                  <a:cubicBezTo>
                    <a:pt x="1358882" y="414286"/>
                    <a:pt x="1365856" y="431848"/>
                    <a:pt x="1358882" y="431848"/>
                  </a:cubicBezTo>
                  <a:cubicBezTo>
                    <a:pt x="1351909" y="435361"/>
                    <a:pt x="1341449" y="421311"/>
                    <a:pt x="1337963" y="445898"/>
                  </a:cubicBezTo>
                  <a:cubicBezTo>
                    <a:pt x="1327502" y="445898"/>
                    <a:pt x="1334476" y="424823"/>
                    <a:pt x="1320529" y="424823"/>
                  </a:cubicBezTo>
                  <a:cubicBezTo>
                    <a:pt x="1306583" y="421311"/>
                    <a:pt x="1310069" y="438873"/>
                    <a:pt x="1299610" y="438873"/>
                  </a:cubicBezTo>
                  <a:cubicBezTo>
                    <a:pt x="1292636" y="449411"/>
                    <a:pt x="1271716" y="445898"/>
                    <a:pt x="1275203" y="466973"/>
                  </a:cubicBezTo>
                  <a:cubicBezTo>
                    <a:pt x="1247310" y="473998"/>
                    <a:pt x="1233364" y="466973"/>
                    <a:pt x="1201984" y="466973"/>
                  </a:cubicBezTo>
                  <a:cubicBezTo>
                    <a:pt x="1201984" y="452923"/>
                    <a:pt x="1195010" y="452923"/>
                    <a:pt x="1195010" y="438873"/>
                  </a:cubicBezTo>
                  <a:cubicBezTo>
                    <a:pt x="1201984" y="445898"/>
                    <a:pt x="1208957" y="445898"/>
                    <a:pt x="1222903" y="445898"/>
                  </a:cubicBezTo>
                  <a:cubicBezTo>
                    <a:pt x="1233364" y="445898"/>
                    <a:pt x="1233364" y="428336"/>
                    <a:pt x="1247310" y="424823"/>
                  </a:cubicBezTo>
                  <a:cubicBezTo>
                    <a:pt x="1250797" y="424823"/>
                    <a:pt x="1257770" y="410773"/>
                    <a:pt x="1261256" y="414286"/>
                  </a:cubicBezTo>
                  <a:cubicBezTo>
                    <a:pt x="1275203" y="424823"/>
                    <a:pt x="1261256" y="407261"/>
                    <a:pt x="1278689" y="407261"/>
                  </a:cubicBezTo>
                  <a:cubicBezTo>
                    <a:pt x="1282177" y="407261"/>
                    <a:pt x="1285663" y="407261"/>
                    <a:pt x="1285663" y="407261"/>
                  </a:cubicBezTo>
                  <a:cubicBezTo>
                    <a:pt x="1289150" y="403748"/>
                    <a:pt x="1299610" y="393211"/>
                    <a:pt x="1299610" y="393211"/>
                  </a:cubicBezTo>
                  <a:cubicBezTo>
                    <a:pt x="1306583" y="389698"/>
                    <a:pt x="1317043" y="396723"/>
                    <a:pt x="1327502" y="393211"/>
                  </a:cubicBezTo>
                  <a:cubicBezTo>
                    <a:pt x="1330118" y="393211"/>
                    <a:pt x="1344501" y="385308"/>
                    <a:pt x="1358882" y="387284"/>
                  </a:cubicBezTo>
                  <a:close/>
                  <a:moveTo>
                    <a:pt x="7300199" y="380311"/>
                  </a:moveTo>
                  <a:cubicBezTo>
                    <a:pt x="7293157" y="387348"/>
                    <a:pt x="7293157" y="397903"/>
                    <a:pt x="7293157" y="408459"/>
                  </a:cubicBezTo>
                  <a:cubicBezTo>
                    <a:pt x="7303720" y="422533"/>
                    <a:pt x="7331888" y="422533"/>
                    <a:pt x="7345972" y="408459"/>
                  </a:cubicBezTo>
                  <a:cubicBezTo>
                    <a:pt x="7353014" y="408459"/>
                    <a:pt x="7349493" y="415496"/>
                    <a:pt x="7345972" y="415496"/>
                  </a:cubicBezTo>
                  <a:cubicBezTo>
                    <a:pt x="7345972" y="422533"/>
                    <a:pt x="7356535" y="419014"/>
                    <a:pt x="7363577" y="422533"/>
                  </a:cubicBezTo>
                  <a:cubicBezTo>
                    <a:pt x="7363577" y="429570"/>
                    <a:pt x="7353014" y="426051"/>
                    <a:pt x="7345972" y="426051"/>
                  </a:cubicBezTo>
                  <a:cubicBezTo>
                    <a:pt x="7374140" y="454199"/>
                    <a:pt x="7402308" y="415496"/>
                    <a:pt x="7451602" y="426051"/>
                  </a:cubicBezTo>
                  <a:cubicBezTo>
                    <a:pt x="7462165" y="443644"/>
                    <a:pt x="7479770" y="454199"/>
                    <a:pt x="7500896" y="461237"/>
                  </a:cubicBezTo>
                  <a:cubicBezTo>
                    <a:pt x="7504417" y="468274"/>
                    <a:pt x="7500896" y="478829"/>
                    <a:pt x="7500896" y="485866"/>
                  </a:cubicBezTo>
                  <a:cubicBezTo>
                    <a:pt x="7504417" y="492903"/>
                    <a:pt x="7518501" y="492903"/>
                    <a:pt x="7514980" y="506977"/>
                  </a:cubicBezTo>
                  <a:cubicBezTo>
                    <a:pt x="7500896" y="503459"/>
                    <a:pt x="7504417" y="514014"/>
                    <a:pt x="7500896" y="524570"/>
                  </a:cubicBezTo>
                  <a:cubicBezTo>
                    <a:pt x="7497375" y="521051"/>
                    <a:pt x="7486812" y="517533"/>
                    <a:pt x="7476249" y="517533"/>
                  </a:cubicBezTo>
                  <a:cubicBezTo>
                    <a:pt x="7465686" y="521051"/>
                    <a:pt x="7476249" y="528088"/>
                    <a:pt x="7469207" y="531607"/>
                  </a:cubicBezTo>
                  <a:cubicBezTo>
                    <a:pt x="7465686" y="535125"/>
                    <a:pt x="7462165" y="524570"/>
                    <a:pt x="7455123" y="524570"/>
                  </a:cubicBezTo>
                  <a:cubicBezTo>
                    <a:pt x="7451602" y="528088"/>
                    <a:pt x="7437518" y="538644"/>
                    <a:pt x="7416392" y="531607"/>
                  </a:cubicBezTo>
                  <a:cubicBezTo>
                    <a:pt x="7409350" y="531607"/>
                    <a:pt x="7412871" y="542163"/>
                    <a:pt x="7409350" y="545681"/>
                  </a:cubicBezTo>
                  <a:cubicBezTo>
                    <a:pt x="7409350" y="545681"/>
                    <a:pt x="7398787" y="542163"/>
                    <a:pt x="7398787" y="545681"/>
                  </a:cubicBezTo>
                  <a:cubicBezTo>
                    <a:pt x="7395266" y="552718"/>
                    <a:pt x="7409350" y="556237"/>
                    <a:pt x="7398787" y="570311"/>
                  </a:cubicBezTo>
                  <a:cubicBezTo>
                    <a:pt x="7395266" y="559755"/>
                    <a:pt x="7363577" y="573829"/>
                    <a:pt x="7377661" y="577348"/>
                  </a:cubicBezTo>
                  <a:cubicBezTo>
                    <a:pt x="7363577" y="591422"/>
                    <a:pt x="7342451" y="584385"/>
                    <a:pt x="7324846" y="591422"/>
                  </a:cubicBezTo>
                  <a:cubicBezTo>
                    <a:pt x="7314283" y="594940"/>
                    <a:pt x="7307241" y="612533"/>
                    <a:pt x="7293157" y="612533"/>
                  </a:cubicBezTo>
                  <a:cubicBezTo>
                    <a:pt x="7293157" y="619570"/>
                    <a:pt x="7293157" y="630126"/>
                    <a:pt x="7286115" y="630126"/>
                  </a:cubicBezTo>
                  <a:cubicBezTo>
                    <a:pt x="7289636" y="640681"/>
                    <a:pt x="7293157" y="630126"/>
                    <a:pt x="7300199" y="630126"/>
                  </a:cubicBezTo>
                  <a:cubicBezTo>
                    <a:pt x="7317804" y="630126"/>
                    <a:pt x="7324846" y="616051"/>
                    <a:pt x="7338930" y="612533"/>
                  </a:cubicBezTo>
                  <a:cubicBezTo>
                    <a:pt x="7349493" y="609014"/>
                    <a:pt x="7349493" y="619570"/>
                    <a:pt x="7356535" y="616051"/>
                  </a:cubicBezTo>
                  <a:cubicBezTo>
                    <a:pt x="7367098" y="616051"/>
                    <a:pt x="7367098" y="605496"/>
                    <a:pt x="7370619" y="605496"/>
                  </a:cubicBezTo>
                  <a:cubicBezTo>
                    <a:pt x="7384703" y="598459"/>
                    <a:pt x="7402308" y="605496"/>
                    <a:pt x="7416392" y="598459"/>
                  </a:cubicBezTo>
                  <a:cubicBezTo>
                    <a:pt x="7426955" y="594940"/>
                    <a:pt x="7412871" y="587903"/>
                    <a:pt x="7423434" y="584385"/>
                  </a:cubicBezTo>
                  <a:cubicBezTo>
                    <a:pt x="7426955" y="584385"/>
                    <a:pt x="7433997" y="587903"/>
                    <a:pt x="7437518" y="584385"/>
                  </a:cubicBezTo>
                  <a:cubicBezTo>
                    <a:pt x="7437518" y="584385"/>
                    <a:pt x="7441039" y="570311"/>
                    <a:pt x="7444560" y="570311"/>
                  </a:cubicBezTo>
                  <a:cubicBezTo>
                    <a:pt x="7444560" y="570311"/>
                    <a:pt x="7462165" y="577348"/>
                    <a:pt x="7469207" y="577348"/>
                  </a:cubicBezTo>
                  <a:cubicBezTo>
                    <a:pt x="7486812" y="577348"/>
                    <a:pt x="7486812" y="573829"/>
                    <a:pt x="7500896" y="570311"/>
                  </a:cubicBezTo>
                  <a:cubicBezTo>
                    <a:pt x="7500896" y="577348"/>
                    <a:pt x="7500896" y="584385"/>
                    <a:pt x="7500896" y="591422"/>
                  </a:cubicBezTo>
                  <a:cubicBezTo>
                    <a:pt x="7511459" y="584385"/>
                    <a:pt x="7514980" y="584385"/>
                    <a:pt x="7514980" y="598459"/>
                  </a:cubicBezTo>
                  <a:cubicBezTo>
                    <a:pt x="7550190" y="594940"/>
                    <a:pt x="7606526" y="601977"/>
                    <a:pt x="7659341" y="598459"/>
                  </a:cubicBezTo>
                  <a:cubicBezTo>
                    <a:pt x="7655820" y="626607"/>
                    <a:pt x="7705114" y="605496"/>
                    <a:pt x="7698072" y="637163"/>
                  </a:cubicBezTo>
                  <a:cubicBezTo>
                    <a:pt x="7705114" y="626607"/>
                    <a:pt x="7715677" y="637163"/>
                    <a:pt x="7726240" y="637163"/>
                  </a:cubicBezTo>
                  <a:cubicBezTo>
                    <a:pt x="7743845" y="637163"/>
                    <a:pt x="7768492" y="630126"/>
                    <a:pt x="7779055" y="637163"/>
                  </a:cubicBezTo>
                  <a:cubicBezTo>
                    <a:pt x="7793139" y="637163"/>
                    <a:pt x="7779055" y="609014"/>
                    <a:pt x="7793139" y="605496"/>
                  </a:cubicBezTo>
                  <a:cubicBezTo>
                    <a:pt x="7814265" y="609014"/>
                    <a:pt x="7835391" y="605496"/>
                    <a:pt x="7856517" y="612533"/>
                  </a:cubicBezTo>
                  <a:cubicBezTo>
                    <a:pt x="7856517" y="612533"/>
                    <a:pt x="7856517" y="616051"/>
                    <a:pt x="7856517" y="616051"/>
                  </a:cubicBezTo>
                  <a:cubicBezTo>
                    <a:pt x="7867080" y="619570"/>
                    <a:pt x="7881164" y="616051"/>
                    <a:pt x="7888206" y="616051"/>
                  </a:cubicBezTo>
                  <a:cubicBezTo>
                    <a:pt x="7891727" y="619570"/>
                    <a:pt x="7895248" y="630126"/>
                    <a:pt x="7895248" y="630126"/>
                  </a:cubicBezTo>
                  <a:cubicBezTo>
                    <a:pt x="7905811" y="637163"/>
                    <a:pt x="7923416" y="626607"/>
                    <a:pt x="7930458" y="637163"/>
                  </a:cubicBezTo>
                  <a:cubicBezTo>
                    <a:pt x="7926937" y="651237"/>
                    <a:pt x="7926937" y="665311"/>
                    <a:pt x="7909332" y="661792"/>
                  </a:cubicBezTo>
                  <a:cubicBezTo>
                    <a:pt x="7909332" y="675866"/>
                    <a:pt x="7919895" y="679385"/>
                    <a:pt x="7937500" y="675866"/>
                  </a:cubicBezTo>
                  <a:cubicBezTo>
                    <a:pt x="7930458" y="714570"/>
                    <a:pt x="7962147" y="718089"/>
                    <a:pt x="7976231" y="735681"/>
                  </a:cubicBezTo>
                  <a:cubicBezTo>
                    <a:pt x="7986794" y="728644"/>
                    <a:pt x="7997357" y="725126"/>
                    <a:pt x="8007920" y="714570"/>
                  </a:cubicBezTo>
                  <a:cubicBezTo>
                    <a:pt x="8011441" y="711052"/>
                    <a:pt x="8011441" y="700496"/>
                    <a:pt x="8014962" y="696977"/>
                  </a:cubicBezTo>
                  <a:cubicBezTo>
                    <a:pt x="8018483" y="693459"/>
                    <a:pt x="8029046" y="696977"/>
                    <a:pt x="8029046" y="689940"/>
                  </a:cubicBezTo>
                  <a:cubicBezTo>
                    <a:pt x="8046651" y="686422"/>
                    <a:pt x="8039609" y="704015"/>
                    <a:pt x="8046651" y="711052"/>
                  </a:cubicBezTo>
                  <a:cubicBezTo>
                    <a:pt x="8064256" y="711052"/>
                    <a:pt x="8078340" y="711052"/>
                    <a:pt x="8092424" y="711052"/>
                  </a:cubicBezTo>
                  <a:cubicBezTo>
                    <a:pt x="8099466" y="704015"/>
                    <a:pt x="8117071" y="707533"/>
                    <a:pt x="8113550" y="689940"/>
                  </a:cubicBezTo>
                  <a:cubicBezTo>
                    <a:pt x="8134676" y="696977"/>
                    <a:pt x="8183970" y="675866"/>
                    <a:pt x="8183970" y="704015"/>
                  </a:cubicBezTo>
                  <a:cubicBezTo>
                    <a:pt x="8205096" y="704015"/>
                    <a:pt x="8198054" y="679385"/>
                    <a:pt x="8226222" y="689940"/>
                  </a:cubicBezTo>
                  <a:cubicBezTo>
                    <a:pt x="8222701" y="682903"/>
                    <a:pt x="8215659" y="682903"/>
                    <a:pt x="8212138" y="682903"/>
                  </a:cubicBezTo>
                  <a:cubicBezTo>
                    <a:pt x="8215659" y="679385"/>
                    <a:pt x="8215659" y="665311"/>
                    <a:pt x="8226222" y="661792"/>
                  </a:cubicBezTo>
                  <a:cubicBezTo>
                    <a:pt x="8243827" y="665311"/>
                    <a:pt x="8236785" y="640681"/>
                    <a:pt x="8264953" y="651237"/>
                  </a:cubicBezTo>
                  <a:cubicBezTo>
                    <a:pt x="8271995" y="651237"/>
                    <a:pt x="8264953" y="640681"/>
                    <a:pt x="8264953" y="644200"/>
                  </a:cubicBezTo>
                  <a:cubicBezTo>
                    <a:pt x="8275516" y="630126"/>
                    <a:pt x="8293121" y="640681"/>
                    <a:pt x="8317768" y="637163"/>
                  </a:cubicBezTo>
                  <a:cubicBezTo>
                    <a:pt x="8310726" y="672348"/>
                    <a:pt x="8352978" y="626607"/>
                    <a:pt x="8342415" y="658274"/>
                  </a:cubicBezTo>
                  <a:cubicBezTo>
                    <a:pt x="8370583" y="661792"/>
                    <a:pt x="8391709" y="654755"/>
                    <a:pt x="8416355" y="651237"/>
                  </a:cubicBezTo>
                  <a:cubicBezTo>
                    <a:pt x="8416355" y="668829"/>
                    <a:pt x="8388188" y="654755"/>
                    <a:pt x="8395229" y="675866"/>
                  </a:cubicBezTo>
                  <a:cubicBezTo>
                    <a:pt x="8398750" y="689940"/>
                    <a:pt x="8419876" y="682903"/>
                    <a:pt x="8433960" y="682903"/>
                  </a:cubicBezTo>
                  <a:cubicBezTo>
                    <a:pt x="8458607" y="682903"/>
                    <a:pt x="8479733" y="682903"/>
                    <a:pt x="8500859" y="675866"/>
                  </a:cubicBezTo>
                  <a:cubicBezTo>
                    <a:pt x="8504380" y="700496"/>
                    <a:pt x="8536069" y="700496"/>
                    <a:pt x="8546632" y="721607"/>
                  </a:cubicBezTo>
                  <a:cubicBezTo>
                    <a:pt x="8560716" y="718089"/>
                    <a:pt x="8567758" y="728644"/>
                    <a:pt x="8578321" y="728644"/>
                  </a:cubicBezTo>
                  <a:cubicBezTo>
                    <a:pt x="8620573" y="732163"/>
                    <a:pt x="8666346" y="721607"/>
                    <a:pt x="8705077" y="728644"/>
                  </a:cubicBezTo>
                  <a:cubicBezTo>
                    <a:pt x="8719161" y="732163"/>
                    <a:pt x="8733245" y="749755"/>
                    <a:pt x="8750850" y="742718"/>
                  </a:cubicBezTo>
                  <a:cubicBezTo>
                    <a:pt x="8747329" y="753274"/>
                    <a:pt x="8754371" y="753274"/>
                    <a:pt x="8761413" y="756792"/>
                  </a:cubicBezTo>
                  <a:cubicBezTo>
                    <a:pt x="8761413" y="763829"/>
                    <a:pt x="8761413" y="774385"/>
                    <a:pt x="8761413" y="781422"/>
                  </a:cubicBezTo>
                  <a:cubicBezTo>
                    <a:pt x="8761413" y="791978"/>
                    <a:pt x="8786060" y="781422"/>
                    <a:pt x="8789581" y="788459"/>
                  </a:cubicBezTo>
                  <a:cubicBezTo>
                    <a:pt x="8796623" y="799015"/>
                    <a:pt x="8793102" y="784941"/>
                    <a:pt x="8803665" y="788459"/>
                  </a:cubicBezTo>
                  <a:cubicBezTo>
                    <a:pt x="8803665" y="788459"/>
                    <a:pt x="8803665" y="795496"/>
                    <a:pt x="8807186" y="795496"/>
                  </a:cubicBezTo>
                  <a:cubicBezTo>
                    <a:pt x="8817749" y="795496"/>
                    <a:pt x="8888169" y="802533"/>
                    <a:pt x="8895211" y="795496"/>
                  </a:cubicBezTo>
                  <a:cubicBezTo>
                    <a:pt x="8895211" y="795496"/>
                    <a:pt x="8895211" y="788459"/>
                    <a:pt x="8895211" y="788459"/>
                  </a:cubicBezTo>
                  <a:cubicBezTo>
                    <a:pt x="8898732" y="788459"/>
                    <a:pt x="8912816" y="795496"/>
                    <a:pt x="8912816" y="795496"/>
                  </a:cubicBezTo>
                  <a:cubicBezTo>
                    <a:pt x="8919858" y="788459"/>
                    <a:pt x="8930421" y="784941"/>
                    <a:pt x="8933942" y="795496"/>
                  </a:cubicBezTo>
                  <a:cubicBezTo>
                    <a:pt x="8944505" y="781422"/>
                    <a:pt x="8965631" y="781422"/>
                    <a:pt x="8986757" y="774385"/>
                  </a:cubicBezTo>
                  <a:cubicBezTo>
                    <a:pt x="8983236" y="795496"/>
                    <a:pt x="8990278" y="806052"/>
                    <a:pt x="8993799" y="820126"/>
                  </a:cubicBezTo>
                  <a:cubicBezTo>
                    <a:pt x="9018446" y="820126"/>
                    <a:pt x="9029009" y="834200"/>
                    <a:pt x="9050135" y="820126"/>
                  </a:cubicBezTo>
                  <a:cubicBezTo>
                    <a:pt x="9053656" y="809570"/>
                    <a:pt x="9046614" y="809570"/>
                    <a:pt x="9039572" y="806052"/>
                  </a:cubicBezTo>
                  <a:cubicBezTo>
                    <a:pt x="9043093" y="802533"/>
                    <a:pt x="9046614" y="791978"/>
                    <a:pt x="9046614" y="781422"/>
                  </a:cubicBezTo>
                  <a:cubicBezTo>
                    <a:pt x="9060698" y="767348"/>
                    <a:pt x="9102950" y="774385"/>
                    <a:pt x="9109992" y="788459"/>
                  </a:cubicBezTo>
                  <a:cubicBezTo>
                    <a:pt x="9138160" y="788459"/>
                    <a:pt x="9166328" y="784941"/>
                    <a:pt x="9194496" y="788459"/>
                  </a:cubicBezTo>
                  <a:cubicBezTo>
                    <a:pt x="9205059" y="788459"/>
                    <a:pt x="9226185" y="802533"/>
                    <a:pt x="9229706" y="788459"/>
                  </a:cubicBezTo>
                  <a:cubicBezTo>
                    <a:pt x="9243790" y="795496"/>
                    <a:pt x="9240269" y="802533"/>
                    <a:pt x="9261395" y="806052"/>
                  </a:cubicBezTo>
                  <a:cubicBezTo>
                    <a:pt x="9268437" y="809570"/>
                    <a:pt x="9271958" y="820126"/>
                    <a:pt x="9275479" y="820126"/>
                  </a:cubicBezTo>
                  <a:cubicBezTo>
                    <a:pt x="9279000" y="820126"/>
                    <a:pt x="9282521" y="816607"/>
                    <a:pt x="9282521" y="813089"/>
                  </a:cubicBezTo>
                  <a:cubicBezTo>
                    <a:pt x="9289563" y="816607"/>
                    <a:pt x="9282521" y="823644"/>
                    <a:pt x="9286042" y="827163"/>
                  </a:cubicBezTo>
                  <a:cubicBezTo>
                    <a:pt x="9289563" y="830681"/>
                    <a:pt x="9300126" y="823644"/>
                    <a:pt x="9300126" y="827163"/>
                  </a:cubicBezTo>
                  <a:cubicBezTo>
                    <a:pt x="9303647" y="830681"/>
                    <a:pt x="9317731" y="834200"/>
                    <a:pt x="9335335" y="841237"/>
                  </a:cubicBezTo>
                  <a:cubicBezTo>
                    <a:pt x="9342377" y="844755"/>
                    <a:pt x="9359982" y="848274"/>
                    <a:pt x="9374066" y="855311"/>
                  </a:cubicBezTo>
                  <a:cubicBezTo>
                    <a:pt x="9377587" y="855311"/>
                    <a:pt x="9377587" y="865867"/>
                    <a:pt x="9381108" y="865867"/>
                  </a:cubicBezTo>
                  <a:cubicBezTo>
                    <a:pt x="9381108" y="869385"/>
                    <a:pt x="9391671" y="865867"/>
                    <a:pt x="9391671" y="865867"/>
                  </a:cubicBezTo>
                  <a:cubicBezTo>
                    <a:pt x="9395192" y="869385"/>
                    <a:pt x="9391671" y="876422"/>
                    <a:pt x="9391671" y="879941"/>
                  </a:cubicBezTo>
                  <a:cubicBezTo>
                    <a:pt x="9395192" y="883459"/>
                    <a:pt x="9405755" y="876422"/>
                    <a:pt x="9405755" y="879941"/>
                  </a:cubicBezTo>
                  <a:cubicBezTo>
                    <a:pt x="9409276" y="886978"/>
                    <a:pt x="9398713" y="908089"/>
                    <a:pt x="9426881" y="901052"/>
                  </a:cubicBezTo>
                  <a:cubicBezTo>
                    <a:pt x="9426881" y="915126"/>
                    <a:pt x="9426881" y="929200"/>
                    <a:pt x="9426881" y="946793"/>
                  </a:cubicBezTo>
                  <a:cubicBezTo>
                    <a:pt x="9448007" y="943274"/>
                    <a:pt x="9465612" y="939755"/>
                    <a:pt x="9472654" y="918644"/>
                  </a:cubicBezTo>
                  <a:cubicBezTo>
                    <a:pt x="9490259" y="929200"/>
                    <a:pt x="9514906" y="925681"/>
                    <a:pt x="9528990" y="932718"/>
                  </a:cubicBezTo>
                  <a:cubicBezTo>
                    <a:pt x="9532511" y="932718"/>
                    <a:pt x="9528990" y="943274"/>
                    <a:pt x="9528990" y="946793"/>
                  </a:cubicBezTo>
                  <a:cubicBezTo>
                    <a:pt x="9532511" y="950311"/>
                    <a:pt x="9546595" y="943274"/>
                    <a:pt x="9550116" y="946793"/>
                  </a:cubicBezTo>
                  <a:cubicBezTo>
                    <a:pt x="9546595" y="953830"/>
                    <a:pt x="9536032" y="953830"/>
                    <a:pt x="9536032" y="964385"/>
                  </a:cubicBezTo>
                  <a:cubicBezTo>
                    <a:pt x="9525469" y="967904"/>
                    <a:pt x="9525469" y="957348"/>
                    <a:pt x="9518427" y="957348"/>
                  </a:cubicBezTo>
                  <a:cubicBezTo>
                    <a:pt x="9511385" y="964385"/>
                    <a:pt x="9511385" y="974941"/>
                    <a:pt x="9497301" y="971422"/>
                  </a:cubicBezTo>
                  <a:cubicBezTo>
                    <a:pt x="9500822" y="981978"/>
                    <a:pt x="9518427" y="978459"/>
                    <a:pt x="9511385" y="999570"/>
                  </a:cubicBezTo>
                  <a:cubicBezTo>
                    <a:pt x="9486738" y="978459"/>
                    <a:pt x="9507864" y="1006607"/>
                    <a:pt x="9490259" y="1010126"/>
                  </a:cubicBezTo>
                  <a:cubicBezTo>
                    <a:pt x="9486738" y="1013644"/>
                    <a:pt x="9479696" y="1017163"/>
                    <a:pt x="9476175" y="1024200"/>
                  </a:cubicBezTo>
                  <a:cubicBezTo>
                    <a:pt x="9469133" y="1024200"/>
                    <a:pt x="9465612" y="1020681"/>
                    <a:pt x="9458570" y="1017163"/>
                  </a:cubicBezTo>
                  <a:cubicBezTo>
                    <a:pt x="9455049" y="1013644"/>
                    <a:pt x="9448007" y="1006607"/>
                    <a:pt x="9444486" y="1003089"/>
                  </a:cubicBezTo>
                  <a:cubicBezTo>
                    <a:pt x="9433923" y="999570"/>
                    <a:pt x="9426881" y="1003089"/>
                    <a:pt x="9419839" y="999570"/>
                  </a:cubicBezTo>
                  <a:cubicBezTo>
                    <a:pt x="9412797" y="996052"/>
                    <a:pt x="9409276" y="985496"/>
                    <a:pt x="9405755" y="985496"/>
                  </a:cubicBezTo>
                  <a:cubicBezTo>
                    <a:pt x="9398713" y="981978"/>
                    <a:pt x="9388150" y="985496"/>
                    <a:pt x="9381108" y="985496"/>
                  </a:cubicBezTo>
                  <a:cubicBezTo>
                    <a:pt x="9377587" y="985496"/>
                    <a:pt x="9377587" y="978459"/>
                    <a:pt x="9374066" y="978459"/>
                  </a:cubicBezTo>
                  <a:cubicBezTo>
                    <a:pt x="9363503" y="978459"/>
                    <a:pt x="9356461" y="953830"/>
                    <a:pt x="9345898" y="971422"/>
                  </a:cubicBezTo>
                  <a:cubicBezTo>
                    <a:pt x="9338856" y="971422"/>
                    <a:pt x="9342377" y="960867"/>
                    <a:pt x="9338856" y="950311"/>
                  </a:cubicBezTo>
                  <a:cubicBezTo>
                    <a:pt x="9328293" y="950311"/>
                    <a:pt x="9314210" y="950311"/>
                    <a:pt x="9300126" y="950311"/>
                  </a:cubicBezTo>
                  <a:cubicBezTo>
                    <a:pt x="9286042" y="953830"/>
                    <a:pt x="9300126" y="967904"/>
                    <a:pt x="9300126" y="964385"/>
                  </a:cubicBezTo>
                  <a:cubicBezTo>
                    <a:pt x="9300126" y="974941"/>
                    <a:pt x="9286042" y="974941"/>
                    <a:pt x="9286042" y="992533"/>
                  </a:cubicBezTo>
                  <a:cubicBezTo>
                    <a:pt x="9257874" y="989015"/>
                    <a:pt x="9254353" y="1010126"/>
                    <a:pt x="9222664" y="1003089"/>
                  </a:cubicBezTo>
                  <a:cubicBezTo>
                    <a:pt x="9215622" y="1010126"/>
                    <a:pt x="9215622" y="1020681"/>
                    <a:pt x="9201538" y="1017163"/>
                  </a:cubicBezTo>
                  <a:cubicBezTo>
                    <a:pt x="9205059" y="1027719"/>
                    <a:pt x="9219143" y="1024200"/>
                    <a:pt x="9229706" y="1024200"/>
                  </a:cubicBezTo>
                  <a:cubicBezTo>
                    <a:pt x="9236748" y="1027719"/>
                    <a:pt x="9240269" y="1034756"/>
                    <a:pt x="9247311" y="1038274"/>
                  </a:cubicBezTo>
                  <a:cubicBezTo>
                    <a:pt x="9243790" y="1059385"/>
                    <a:pt x="9243790" y="1052348"/>
                    <a:pt x="9254353" y="1062904"/>
                  </a:cubicBezTo>
                  <a:cubicBezTo>
                    <a:pt x="9261395" y="1076978"/>
                    <a:pt x="9279000" y="1080496"/>
                    <a:pt x="9286042" y="1091052"/>
                  </a:cubicBezTo>
                  <a:cubicBezTo>
                    <a:pt x="9286042" y="1091052"/>
                    <a:pt x="9268437" y="1108645"/>
                    <a:pt x="9268437" y="1108645"/>
                  </a:cubicBezTo>
                  <a:cubicBezTo>
                    <a:pt x="9250832" y="1112163"/>
                    <a:pt x="9250832" y="1094570"/>
                    <a:pt x="9240269" y="1094570"/>
                  </a:cubicBezTo>
                  <a:cubicBezTo>
                    <a:pt x="9243790" y="1094570"/>
                    <a:pt x="9250832" y="1108645"/>
                    <a:pt x="9240269" y="1108645"/>
                  </a:cubicBezTo>
                  <a:cubicBezTo>
                    <a:pt x="9222664" y="1112163"/>
                    <a:pt x="9190975" y="1108645"/>
                    <a:pt x="9169849" y="1115682"/>
                  </a:cubicBezTo>
                  <a:cubicBezTo>
                    <a:pt x="9159286" y="1119200"/>
                    <a:pt x="9134639" y="1126237"/>
                    <a:pt x="9138160" y="1143830"/>
                  </a:cubicBezTo>
                  <a:cubicBezTo>
                    <a:pt x="9106471" y="1136793"/>
                    <a:pt x="9102950" y="1157904"/>
                    <a:pt x="9085345" y="1161422"/>
                  </a:cubicBezTo>
                  <a:cubicBezTo>
                    <a:pt x="9078303" y="1168459"/>
                    <a:pt x="9078303" y="1171978"/>
                    <a:pt x="9071261" y="1175496"/>
                  </a:cubicBezTo>
                  <a:cubicBezTo>
                    <a:pt x="9067740" y="1179015"/>
                    <a:pt x="9057177" y="1189571"/>
                    <a:pt x="9050135" y="1189571"/>
                  </a:cubicBezTo>
                  <a:cubicBezTo>
                    <a:pt x="9046614" y="1189571"/>
                    <a:pt x="9039572" y="1196608"/>
                    <a:pt x="9039572" y="1200126"/>
                  </a:cubicBezTo>
                  <a:cubicBezTo>
                    <a:pt x="9018446" y="1196608"/>
                    <a:pt x="8983236" y="1210682"/>
                    <a:pt x="8972673" y="1193089"/>
                  </a:cubicBezTo>
                  <a:cubicBezTo>
                    <a:pt x="8965631" y="1200126"/>
                    <a:pt x="8948026" y="1196608"/>
                    <a:pt x="8951547" y="1214200"/>
                  </a:cubicBezTo>
                  <a:cubicBezTo>
                    <a:pt x="8916337" y="1217719"/>
                    <a:pt x="8912816" y="1217719"/>
                    <a:pt x="8874085" y="1214200"/>
                  </a:cubicBezTo>
                  <a:cubicBezTo>
                    <a:pt x="8870564" y="1214200"/>
                    <a:pt x="8867043" y="1221237"/>
                    <a:pt x="8860001" y="1221237"/>
                  </a:cubicBezTo>
                  <a:cubicBezTo>
                    <a:pt x="8856480" y="1224756"/>
                    <a:pt x="8842396" y="1228274"/>
                    <a:pt x="8842396" y="1242348"/>
                  </a:cubicBezTo>
                  <a:cubicBezTo>
                    <a:pt x="8838875" y="1259941"/>
                    <a:pt x="8810707" y="1249385"/>
                    <a:pt x="8814228" y="1281052"/>
                  </a:cubicBezTo>
                  <a:cubicBezTo>
                    <a:pt x="8810707" y="1302163"/>
                    <a:pt x="8831833" y="1298645"/>
                    <a:pt x="8842396" y="1305682"/>
                  </a:cubicBezTo>
                  <a:cubicBezTo>
                    <a:pt x="8838875" y="1323274"/>
                    <a:pt x="8835354" y="1340867"/>
                    <a:pt x="8814228" y="1337348"/>
                  </a:cubicBezTo>
                  <a:cubicBezTo>
                    <a:pt x="8817749" y="1351423"/>
                    <a:pt x="8814228" y="1358460"/>
                    <a:pt x="8803665" y="1358460"/>
                  </a:cubicBezTo>
                  <a:cubicBezTo>
                    <a:pt x="8803665" y="1369015"/>
                    <a:pt x="8803665" y="1376052"/>
                    <a:pt x="8803665" y="1386608"/>
                  </a:cubicBezTo>
                  <a:cubicBezTo>
                    <a:pt x="8803665" y="1393645"/>
                    <a:pt x="8814228" y="1379571"/>
                    <a:pt x="8814228" y="1390126"/>
                  </a:cubicBezTo>
                  <a:cubicBezTo>
                    <a:pt x="8821270" y="1404200"/>
                    <a:pt x="8807186" y="1400682"/>
                    <a:pt x="8803665" y="1404200"/>
                  </a:cubicBezTo>
                  <a:cubicBezTo>
                    <a:pt x="8800144" y="1407719"/>
                    <a:pt x="8796623" y="1421793"/>
                    <a:pt x="8796623" y="1425311"/>
                  </a:cubicBezTo>
                  <a:cubicBezTo>
                    <a:pt x="8789581" y="1428830"/>
                    <a:pt x="8768455" y="1425311"/>
                    <a:pt x="8761413" y="1432349"/>
                  </a:cubicBezTo>
                  <a:cubicBezTo>
                    <a:pt x="8757892" y="1435867"/>
                    <a:pt x="8768455" y="1453460"/>
                    <a:pt x="8761413" y="1456978"/>
                  </a:cubicBezTo>
                  <a:cubicBezTo>
                    <a:pt x="8757892" y="1460497"/>
                    <a:pt x="8757892" y="1442904"/>
                    <a:pt x="8757892" y="1442904"/>
                  </a:cubicBezTo>
                  <a:cubicBezTo>
                    <a:pt x="8750850" y="1442904"/>
                    <a:pt x="8736766" y="1446423"/>
                    <a:pt x="8750850" y="1478089"/>
                  </a:cubicBezTo>
                  <a:cubicBezTo>
                    <a:pt x="8736766" y="1471052"/>
                    <a:pt x="8740287" y="1485126"/>
                    <a:pt x="8736766" y="1488645"/>
                  </a:cubicBezTo>
                  <a:cubicBezTo>
                    <a:pt x="8733245" y="1492163"/>
                    <a:pt x="8726203" y="1488645"/>
                    <a:pt x="8722682" y="1488645"/>
                  </a:cubicBezTo>
                  <a:cubicBezTo>
                    <a:pt x="8719161" y="1492163"/>
                    <a:pt x="8722682" y="1509756"/>
                    <a:pt x="8708598" y="1502719"/>
                  </a:cubicBezTo>
                  <a:cubicBezTo>
                    <a:pt x="8712119" y="1513275"/>
                    <a:pt x="8701556" y="1516793"/>
                    <a:pt x="8705077" y="1530867"/>
                  </a:cubicBezTo>
                  <a:cubicBezTo>
                    <a:pt x="8694514" y="1530867"/>
                    <a:pt x="8676909" y="1527349"/>
                    <a:pt x="8676909" y="1534386"/>
                  </a:cubicBezTo>
                  <a:cubicBezTo>
                    <a:pt x="8669867" y="1534386"/>
                    <a:pt x="8680430" y="1527349"/>
                    <a:pt x="8676909" y="1516793"/>
                  </a:cubicBezTo>
                  <a:cubicBezTo>
                    <a:pt x="8676909" y="1516793"/>
                    <a:pt x="8669867" y="1513275"/>
                    <a:pt x="8669867" y="1509756"/>
                  </a:cubicBezTo>
                  <a:cubicBezTo>
                    <a:pt x="8669867" y="1506237"/>
                    <a:pt x="8669867" y="1499201"/>
                    <a:pt x="8669867" y="1495682"/>
                  </a:cubicBezTo>
                  <a:cubicBezTo>
                    <a:pt x="8666346" y="1492163"/>
                    <a:pt x="8662825" y="1485126"/>
                    <a:pt x="8659304" y="1481608"/>
                  </a:cubicBezTo>
                  <a:cubicBezTo>
                    <a:pt x="8655783" y="1481608"/>
                    <a:pt x="8652262" y="1474571"/>
                    <a:pt x="8645220" y="1478089"/>
                  </a:cubicBezTo>
                  <a:cubicBezTo>
                    <a:pt x="8652262" y="1467534"/>
                    <a:pt x="8652262" y="1449941"/>
                    <a:pt x="8652262" y="1435867"/>
                  </a:cubicBezTo>
                  <a:cubicBezTo>
                    <a:pt x="8652262" y="1425311"/>
                    <a:pt x="8645220" y="1425311"/>
                    <a:pt x="8645220" y="1418274"/>
                  </a:cubicBezTo>
                  <a:cubicBezTo>
                    <a:pt x="8641699" y="1393645"/>
                    <a:pt x="8652262" y="1365497"/>
                    <a:pt x="8645220" y="1344385"/>
                  </a:cubicBezTo>
                  <a:cubicBezTo>
                    <a:pt x="8669867" y="1365497"/>
                    <a:pt x="8648741" y="1333830"/>
                    <a:pt x="8659304" y="1319756"/>
                  </a:cubicBezTo>
                  <a:cubicBezTo>
                    <a:pt x="8659304" y="1316237"/>
                    <a:pt x="8666346" y="1340867"/>
                    <a:pt x="8669867" y="1326793"/>
                  </a:cubicBezTo>
                  <a:cubicBezTo>
                    <a:pt x="8669867" y="1323274"/>
                    <a:pt x="8669867" y="1316237"/>
                    <a:pt x="8669867" y="1312719"/>
                  </a:cubicBezTo>
                  <a:cubicBezTo>
                    <a:pt x="8676909" y="1302163"/>
                    <a:pt x="8705077" y="1284571"/>
                    <a:pt x="8708598" y="1281052"/>
                  </a:cubicBezTo>
                  <a:cubicBezTo>
                    <a:pt x="8708598" y="1281052"/>
                    <a:pt x="8722682" y="1277534"/>
                    <a:pt x="8715640" y="1274015"/>
                  </a:cubicBezTo>
                  <a:cubicBezTo>
                    <a:pt x="8708598" y="1266978"/>
                    <a:pt x="8719161" y="1266978"/>
                    <a:pt x="8729724" y="1266978"/>
                  </a:cubicBezTo>
                  <a:cubicBezTo>
                    <a:pt x="8740287" y="1259941"/>
                    <a:pt x="8743808" y="1249385"/>
                    <a:pt x="8743808" y="1235311"/>
                  </a:cubicBezTo>
                  <a:cubicBezTo>
                    <a:pt x="8743808" y="1231793"/>
                    <a:pt x="8764934" y="1224756"/>
                    <a:pt x="8761413" y="1221237"/>
                  </a:cubicBezTo>
                  <a:cubicBezTo>
                    <a:pt x="8761413" y="1221237"/>
                    <a:pt x="8757892" y="1221237"/>
                    <a:pt x="8757892" y="1221237"/>
                  </a:cubicBezTo>
                  <a:cubicBezTo>
                    <a:pt x="8757892" y="1221237"/>
                    <a:pt x="8761413" y="1207163"/>
                    <a:pt x="8761413" y="1207163"/>
                  </a:cubicBezTo>
                  <a:cubicBezTo>
                    <a:pt x="8768455" y="1207163"/>
                    <a:pt x="8779018" y="1224756"/>
                    <a:pt x="8775497" y="1193089"/>
                  </a:cubicBezTo>
                  <a:cubicBezTo>
                    <a:pt x="8786060" y="1193089"/>
                    <a:pt x="8800144" y="1193089"/>
                    <a:pt x="8807186" y="1189571"/>
                  </a:cubicBezTo>
                  <a:cubicBezTo>
                    <a:pt x="8810707" y="1186052"/>
                    <a:pt x="8814228" y="1175496"/>
                    <a:pt x="8814228" y="1175496"/>
                  </a:cubicBezTo>
                  <a:cubicBezTo>
                    <a:pt x="8817749" y="1171978"/>
                    <a:pt x="8824791" y="1175496"/>
                    <a:pt x="8828312" y="1175496"/>
                  </a:cubicBezTo>
                  <a:cubicBezTo>
                    <a:pt x="8831833" y="1171978"/>
                    <a:pt x="8838875" y="1164941"/>
                    <a:pt x="8842396" y="1161422"/>
                  </a:cubicBezTo>
                  <a:cubicBezTo>
                    <a:pt x="8845917" y="1157904"/>
                    <a:pt x="8845917" y="1161422"/>
                    <a:pt x="8849438" y="1154385"/>
                  </a:cubicBezTo>
                  <a:cubicBezTo>
                    <a:pt x="8849438" y="1147348"/>
                    <a:pt x="8856480" y="1129756"/>
                    <a:pt x="8867043" y="1143830"/>
                  </a:cubicBezTo>
                  <a:cubicBezTo>
                    <a:pt x="8867043" y="1129756"/>
                    <a:pt x="8867043" y="1119200"/>
                    <a:pt x="8867043" y="1108645"/>
                  </a:cubicBezTo>
                  <a:cubicBezTo>
                    <a:pt x="8852959" y="1108645"/>
                    <a:pt x="8842396" y="1112163"/>
                    <a:pt x="8835354" y="1115682"/>
                  </a:cubicBezTo>
                  <a:cubicBezTo>
                    <a:pt x="8831833" y="1119200"/>
                    <a:pt x="8824791" y="1126237"/>
                    <a:pt x="8821270" y="1129756"/>
                  </a:cubicBezTo>
                  <a:cubicBezTo>
                    <a:pt x="8817749" y="1133274"/>
                    <a:pt x="8814228" y="1129756"/>
                    <a:pt x="8814228" y="1136793"/>
                  </a:cubicBezTo>
                  <a:cubicBezTo>
                    <a:pt x="8814228" y="1147348"/>
                    <a:pt x="8789581" y="1143830"/>
                    <a:pt x="8789581" y="1161422"/>
                  </a:cubicBezTo>
                  <a:cubicBezTo>
                    <a:pt x="8775497" y="1161422"/>
                    <a:pt x="8768455" y="1164941"/>
                    <a:pt x="8768455" y="1175496"/>
                  </a:cubicBezTo>
                  <a:cubicBezTo>
                    <a:pt x="8761413" y="1175496"/>
                    <a:pt x="8764934" y="1164941"/>
                    <a:pt x="8761413" y="1161422"/>
                  </a:cubicBezTo>
                  <a:cubicBezTo>
                    <a:pt x="8761413" y="1161422"/>
                    <a:pt x="8750850" y="1164941"/>
                    <a:pt x="8750850" y="1161422"/>
                  </a:cubicBezTo>
                  <a:cubicBezTo>
                    <a:pt x="8747329" y="1157904"/>
                    <a:pt x="8750850" y="1147348"/>
                    <a:pt x="8750850" y="1143830"/>
                  </a:cubicBezTo>
                  <a:cubicBezTo>
                    <a:pt x="8722682" y="1147348"/>
                    <a:pt x="8705077" y="1136793"/>
                    <a:pt x="8683951" y="1143830"/>
                  </a:cubicBezTo>
                  <a:cubicBezTo>
                    <a:pt x="8676909" y="1143830"/>
                    <a:pt x="8683951" y="1150867"/>
                    <a:pt x="8676909" y="1154385"/>
                  </a:cubicBezTo>
                  <a:cubicBezTo>
                    <a:pt x="8669867" y="1161422"/>
                    <a:pt x="8659304" y="1157904"/>
                    <a:pt x="8652262" y="1161422"/>
                  </a:cubicBezTo>
                  <a:cubicBezTo>
                    <a:pt x="8638178" y="1168459"/>
                    <a:pt x="8638178" y="1171978"/>
                    <a:pt x="8631136" y="1182533"/>
                  </a:cubicBezTo>
                  <a:cubicBezTo>
                    <a:pt x="8627615" y="1186052"/>
                    <a:pt x="8624094" y="1196608"/>
                    <a:pt x="8610010" y="1193089"/>
                  </a:cubicBezTo>
                  <a:cubicBezTo>
                    <a:pt x="8606489" y="1214200"/>
                    <a:pt x="8620573" y="1210682"/>
                    <a:pt x="8617052" y="1228274"/>
                  </a:cubicBezTo>
                  <a:cubicBezTo>
                    <a:pt x="8610010" y="1231793"/>
                    <a:pt x="8606489" y="1235311"/>
                    <a:pt x="8606489" y="1245867"/>
                  </a:cubicBezTo>
                  <a:cubicBezTo>
                    <a:pt x="8578321" y="1242348"/>
                    <a:pt x="8571279" y="1256422"/>
                    <a:pt x="8546632" y="1252904"/>
                  </a:cubicBezTo>
                  <a:cubicBezTo>
                    <a:pt x="8539590" y="1245867"/>
                    <a:pt x="8543111" y="1242348"/>
                    <a:pt x="8546632" y="1235311"/>
                  </a:cubicBezTo>
                  <a:cubicBezTo>
                    <a:pt x="8536069" y="1235311"/>
                    <a:pt x="8532548" y="1228274"/>
                    <a:pt x="8532548" y="1221237"/>
                  </a:cubicBezTo>
                  <a:cubicBezTo>
                    <a:pt x="8521985" y="1221237"/>
                    <a:pt x="8507901" y="1224756"/>
                    <a:pt x="8507901" y="1214200"/>
                  </a:cubicBezTo>
                  <a:cubicBezTo>
                    <a:pt x="8476212" y="1231793"/>
                    <a:pt x="8437481" y="1242348"/>
                    <a:pt x="8395229" y="1245867"/>
                  </a:cubicBezTo>
                  <a:cubicBezTo>
                    <a:pt x="8391709" y="1235311"/>
                    <a:pt x="8374104" y="1242348"/>
                    <a:pt x="8381146" y="1221237"/>
                  </a:cubicBezTo>
                  <a:cubicBezTo>
                    <a:pt x="8374104" y="1221237"/>
                    <a:pt x="8363541" y="1221237"/>
                    <a:pt x="8356499" y="1221237"/>
                  </a:cubicBezTo>
                  <a:cubicBezTo>
                    <a:pt x="8328331" y="1228274"/>
                    <a:pt x="8307205" y="1235311"/>
                    <a:pt x="8282558" y="1245867"/>
                  </a:cubicBezTo>
                  <a:cubicBezTo>
                    <a:pt x="8264953" y="1256422"/>
                    <a:pt x="8250869" y="1274015"/>
                    <a:pt x="8229743" y="1281052"/>
                  </a:cubicBezTo>
                  <a:cubicBezTo>
                    <a:pt x="8233264" y="1291608"/>
                    <a:pt x="8229743" y="1302163"/>
                    <a:pt x="8219180" y="1298645"/>
                  </a:cubicBezTo>
                  <a:cubicBezTo>
                    <a:pt x="8222701" y="1319756"/>
                    <a:pt x="8208617" y="1316237"/>
                    <a:pt x="8212138" y="1333830"/>
                  </a:cubicBezTo>
                  <a:cubicBezTo>
                    <a:pt x="8198054" y="1319756"/>
                    <a:pt x="8183970" y="1358460"/>
                    <a:pt x="8176928" y="1351423"/>
                  </a:cubicBezTo>
                  <a:cubicBezTo>
                    <a:pt x="8166365" y="1340867"/>
                    <a:pt x="8176928" y="1358460"/>
                    <a:pt x="8159323" y="1358460"/>
                  </a:cubicBezTo>
                  <a:cubicBezTo>
                    <a:pt x="8148760" y="1358460"/>
                    <a:pt x="8145239" y="1361978"/>
                    <a:pt x="8145239" y="1372534"/>
                  </a:cubicBezTo>
                  <a:cubicBezTo>
                    <a:pt x="8113550" y="1361978"/>
                    <a:pt x="8124113" y="1393645"/>
                    <a:pt x="8099466" y="1390126"/>
                  </a:cubicBezTo>
                  <a:cubicBezTo>
                    <a:pt x="8102987" y="1397163"/>
                    <a:pt x="8120592" y="1425311"/>
                    <a:pt x="8127634" y="1411237"/>
                  </a:cubicBezTo>
                  <a:cubicBezTo>
                    <a:pt x="8134676" y="1414756"/>
                    <a:pt x="8131155" y="1428830"/>
                    <a:pt x="8131155" y="1435867"/>
                  </a:cubicBezTo>
                  <a:cubicBezTo>
                    <a:pt x="8141718" y="1432349"/>
                    <a:pt x="8152281" y="1442904"/>
                    <a:pt x="8152281" y="1442904"/>
                  </a:cubicBezTo>
                  <a:cubicBezTo>
                    <a:pt x="8159323" y="1442904"/>
                    <a:pt x="8166365" y="1435867"/>
                    <a:pt x="8176928" y="1435867"/>
                  </a:cubicBezTo>
                  <a:cubicBezTo>
                    <a:pt x="8180449" y="1439386"/>
                    <a:pt x="8187491" y="1442904"/>
                    <a:pt x="8183970" y="1442904"/>
                  </a:cubicBezTo>
                  <a:cubicBezTo>
                    <a:pt x="8194533" y="1442904"/>
                    <a:pt x="8201575" y="1425311"/>
                    <a:pt x="8205096" y="1435867"/>
                  </a:cubicBezTo>
                  <a:cubicBezTo>
                    <a:pt x="8212138" y="1435867"/>
                    <a:pt x="8208617" y="1428830"/>
                    <a:pt x="8212138" y="1425311"/>
                  </a:cubicBezTo>
                  <a:cubicBezTo>
                    <a:pt x="8222701" y="1428830"/>
                    <a:pt x="8222701" y="1474571"/>
                    <a:pt x="8236785" y="1449941"/>
                  </a:cubicBezTo>
                  <a:cubicBezTo>
                    <a:pt x="8254390" y="1446423"/>
                    <a:pt x="8233264" y="1481608"/>
                    <a:pt x="8257911" y="1471052"/>
                  </a:cubicBezTo>
                  <a:cubicBezTo>
                    <a:pt x="8257911" y="1478089"/>
                    <a:pt x="8247348" y="1474571"/>
                    <a:pt x="8243827" y="1478089"/>
                  </a:cubicBezTo>
                  <a:cubicBezTo>
                    <a:pt x="8243827" y="1478089"/>
                    <a:pt x="8254390" y="1495682"/>
                    <a:pt x="8250869" y="1502719"/>
                  </a:cubicBezTo>
                  <a:cubicBezTo>
                    <a:pt x="8250869" y="1506237"/>
                    <a:pt x="8243827" y="1502719"/>
                    <a:pt x="8243827" y="1509756"/>
                  </a:cubicBezTo>
                  <a:cubicBezTo>
                    <a:pt x="8243827" y="1513275"/>
                    <a:pt x="8236785" y="1516793"/>
                    <a:pt x="8236785" y="1523830"/>
                  </a:cubicBezTo>
                  <a:cubicBezTo>
                    <a:pt x="8233264" y="1544941"/>
                    <a:pt x="8247348" y="1580127"/>
                    <a:pt x="8226222" y="1562534"/>
                  </a:cubicBezTo>
                  <a:cubicBezTo>
                    <a:pt x="8229743" y="1618830"/>
                    <a:pt x="8205096" y="1646978"/>
                    <a:pt x="8191012" y="1685682"/>
                  </a:cubicBezTo>
                  <a:cubicBezTo>
                    <a:pt x="8183970" y="1692719"/>
                    <a:pt x="8180449" y="1689201"/>
                    <a:pt x="8173407" y="1685682"/>
                  </a:cubicBezTo>
                  <a:cubicBezTo>
                    <a:pt x="8169886" y="1692719"/>
                    <a:pt x="8173407" y="1699756"/>
                    <a:pt x="8173407" y="1706793"/>
                  </a:cubicBezTo>
                  <a:cubicBezTo>
                    <a:pt x="8169886" y="1713830"/>
                    <a:pt x="8159323" y="1706793"/>
                    <a:pt x="8152281" y="1713830"/>
                  </a:cubicBezTo>
                  <a:cubicBezTo>
                    <a:pt x="8148760" y="1713830"/>
                    <a:pt x="8155802" y="1724386"/>
                    <a:pt x="8152281" y="1724386"/>
                  </a:cubicBezTo>
                  <a:cubicBezTo>
                    <a:pt x="8148760" y="1727904"/>
                    <a:pt x="8141718" y="1724386"/>
                    <a:pt x="8138197" y="1724386"/>
                  </a:cubicBezTo>
                  <a:cubicBezTo>
                    <a:pt x="8134676" y="1731423"/>
                    <a:pt x="8145239" y="1734941"/>
                    <a:pt x="8145239" y="1731423"/>
                  </a:cubicBezTo>
                  <a:cubicBezTo>
                    <a:pt x="8141718" y="1738460"/>
                    <a:pt x="8131155" y="1738460"/>
                    <a:pt x="8127634" y="1745497"/>
                  </a:cubicBezTo>
                  <a:cubicBezTo>
                    <a:pt x="8124113" y="1749015"/>
                    <a:pt x="8124113" y="1759571"/>
                    <a:pt x="8120592" y="1766608"/>
                  </a:cubicBezTo>
                  <a:cubicBezTo>
                    <a:pt x="8113550" y="1770127"/>
                    <a:pt x="8106508" y="1766608"/>
                    <a:pt x="8099466" y="1770127"/>
                  </a:cubicBezTo>
                  <a:cubicBezTo>
                    <a:pt x="8092424" y="1777164"/>
                    <a:pt x="8099466" y="1784201"/>
                    <a:pt x="8092424" y="1791238"/>
                  </a:cubicBezTo>
                  <a:cubicBezTo>
                    <a:pt x="8092424" y="1794756"/>
                    <a:pt x="8081861" y="1787719"/>
                    <a:pt x="8081861" y="1791238"/>
                  </a:cubicBezTo>
                  <a:cubicBezTo>
                    <a:pt x="8078340" y="1791238"/>
                    <a:pt x="8078340" y="1808830"/>
                    <a:pt x="8074819" y="1805312"/>
                  </a:cubicBezTo>
                  <a:cubicBezTo>
                    <a:pt x="8067777" y="1798275"/>
                    <a:pt x="8060735" y="1798275"/>
                    <a:pt x="8060735" y="1819386"/>
                  </a:cubicBezTo>
                  <a:cubicBezTo>
                    <a:pt x="8029046" y="1822905"/>
                    <a:pt x="8029046" y="1819386"/>
                    <a:pt x="7993836" y="1819386"/>
                  </a:cubicBezTo>
                  <a:cubicBezTo>
                    <a:pt x="7993836" y="1822905"/>
                    <a:pt x="7969189" y="1833460"/>
                    <a:pt x="7983273" y="1836979"/>
                  </a:cubicBezTo>
                  <a:cubicBezTo>
                    <a:pt x="7986794" y="1851053"/>
                    <a:pt x="7937500" y="1840497"/>
                    <a:pt x="7962147" y="1851053"/>
                  </a:cubicBezTo>
                  <a:cubicBezTo>
                    <a:pt x="7958626" y="1858090"/>
                    <a:pt x="7948063" y="1858090"/>
                    <a:pt x="7948063" y="1851053"/>
                  </a:cubicBezTo>
                  <a:cubicBezTo>
                    <a:pt x="7930458" y="1865127"/>
                    <a:pt x="7941021" y="1879201"/>
                    <a:pt x="7941021" y="1903831"/>
                  </a:cubicBezTo>
                  <a:cubicBezTo>
                    <a:pt x="7923416" y="1907349"/>
                    <a:pt x="7930458" y="1907349"/>
                    <a:pt x="7909332" y="1903831"/>
                  </a:cubicBezTo>
                  <a:cubicBezTo>
                    <a:pt x="7916374" y="1910867"/>
                    <a:pt x="7916374" y="1917905"/>
                    <a:pt x="7902290" y="1917905"/>
                  </a:cubicBezTo>
                  <a:cubicBezTo>
                    <a:pt x="7902290" y="1928460"/>
                    <a:pt x="7909332" y="1984757"/>
                    <a:pt x="7916374" y="1967164"/>
                  </a:cubicBezTo>
                  <a:cubicBezTo>
                    <a:pt x="7930458" y="1967164"/>
                    <a:pt x="7916374" y="2019942"/>
                    <a:pt x="7937500" y="2019942"/>
                  </a:cubicBezTo>
                  <a:cubicBezTo>
                    <a:pt x="7951584" y="2023460"/>
                    <a:pt x="7930458" y="2041053"/>
                    <a:pt x="7948063" y="2048090"/>
                  </a:cubicBezTo>
                  <a:cubicBezTo>
                    <a:pt x="7944542" y="2048090"/>
                    <a:pt x="7944542" y="2058645"/>
                    <a:pt x="7941021" y="2062164"/>
                  </a:cubicBezTo>
                  <a:cubicBezTo>
                    <a:pt x="7933979" y="2062164"/>
                    <a:pt x="7926937" y="2055127"/>
                    <a:pt x="7930458" y="2055127"/>
                  </a:cubicBezTo>
                  <a:cubicBezTo>
                    <a:pt x="7923416" y="2058645"/>
                    <a:pt x="7926937" y="2062164"/>
                    <a:pt x="7923416" y="2065683"/>
                  </a:cubicBezTo>
                  <a:cubicBezTo>
                    <a:pt x="7919895" y="2069201"/>
                    <a:pt x="7909332" y="2065683"/>
                    <a:pt x="7902290" y="2065683"/>
                  </a:cubicBezTo>
                  <a:cubicBezTo>
                    <a:pt x="7888206" y="2072719"/>
                    <a:pt x="7870601" y="2086794"/>
                    <a:pt x="7856517" y="2072719"/>
                  </a:cubicBezTo>
                  <a:cubicBezTo>
                    <a:pt x="7852996" y="2058645"/>
                    <a:pt x="7863559" y="2055127"/>
                    <a:pt x="7863559" y="2048090"/>
                  </a:cubicBezTo>
                  <a:cubicBezTo>
                    <a:pt x="7867080" y="2034016"/>
                    <a:pt x="7856517" y="2012905"/>
                    <a:pt x="7870601" y="2009386"/>
                  </a:cubicBezTo>
                  <a:cubicBezTo>
                    <a:pt x="7867080" y="1998831"/>
                    <a:pt x="7849475" y="2002349"/>
                    <a:pt x="7856517" y="1981238"/>
                  </a:cubicBezTo>
                  <a:cubicBezTo>
                    <a:pt x="7842433" y="1974201"/>
                    <a:pt x="7831870" y="1984757"/>
                    <a:pt x="7817786" y="1967164"/>
                  </a:cubicBezTo>
                  <a:cubicBezTo>
                    <a:pt x="7814265" y="1949571"/>
                    <a:pt x="7838912" y="1960127"/>
                    <a:pt x="7831870" y="1935497"/>
                  </a:cubicBezTo>
                  <a:cubicBezTo>
                    <a:pt x="7828349" y="1928460"/>
                    <a:pt x="7824828" y="1931979"/>
                    <a:pt x="7824828" y="1935497"/>
                  </a:cubicBezTo>
                  <a:cubicBezTo>
                    <a:pt x="7814265" y="1935497"/>
                    <a:pt x="7814265" y="1928460"/>
                    <a:pt x="7810744" y="1921423"/>
                  </a:cubicBezTo>
                  <a:cubicBezTo>
                    <a:pt x="7807223" y="1917905"/>
                    <a:pt x="7800181" y="1917905"/>
                    <a:pt x="7796660" y="1910867"/>
                  </a:cubicBezTo>
                  <a:cubicBezTo>
                    <a:pt x="7793139" y="1914386"/>
                    <a:pt x="7786097" y="1917905"/>
                    <a:pt x="7779055" y="1917905"/>
                  </a:cubicBezTo>
                  <a:cubicBezTo>
                    <a:pt x="7772013" y="1917905"/>
                    <a:pt x="7775534" y="1921423"/>
                    <a:pt x="7779055" y="1921423"/>
                  </a:cubicBezTo>
                  <a:cubicBezTo>
                    <a:pt x="7779055" y="1942534"/>
                    <a:pt x="7761450" y="1907349"/>
                    <a:pt x="7764971" y="1935497"/>
                  </a:cubicBezTo>
                  <a:cubicBezTo>
                    <a:pt x="7747366" y="1921423"/>
                    <a:pt x="7747366" y="1949571"/>
                    <a:pt x="7726240" y="1935497"/>
                  </a:cubicBezTo>
                  <a:cubicBezTo>
                    <a:pt x="7743845" y="1921423"/>
                    <a:pt x="7726240" y="1910867"/>
                    <a:pt x="7743845" y="1896793"/>
                  </a:cubicBezTo>
                  <a:cubicBezTo>
                    <a:pt x="7757929" y="1889756"/>
                    <a:pt x="7712156" y="1893275"/>
                    <a:pt x="7712156" y="1903831"/>
                  </a:cubicBezTo>
                  <a:cubicBezTo>
                    <a:pt x="7712156" y="1917905"/>
                    <a:pt x="7701593" y="1896793"/>
                    <a:pt x="7705114" y="1896793"/>
                  </a:cubicBezTo>
                  <a:cubicBezTo>
                    <a:pt x="7694551" y="1900312"/>
                    <a:pt x="7698072" y="1914386"/>
                    <a:pt x="7687509" y="1917905"/>
                  </a:cubicBezTo>
                  <a:cubicBezTo>
                    <a:pt x="7683988" y="1917905"/>
                    <a:pt x="7669904" y="1924942"/>
                    <a:pt x="7666383" y="1928460"/>
                  </a:cubicBezTo>
                  <a:cubicBezTo>
                    <a:pt x="7662862" y="1931979"/>
                    <a:pt x="7659341" y="1935497"/>
                    <a:pt x="7659341" y="1942534"/>
                  </a:cubicBezTo>
                  <a:cubicBezTo>
                    <a:pt x="7634694" y="1939016"/>
                    <a:pt x="7641736" y="1939016"/>
                    <a:pt x="7613568" y="1942534"/>
                  </a:cubicBezTo>
                  <a:cubicBezTo>
                    <a:pt x="7620610" y="1942534"/>
                    <a:pt x="7617089" y="1960127"/>
                    <a:pt x="7620610" y="1963645"/>
                  </a:cubicBezTo>
                  <a:cubicBezTo>
                    <a:pt x="7624131" y="1963645"/>
                    <a:pt x="7634694" y="1960127"/>
                    <a:pt x="7641736" y="1963645"/>
                  </a:cubicBezTo>
                  <a:cubicBezTo>
                    <a:pt x="7641736" y="1963645"/>
                    <a:pt x="7638215" y="1974201"/>
                    <a:pt x="7641736" y="1974201"/>
                  </a:cubicBezTo>
                  <a:cubicBezTo>
                    <a:pt x="7641736" y="1977719"/>
                    <a:pt x="7655820" y="1974201"/>
                    <a:pt x="7659341" y="1974201"/>
                  </a:cubicBezTo>
                  <a:cubicBezTo>
                    <a:pt x="7662862" y="1977719"/>
                    <a:pt x="7659341" y="1988275"/>
                    <a:pt x="7659341" y="1988275"/>
                  </a:cubicBezTo>
                  <a:cubicBezTo>
                    <a:pt x="7666383" y="1991793"/>
                    <a:pt x="7676946" y="1988275"/>
                    <a:pt x="7680467" y="1995312"/>
                  </a:cubicBezTo>
                  <a:cubicBezTo>
                    <a:pt x="7687509" y="1991793"/>
                    <a:pt x="7683988" y="1981238"/>
                    <a:pt x="7694551" y="1981238"/>
                  </a:cubicBezTo>
                  <a:cubicBezTo>
                    <a:pt x="7719198" y="1977719"/>
                    <a:pt x="7740324" y="1984757"/>
                    <a:pt x="7740324" y="2009386"/>
                  </a:cubicBezTo>
                  <a:cubicBezTo>
                    <a:pt x="7729761" y="2016423"/>
                    <a:pt x="7715677" y="2016423"/>
                    <a:pt x="7705114" y="2009386"/>
                  </a:cubicBezTo>
                  <a:cubicBezTo>
                    <a:pt x="7701593" y="2016423"/>
                    <a:pt x="7698072" y="2026979"/>
                    <a:pt x="7698072" y="2041053"/>
                  </a:cubicBezTo>
                  <a:cubicBezTo>
                    <a:pt x="7687509" y="2037534"/>
                    <a:pt x="7687509" y="2048090"/>
                    <a:pt x="7694551" y="2048090"/>
                  </a:cubicBezTo>
                  <a:cubicBezTo>
                    <a:pt x="7691030" y="2055127"/>
                    <a:pt x="7676946" y="2051608"/>
                    <a:pt x="7666383" y="2055127"/>
                  </a:cubicBezTo>
                  <a:cubicBezTo>
                    <a:pt x="7676946" y="2076238"/>
                    <a:pt x="7698072" y="2086794"/>
                    <a:pt x="7698072" y="2118460"/>
                  </a:cubicBezTo>
                  <a:cubicBezTo>
                    <a:pt x="7715677" y="2100868"/>
                    <a:pt x="7705114" y="2114942"/>
                    <a:pt x="7719198" y="2125497"/>
                  </a:cubicBezTo>
                  <a:cubicBezTo>
                    <a:pt x="7715677" y="2150127"/>
                    <a:pt x="7726240" y="2185312"/>
                    <a:pt x="7712156" y="2199386"/>
                  </a:cubicBezTo>
                  <a:cubicBezTo>
                    <a:pt x="7722719" y="2213460"/>
                    <a:pt x="7729761" y="2234571"/>
                    <a:pt x="7726240" y="2262720"/>
                  </a:cubicBezTo>
                  <a:cubicBezTo>
                    <a:pt x="7705114" y="2248646"/>
                    <a:pt x="7715677" y="2294386"/>
                    <a:pt x="7705114" y="2283831"/>
                  </a:cubicBezTo>
                  <a:cubicBezTo>
                    <a:pt x="7698072" y="2273275"/>
                    <a:pt x="7705114" y="2283831"/>
                    <a:pt x="7698072" y="2290868"/>
                  </a:cubicBezTo>
                  <a:cubicBezTo>
                    <a:pt x="7694551" y="2294386"/>
                    <a:pt x="7680467" y="2294386"/>
                    <a:pt x="7687509" y="2315497"/>
                  </a:cubicBezTo>
                  <a:cubicBezTo>
                    <a:pt x="7666383" y="2308461"/>
                    <a:pt x="7680467" y="2336609"/>
                    <a:pt x="7659341" y="2329572"/>
                  </a:cubicBezTo>
                  <a:cubicBezTo>
                    <a:pt x="7676946" y="2343646"/>
                    <a:pt x="7631173" y="2354201"/>
                    <a:pt x="7641736" y="2361238"/>
                  </a:cubicBezTo>
                  <a:cubicBezTo>
                    <a:pt x="7652299" y="2371794"/>
                    <a:pt x="7638215" y="2364757"/>
                    <a:pt x="7627652" y="2375312"/>
                  </a:cubicBezTo>
                  <a:cubicBezTo>
                    <a:pt x="7624131" y="2378831"/>
                    <a:pt x="7624131" y="2389387"/>
                    <a:pt x="7620610" y="2396423"/>
                  </a:cubicBezTo>
                  <a:cubicBezTo>
                    <a:pt x="7620610" y="2396423"/>
                    <a:pt x="7610047" y="2392905"/>
                    <a:pt x="7606526" y="2396423"/>
                  </a:cubicBezTo>
                  <a:cubicBezTo>
                    <a:pt x="7606526" y="2396423"/>
                    <a:pt x="7610047" y="2406979"/>
                    <a:pt x="7606526" y="2406979"/>
                  </a:cubicBezTo>
                  <a:cubicBezTo>
                    <a:pt x="7603005" y="2414016"/>
                    <a:pt x="7581879" y="2403461"/>
                    <a:pt x="7588921" y="2421053"/>
                  </a:cubicBezTo>
                  <a:cubicBezTo>
                    <a:pt x="7546669" y="2424572"/>
                    <a:pt x="7553711" y="2428090"/>
                    <a:pt x="7507938" y="2421053"/>
                  </a:cubicBezTo>
                  <a:cubicBezTo>
                    <a:pt x="7500896" y="2421053"/>
                    <a:pt x="7504417" y="2431609"/>
                    <a:pt x="7500896" y="2442164"/>
                  </a:cubicBezTo>
                  <a:cubicBezTo>
                    <a:pt x="7486812" y="2428090"/>
                    <a:pt x="7465686" y="2456238"/>
                    <a:pt x="7462165" y="2452720"/>
                  </a:cubicBezTo>
                  <a:cubicBezTo>
                    <a:pt x="7451602" y="2442164"/>
                    <a:pt x="7462165" y="2459757"/>
                    <a:pt x="7437518" y="2459757"/>
                  </a:cubicBezTo>
                  <a:cubicBezTo>
                    <a:pt x="7426955" y="2463275"/>
                    <a:pt x="7441039" y="2470313"/>
                    <a:pt x="7430476" y="2473831"/>
                  </a:cubicBezTo>
                  <a:cubicBezTo>
                    <a:pt x="7416392" y="2487905"/>
                    <a:pt x="7409350" y="2463275"/>
                    <a:pt x="7391745" y="2459757"/>
                  </a:cubicBezTo>
                  <a:cubicBezTo>
                    <a:pt x="7370619" y="2456238"/>
                    <a:pt x="7367098" y="2466794"/>
                    <a:pt x="7353014" y="2466794"/>
                  </a:cubicBezTo>
                  <a:cubicBezTo>
                    <a:pt x="7342451" y="2470313"/>
                    <a:pt x="7338930" y="2480868"/>
                    <a:pt x="7338930" y="2494942"/>
                  </a:cubicBezTo>
                  <a:cubicBezTo>
                    <a:pt x="7317804" y="2487905"/>
                    <a:pt x="7317804" y="2501979"/>
                    <a:pt x="7307241" y="2505498"/>
                  </a:cubicBezTo>
                  <a:cubicBezTo>
                    <a:pt x="7300199" y="2523090"/>
                    <a:pt x="7317804" y="2519572"/>
                    <a:pt x="7317804" y="2533646"/>
                  </a:cubicBezTo>
                  <a:cubicBezTo>
                    <a:pt x="7317804" y="2540683"/>
                    <a:pt x="7317804" y="2544201"/>
                    <a:pt x="7324846" y="2544201"/>
                  </a:cubicBezTo>
                  <a:cubicBezTo>
                    <a:pt x="7335409" y="2547720"/>
                    <a:pt x="7328367" y="2554757"/>
                    <a:pt x="7331888" y="2558275"/>
                  </a:cubicBezTo>
                  <a:cubicBezTo>
                    <a:pt x="7335409" y="2565313"/>
                    <a:pt x="7345972" y="2561794"/>
                    <a:pt x="7353014" y="2565313"/>
                  </a:cubicBezTo>
                  <a:cubicBezTo>
                    <a:pt x="7353014" y="2565313"/>
                    <a:pt x="7349493" y="2575868"/>
                    <a:pt x="7353014" y="2579387"/>
                  </a:cubicBezTo>
                  <a:cubicBezTo>
                    <a:pt x="7353014" y="2579387"/>
                    <a:pt x="7363577" y="2575868"/>
                    <a:pt x="7363577" y="2579387"/>
                  </a:cubicBezTo>
                  <a:cubicBezTo>
                    <a:pt x="7370619" y="2582905"/>
                    <a:pt x="7370619" y="2600498"/>
                    <a:pt x="7377661" y="2611053"/>
                  </a:cubicBezTo>
                  <a:cubicBezTo>
                    <a:pt x="7381182" y="2618090"/>
                    <a:pt x="7398787" y="2632165"/>
                    <a:pt x="7398787" y="2632165"/>
                  </a:cubicBezTo>
                  <a:cubicBezTo>
                    <a:pt x="7398787" y="2639201"/>
                    <a:pt x="7395266" y="2649757"/>
                    <a:pt x="7398787" y="2656794"/>
                  </a:cubicBezTo>
                  <a:cubicBezTo>
                    <a:pt x="7398787" y="2667350"/>
                    <a:pt x="7405829" y="2670868"/>
                    <a:pt x="7402308" y="2684942"/>
                  </a:cubicBezTo>
                  <a:cubicBezTo>
                    <a:pt x="7402308" y="2695498"/>
                    <a:pt x="7398787" y="2695498"/>
                    <a:pt x="7398787" y="2702535"/>
                  </a:cubicBezTo>
                  <a:cubicBezTo>
                    <a:pt x="7395266" y="2716609"/>
                    <a:pt x="7402308" y="2727165"/>
                    <a:pt x="7384703" y="2716609"/>
                  </a:cubicBezTo>
                  <a:cubicBezTo>
                    <a:pt x="7395266" y="2741239"/>
                    <a:pt x="7367098" y="2727165"/>
                    <a:pt x="7370619" y="2748276"/>
                  </a:cubicBezTo>
                  <a:cubicBezTo>
                    <a:pt x="7345972" y="2741239"/>
                    <a:pt x="7349493" y="2762350"/>
                    <a:pt x="7331888" y="2762350"/>
                  </a:cubicBezTo>
                  <a:cubicBezTo>
                    <a:pt x="7324846" y="2758831"/>
                    <a:pt x="7328367" y="2772905"/>
                    <a:pt x="7324846" y="2776424"/>
                  </a:cubicBezTo>
                  <a:cubicBezTo>
                    <a:pt x="7324846" y="2776424"/>
                    <a:pt x="7307241" y="2776424"/>
                    <a:pt x="7310762" y="2783461"/>
                  </a:cubicBezTo>
                  <a:cubicBezTo>
                    <a:pt x="7317804" y="2786979"/>
                    <a:pt x="7317804" y="2783461"/>
                    <a:pt x="7310762" y="2786979"/>
                  </a:cubicBezTo>
                  <a:cubicBezTo>
                    <a:pt x="7307241" y="2794017"/>
                    <a:pt x="7303720" y="2801053"/>
                    <a:pt x="7293157" y="2801053"/>
                  </a:cubicBezTo>
                  <a:cubicBezTo>
                    <a:pt x="7300199" y="2769387"/>
                    <a:pt x="7279073" y="2797535"/>
                    <a:pt x="7279073" y="2783461"/>
                  </a:cubicBezTo>
                  <a:cubicBezTo>
                    <a:pt x="7279073" y="2776424"/>
                    <a:pt x="7275552" y="2762350"/>
                    <a:pt x="7264989" y="2755313"/>
                  </a:cubicBezTo>
                  <a:cubicBezTo>
                    <a:pt x="7264989" y="2751794"/>
                    <a:pt x="7254426" y="2758831"/>
                    <a:pt x="7254426" y="2755313"/>
                  </a:cubicBezTo>
                  <a:cubicBezTo>
                    <a:pt x="7250905" y="2751794"/>
                    <a:pt x="7254426" y="2744757"/>
                    <a:pt x="7254426" y="2741239"/>
                  </a:cubicBezTo>
                  <a:cubicBezTo>
                    <a:pt x="7247384" y="2737720"/>
                    <a:pt x="7229779" y="2741239"/>
                    <a:pt x="7226258" y="2734201"/>
                  </a:cubicBezTo>
                  <a:cubicBezTo>
                    <a:pt x="7226258" y="2734201"/>
                    <a:pt x="7229779" y="2723646"/>
                    <a:pt x="7226258" y="2723646"/>
                  </a:cubicBezTo>
                  <a:cubicBezTo>
                    <a:pt x="7222737" y="2720127"/>
                    <a:pt x="7212174" y="2723646"/>
                    <a:pt x="7208653" y="2723646"/>
                  </a:cubicBezTo>
                  <a:cubicBezTo>
                    <a:pt x="7201611" y="2723646"/>
                    <a:pt x="7205132" y="2706053"/>
                    <a:pt x="7201611" y="2702535"/>
                  </a:cubicBezTo>
                  <a:cubicBezTo>
                    <a:pt x="7198090" y="2702535"/>
                    <a:pt x="7191048" y="2706053"/>
                    <a:pt x="7194569" y="2709572"/>
                  </a:cubicBezTo>
                  <a:cubicBezTo>
                    <a:pt x="7180485" y="2695498"/>
                    <a:pt x="7187527" y="2695498"/>
                    <a:pt x="7173443" y="2684942"/>
                  </a:cubicBezTo>
                  <a:cubicBezTo>
                    <a:pt x="7155838" y="2674387"/>
                    <a:pt x="7159359" y="2706053"/>
                    <a:pt x="7155838" y="2716609"/>
                  </a:cubicBezTo>
                  <a:cubicBezTo>
                    <a:pt x="7152317" y="2720127"/>
                    <a:pt x="7141754" y="2720127"/>
                    <a:pt x="7141754" y="2723646"/>
                  </a:cubicBezTo>
                  <a:cubicBezTo>
                    <a:pt x="7138233" y="2734201"/>
                    <a:pt x="7145275" y="2751794"/>
                    <a:pt x="7134712" y="2762350"/>
                  </a:cubicBezTo>
                  <a:cubicBezTo>
                    <a:pt x="7138233" y="2765868"/>
                    <a:pt x="7141754" y="2772905"/>
                    <a:pt x="7141754" y="2783461"/>
                  </a:cubicBezTo>
                  <a:cubicBezTo>
                    <a:pt x="7145275" y="2790498"/>
                    <a:pt x="7152317" y="2797535"/>
                    <a:pt x="7155838" y="2786979"/>
                  </a:cubicBezTo>
                  <a:cubicBezTo>
                    <a:pt x="7169922" y="2804572"/>
                    <a:pt x="7162880" y="2811609"/>
                    <a:pt x="7162880" y="2832720"/>
                  </a:cubicBezTo>
                  <a:cubicBezTo>
                    <a:pt x="7162880" y="2839757"/>
                    <a:pt x="7166401" y="2839757"/>
                    <a:pt x="7166401" y="2846794"/>
                  </a:cubicBezTo>
                  <a:cubicBezTo>
                    <a:pt x="7173443" y="2850313"/>
                    <a:pt x="7176964" y="2857350"/>
                    <a:pt x="7180485" y="2860869"/>
                  </a:cubicBezTo>
                  <a:cubicBezTo>
                    <a:pt x="7191048" y="2867905"/>
                    <a:pt x="7201611" y="2871424"/>
                    <a:pt x="7212174" y="2878461"/>
                  </a:cubicBezTo>
                  <a:cubicBezTo>
                    <a:pt x="7219216" y="2881979"/>
                    <a:pt x="7212174" y="2885498"/>
                    <a:pt x="7219216" y="2885498"/>
                  </a:cubicBezTo>
                  <a:cubicBezTo>
                    <a:pt x="7226258" y="2885498"/>
                    <a:pt x="7226258" y="2896053"/>
                    <a:pt x="7226258" y="2899572"/>
                  </a:cubicBezTo>
                  <a:cubicBezTo>
                    <a:pt x="7229779" y="2906609"/>
                    <a:pt x="7236821" y="2899572"/>
                    <a:pt x="7240342" y="2906609"/>
                  </a:cubicBezTo>
                  <a:cubicBezTo>
                    <a:pt x="7243863" y="2913646"/>
                    <a:pt x="7236821" y="2924202"/>
                    <a:pt x="7240342" y="2931239"/>
                  </a:cubicBezTo>
                  <a:cubicBezTo>
                    <a:pt x="7240342" y="2934757"/>
                    <a:pt x="7254426" y="2945313"/>
                    <a:pt x="7254426" y="2945313"/>
                  </a:cubicBezTo>
                  <a:cubicBezTo>
                    <a:pt x="7254426" y="2952350"/>
                    <a:pt x="7236821" y="2969943"/>
                    <a:pt x="7261468" y="2973461"/>
                  </a:cubicBezTo>
                  <a:cubicBezTo>
                    <a:pt x="7257947" y="2987535"/>
                    <a:pt x="7243863" y="2980498"/>
                    <a:pt x="7233300" y="2976979"/>
                  </a:cubicBezTo>
                  <a:cubicBezTo>
                    <a:pt x="7222737" y="2976979"/>
                    <a:pt x="7205132" y="2976979"/>
                    <a:pt x="7201611" y="2973461"/>
                  </a:cubicBezTo>
                  <a:cubicBezTo>
                    <a:pt x="7201611" y="2973461"/>
                    <a:pt x="7208653" y="2941795"/>
                    <a:pt x="7194569" y="2966424"/>
                  </a:cubicBezTo>
                  <a:cubicBezTo>
                    <a:pt x="7180485" y="2959387"/>
                    <a:pt x="7187527" y="2941795"/>
                    <a:pt x="7180485" y="2931239"/>
                  </a:cubicBezTo>
                  <a:cubicBezTo>
                    <a:pt x="7176964" y="2924202"/>
                    <a:pt x="7169922" y="2924202"/>
                    <a:pt x="7162880" y="2913646"/>
                  </a:cubicBezTo>
                  <a:cubicBezTo>
                    <a:pt x="7159359" y="2903091"/>
                    <a:pt x="7159359" y="2896053"/>
                    <a:pt x="7166401" y="2892535"/>
                  </a:cubicBezTo>
                  <a:cubicBezTo>
                    <a:pt x="7155838" y="2881979"/>
                    <a:pt x="7152317" y="2860869"/>
                    <a:pt x="7134712" y="2853831"/>
                  </a:cubicBezTo>
                  <a:cubicBezTo>
                    <a:pt x="7134712" y="2843276"/>
                    <a:pt x="7124149" y="2836239"/>
                    <a:pt x="7134712" y="2832720"/>
                  </a:cubicBezTo>
                  <a:cubicBezTo>
                    <a:pt x="7131191" y="2829202"/>
                    <a:pt x="7124149" y="2825683"/>
                    <a:pt x="7113587" y="2822165"/>
                  </a:cubicBezTo>
                  <a:cubicBezTo>
                    <a:pt x="7117108" y="2811609"/>
                    <a:pt x="7117108" y="2801053"/>
                    <a:pt x="7110066" y="2801053"/>
                  </a:cubicBezTo>
                  <a:cubicBezTo>
                    <a:pt x="7106545" y="2786979"/>
                    <a:pt x="7113587" y="2783461"/>
                    <a:pt x="7113587" y="2776424"/>
                  </a:cubicBezTo>
                  <a:cubicBezTo>
                    <a:pt x="7117108" y="2762350"/>
                    <a:pt x="7110066" y="2758831"/>
                    <a:pt x="7103024" y="2755313"/>
                  </a:cubicBezTo>
                  <a:cubicBezTo>
                    <a:pt x="7106545" y="2748276"/>
                    <a:pt x="7110066" y="2744757"/>
                    <a:pt x="7103024" y="2741239"/>
                  </a:cubicBezTo>
                  <a:cubicBezTo>
                    <a:pt x="7103024" y="2734201"/>
                    <a:pt x="7117108" y="2737720"/>
                    <a:pt x="7127670" y="2734201"/>
                  </a:cubicBezTo>
                  <a:cubicBezTo>
                    <a:pt x="7127670" y="2730683"/>
                    <a:pt x="7120629" y="2730683"/>
                    <a:pt x="7120629" y="2723646"/>
                  </a:cubicBezTo>
                  <a:cubicBezTo>
                    <a:pt x="7120629" y="2716609"/>
                    <a:pt x="7131191" y="2716609"/>
                    <a:pt x="7127670" y="2709572"/>
                  </a:cubicBezTo>
                  <a:cubicBezTo>
                    <a:pt x="7127670" y="2699017"/>
                    <a:pt x="7117108" y="2688461"/>
                    <a:pt x="7113587" y="2677905"/>
                  </a:cubicBezTo>
                  <a:cubicBezTo>
                    <a:pt x="7113587" y="2663831"/>
                    <a:pt x="7117108" y="2646239"/>
                    <a:pt x="7113587" y="2639201"/>
                  </a:cubicBezTo>
                  <a:cubicBezTo>
                    <a:pt x="7113587" y="2628646"/>
                    <a:pt x="7106545" y="2628646"/>
                    <a:pt x="7103024" y="2625127"/>
                  </a:cubicBezTo>
                  <a:cubicBezTo>
                    <a:pt x="7099503" y="2618090"/>
                    <a:pt x="7099503" y="2611053"/>
                    <a:pt x="7095982" y="2604016"/>
                  </a:cubicBezTo>
                  <a:cubicBezTo>
                    <a:pt x="7088940" y="2593461"/>
                    <a:pt x="7085419" y="2582905"/>
                    <a:pt x="7074856" y="2579387"/>
                  </a:cubicBezTo>
                  <a:cubicBezTo>
                    <a:pt x="7053730" y="2575868"/>
                    <a:pt x="7067814" y="2600498"/>
                    <a:pt x="7050209" y="2586424"/>
                  </a:cubicBezTo>
                  <a:cubicBezTo>
                    <a:pt x="7039646" y="2586424"/>
                    <a:pt x="7046688" y="2600498"/>
                    <a:pt x="7043167" y="2604016"/>
                  </a:cubicBezTo>
                  <a:cubicBezTo>
                    <a:pt x="7043167" y="2607535"/>
                    <a:pt x="7032604" y="2604016"/>
                    <a:pt x="7029083" y="2604016"/>
                  </a:cubicBezTo>
                  <a:cubicBezTo>
                    <a:pt x="7025562" y="2607535"/>
                    <a:pt x="7032604" y="2618090"/>
                    <a:pt x="7022041" y="2618090"/>
                  </a:cubicBezTo>
                  <a:cubicBezTo>
                    <a:pt x="7007957" y="2618090"/>
                    <a:pt x="7007957" y="2614572"/>
                    <a:pt x="7004436" y="2596979"/>
                  </a:cubicBezTo>
                  <a:cubicBezTo>
                    <a:pt x="7000915" y="2593461"/>
                    <a:pt x="6997394" y="2593461"/>
                    <a:pt x="6997394" y="2589942"/>
                  </a:cubicBezTo>
                  <a:cubicBezTo>
                    <a:pt x="6993873" y="2582905"/>
                    <a:pt x="7004436" y="2582905"/>
                    <a:pt x="7004436" y="2579387"/>
                  </a:cubicBezTo>
                  <a:cubicBezTo>
                    <a:pt x="7004436" y="2572349"/>
                    <a:pt x="6986831" y="2544201"/>
                    <a:pt x="7004436" y="2533646"/>
                  </a:cubicBezTo>
                  <a:cubicBezTo>
                    <a:pt x="6997394" y="2526609"/>
                    <a:pt x="6986831" y="2519572"/>
                    <a:pt x="6990352" y="2494942"/>
                  </a:cubicBezTo>
                  <a:cubicBezTo>
                    <a:pt x="6983310" y="2494942"/>
                    <a:pt x="6986831" y="2501979"/>
                    <a:pt x="6983310" y="2505498"/>
                  </a:cubicBezTo>
                  <a:cubicBezTo>
                    <a:pt x="6972747" y="2501979"/>
                    <a:pt x="6979789" y="2477349"/>
                    <a:pt x="6972747" y="2466794"/>
                  </a:cubicBezTo>
                  <a:cubicBezTo>
                    <a:pt x="6965705" y="2463275"/>
                    <a:pt x="6962184" y="2459757"/>
                    <a:pt x="6958663" y="2452720"/>
                  </a:cubicBezTo>
                  <a:cubicBezTo>
                    <a:pt x="6955142" y="2449201"/>
                    <a:pt x="6955142" y="2442164"/>
                    <a:pt x="6951621" y="2442164"/>
                  </a:cubicBezTo>
                  <a:cubicBezTo>
                    <a:pt x="6944579" y="2435127"/>
                    <a:pt x="6926974" y="2435127"/>
                    <a:pt x="6930495" y="2421053"/>
                  </a:cubicBezTo>
                  <a:cubicBezTo>
                    <a:pt x="6909369" y="2417535"/>
                    <a:pt x="6902327" y="2431609"/>
                    <a:pt x="6891764" y="2442164"/>
                  </a:cubicBezTo>
                  <a:cubicBezTo>
                    <a:pt x="6881201" y="2438646"/>
                    <a:pt x="6874159" y="2438646"/>
                    <a:pt x="6874159" y="2445683"/>
                  </a:cubicBezTo>
                  <a:cubicBezTo>
                    <a:pt x="6856554" y="2445683"/>
                    <a:pt x="6842470" y="2445683"/>
                    <a:pt x="6824865" y="2445683"/>
                  </a:cubicBezTo>
                  <a:cubicBezTo>
                    <a:pt x="6824865" y="2452720"/>
                    <a:pt x="6817823" y="2456238"/>
                    <a:pt x="6814302" y="2459757"/>
                  </a:cubicBezTo>
                  <a:cubicBezTo>
                    <a:pt x="6810781" y="2463275"/>
                    <a:pt x="6807260" y="2459757"/>
                    <a:pt x="6807260" y="2466794"/>
                  </a:cubicBezTo>
                  <a:cubicBezTo>
                    <a:pt x="6807260" y="2473831"/>
                    <a:pt x="6789655" y="2477349"/>
                    <a:pt x="6786134" y="2480868"/>
                  </a:cubicBezTo>
                  <a:cubicBezTo>
                    <a:pt x="6772050" y="2491423"/>
                    <a:pt x="6761487" y="2516053"/>
                    <a:pt x="6733319" y="2526609"/>
                  </a:cubicBezTo>
                  <a:cubicBezTo>
                    <a:pt x="6719235" y="2537164"/>
                    <a:pt x="6715714" y="2561794"/>
                    <a:pt x="6687546" y="2565313"/>
                  </a:cubicBezTo>
                  <a:cubicBezTo>
                    <a:pt x="6698109" y="2575868"/>
                    <a:pt x="6694588" y="2579387"/>
                    <a:pt x="6676983" y="2579387"/>
                  </a:cubicBezTo>
                  <a:cubicBezTo>
                    <a:pt x="6673462" y="2586424"/>
                    <a:pt x="6676983" y="2589942"/>
                    <a:pt x="6680504" y="2589942"/>
                  </a:cubicBezTo>
                  <a:cubicBezTo>
                    <a:pt x="6680504" y="2600498"/>
                    <a:pt x="6669941" y="2596979"/>
                    <a:pt x="6669941" y="2589942"/>
                  </a:cubicBezTo>
                  <a:cubicBezTo>
                    <a:pt x="6659378" y="2593461"/>
                    <a:pt x="6662899" y="2611053"/>
                    <a:pt x="6641773" y="2604016"/>
                  </a:cubicBezTo>
                  <a:cubicBezTo>
                    <a:pt x="6634731" y="2607535"/>
                    <a:pt x="6634731" y="2618090"/>
                    <a:pt x="6624168" y="2618090"/>
                  </a:cubicBezTo>
                  <a:cubicBezTo>
                    <a:pt x="6620647" y="2628646"/>
                    <a:pt x="6631210" y="2628646"/>
                    <a:pt x="6631210" y="2639201"/>
                  </a:cubicBezTo>
                  <a:cubicBezTo>
                    <a:pt x="6627689" y="2649757"/>
                    <a:pt x="6620647" y="2667350"/>
                    <a:pt x="6617126" y="2688461"/>
                  </a:cubicBezTo>
                  <a:cubicBezTo>
                    <a:pt x="6613605" y="2720127"/>
                    <a:pt x="6617126" y="2751794"/>
                    <a:pt x="6610084" y="2762350"/>
                  </a:cubicBezTo>
                  <a:cubicBezTo>
                    <a:pt x="6610084" y="2762350"/>
                    <a:pt x="6599521" y="2758831"/>
                    <a:pt x="6596000" y="2762350"/>
                  </a:cubicBezTo>
                  <a:cubicBezTo>
                    <a:pt x="6592479" y="2765868"/>
                    <a:pt x="6596000" y="2783461"/>
                    <a:pt x="6588958" y="2786979"/>
                  </a:cubicBezTo>
                  <a:cubicBezTo>
                    <a:pt x="6585437" y="2794017"/>
                    <a:pt x="6571353" y="2790498"/>
                    <a:pt x="6564311" y="2794017"/>
                  </a:cubicBezTo>
                  <a:cubicBezTo>
                    <a:pt x="6557269" y="2797535"/>
                    <a:pt x="6557269" y="2811609"/>
                    <a:pt x="6543185" y="2808091"/>
                  </a:cubicBezTo>
                  <a:cubicBezTo>
                    <a:pt x="6529101" y="2790498"/>
                    <a:pt x="6518538" y="2769387"/>
                    <a:pt x="6511496" y="2741239"/>
                  </a:cubicBezTo>
                  <a:cubicBezTo>
                    <a:pt x="6507975" y="2741239"/>
                    <a:pt x="6504454" y="2734201"/>
                    <a:pt x="6497412" y="2730683"/>
                  </a:cubicBezTo>
                  <a:cubicBezTo>
                    <a:pt x="6493891" y="2727165"/>
                    <a:pt x="6493891" y="2720127"/>
                    <a:pt x="6486849" y="2723646"/>
                  </a:cubicBezTo>
                  <a:cubicBezTo>
                    <a:pt x="6479807" y="2702535"/>
                    <a:pt x="6493891" y="2702535"/>
                    <a:pt x="6497412" y="2688461"/>
                  </a:cubicBezTo>
                  <a:cubicBezTo>
                    <a:pt x="6497412" y="2677905"/>
                    <a:pt x="6486849" y="2670868"/>
                    <a:pt x="6479807" y="2663831"/>
                  </a:cubicBezTo>
                  <a:cubicBezTo>
                    <a:pt x="6472765" y="2656794"/>
                    <a:pt x="6469244" y="2646239"/>
                    <a:pt x="6458681" y="2642720"/>
                  </a:cubicBezTo>
                  <a:cubicBezTo>
                    <a:pt x="6455160" y="2632165"/>
                    <a:pt x="6455160" y="2618090"/>
                    <a:pt x="6444597" y="2604016"/>
                  </a:cubicBezTo>
                  <a:cubicBezTo>
                    <a:pt x="6437555" y="2593461"/>
                    <a:pt x="6437555" y="2547720"/>
                    <a:pt x="6434034" y="2512535"/>
                  </a:cubicBezTo>
                  <a:cubicBezTo>
                    <a:pt x="6430513" y="2498461"/>
                    <a:pt x="6426992" y="2459757"/>
                    <a:pt x="6419950" y="2435127"/>
                  </a:cubicBezTo>
                  <a:cubicBezTo>
                    <a:pt x="6409387" y="2435127"/>
                    <a:pt x="6391782" y="2463275"/>
                    <a:pt x="6405866" y="2466794"/>
                  </a:cubicBezTo>
                  <a:cubicBezTo>
                    <a:pt x="6405866" y="2484387"/>
                    <a:pt x="6381219" y="2470313"/>
                    <a:pt x="6374177" y="2466794"/>
                  </a:cubicBezTo>
                  <a:cubicBezTo>
                    <a:pt x="6370657" y="2466794"/>
                    <a:pt x="6363614" y="2470313"/>
                    <a:pt x="6360093" y="2466794"/>
                  </a:cubicBezTo>
                  <a:cubicBezTo>
                    <a:pt x="6353052" y="2463275"/>
                    <a:pt x="6346010" y="2438646"/>
                    <a:pt x="6335446" y="2445683"/>
                  </a:cubicBezTo>
                  <a:cubicBezTo>
                    <a:pt x="6331925" y="2435127"/>
                    <a:pt x="6338967" y="2435127"/>
                    <a:pt x="6346010" y="2435127"/>
                  </a:cubicBezTo>
                  <a:cubicBezTo>
                    <a:pt x="6338967" y="2424572"/>
                    <a:pt x="6346010" y="2424572"/>
                    <a:pt x="6346010" y="2414016"/>
                  </a:cubicBezTo>
                  <a:cubicBezTo>
                    <a:pt x="6346010" y="2403461"/>
                    <a:pt x="6328404" y="2410498"/>
                    <a:pt x="6321362" y="2406979"/>
                  </a:cubicBezTo>
                  <a:cubicBezTo>
                    <a:pt x="6314320" y="2403461"/>
                    <a:pt x="6303757" y="2375312"/>
                    <a:pt x="6300236" y="2396423"/>
                  </a:cubicBezTo>
                  <a:cubicBezTo>
                    <a:pt x="6286152" y="2392905"/>
                    <a:pt x="6293194" y="2371794"/>
                    <a:pt x="6296716" y="2375312"/>
                  </a:cubicBezTo>
                  <a:cubicBezTo>
                    <a:pt x="6293194" y="2368275"/>
                    <a:pt x="6279110" y="2368275"/>
                    <a:pt x="6282631" y="2354201"/>
                  </a:cubicBezTo>
                  <a:cubicBezTo>
                    <a:pt x="6275589" y="2350683"/>
                    <a:pt x="6257984" y="2361238"/>
                    <a:pt x="6254463" y="2354201"/>
                  </a:cubicBezTo>
                  <a:cubicBezTo>
                    <a:pt x="6254463" y="2354201"/>
                    <a:pt x="6257984" y="2343646"/>
                    <a:pt x="6254463" y="2343646"/>
                  </a:cubicBezTo>
                  <a:cubicBezTo>
                    <a:pt x="6240379" y="2340127"/>
                    <a:pt x="6229816" y="2347164"/>
                    <a:pt x="6215733" y="2347164"/>
                  </a:cubicBezTo>
                  <a:cubicBezTo>
                    <a:pt x="6212211" y="2350683"/>
                    <a:pt x="6205169" y="2350683"/>
                    <a:pt x="6201648" y="2347164"/>
                  </a:cubicBezTo>
                  <a:cubicBezTo>
                    <a:pt x="6194607" y="2347164"/>
                    <a:pt x="6191086" y="2340127"/>
                    <a:pt x="6191086" y="2354201"/>
                  </a:cubicBezTo>
                  <a:cubicBezTo>
                    <a:pt x="6127708" y="2361238"/>
                    <a:pt x="6078414" y="2350683"/>
                    <a:pt x="6032641" y="2343646"/>
                  </a:cubicBezTo>
                  <a:cubicBezTo>
                    <a:pt x="6036162" y="2329572"/>
                    <a:pt x="6018557" y="2333090"/>
                    <a:pt x="6018557" y="2322535"/>
                  </a:cubicBezTo>
                  <a:cubicBezTo>
                    <a:pt x="6018557" y="2308461"/>
                    <a:pt x="5990389" y="2336609"/>
                    <a:pt x="6007994" y="2308461"/>
                  </a:cubicBezTo>
                  <a:cubicBezTo>
                    <a:pt x="5997431" y="2311979"/>
                    <a:pt x="5993910" y="2308461"/>
                    <a:pt x="5993910" y="2301423"/>
                  </a:cubicBezTo>
                  <a:cubicBezTo>
                    <a:pt x="5976305" y="2311979"/>
                    <a:pt x="5927011" y="2301423"/>
                    <a:pt x="5909406" y="2297905"/>
                  </a:cubicBezTo>
                  <a:cubicBezTo>
                    <a:pt x="5898843" y="2294386"/>
                    <a:pt x="5895322" y="2294386"/>
                    <a:pt x="5895322" y="2283831"/>
                  </a:cubicBezTo>
                  <a:cubicBezTo>
                    <a:pt x="5867154" y="2290868"/>
                    <a:pt x="5874196" y="2262720"/>
                    <a:pt x="5849549" y="2262720"/>
                  </a:cubicBezTo>
                  <a:cubicBezTo>
                    <a:pt x="5846028" y="2238090"/>
                    <a:pt x="5831944" y="2224016"/>
                    <a:pt x="5821381" y="2206423"/>
                  </a:cubicBezTo>
                  <a:cubicBezTo>
                    <a:pt x="5765045" y="2195868"/>
                    <a:pt x="5765045" y="2224016"/>
                    <a:pt x="5768566" y="2255683"/>
                  </a:cubicBezTo>
                  <a:cubicBezTo>
                    <a:pt x="5772087" y="2266238"/>
                    <a:pt x="5796734" y="2280312"/>
                    <a:pt x="5814339" y="2301423"/>
                  </a:cubicBezTo>
                  <a:cubicBezTo>
                    <a:pt x="5821381" y="2308461"/>
                    <a:pt x="5831944" y="2343646"/>
                    <a:pt x="5849549" y="2336609"/>
                  </a:cubicBezTo>
                  <a:cubicBezTo>
                    <a:pt x="5846028" y="2350683"/>
                    <a:pt x="5860112" y="2350683"/>
                    <a:pt x="5856591" y="2368275"/>
                  </a:cubicBezTo>
                  <a:cubicBezTo>
                    <a:pt x="5870675" y="2368275"/>
                    <a:pt x="5905885" y="2361238"/>
                    <a:pt x="5888280" y="2382349"/>
                  </a:cubicBezTo>
                  <a:cubicBezTo>
                    <a:pt x="5902364" y="2389387"/>
                    <a:pt x="5895322" y="2371794"/>
                    <a:pt x="5902364" y="2368275"/>
                  </a:cubicBezTo>
                  <a:cubicBezTo>
                    <a:pt x="5905885" y="2364757"/>
                    <a:pt x="5927011" y="2368275"/>
                    <a:pt x="5927011" y="2354201"/>
                  </a:cubicBezTo>
                  <a:cubicBezTo>
                    <a:pt x="5927011" y="2350683"/>
                    <a:pt x="5934053" y="2350683"/>
                    <a:pt x="5941095" y="2347164"/>
                  </a:cubicBezTo>
                  <a:cubicBezTo>
                    <a:pt x="5948137" y="2347164"/>
                    <a:pt x="5941095" y="2340127"/>
                    <a:pt x="5948137" y="2336609"/>
                  </a:cubicBezTo>
                  <a:cubicBezTo>
                    <a:pt x="5958700" y="2329572"/>
                    <a:pt x="5972784" y="2333090"/>
                    <a:pt x="5986868" y="2329572"/>
                  </a:cubicBezTo>
                  <a:cubicBezTo>
                    <a:pt x="5986868" y="2333090"/>
                    <a:pt x="5976305" y="2340127"/>
                    <a:pt x="5979826" y="2343646"/>
                  </a:cubicBezTo>
                  <a:cubicBezTo>
                    <a:pt x="5979826" y="2343646"/>
                    <a:pt x="5993910" y="2340127"/>
                    <a:pt x="5993910" y="2343646"/>
                  </a:cubicBezTo>
                  <a:cubicBezTo>
                    <a:pt x="5997431" y="2354201"/>
                    <a:pt x="5990389" y="2361238"/>
                    <a:pt x="6000952" y="2368275"/>
                  </a:cubicBezTo>
                  <a:cubicBezTo>
                    <a:pt x="5997431" y="2382349"/>
                    <a:pt x="6018557" y="2375312"/>
                    <a:pt x="6018557" y="2389387"/>
                  </a:cubicBezTo>
                  <a:cubicBezTo>
                    <a:pt x="6018557" y="2403461"/>
                    <a:pt x="6032641" y="2392905"/>
                    <a:pt x="6046725" y="2399942"/>
                  </a:cubicBezTo>
                  <a:cubicBezTo>
                    <a:pt x="6053767" y="2406979"/>
                    <a:pt x="6050246" y="2417535"/>
                    <a:pt x="6064330" y="2421053"/>
                  </a:cubicBezTo>
                  <a:cubicBezTo>
                    <a:pt x="6050246" y="2435127"/>
                    <a:pt x="6067851" y="2452720"/>
                    <a:pt x="6064330" y="2473831"/>
                  </a:cubicBezTo>
                  <a:cubicBezTo>
                    <a:pt x="6057288" y="2473831"/>
                    <a:pt x="6053767" y="2473831"/>
                    <a:pt x="6046725" y="2473831"/>
                  </a:cubicBezTo>
                  <a:cubicBezTo>
                    <a:pt x="6053767" y="2498461"/>
                    <a:pt x="6029120" y="2491423"/>
                    <a:pt x="6032641" y="2512535"/>
                  </a:cubicBezTo>
                  <a:cubicBezTo>
                    <a:pt x="6018557" y="2509016"/>
                    <a:pt x="6011515" y="2512535"/>
                    <a:pt x="6011515" y="2526609"/>
                  </a:cubicBezTo>
                  <a:cubicBezTo>
                    <a:pt x="6004473" y="2526609"/>
                    <a:pt x="5993910" y="2526609"/>
                    <a:pt x="5986868" y="2526609"/>
                  </a:cubicBezTo>
                  <a:cubicBezTo>
                    <a:pt x="5976305" y="2526609"/>
                    <a:pt x="5983347" y="2540683"/>
                    <a:pt x="5979826" y="2544201"/>
                  </a:cubicBezTo>
                  <a:cubicBezTo>
                    <a:pt x="5979826" y="2547720"/>
                    <a:pt x="5969263" y="2544201"/>
                    <a:pt x="5965742" y="2544201"/>
                  </a:cubicBezTo>
                  <a:cubicBezTo>
                    <a:pt x="5962221" y="2547720"/>
                    <a:pt x="5969263" y="2561794"/>
                    <a:pt x="5965742" y="2565313"/>
                  </a:cubicBezTo>
                  <a:cubicBezTo>
                    <a:pt x="5955179" y="2561794"/>
                    <a:pt x="5948137" y="2565313"/>
                    <a:pt x="5948137" y="2579387"/>
                  </a:cubicBezTo>
                  <a:cubicBezTo>
                    <a:pt x="5934053" y="2575868"/>
                    <a:pt x="5927011" y="2579387"/>
                    <a:pt x="5919969" y="2586424"/>
                  </a:cubicBezTo>
                  <a:cubicBezTo>
                    <a:pt x="5909406" y="2589942"/>
                    <a:pt x="5912927" y="2593461"/>
                    <a:pt x="5895322" y="2596979"/>
                  </a:cubicBezTo>
                  <a:cubicBezTo>
                    <a:pt x="5888280" y="2600498"/>
                    <a:pt x="5856591" y="2611053"/>
                    <a:pt x="5856591" y="2632165"/>
                  </a:cubicBezTo>
                  <a:cubicBezTo>
                    <a:pt x="5846028" y="2632165"/>
                    <a:pt x="5835465" y="2628646"/>
                    <a:pt x="5828423" y="2632165"/>
                  </a:cubicBezTo>
                  <a:cubicBezTo>
                    <a:pt x="5821381" y="2635683"/>
                    <a:pt x="5828423" y="2639201"/>
                    <a:pt x="5821381" y="2642720"/>
                  </a:cubicBezTo>
                  <a:cubicBezTo>
                    <a:pt x="5821381" y="2646239"/>
                    <a:pt x="5810818" y="2642720"/>
                    <a:pt x="5810818" y="2642720"/>
                  </a:cubicBezTo>
                  <a:cubicBezTo>
                    <a:pt x="5810818" y="2642720"/>
                    <a:pt x="5789692" y="2649757"/>
                    <a:pt x="5789692" y="2649757"/>
                  </a:cubicBezTo>
                  <a:cubicBezTo>
                    <a:pt x="5779129" y="2663831"/>
                    <a:pt x="5726314" y="2656794"/>
                    <a:pt x="5705188" y="2670868"/>
                  </a:cubicBezTo>
                  <a:cubicBezTo>
                    <a:pt x="5684062" y="2674387"/>
                    <a:pt x="5722793" y="2681424"/>
                    <a:pt x="5691104" y="2684942"/>
                  </a:cubicBezTo>
                  <a:cubicBezTo>
                    <a:pt x="5687583" y="2684942"/>
                    <a:pt x="5680541" y="2681424"/>
                    <a:pt x="5677020" y="2684942"/>
                  </a:cubicBezTo>
                  <a:cubicBezTo>
                    <a:pt x="5669978" y="2684942"/>
                    <a:pt x="5673499" y="2699017"/>
                    <a:pt x="5659415" y="2695498"/>
                  </a:cubicBezTo>
                  <a:cubicBezTo>
                    <a:pt x="5666457" y="2681424"/>
                    <a:pt x="5648852" y="2688461"/>
                    <a:pt x="5645331" y="2684942"/>
                  </a:cubicBezTo>
                  <a:cubicBezTo>
                    <a:pt x="5641810" y="2674387"/>
                    <a:pt x="5648852" y="2656794"/>
                    <a:pt x="5631247" y="2656794"/>
                  </a:cubicBezTo>
                  <a:cubicBezTo>
                    <a:pt x="5631247" y="2646239"/>
                    <a:pt x="5638289" y="2646239"/>
                    <a:pt x="5638289" y="2639201"/>
                  </a:cubicBezTo>
                  <a:cubicBezTo>
                    <a:pt x="5634768" y="2632165"/>
                    <a:pt x="5620684" y="2628646"/>
                    <a:pt x="5631247" y="2625127"/>
                  </a:cubicBezTo>
                  <a:cubicBezTo>
                    <a:pt x="5627726" y="2618090"/>
                    <a:pt x="5624205" y="2611053"/>
                    <a:pt x="5613642" y="2611053"/>
                  </a:cubicBezTo>
                  <a:cubicBezTo>
                    <a:pt x="5620684" y="2593461"/>
                    <a:pt x="5599558" y="2572349"/>
                    <a:pt x="5613642" y="2572349"/>
                  </a:cubicBezTo>
                  <a:cubicBezTo>
                    <a:pt x="5613642" y="2565313"/>
                    <a:pt x="5603079" y="2568831"/>
                    <a:pt x="5599558" y="2565313"/>
                  </a:cubicBezTo>
                  <a:cubicBezTo>
                    <a:pt x="5592516" y="2558275"/>
                    <a:pt x="5596037" y="2540683"/>
                    <a:pt x="5599558" y="2544201"/>
                  </a:cubicBezTo>
                  <a:cubicBezTo>
                    <a:pt x="5596037" y="2540683"/>
                    <a:pt x="5588995" y="2533646"/>
                    <a:pt x="5585474" y="2533646"/>
                  </a:cubicBezTo>
                  <a:cubicBezTo>
                    <a:pt x="5581953" y="2530127"/>
                    <a:pt x="5585474" y="2526609"/>
                    <a:pt x="5578432" y="2526609"/>
                  </a:cubicBezTo>
                  <a:cubicBezTo>
                    <a:pt x="5574911" y="2526609"/>
                    <a:pt x="5567869" y="2501979"/>
                    <a:pt x="5567869" y="2505498"/>
                  </a:cubicBezTo>
                  <a:cubicBezTo>
                    <a:pt x="5567869" y="2505498"/>
                    <a:pt x="5567869" y="2512535"/>
                    <a:pt x="5567869" y="2512535"/>
                  </a:cubicBezTo>
                  <a:cubicBezTo>
                    <a:pt x="5553785" y="2501979"/>
                    <a:pt x="5553785" y="2480868"/>
                    <a:pt x="5532659" y="2480868"/>
                  </a:cubicBezTo>
                  <a:cubicBezTo>
                    <a:pt x="5550264" y="2452720"/>
                    <a:pt x="5518575" y="2445683"/>
                    <a:pt x="5522096" y="2414016"/>
                  </a:cubicBezTo>
                  <a:cubicBezTo>
                    <a:pt x="5518575" y="2406979"/>
                    <a:pt x="5508012" y="2410498"/>
                    <a:pt x="5508012" y="2399942"/>
                  </a:cubicBezTo>
                  <a:cubicBezTo>
                    <a:pt x="5508012" y="2389387"/>
                    <a:pt x="5486886" y="2396423"/>
                    <a:pt x="5479844" y="2389387"/>
                  </a:cubicBezTo>
                  <a:cubicBezTo>
                    <a:pt x="5486886" y="2378831"/>
                    <a:pt x="5486886" y="2375312"/>
                    <a:pt x="5476323" y="2375312"/>
                  </a:cubicBezTo>
                  <a:cubicBezTo>
                    <a:pt x="5483365" y="2364757"/>
                    <a:pt x="5479844" y="2361238"/>
                    <a:pt x="5476323" y="2343646"/>
                  </a:cubicBezTo>
                  <a:cubicBezTo>
                    <a:pt x="5472802" y="2340127"/>
                    <a:pt x="5476323" y="2329572"/>
                    <a:pt x="5476323" y="2329572"/>
                  </a:cubicBezTo>
                  <a:cubicBezTo>
                    <a:pt x="5472802" y="2329572"/>
                    <a:pt x="5469281" y="2329572"/>
                    <a:pt x="5469281" y="2329572"/>
                  </a:cubicBezTo>
                  <a:cubicBezTo>
                    <a:pt x="5465760" y="2311979"/>
                    <a:pt x="5479844" y="2319016"/>
                    <a:pt x="5469281" y="2301423"/>
                  </a:cubicBezTo>
                  <a:cubicBezTo>
                    <a:pt x="5462239" y="2294386"/>
                    <a:pt x="5455197" y="2336609"/>
                    <a:pt x="5455197" y="2301423"/>
                  </a:cubicBezTo>
                  <a:cubicBezTo>
                    <a:pt x="5455197" y="2276794"/>
                    <a:pt x="5434071" y="2262720"/>
                    <a:pt x="5409425" y="2238090"/>
                  </a:cubicBezTo>
                  <a:cubicBezTo>
                    <a:pt x="5391820" y="2252164"/>
                    <a:pt x="5405903" y="2255683"/>
                    <a:pt x="5395341" y="2276794"/>
                  </a:cubicBezTo>
                  <a:cubicBezTo>
                    <a:pt x="5381256" y="2280312"/>
                    <a:pt x="5384777" y="2262720"/>
                    <a:pt x="5377735" y="2262720"/>
                  </a:cubicBezTo>
                  <a:cubicBezTo>
                    <a:pt x="5367173" y="2266238"/>
                    <a:pt x="5363652" y="2259201"/>
                    <a:pt x="5356609" y="2255683"/>
                  </a:cubicBezTo>
                  <a:cubicBezTo>
                    <a:pt x="5370694" y="2266238"/>
                    <a:pt x="5360130" y="2297905"/>
                    <a:pt x="5381256" y="2297905"/>
                  </a:cubicBezTo>
                  <a:cubicBezTo>
                    <a:pt x="5374214" y="2311979"/>
                    <a:pt x="5384777" y="2329572"/>
                    <a:pt x="5395341" y="2354201"/>
                  </a:cubicBezTo>
                  <a:cubicBezTo>
                    <a:pt x="5395341" y="2357720"/>
                    <a:pt x="5395341" y="2368275"/>
                    <a:pt x="5395341" y="2368275"/>
                  </a:cubicBezTo>
                  <a:cubicBezTo>
                    <a:pt x="5405903" y="2375312"/>
                    <a:pt x="5409425" y="2406979"/>
                    <a:pt x="5416467" y="2421053"/>
                  </a:cubicBezTo>
                  <a:cubicBezTo>
                    <a:pt x="5423508" y="2421053"/>
                    <a:pt x="5434071" y="2421053"/>
                    <a:pt x="5441113" y="2421053"/>
                  </a:cubicBezTo>
                  <a:cubicBezTo>
                    <a:pt x="5437593" y="2428090"/>
                    <a:pt x="5434071" y="2431609"/>
                    <a:pt x="5434071" y="2442164"/>
                  </a:cubicBezTo>
                  <a:cubicBezTo>
                    <a:pt x="5444635" y="2442164"/>
                    <a:pt x="5448155" y="2438646"/>
                    <a:pt x="5448155" y="2435127"/>
                  </a:cubicBezTo>
                  <a:cubicBezTo>
                    <a:pt x="5462239" y="2442164"/>
                    <a:pt x="5455197" y="2452720"/>
                    <a:pt x="5462239" y="2466794"/>
                  </a:cubicBezTo>
                  <a:cubicBezTo>
                    <a:pt x="5462239" y="2470313"/>
                    <a:pt x="5472802" y="2470313"/>
                    <a:pt x="5476323" y="2473831"/>
                  </a:cubicBezTo>
                  <a:cubicBezTo>
                    <a:pt x="5476323" y="2477349"/>
                    <a:pt x="5472802" y="2484387"/>
                    <a:pt x="5476323" y="2487905"/>
                  </a:cubicBezTo>
                  <a:cubicBezTo>
                    <a:pt x="5476323" y="2487905"/>
                    <a:pt x="5479844" y="2484387"/>
                    <a:pt x="5479844" y="2487905"/>
                  </a:cubicBezTo>
                  <a:cubicBezTo>
                    <a:pt x="5483365" y="2494942"/>
                    <a:pt x="5476323" y="2498461"/>
                    <a:pt x="5476323" y="2498461"/>
                  </a:cubicBezTo>
                  <a:cubicBezTo>
                    <a:pt x="5476323" y="2509016"/>
                    <a:pt x="5483365" y="2509016"/>
                    <a:pt x="5486886" y="2512535"/>
                  </a:cubicBezTo>
                  <a:cubicBezTo>
                    <a:pt x="5490407" y="2516053"/>
                    <a:pt x="5486886" y="2523090"/>
                    <a:pt x="5486886" y="2526609"/>
                  </a:cubicBezTo>
                  <a:cubicBezTo>
                    <a:pt x="5486886" y="2526609"/>
                    <a:pt x="5493928" y="2526609"/>
                    <a:pt x="5493928" y="2526609"/>
                  </a:cubicBezTo>
                  <a:cubicBezTo>
                    <a:pt x="5497449" y="2533646"/>
                    <a:pt x="5486886" y="2558275"/>
                    <a:pt x="5508012" y="2551239"/>
                  </a:cubicBezTo>
                  <a:cubicBezTo>
                    <a:pt x="5508012" y="2565313"/>
                    <a:pt x="5508012" y="2579387"/>
                    <a:pt x="5515054" y="2589942"/>
                  </a:cubicBezTo>
                  <a:cubicBezTo>
                    <a:pt x="5515054" y="2596979"/>
                    <a:pt x="5525617" y="2600498"/>
                    <a:pt x="5525617" y="2604016"/>
                  </a:cubicBezTo>
                  <a:cubicBezTo>
                    <a:pt x="5529138" y="2611053"/>
                    <a:pt x="5529138" y="2618090"/>
                    <a:pt x="5532659" y="2625127"/>
                  </a:cubicBezTo>
                  <a:cubicBezTo>
                    <a:pt x="5536180" y="2628646"/>
                    <a:pt x="5543222" y="2628646"/>
                    <a:pt x="5546743" y="2632165"/>
                  </a:cubicBezTo>
                  <a:cubicBezTo>
                    <a:pt x="5553785" y="2639201"/>
                    <a:pt x="5539701" y="2649757"/>
                    <a:pt x="5553785" y="2649757"/>
                  </a:cubicBezTo>
                  <a:cubicBezTo>
                    <a:pt x="5560827" y="2649757"/>
                    <a:pt x="5557306" y="2667350"/>
                    <a:pt x="5560827" y="2677905"/>
                  </a:cubicBezTo>
                  <a:cubicBezTo>
                    <a:pt x="5585474" y="2663831"/>
                    <a:pt x="5578432" y="2688461"/>
                    <a:pt x="5613642" y="2684942"/>
                  </a:cubicBezTo>
                  <a:cubicBezTo>
                    <a:pt x="5613642" y="2702535"/>
                    <a:pt x="5624205" y="2709572"/>
                    <a:pt x="5624205" y="2730683"/>
                  </a:cubicBezTo>
                  <a:cubicBezTo>
                    <a:pt x="5648852" y="2765868"/>
                    <a:pt x="5726314" y="2755313"/>
                    <a:pt x="5775608" y="2748276"/>
                  </a:cubicBezTo>
                  <a:cubicBezTo>
                    <a:pt x="5782650" y="2751794"/>
                    <a:pt x="5779129" y="2737720"/>
                    <a:pt x="5782650" y="2734201"/>
                  </a:cubicBezTo>
                  <a:cubicBezTo>
                    <a:pt x="5796734" y="2730683"/>
                    <a:pt x="5828423" y="2748276"/>
                    <a:pt x="5821381" y="2723646"/>
                  </a:cubicBezTo>
                  <a:cubicBezTo>
                    <a:pt x="5835465" y="2730683"/>
                    <a:pt x="5835465" y="2741239"/>
                    <a:pt x="5828423" y="2755313"/>
                  </a:cubicBezTo>
                  <a:cubicBezTo>
                    <a:pt x="5828423" y="2758831"/>
                    <a:pt x="5821381" y="2762350"/>
                    <a:pt x="5821381" y="2762350"/>
                  </a:cubicBezTo>
                  <a:cubicBezTo>
                    <a:pt x="5821381" y="2772905"/>
                    <a:pt x="5824902" y="2790498"/>
                    <a:pt x="5821381" y="2801053"/>
                  </a:cubicBezTo>
                  <a:cubicBezTo>
                    <a:pt x="5821381" y="2804572"/>
                    <a:pt x="5810818" y="2801053"/>
                    <a:pt x="5810818" y="2801053"/>
                  </a:cubicBezTo>
                  <a:cubicBezTo>
                    <a:pt x="5807297" y="2804572"/>
                    <a:pt x="5807297" y="2832720"/>
                    <a:pt x="5803776" y="2839757"/>
                  </a:cubicBezTo>
                  <a:cubicBezTo>
                    <a:pt x="5800255" y="2846794"/>
                    <a:pt x="5782650" y="2850313"/>
                    <a:pt x="5789692" y="2874943"/>
                  </a:cubicBezTo>
                  <a:cubicBezTo>
                    <a:pt x="5768566" y="2874943"/>
                    <a:pt x="5782650" y="2910128"/>
                    <a:pt x="5758003" y="2906609"/>
                  </a:cubicBezTo>
                  <a:cubicBezTo>
                    <a:pt x="5761524" y="2927720"/>
                    <a:pt x="5750961" y="2931239"/>
                    <a:pt x="5750961" y="2945313"/>
                  </a:cubicBezTo>
                  <a:cubicBezTo>
                    <a:pt x="5726314" y="2938276"/>
                    <a:pt x="5740398" y="2969943"/>
                    <a:pt x="5715751" y="2966424"/>
                  </a:cubicBezTo>
                  <a:cubicBezTo>
                    <a:pt x="5715751" y="2973461"/>
                    <a:pt x="5715751" y="2976979"/>
                    <a:pt x="5715751" y="2984017"/>
                  </a:cubicBezTo>
                  <a:cubicBezTo>
                    <a:pt x="5712230" y="2984017"/>
                    <a:pt x="5708709" y="2976979"/>
                    <a:pt x="5705188" y="2976979"/>
                  </a:cubicBezTo>
                  <a:cubicBezTo>
                    <a:pt x="5691104" y="2984017"/>
                    <a:pt x="5698146" y="2991054"/>
                    <a:pt x="5677020" y="2998091"/>
                  </a:cubicBezTo>
                  <a:cubicBezTo>
                    <a:pt x="5677020" y="2998091"/>
                    <a:pt x="5659415" y="3005128"/>
                    <a:pt x="5659415" y="3005128"/>
                  </a:cubicBezTo>
                  <a:cubicBezTo>
                    <a:pt x="5659415" y="3005128"/>
                    <a:pt x="5659415" y="3012165"/>
                    <a:pt x="5659415" y="3012165"/>
                  </a:cubicBezTo>
                  <a:cubicBezTo>
                    <a:pt x="5652373" y="3015683"/>
                    <a:pt x="5638289" y="3019202"/>
                    <a:pt x="5631247" y="3026239"/>
                  </a:cubicBezTo>
                  <a:cubicBezTo>
                    <a:pt x="5617163" y="3036795"/>
                    <a:pt x="5610121" y="3057905"/>
                    <a:pt x="5585474" y="3057905"/>
                  </a:cubicBezTo>
                  <a:cubicBezTo>
                    <a:pt x="5592516" y="3075498"/>
                    <a:pt x="5578432" y="3075498"/>
                    <a:pt x="5578432" y="3089572"/>
                  </a:cubicBezTo>
                  <a:cubicBezTo>
                    <a:pt x="5571390" y="3096609"/>
                    <a:pt x="5567869" y="3093091"/>
                    <a:pt x="5560827" y="3089572"/>
                  </a:cubicBezTo>
                  <a:cubicBezTo>
                    <a:pt x="5564348" y="3096609"/>
                    <a:pt x="5550264" y="3107165"/>
                    <a:pt x="5553785" y="3110683"/>
                  </a:cubicBezTo>
                  <a:cubicBezTo>
                    <a:pt x="5567869" y="3121239"/>
                    <a:pt x="5546743" y="3110683"/>
                    <a:pt x="5546743" y="3128276"/>
                  </a:cubicBezTo>
                  <a:cubicBezTo>
                    <a:pt x="5546743" y="3138831"/>
                    <a:pt x="5536180" y="3131795"/>
                    <a:pt x="5532659" y="3135313"/>
                  </a:cubicBezTo>
                  <a:cubicBezTo>
                    <a:pt x="5532659" y="3138831"/>
                    <a:pt x="5536180" y="3145869"/>
                    <a:pt x="5532659" y="3149387"/>
                  </a:cubicBezTo>
                  <a:cubicBezTo>
                    <a:pt x="5532659" y="3156424"/>
                    <a:pt x="5518575" y="3205683"/>
                    <a:pt x="5522096" y="3219757"/>
                  </a:cubicBezTo>
                  <a:cubicBezTo>
                    <a:pt x="5522096" y="3233832"/>
                    <a:pt x="5525617" y="3237350"/>
                    <a:pt x="5532659" y="3247906"/>
                  </a:cubicBezTo>
                  <a:cubicBezTo>
                    <a:pt x="5536180" y="3265499"/>
                    <a:pt x="5532659" y="3272535"/>
                    <a:pt x="5532659" y="3286609"/>
                  </a:cubicBezTo>
                  <a:cubicBezTo>
                    <a:pt x="5532659" y="3290128"/>
                    <a:pt x="5539701" y="3311239"/>
                    <a:pt x="5546743" y="3314758"/>
                  </a:cubicBezTo>
                  <a:cubicBezTo>
                    <a:pt x="5564348" y="3314758"/>
                    <a:pt x="5525617" y="3342906"/>
                    <a:pt x="5560827" y="3346425"/>
                  </a:cubicBezTo>
                  <a:cubicBezTo>
                    <a:pt x="5557306" y="3378091"/>
                    <a:pt x="5564348" y="3402721"/>
                    <a:pt x="5560827" y="3430869"/>
                  </a:cubicBezTo>
                  <a:cubicBezTo>
                    <a:pt x="5557306" y="3448461"/>
                    <a:pt x="5539701" y="3466054"/>
                    <a:pt x="5539701" y="3483647"/>
                  </a:cubicBezTo>
                  <a:cubicBezTo>
                    <a:pt x="5525617" y="3483647"/>
                    <a:pt x="5500970" y="3501239"/>
                    <a:pt x="5493928" y="3508277"/>
                  </a:cubicBezTo>
                  <a:cubicBezTo>
                    <a:pt x="5490407" y="3515313"/>
                    <a:pt x="5486886" y="3515313"/>
                    <a:pt x="5493928" y="3515313"/>
                  </a:cubicBezTo>
                  <a:cubicBezTo>
                    <a:pt x="5493928" y="3525869"/>
                    <a:pt x="5479844" y="3518832"/>
                    <a:pt x="5476323" y="3522351"/>
                  </a:cubicBezTo>
                  <a:cubicBezTo>
                    <a:pt x="5469281" y="3525869"/>
                    <a:pt x="5472802" y="3532906"/>
                    <a:pt x="5469281" y="3536425"/>
                  </a:cubicBezTo>
                  <a:cubicBezTo>
                    <a:pt x="5465760" y="3536425"/>
                    <a:pt x="5455197" y="3522351"/>
                    <a:pt x="5455197" y="3536425"/>
                  </a:cubicBezTo>
                  <a:cubicBezTo>
                    <a:pt x="5455197" y="3543461"/>
                    <a:pt x="5448155" y="3539943"/>
                    <a:pt x="5441113" y="3543461"/>
                  </a:cubicBezTo>
                  <a:cubicBezTo>
                    <a:pt x="5434071" y="3546980"/>
                    <a:pt x="5434071" y="3564573"/>
                    <a:pt x="5416467" y="3561054"/>
                  </a:cubicBezTo>
                  <a:cubicBezTo>
                    <a:pt x="5405903" y="3599758"/>
                    <a:pt x="5416467" y="3652536"/>
                    <a:pt x="5423508" y="3705313"/>
                  </a:cubicBezTo>
                  <a:cubicBezTo>
                    <a:pt x="5416467" y="3712351"/>
                    <a:pt x="5409425" y="3715869"/>
                    <a:pt x="5409425" y="3705313"/>
                  </a:cubicBezTo>
                  <a:cubicBezTo>
                    <a:pt x="5402382" y="3705313"/>
                    <a:pt x="5405903" y="3715869"/>
                    <a:pt x="5402382" y="3719388"/>
                  </a:cubicBezTo>
                  <a:cubicBezTo>
                    <a:pt x="5395341" y="3726425"/>
                    <a:pt x="5384777" y="3715869"/>
                    <a:pt x="5381256" y="3726425"/>
                  </a:cubicBezTo>
                  <a:cubicBezTo>
                    <a:pt x="5381256" y="3736980"/>
                    <a:pt x="5356609" y="3733462"/>
                    <a:pt x="5349567" y="3747536"/>
                  </a:cubicBezTo>
                  <a:cubicBezTo>
                    <a:pt x="5349567" y="3758091"/>
                    <a:pt x="5349567" y="3772165"/>
                    <a:pt x="5349567" y="3786239"/>
                  </a:cubicBezTo>
                  <a:cubicBezTo>
                    <a:pt x="5335483" y="3786239"/>
                    <a:pt x="5342525" y="3807351"/>
                    <a:pt x="5335483" y="3817906"/>
                  </a:cubicBezTo>
                  <a:cubicBezTo>
                    <a:pt x="5335483" y="3821425"/>
                    <a:pt x="5324921" y="3821425"/>
                    <a:pt x="5324921" y="3824943"/>
                  </a:cubicBezTo>
                  <a:cubicBezTo>
                    <a:pt x="5317879" y="3835499"/>
                    <a:pt x="5321400" y="3849573"/>
                    <a:pt x="5310837" y="3856610"/>
                  </a:cubicBezTo>
                  <a:cubicBezTo>
                    <a:pt x="5307316" y="3860129"/>
                    <a:pt x="5310837" y="3867165"/>
                    <a:pt x="5310837" y="3870684"/>
                  </a:cubicBezTo>
                  <a:cubicBezTo>
                    <a:pt x="5310837" y="3870684"/>
                    <a:pt x="5300273" y="3867165"/>
                    <a:pt x="5296753" y="3870684"/>
                  </a:cubicBezTo>
                  <a:cubicBezTo>
                    <a:pt x="5296753" y="3874203"/>
                    <a:pt x="5300273" y="3884758"/>
                    <a:pt x="5296753" y="3891795"/>
                  </a:cubicBezTo>
                  <a:cubicBezTo>
                    <a:pt x="5296753" y="3891795"/>
                    <a:pt x="5286190" y="3888277"/>
                    <a:pt x="5282669" y="3891795"/>
                  </a:cubicBezTo>
                  <a:cubicBezTo>
                    <a:pt x="5282669" y="3891795"/>
                    <a:pt x="5286190" y="3902351"/>
                    <a:pt x="5282669" y="3902351"/>
                  </a:cubicBezTo>
                  <a:cubicBezTo>
                    <a:pt x="5282669" y="3905869"/>
                    <a:pt x="5272106" y="3902351"/>
                    <a:pt x="5272106" y="3902351"/>
                  </a:cubicBezTo>
                  <a:cubicBezTo>
                    <a:pt x="5268585" y="3905869"/>
                    <a:pt x="5258022" y="3916425"/>
                    <a:pt x="5258022" y="3923462"/>
                  </a:cubicBezTo>
                  <a:cubicBezTo>
                    <a:pt x="5258022" y="3930499"/>
                    <a:pt x="5250980" y="3926981"/>
                    <a:pt x="5243938" y="3930499"/>
                  </a:cubicBezTo>
                  <a:cubicBezTo>
                    <a:pt x="5243938" y="3930499"/>
                    <a:pt x="5247459" y="3941055"/>
                    <a:pt x="5243938" y="3941055"/>
                  </a:cubicBezTo>
                  <a:cubicBezTo>
                    <a:pt x="5243938" y="3944573"/>
                    <a:pt x="5233375" y="3941055"/>
                    <a:pt x="5233375" y="3941055"/>
                  </a:cubicBezTo>
                  <a:cubicBezTo>
                    <a:pt x="5226333" y="3948091"/>
                    <a:pt x="5222811" y="3951610"/>
                    <a:pt x="5219291" y="3955129"/>
                  </a:cubicBezTo>
                  <a:cubicBezTo>
                    <a:pt x="5215770" y="3958647"/>
                    <a:pt x="5208728" y="3969203"/>
                    <a:pt x="5205207" y="3969203"/>
                  </a:cubicBezTo>
                  <a:cubicBezTo>
                    <a:pt x="5201686" y="3969203"/>
                    <a:pt x="5184081" y="3976240"/>
                    <a:pt x="5184081" y="3976240"/>
                  </a:cubicBezTo>
                  <a:cubicBezTo>
                    <a:pt x="5180560" y="3972721"/>
                    <a:pt x="5180560" y="3969203"/>
                    <a:pt x="5173518" y="3976240"/>
                  </a:cubicBezTo>
                  <a:cubicBezTo>
                    <a:pt x="5162955" y="3979758"/>
                    <a:pt x="5159434" y="3979758"/>
                    <a:pt x="5145350" y="3983277"/>
                  </a:cubicBezTo>
                  <a:cubicBezTo>
                    <a:pt x="5141829" y="3983277"/>
                    <a:pt x="5099577" y="4000869"/>
                    <a:pt x="5089014" y="3983277"/>
                  </a:cubicBezTo>
                  <a:cubicBezTo>
                    <a:pt x="5078451" y="3983277"/>
                    <a:pt x="5085493" y="3990314"/>
                    <a:pt x="5089014" y="3990314"/>
                  </a:cubicBezTo>
                  <a:cubicBezTo>
                    <a:pt x="5078451" y="4004388"/>
                    <a:pt x="5064367" y="3990314"/>
                    <a:pt x="5043241" y="3993833"/>
                  </a:cubicBezTo>
                  <a:cubicBezTo>
                    <a:pt x="5032678" y="3997351"/>
                    <a:pt x="5036199" y="4000869"/>
                    <a:pt x="5043241" y="4000869"/>
                  </a:cubicBezTo>
                  <a:cubicBezTo>
                    <a:pt x="5036199" y="4011425"/>
                    <a:pt x="5000989" y="3993833"/>
                    <a:pt x="4983384" y="3993833"/>
                  </a:cubicBezTo>
                  <a:cubicBezTo>
                    <a:pt x="4983384" y="3962166"/>
                    <a:pt x="4951695" y="3944573"/>
                    <a:pt x="4969300" y="3916425"/>
                  </a:cubicBezTo>
                  <a:cubicBezTo>
                    <a:pt x="4955216" y="3905869"/>
                    <a:pt x="4937611" y="3895314"/>
                    <a:pt x="4944653" y="3863647"/>
                  </a:cubicBezTo>
                  <a:cubicBezTo>
                    <a:pt x="4923527" y="3884758"/>
                    <a:pt x="4937611" y="3874203"/>
                    <a:pt x="4930569" y="3842536"/>
                  </a:cubicBezTo>
                  <a:cubicBezTo>
                    <a:pt x="4920006" y="3814388"/>
                    <a:pt x="4881275" y="3789758"/>
                    <a:pt x="4891838" y="3751055"/>
                  </a:cubicBezTo>
                  <a:cubicBezTo>
                    <a:pt x="4884796" y="3747536"/>
                    <a:pt x="4884796" y="3765129"/>
                    <a:pt x="4884796" y="3765129"/>
                  </a:cubicBezTo>
                  <a:cubicBezTo>
                    <a:pt x="4870712" y="3761610"/>
                    <a:pt x="4884796" y="3719388"/>
                    <a:pt x="4870712" y="3740499"/>
                  </a:cubicBezTo>
                  <a:cubicBezTo>
                    <a:pt x="4860149" y="3729943"/>
                    <a:pt x="4863670" y="3708832"/>
                    <a:pt x="4863670" y="3694758"/>
                  </a:cubicBezTo>
                  <a:cubicBezTo>
                    <a:pt x="4867191" y="3673647"/>
                    <a:pt x="4867191" y="3659573"/>
                    <a:pt x="4856628" y="3634943"/>
                  </a:cubicBezTo>
                  <a:cubicBezTo>
                    <a:pt x="4860149" y="3624387"/>
                    <a:pt x="4842544" y="3631425"/>
                    <a:pt x="4839023" y="3627906"/>
                  </a:cubicBezTo>
                  <a:cubicBezTo>
                    <a:pt x="4835502" y="3624387"/>
                    <a:pt x="4856628" y="3610313"/>
                    <a:pt x="4824939" y="3613832"/>
                  </a:cubicBezTo>
                  <a:cubicBezTo>
                    <a:pt x="4821418" y="3610313"/>
                    <a:pt x="4828460" y="3596239"/>
                    <a:pt x="4824939" y="3596239"/>
                  </a:cubicBezTo>
                  <a:cubicBezTo>
                    <a:pt x="4824939" y="3592721"/>
                    <a:pt x="4810855" y="3596239"/>
                    <a:pt x="4810855" y="3596239"/>
                  </a:cubicBezTo>
                  <a:cubicBezTo>
                    <a:pt x="4810855" y="3592721"/>
                    <a:pt x="4831981" y="3568091"/>
                    <a:pt x="4803813" y="3575128"/>
                  </a:cubicBezTo>
                  <a:cubicBezTo>
                    <a:pt x="4803813" y="3564573"/>
                    <a:pt x="4814376" y="3561054"/>
                    <a:pt x="4810855" y="3550499"/>
                  </a:cubicBezTo>
                  <a:cubicBezTo>
                    <a:pt x="4800292" y="3543461"/>
                    <a:pt x="4814376" y="3515313"/>
                    <a:pt x="4793250" y="3522351"/>
                  </a:cubicBezTo>
                  <a:cubicBezTo>
                    <a:pt x="4789729" y="3462535"/>
                    <a:pt x="4796771" y="3441425"/>
                    <a:pt x="4824939" y="3406239"/>
                  </a:cubicBezTo>
                  <a:cubicBezTo>
                    <a:pt x="4821418" y="3395684"/>
                    <a:pt x="4831981" y="3371054"/>
                    <a:pt x="4817897" y="3371054"/>
                  </a:cubicBezTo>
                  <a:cubicBezTo>
                    <a:pt x="4817897" y="3360499"/>
                    <a:pt x="4831981" y="3371054"/>
                    <a:pt x="4839023" y="3364017"/>
                  </a:cubicBezTo>
                  <a:cubicBezTo>
                    <a:pt x="4842544" y="3364017"/>
                    <a:pt x="4835502" y="3349943"/>
                    <a:pt x="4846065" y="3353461"/>
                  </a:cubicBezTo>
                  <a:cubicBezTo>
                    <a:pt x="4842544" y="3342906"/>
                    <a:pt x="4839023" y="3283091"/>
                    <a:pt x="4831981" y="3300683"/>
                  </a:cubicBezTo>
                  <a:cubicBezTo>
                    <a:pt x="4817897" y="3286609"/>
                    <a:pt x="4824939" y="3272535"/>
                    <a:pt x="4824939" y="3261980"/>
                  </a:cubicBezTo>
                  <a:cubicBezTo>
                    <a:pt x="4824939" y="3244387"/>
                    <a:pt x="4828460" y="3226795"/>
                    <a:pt x="4824939" y="3216239"/>
                  </a:cubicBezTo>
                  <a:cubicBezTo>
                    <a:pt x="4824939" y="3205683"/>
                    <a:pt x="4814376" y="3212721"/>
                    <a:pt x="4810855" y="3209202"/>
                  </a:cubicBezTo>
                  <a:cubicBezTo>
                    <a:pt x="4810855" y="3205683"/>
                    <a:pt x="4817897" y="3198647"/>
                    <a:pt x="4817897" y="3195128"/>
                  </a:cubicBezTo>
                  <a:cubicBezTo>
                    <a:pt x="4817897" y="3195128"/>
                    <a:pt x="4810855" y="3191609"/>
                    <a:pt x="4810855" y="3188091"/>
                  </a:cubicBezTo>
                  <a:cubicBezTo>
                    <a:pt x="4810855" y="3174017"/>
                    <a:pt x="4803813" y="3177535"/>
                    <a:pt x="4800292" y="3170498"/>
                  </a:cubicBezTo>
                  <a:cubicBezTo>
                    <a:pt x="4796771" y="3166980"/>
                    <a:pt x="4800292" y="3156424"/>
                    <a:pt x="4800292" y="3156424"/>
                  </a:cubicBezTo>
                  <a:cubicBezTo>
                    <a:pt x="4796771" y="3156424"/>
                    <a:pt x="4779167" y="3152906"/>
                    <a:pt x="4786208" y="3149387"/>
                  </a:cubicBezTo>
                  <a:cubicBezTo>
                    <a:pt x="4786208" y="3149387"/>
                    <a:pt x="4793250" y="3149387"/>
                    <a:pt x="4793250" y="3149387"/>
                  </a:cubicBezTo>
                  <a:cubicBezTo>
                    <a:pt x="4782687" y="3135313"/>
                    <a:pt x="4775646" y="3131795"/>
                    <a:pt x="4758044" y="3121239"/>
                  </a:cubicBezTo>
                  <a:cubicBezTo>
                    <a:pt x="4754523" y="3121239"/>
                    <a:pt x="4761565" y="3117721"/>
                    <a:pt x="4754523" y="3117721"/>
                  </a:cubicBezTo>
                  <a:cubicBezTo>
                    <a:pt x="4747481" y="3117721"/>
                    <a:pt x="4747481" y="3096609"/>
                    <a:pt x="4733397" y="3103647"/>
                  </a:cubicBezTo>
                  <a:cubicBezTo>
                    <a:pt x="4719313" y="3047350"/>
                    <a:pt x="4733397" y="3001609"/>
                    <a:pt x="4733397" y="2938276"/>
                  </a:cubicBezTo>
                  <a:cubicBezTo>
                    <a:pt x="4729876" y="2927720"/>
                    <a:pt x="4715792" y="2948831"/>
                    <a:pt x="4719313" y="2920683"/>
                  </a:cubicBezTo>
                  <a:cubicBezTo>
                    <a:pt x="4680582" y="2924202"/>
                    <a:pt x="4652414" y="2917165"/>
                    <a:pt x="4627767" y="2906609"/>
                  </a:cubicBezTo>
                  <a:cubicBezTo>
                    <a:pt x="4634809" y="2871424"/>
                    <a:pt x="4610162" y="2910128"/>
                    <a:pt x="4613683" y="2874943"/>
                  </a:cubicBezTo>
                  <a:cubicBezTo>
                    <a:pt x="4585515" y="2864387"/>
                    <a:pt x="4578473" y="2857350"/>
                    <a:pt x="4543263" y="2867905"/>
                  </a:cubicBezTo>
                  <a:cubicBezTo>
                    <a:pt x="4536221" y="2867905"/>
                    <a:pt x="4525658" y="2871424"/>
                    <a:pt x="4515095" y="2874943"/>
                  </a:cubicBezTo>
                  <a:cubicBezTo>
                    <a:pt x="4511574" y="2874943"/>
                    <a:pt x="4497490" y="2885498"/>
                    <a:pt x="4476364" y="2878461"/>
                  </a:cubicBezTo>
                  <a:cubicBezTo>
                    <a:pt x="4486927" y="2896053"/>
                    <a:pt x="4497490" y="2885498"/>
                    <a:pt x="4462280" y="2892535"/>
                  </a:cubicBezTo>
                  <a:cubicBezTo>
                    <a:pt x="4441154" y="2899572"/>
                    <a:pt x="4427070" y="2903091"/>
                    <a:pt x="4391860" y="2906609"/>
                  </a:cubicBezTo>
                  <a:cubicBezTo>
                    <a:pt x="4381297" y="2906609"/>
                    <a:pt x="4381297" y="2899572"/>
                    <a:pt x="4370734" y="2899572"/>
                  </a:cubicBezTo>
                  <a:cubicBezTo>
                    <a:pt x="4328482" y="2896053"/>
                    <a:pt x="4282709" y="2920683"/>
                    <a:pt x="4247499" y="2913646"/>
                  </a:cubicBezTo>
                  <a:cubicBezTo>
                    <a:pt x="4251020" y="2889017"/>
                    <a:pt x="4222852" y="2896053"/>
                    <a:pt x="4215810" y="2892535"/>
                  </a:cubicBezTo>
                  <a:cubicBezTo>
                    <a:pt x="4212289" y="2892535"/>
                    <a:pt x="4215810" y="2881979"/>
                    <a:pt x="4215810" y="2878461"/>
                  </a:cubicBezTo>
                  <a:cubicBezTo>
                    <a:pt x="4212289" y="2878461"/>
                    <a:pt x="4198205" y="2881979"/>
                    <a:pt x="4194684" y="2878461"/>
                  </a:cubicBezTo>
                  <a:cubicBezTo>
                    <a:pt x="4191163" y="2878461"/>
                    <a:pt x="4198205" y="2867905"/>
                    <a:pt x="4194684" y="2867905"/>
                  </a:cubicBezTo>
                  <a:cubicBezTo>
                    <a:pt x="4191163" y="2864387"/>
                    <a:pt x="4180600" y="2871424"/>
                    <a:pt x="4180600" y="2860869"/>
                  </a:cubicBezTo>
                  <a:cubicBezTo>
                    <a:pt x="4180600" y="2857350"/>
                    <a:pt x="4170037" y="2846794"/>
                    <a:pt x="4170037" y="2846794"/>
                  </a:cubicBezTo>
                  <a:cubicBezTo>
                    <a:pt x="4166516" y="2843276"/>
                    <a:pt x="4170037" y="2839757"/>
                    <a:pt x="4162995" y="2839757"/>
                  </a:cubicBezTo>
                  <a:cubicBezTo>
                    <a:pt x="4155953" y="2839757"/>
                    <a:pt x="4155953" y="2832720"/>
                    <a:pt x="4155953" y="2829202"/>
                  </a:cubicBezTo>
                  <a:cubicBezTo>
                    <a:pt x="4152432" y="2818646"/>
                    <a:pt x="4145390" y="2825683"/>
                    <a:pt x="4141869" y="2822165"/>
                  </a:cubicBezTo>
                  <a:cubicBezTo>
                    <a:pt x="4141869" y="2818646"/>
                    <a:pt x="4145390" y="2811609"/>
                    <a:pt x="4141869" y="2808091"/>
                  </a:cubicBezTo>
                  <a:cubicBezTo>
                    <a:pt x="4138348" y="2801053"/>
                    <a:pt x="4127785" y="2811609"/>
                    <a:pt x="4127785" y="2801053"/>
                  </a:cubicBezTo>
                  <a:cubicBezTo>
                    <a:pt x="4127785" y="2797535"/>
                    <a:pt x="4134827" y="2790498"/>
                    <a:pt x="4134827" y="2794017"/>
                  </a:cubicBezTo>
                  <a:cubicBezTo>
                    <a:pt x="4127785" y="2772905"/>
                    <a:pt x="4096096" y="2776424"/>
                    <a:pt x="4103138" y="2755313"/>
                  </a:cubicBezTo>
                  <a:cubicBezTo>
                    <a:pt x="4071449" y="2765868"/>
                    <a:pt x="4085534" y="2727165"/>
                    <a:pt x="4057365" y="2734201"/>
                  </a:cubicBezTo>
                  <a:cubicBezTo>
                    <a:pt x="4060886" y="2730683"/>
                    <a:pt x="4064408" y="2723646"/>
                    <a:pt x="4064408" y="2716609"/>
                  </a:cubicBezTo>
                  <a:cubicBezTo>
                    <a:pt x="4060886" y="2706053"/>
                    <a:pt x="4046802" y="2709572"/>
                    <a:pt x="4036240" y="2709572"/>
                  </a:cubicBezTo>
                  <a:cubicBezTo>
                    <a:pt x="4043281" y="2699017"/>
                    <a:pt x="4025677" y="2695498"/>
                    <a:pt x="4025677" y="2688461"/>
                  </a:cubicBezTo>
                  <a:cubicBezTo>
                    <a:pt x="4022155" y="2677905"/>
                    <a:pt x="4036240" y="2681424"/>
                    <a:pt x="4025677" y="2663831"/>
                  </a:cubicBezTo>
                  <a:cubicBezTo>
                    <a:pt x="4022155" y="2660313"/>
                    <a:pt x="4018634" y="2663831"/>
                    <a:pt x="4018634" y="2656794"/>
                  </a:cubicBezTo>
                  <a:cubicBezTo>
                    <a:pt x="4018634" y="2653275"/>
                    <a:pt x="4011593" y="2635683"/>
                    <a:pt x="4004551" y="2632165"/>
                  </a:cubicBezTo>
                  <a:cubicBezTo>
                    <a:pt x="4004551" y="2621609"/>
                    <a:pt x="4018634" y="2628646"/>
                    <a:pt x="4025677" y="2625127"/>
                  </a:cubicBezTo>
                  <a:cubicBezTo>
                    <a:pt x="4029198" y="2621609"/>
                    <a:pt x="4025677" y="2600498"/>
                    <a:pt x="4036240" y="2604016"/>
                  </a:cubicBezTo>
                  <a:cubicBezTo>
                    <a:pt x="4036240" y="2568831"/>
                    <a:pt x="4036240" y="2530127"/>
                    <a:pt x="4036240" y="2494942"/>
                  </a:cubicBezTo>
                  <a:cubicBezTo>
                    <a:pt x="4039761" y="2484387"/>
                    <a:pt x="4025677" y="2491423"/>
                    <a:pt x="4025677" y="2487905"/>
                  </a:cubicBezTo>
                  <a:cubicBezTo>
                    <a:pt x="4022155" y="2484387"/>
                    <a:pt x="4029198" y="2477349"/>
                    <a:pt x="4029198" y="2473831"/>
                  </a:cubicBezTo>
                  <a:cubicBezTo>
                    <a:pt x="4032719" y="2463275"/>
                    <a:pt x="4022155" y="2459757"/>
                    <a:pt x="4025677" y="2445683"/>
                  </a:cubicBezTo>
                  <a:cubicBezTo>
                    <a:pt x="4050323" y="2473831"/>
                    <a:pt x="4025677" y="2399942"/>
                    <a:pt x="4050323" y="2428090"/>
                  </a:cubicBezTo>
                  <a:cubicBezTo>
                    <a:pt x="4053844" y="2421053"/>
                    <a:pt x="4050323" y="2396423"/>
                    <a:pt x="4057365" y="2389387"/>
                  </a:cubicBezTo>
                  <a:cubicBezTo>
                    <a:pt x="4057365" y="2385868"/>
                    <a:pt x="4071449" y="2389387"/>
                    <a:pt x="4071449" y="2389387"/>
                  </a:cubicBezTo>
                  <a:cubicBezTo>
                    <a:pt x="4071449" y="2385868"/>
                    <a:pt x="4060886" y="2375312"/>
                    <a:pt x="4064408" y="2368275"/>
                  </a:cubicBezTo>
                  <a:cubicBezTo>
                    <a:pt x="4089054" y="2361238"/>
                    <a:pt x="4085534" y="2326053"/>
                    <a:pt x="4110180" y="2322535"/>
                  </a:cubicBezTo>
                  <a:cubicBezTo>
                    <a:pt x="4110180" y="2301423"/>
                    <a:pt x="4131306" y="2301423"/>
                    <a:pt x="4127785" y="2276794"/>
                  </a:cubicBezTo>
                  <a:cubicBezTo>
                    <a:pt x="4141869" y="2280312"/>
                    <a:pt x="4141869" y="2273275"/>
                    <a:pt x="4141869" y="2262720"/>
                  </a:cubicBezTo>
                  <a:cubicBezTo>
                    <a:pt x="4180600" y="2259201"/>
                    <a:pt x="4212289" y="2245127"/>
                    <a:pt x="4208768" y="2199386"/>
                  </a:cubicBezTo>
                  <a:cubicBezTo>
                    <a:pt x="4233415" y="2202905"/>
                    <a:pt x="4212289" y="2160683"/>
                    <a:pt x="4233415" y="2164201"/>
                  </a:cubicBezTo>
                  <a:cubicBezTo>
                    <a:pt x="4233415" y="2153645"/>
                    <a:pt x="4233415" y="2139571"/>
                    <a:pt x="4233415" y="2125497"/>
                  </a:cubicBezTo>
                  <a:cubicBezTo>
                    <a:pt x="4247499" y="2125497"/>
                    <a:pt x="4247499" y="2118460"/>
                    <a:pt x="4261583" y="2118460"/>
                  </a:cubicBezTo>
                  <a:cubicBezTo>
                    <a:pt x="4272146" y="2107905"/>
                    <a:pt x="4282709" y="2097349"/>
                    <a:pt x="4293272" y="2079757"/>
                  </a:cubicBezTo>
                  <a:cubicBezTo>
                    <a:pt x="4296793" y="2076238"/>
                    <a:pt x="4300314" y="2079757"/>
                    <a:pt x="4300314" y="2072719"/>
                  </a:cubicBezTo>
                  <a:cubicBezTo>
                    <a:pt x="4300314" y="2065683"/>
                    <a:pt x="4317919" y="2065683"/>
                    <a:pt x="4314398" y="2055127"/>
                  </a:cubicBezTo>
                  <a:cubicBezTo>
                    <a:pt x="4342566" y="2058645"/>
                    <a:pt x="4346087" y="2037534"/>
                    <a:pt x="4370734" y="2041053"/>
                  </a:cubicBezTo>
                  <a:cubicBezTo>
                    <a:pt x="4363692" y="2065683"/>
                    <a:pt x="4402423" y="2041053"/>
                    <a:pt x="4391860" y="2065683"/>
                  </a:cubicBezTo>
                  <a:cubicBezTo>
                    <a:pt x="4405944" y="2051608"/>
                    <a:pt x="4458759" y="2076238"/>
                    <a:pt x="4458759" y="2048090"/>
                  </a:cubicBezTo>
                  <a:cubicBezTo>
                    <a:pt x="4486927" y="2044571"/>
                    <a:pt x="4515095" y="2034016"/>
                    <a:pt x="4529179" y="2012905"/>
                  </a:cubicBezTo>
                  <a:cubicBezTo>
                    <a:pt x="4539742" y="2016423"/>
                    <a:pt x="4546784" y="2016423"/>
                    <a:pt x="4550305" y="2009386"/>
                  </a:cubicBezTo>
                  <a:cubicBezTo>
                    <a:pt x="4560868" y="2009386"/>
                    <a:pt x="4564389" y="2012905"/>
                    <a:pt x="4574952" y="2012905"/>
                  </a:cubicBezTo>
                  <a:cubicBezTo>
                    <a:pt x="4589036" y="2016423"/>
                    <a:pt x="4603120" y="2005868"/>
                    <a:pt x="4613683" y="2009386"/>
                  </a:cubicBezTo>
                  <a:cubicBezTo>
                    <a:pt x="4613683" y="2009386"/>
                    <a:pt x="4617204" y="2012905"/>
                    <a:pt x="4620725" y="2012905"/>
                  </a:cubicBezTo>
                  <a:cubicBezTo>
                    <a:pt x="4634809" y="2016423"/>
                    <a:pt x="4662977" y="2026979"/>
                    <a:pt x="4694666" y="2019942"/>
                  </a:cubicBezTo>
                  <a:cubicBezTo>
                    <a:pt x="4705229" y="2019942"/>
                    <a:pt x="4726355" y="1998831"/>
                    <a:pt x="4740439" y="2012905"/>
                  </a:cubicBezTo>
                  <a:cubicBezTo>
                    <a:pt x="4751002" y="2023460"/>
                    <a:pt x="4747481" y="2016423"/>
                    <a:pt x="4765086" y="2012905"/>
                  </a:cubicBezTo>
                  <a:cubicBezTo>
                    <a:pt x="4765086" y="2019942"/>
                    <a:pt x="4775646" y="2019942"/>
                    <a:pt x="4772128" y="2026979"/>
                  </a:cubicBezTo>
                  <a:cubicBezTo>
                    <a:pt x="4772128" y="2030497"/>
                    <a:pt x="4758044" y="2034016"/>
                    <a:pt x="4758044" y="2034016"/>
                  </a:cubicBezTo>
                  <a:cubicBezTo>
                    <a:pt x="4758044" y="2041053"/>
                    <a:pt x="4765086" y="2037534"/>
                    <a:pt x="4765086" y="2041053"/>
                  </a:cubicBezTo>
                  <a:cubicBezTo>
                    <a:pt x="4768607" y="2048090"/>
                    <a:pt x="4758044" y="2048090"/>
                    <a:pt x="4758044" y="2048090"/>
                  </a:cubicBezTo>
                  <a:cubicBezTo>
                    <a:pt x="4761565" y="2051608"/>
                    <a:pt x="4765086" y="2055127"/>
                    <a:pt x="4765086" y="2062164"/>
                  </a:cubicBezTo>
                  <a:cubicBezTo>
                    <a:pt x="4765086" y="2079757"/>
                    <a:pt x="4754523" y="2086794"/>
                    <a:pt x="4772128" y="2111423"/>
                  </a:cubicBezTo>
                  <a:cubicBezTo>
                    <a:pt x="4775646" y="2129016"/>
                    <a:pt x="4782687" y="2104386"/>
                    <a:pt x="4793250" y="2118460"/>
                  </a:cubicBezTo>
                  <a:cubicBezTo>
                    <a:pt x="4789729" y="2129016"/>
                    <a:pt x="4803813" y="2121979"/>
                    <a:pt x="4803813" y="2125497"/>
                  </a:cubicBezTo>
                  <a:cubicBezTo>
                    <a:pt x="4807334" y="2129016"/>
                    <a:pt x="4803813" y="2136053"/>
                    <a:pt x="4803813" y="2139571"/>
                  </a:cubicBezTo>
                  <a:cubicBezTo>
                    <a:pt x="4810855" y="2143090"/>
                    <a:pt x="4824939" y="2136053"/>
                    <a:pt x="4824939" y="2146609"/>
                  </a:cubicBezTo>
                  <a:cubicBezTo>
                    <a:pt x="4846065" y="2136053"/>
                    <a:pt x="4860149" y="2164201"/>
                    <a:pt x="4870712" y="2146609"/>
                  </a:cubicBezTo>
                  <a:cubicBezTo>
                    <a:pt x="4877754" y="2143090"/>
                    <a:pt x="4874233" y="2157164"/>
                    <a:pt x="4877754" y="2157164"/>
                  </a:cubicBezTo>
                  <a:cubicBezTo>
                    <a:pt x="4888317" y="2164201"/>
                    <a:pt x="4895359" y="2157164"/>
                    <a:pt x="4909443" y="2164201"/>
                  </a:cubicBezTo>
                  <a:cubicBezTo>
                    <a:pt x="4912964" y="2167720"/>
                    <a:pt x="4912964" y="2174757"/>
                    <a:pt x="4916485" y="2178275"/>
                  </a:cubicBezTo>
                  <a:cubicBezTo>
                    <a:pt x="4920006" y="2181794"/>
                    <a:pt x="4927048" y="2174757"/>
                    <a:pt x="4930569" y="2178275"/>
                  </a:cubicBezTo>
                  <a:cubicBezTo>
                    <a:pt x="4937611" y="2185312"/>
                    <a:pt x="4941132" y="2181794"/>
                    <a:pt x="4948174" y="2185312"/>
                  </a:cubicBezTo>
                  <a:cubicBezTo>
                    <a:pt x="4951695" y="2185312"/>
                    <a:pt x="4955216" y="2199386"/>
                    <a:pt x="4955216" y="2199386"/>
                  </a:cubicBezTo>
                  <a:cubicBezTo>
                    <a:pt x="4958737" y="2199386"/>
                    <a:pt x="4969300" y="2192349"/>
                    <a:pt x="4976342" y="2192349"/>
                  </a:cubicBezTo>
                  <a:cubicBezTo>
                    <a:pt x="4972821" y="2192349"/>
                    <a:pt x="4979863" y="2195868"/>
                    <a:pt x="4983384" y="2199386"/>
                  </a:cubicBezTo>
                  <a:cubicBezTo>
                    <a:pt x="4986905" y="2199386"/>
                    <a:pt x="4990426" y="2195868"/>
                    <a:pt x="4993947" y="2199386"/>
                  </a:cubicBezTo>
                  <a:cubicBezTo>
                    <a:pt x="4997468" y="2192349"/>
                    <a:pt x="5004510" y="2188831"/>
                    <a:pt x="5008031" y="2185312"/>
                  </a:cubicBezTo>
                  <a:cubicBezTo>
                    <a:pt x="5008031" y="2185312"/>
                    <a:pt x="5018594" y="2181794"/>
                    <a:pt x="5015073" y="2178275"/>
                  </a:cubicBezTo>
                  <a:cubicBezTo>
                    <a:pt x="4997468" y="2164201"/>
                    <a:pt x="5032678" y="2167720"/>
                    <a:pt x="5036199" y="2146609"/>
                  </a:cubicBezTo>
                  <a:cubicBezTo>
                    <a:pt x="5053804" y="2150127"/>
                    <a:pt x="5053804" y="2132534"/>
                    <a:pt x="5074930" y="2139571"/>
                  </a:cubicBezTo>
                  <a:cubicBezTo>
                    <a:pt x="5078451" y="2139571"/>
                    <a:pt x="5078451" y="2146609"/>
                    <a:pt x="5081972" y="2146609"/>
                  </a:cubicBezTo>
                  <a:cubicBezTo>
                    <a:pt x="5089014" y="2146609"/>
                    <a:pt x="5099577" y="2143090"/>
                    <a:pt x="5106619" y="2146609"/>
                  </a:cubicBezTo>
                  <a:cubicBezTo>
                    <a:pt x="5110140" y="2146609"/>
                    <a:pt x="5120703" y="2157164"/>
                    <a:pt x="5120703" y="2157164"/>
                  </a:cubicBezTo>
                  <a:cubicBezTo>
                    <a:pt x="5124224" y="2160683"/>
                    <a:pt x="5131266" y="2150127"/>
                    <a:pt x="5138308" y="2153645"/>
                  </a:cubicBezTo>
                  <a:cubicBezTo>
                    <a:pt x="5141829" y="2153645"/>
                    <a:pt x="5138308" y="2164201"/>
                    <a:pt x="5138308" y="2164201"/>
                  </a:cubicBezTo>
                  <a:cubicBezTo>
                    <a:pt x="5145350" y="2167720"/>
                    <a:pt x="5155913" y="2153645"/>
                    <a:pt x="5166476" y="2157164"/>
                  </a:cubicBezTo>
                  <a:cubicBezTo>
                    <a:pt x="5169997" y="2164201"/>
                    <a:pt x="5152392" y="2164201"/>
                    <a:pt x="5152392" y="2164201"/>
                  </a:cubicBezTo>
                  <a:cubicBezTo>
                    <a:pt x="5155913" y="2178275"/>
                    <a:pt x="5198165" y="2178275"/>
                    <a:pt x="5219291" y="2178275"/>
                  </a:cubicBezTo>
                  <a:cubicBezTo>
                    <a:pt x="5215770" y="2202905"/>
                    <a:pt x="5272106" y="2195868"/>
                    <a:pt x="5282669" y="2178275"/>
                  </a:cubicBezTo>
                  <a:cubicBezTo>
                    <a:pt x="5289711" y="2185312"/>
                    <a:pt x="5317879" y="2171238"/>
                    <a:pt x="5324921" y="2178275"/>
                  </a:cubicBezTo>
                  <a:cubicBezTo>
                    <a:pt x="5331963" y="2185312"/>
                    <a:pt x="5324921" y="2178275"/>
                    <a:pt x="5335483" y="2178275"/>
                  </a:cubicBezTo>
                  <a:cubicBezTo>
                    <a:pt x="5349567" y="2178275"/>
                    <a:pt x="5356609" y="2185312"/>
                    <a:pt x="5370694" y="2185312"/>
                  </a:cubicBezTo>
                  <a:cubicBezTo>
                    <a:pt x="5381256" y="2181794"/>
                    <a:pt x="5388298" y="2174757"/>
                    <a:pt x="5402382" y="2171238"/>
                  </a:cubicBezTo>
                  <a:cubicBezTo>
                    <a:pt x="5405903" y="2157164"/>
                    <a:pt x="5405903" y="2136053"/>
                    <a:pt x="5423508" y="2132534"/>
                  </a:cubicBezTo>
                  <a:cubicBezTo>
                    <a:pt x="5423508" y="2121979"/>
                    <a:pt x="5412945" y="2118460"/>
                    <a:pt x="5416467" y="2107905"/>
                  </a:cubicBezTo>
                  <a:cubicBezTo>
                    <a:pt x="5437593" y="2107905"/>
                    <a:pt x="5434071" y="2065683"/>
                    <a:pt x="5455197" y="2086794"/>
                  </a:cubicBezTo>
                  <a:cubicBezTo>
                    <a:pt x="5458718" y="2062164"/>
                    <a:pt x="5448155" y="2055127"/>
                    <a:pt x="5427029" y="2055127"/>
                  </a:cubicBezTo>
                  <a:cubicBezTo>
                    <a:pt x="5434071" y="2048090"/>
                    <a:pt x="5434071" y="2037534"/>
                    <a:pt x="5434071" y="2026979"/>
                  </a:cubicBezTo>
                  <a:cubicBezTo>
                    <a:pt x="5427029" y="2009386"/>
                    <a:pt x="5388298" y="2019942"/>
                    <a:pt x="5381256" y="2002349"/>
                  </a:cubicBezTo>
                  <a:cubicBezTo>
                    <a:pt x="5370694" y="2009386"/>
                    <a:pt x="5349567" y="2005868"/>
                    <a:pt x="5342525" y="2019942"/>
                  </a:cubicBezTo>
                  <a:cubicBezTo>
                    <a:pt x="5335483" y="2023460"/>
                    <a:pt x="5339004" y="2009386"/>
                    <a:pt x="5335483" y="2009386"/>
                  </a:cubicBezTo>
                  <a:cubicBezTo>
                    <a:pt x="5324921" y="2002349"/>
                    <a:pt x="5303795" y="2012905"/>
                    <a:pt x="5289711" y="2009386"/>
                  </a:cubicBezTo>
                  <a:cubicBezTo>
                    <a:pt x="5282669" y="2012905"/>
                    <a:pt x="5282669" y="2023460"/>
                    <a:pt x="5272106" y="2019942"/>
                  </a:cubicBezTo>
                  <a:cubicBezTo>
                    <a:pt x="5250980" y="2023460"/>
                    <a:pt x="5258022" y="1995312"/>
                    <a:pt x="5226333" y="2002349"/>
                  </a:cubicBezTo>
                  <a:cubicBezTo>
                    <a:pt x="5226333" y="1988275"/>
                    <a:pt x="5215770" y="1988275"/>
                    <a:pt x="5219291" y="1974201"/>
                  </a:cubicBezTo>
                  <a:cubicBezTo>
                    <a:pt x="5212249" y="1977719"/>
                    <a:pt x="5208728" y="1974201"/>
                    <a:pt x="5205207" y="1967164"/>
                  </a:cubicBezTo>
                  <a:cubicBezTo>
                    <a:pt x="5201686" y="1960127"/>
                    <a:pt x="5191123" y="1956608"/>
                    <a:pt x="5180560" y="1956608"/>
                  </a:cubicBezTo>
                  <a:cubicBezTo>
                    <a:pt x="5191123" y="1939016"/>
                    <a:pt x="5184081" y="1900312"/>
                    <a:pt x="5180560" y="1882719"/>
                  </a:cubicBezTo>
                  <a:cubicBezTo>
                    <a:pt x="5162955" y="1893275"/>
                    <a:pt x="5141829" y="1872164"/>
                    <a:pt x="5138308" y="1903831"/>
                  </a:cubicBezTo>
                  <a:cubicBezTo>
                    <a:pt x="5120703" y="1893275"/>
                    <a:pt x="5117182" y="1907349"/>
                    <a:pt x="5099577" y="1896793"/>
                  </a:cubicBezTo>
                  <a:cubicBezTo>
                    <a:pt x="5103098" y="1903831"/>
                    <a:pt x="5099577" y="1907349"/>
                    <a:pt x="5092535" y="1910867"/>
                  </a:cubicBezTo>
                  <a:cubicBezTo>
                    <a:pt x="5099577" y="1914386"/>
                    <a:pt x="5103098" y="1917905"/>
                    <a:pt x="5106619" y="1921423"/>
                  </a:cubicBezTo>
                  <a:cubicBezTo>
                    <a:pt x="5110140" y="1928460"/>
                    <a:pt x="5106619" y="1939016"/>
                    <a:pt x="5120703" y="1935497"/>
                  </a:cubicBezTo>
                  <a:cubicBezTo>
                    <a:pt x="5113661" y="1956608"/>
                    <a:pt x="5113661" y="1949571"/>
                    <a:pt x="5127745" y="1963645"/>
                  </a:cubicBezTo>
                  <a:cubicBezTo>
                    <a:pt x="5131266" y="1977719"/>
                    <a:pt x="5117182" y="1970682"/>
                    <a:pt x="5113661" y="1974201"/>
                  </a:cubicBezTo>
                  <a:cubicBezTo>
                    <a:pt x="5113661" y="1977719"/>
                    <a:pt x="5103098" y="1998831"/>
                    <a:pt x="5099577" y="1995312"/>
                  </a:cubicBezTo>
                  <a:cubicBezTo>
                    <a:pt x="5085493" y="1981238"/>
                    <a:pt x="5099577" y="2012905"/>
                    <a:pt x="5074930" y="2009386"/>
                  </a:cubicBezTo>
                  <a:cubicBezTo>
                    <a:pt x="5071409" y="2002349"/>
                    <a:pt x="5067888" y="1995312"/>
                    <a:pt x="5060846" y="1995312"/>
                  </a:cubicBezTo>
                  <a:cubicBezTo>
                    <a:pt x="5057325" y="1984757"/>
                    <a:pt x="5067888" y="1981238"/>
                    <a:pt x="5074930" y="1981238"/>
                  </a:cubicBezTo>
                  <a:cubicBezTo>
                    <a:pt x="5064367" y="1970682"/>
                    <a:pt x="5043241" y="1963645"/>
                    <a:pt x="5060846" y="1949571"/>
                  </a:cubicBezTo>
                  <a:cubicBezTo>
                    <a:pt x="5053804" y="1946053"/>
                    <a:pt x="5039720" y="1953090"/>
                    <a:pt x="5036199" y="1949571"/>
                  </a:cubicBezTo>
                  <a:cubicBezTo>
                    <a:pt x="5029157" y="1946053"/>
                    <a:pt x="5046762" y="1942534"/>
                    <a:pt x="5046762" y="1942534"/>
                  </a:cubicBezTo>
                  <a:cubicBezTo>
                    <a:pt x="5046762" y="1942534"/>
                    <a:pt x="5032678" y="1924942"/>
                    <a:pt x="5015073" y="1917905"/>
                  </a:cubicBezTo>
                  <a:cubicBezTo>
                    <a:pt x="5018594" y="1886238"/>
                    <a:pt x="5000989" y="1879201"/>
                    <a:pt x="5000989" y="1851053"/>
                  </a:cubicBezTo>
                  <a:cubicBezTo>
                    <a:pt x="5004510" y="1840497"/>
                    <a:pt x="4986905" y="1847534"/>
                    <a:pt x="4983384" y="1844016"/>
                  </a:cubicBezTo>
                  <a:cubicBezTo>
                    <a:pt x="4979863" y="1840497"/>
                    <a:pt x="4993947" y="1833460"/>
                    <a:pt x="4990426" y="1829941"/>
                  </a:cubicBezTo>
                  <a:cubicBezTo>
                    <a:pt x="4976342" y="1819386"/>
                    <a:pt x="4972821" y="1833460"/>
                    <a:pt x="4962258" y="1822905"/>
                  </a:cubicBezTo>
                  <a:cubicBezTo>
                    <a:pt x="4962258" y="1822905"/>
                    <a:pt x="4969300" y="1815867"/>
                    <a:pt x="4969300" y="1812349"/>
                  </a:cubicBezTo>
                  <a:cubicBezTo>
                    <a:pt x="4965779" y="1805312"/>
                    <a:pt x="4962258" y="1819386"/>
                    <a:pt x="4962258" y="1819386"/>
                  </a:cubicBezTo>
                  <a:cubicBezTo>
                    <a:pt x="4955216" y="1819386"/>
                    <a:pt x="4958737" y="1808830"/>
                    <a:pt x="4955216" y="1805312"/>
                  </a:cubicBezTo>
                  <a:cubicBezTo>
                    <a:pt x="4930569" y="1808830"/>
                    <a:pt x="4930569" y="1787719"/>
                    <a:pt x="4902401" y="1791238"/>
                  </a:cubicBezTo>
                  <a:cubicBezTo>
                    <a:pt x="4902401" y="1784201"/>
                    <a:pt x="4895359" y="1784201"/>
                    <a:pt x="4891838" y="1777164"/>
                  </a:cubicBezTo>
                  <a:cubicBezTo>
                    <a:pt x="4888317" y="1777164"/>
                    <a:pt x="4891838" y="1766608"/>
                    <a:pt x="4891838" y="1766608"/>
                  </a:cubicBezTo>
                  <a:cubicBezTo>
                    <a:pt x="4888317" y="1763090"/>
                    <a:pt x="4877754" y="1766608"/>
                    <a:pt x="4877754" y="1766608"/>
                  </a:cubicBezTo>
                  <a:cubicBezTo>
                    <a:pt x="4877754" y="1763090"/>
                    <a:pt x="4877754" y="1738460"/>
                    <a:pt x="4870712" y="1745497"/>
                  </a:cubicBezTo>
                  <a:cubicBezTo>
                    <a:pt x="4867191" y="1752534"/>
                    <a:pt x="4863670" y="1745497"/>
                    <a:pt x="4856628" y="1738460"/>
                  </a:cubicBezTo>
                  <a:cubicBezTo>
                    <a:pt x="4856628" y="1734941"/>
                    <a:pt x="4849586" y="1734941"/>
                    <a:pt x="4849586" y="1724386"/>
                  </a:cubicBezTo>
                  <a:cubicBezTo>
                    <a:pt x="4828460" y="1727904"/>
                    <a:pt x="4831981" y="1734941"/>
                    <a:pt x="4810855" y="1724386"/>
                  </a:cubicBezTo>
                  <a:cubicBezTo>
                    <a:pt x="4803813" y="1727904"/>
                    <a:pt x="4807334" y="1738460"/>
                    <a:pt x="4800292" y="1738460"/>
                  </a:cubicBezTo>
                  <a:cubicBezTo>
                    <a:pt x="4793250" y="1756053"/>
                    <a:pt x="4810855" y="1752534"/>
                    <a:pt x="4810855" y="1766608"/>
                  </a:cubicBezTo>
                  <a:cubicBezTo>
                    <a:pt x="4810855" y="1770127"/>
                    <a:pt x="4821418" y="1780682"/>
                    <a:pt x="4824939" y="1784201"/>
                  </a:cubicBezTo>
                  <a:cubicBezTo>
                    <a:pt x="4828460" y="1787719"/>
                    <a:pt x="4831981" y="1791238"/>
                    <a:pt x="4839023" y="1791238"/>
                  </a:cubicBezTo>
                  <a:cubicBezTo>
                    <a:pt x="4828460" y="1812349"/>
                    <a:pt x="4849586" y="1808830"/>
                    <a:pt x="4856628" y="1819386"/>
                  </a:cubicBezTo>
                  <a:cubicBezTo>
                    <a:pt x="4860149" y="1819386"/>
                    <a:pt x="4863670" y="1844016"/>
                    <a:pt x="4870712" y="1836979"/>
                  </a:cubicBezTo>
                  <a:cubicBezTo>
                    <a:pt x="4881275" y="1826423"/>
                    <a:pt x="4870712" y="1840497"/>
                    <a:pt x="4877754" y="1844016"/>
                  </a:cubicBezTo>
                  <a:cubicBezTo>
                    <a:pt x="4884796" y="1851053"/>
                    <a:pt x="4898880" y="1847534"/>
                    <a:pt x="4902401" y="1865127"/>
                  </a:cubicBezTo>
                  <a:cubicBezTo>
                    <a:pt x="4912964" y="1858090"/>
                    <a:pt x="4916485" y="1868645"/>
                    <a:pt x="4916485" y="1868645"/>
                  </a:cubicBezTo>
                  <a:cubicBezTo>
                    <a:pt x="4920006" y="1872164"/>
                    <a:pt x="4927048" y="1865127"/>
                    <a:pt x="4923527" y="1865127"/>
                  </a:cubicBezTo>
                  <a:cubicBezTo>
                    <a:pt x="4930569" y="1865127"/>
                    <a:pt x="4934090" y="1882719"/>
                    <a:pt x="4937611" y="1868645"/>
                  </a:cubicBezTo>
                  <a:cubicBezTo>
                    <a:pt x="4951695" y="1868645"/>
                    <a:pt x="4934090" y="1900312"/>
                    <a:pt x="4955216" y="1889756"/>
                  </a:cubicBezTo>
                  <a:cubicBezTo>
                    <a:pt x="4955216" y="1903831"/>
                    <a:pt x="4927048" y="1893275"/>
                    <a:pt x="4916485" y="1896793"/>
                  </a:cubicBezTo>
                  <a:cubicBezTo>
                    <a:pt x="4920006" y="1903831"/>
                    <a:pt x="4927048" y="1900312"/>
                    <a:pt x="4930569" y="1910867"/>
                  </a:cubicBezTo>
                  <a:cubicBezTo>
                    <a:pt x="4934090" y="1921423"/>
                    <a:pt x="4920006" y="1942534"/>
                    <a:pt x="4930569" y="1942534"/>
                  </a:cubicBezTo>
                  <a:cubicBezTo>
                    <a:pt x="4923527" y="1953090"/>
                    <a:pt x="4909443" y="1953090"/>
                    <a:pt x="4895359" y="1956608"/>
                  </a:cubicBezTo>
                  <a:cubicBezTo>
                    <a:pt x="4905922" y="1953090"/>
                    <a:pt x="4898880" y="1928460"/>
                    <a:pt x="4909443" y="1928460"/>
                  </a:cubicBezTo>
                  <a:cubicBezTo>
                    <a:pt x="4905922" y="1924942"/>
                    <a:pt x="4905922" y="1910867"/>
                    <a:pt x="4895359" y="1910867"/>
                  </a:cubicBezTo>
                  <a:cubicBezTo>
                    <a:pt x="4888317" y="1907349"/>
                    <a:pt x="4902401" y="1900312"/>
                    <a:pt x="4884796" y="1889756"/>
                  </a:cubicBezTo>
                  <a:cubicBezTo>
                    <a:pt x="4877754" y="1886238"/>
                    <a:pt x="4863670" y="1886238"/>
                    <a:pt x="4863670" y="1868645"/>
                  </a:cubicBezTo>
                  <a:cubicBezTo>
                    <a:pt x="4835502" y="1875682"/>
                    <a:pt x="4831981" y="1858090"/>
                    <a:pt x="4810855" y="1858090"/>
                  </a:cubicBezTo>
                  <a:cubicBezTo>
                    <a:pt x="4807334" y="1840497"/>
                    <a:pt x="4796771" y="1833460"/>
                    <a:pt x="4786208" y="1819386"/>
                  </a:cubicBezTo>
                  <a:cubicBezTo>
                    <a:pt x="4782687" y="1812349"/>
                    <a:pt x="4779167" y="1819386"/>
                    <a:pt x="4779167" y="1812349"/>
                  </a:cubicBezTo>
                  <a:cubicBezTo>
                    <a:pt x="4779167" y="1801793"/>
                    <a:pt x="4768607" y="1808830"/>
                    <a:pt x="4765086" y="1805312"/>
                  </a:cubicBezTo>
                  <a:cubicBezTo>
                    <a:pt x="4765086" y="1801793"/>
                    <a:pt x="4768607" y="1791238"/>
                    <a:pt x="4765086" y="1791238"/>
                  </a:cubicBezTo>
                  <a:cubicBezTo>
                    <a:pt x="4758044" y="1787719"/>
                    <a:pt x="4747481" y="1794756"/>
                    <a:pt x="4740439" y="1791238"/>
                  </a:cubicBezTo>
                  <a:cubicBezTo>
                    <a:pt x="4736918" y="1787719"/>
                    <a:pt x="4751002" y="1784201"/>
                    <a:pt x="4754523" y="1784201"/>
                  </a:cubicBezTo>
                  <a:cubicBezTo>
                    <a:pt x="4743960" y="1770127"/>
                    <a:pt x="4705229" y="1770127"/>
                    <a:pt x="4687624" y="1777164"/>
                  </a:cubicBezTo>
                  <a:cubicBezTo>
                    <a:pt x="4684103" y="1784201"/>
                    <a:pt x="4698187" y="1787719"/>
                    <a:pt x="4701708" y="1784201"/>
                  </a:cubicBezTo>
                  <a:cubicBezTo>
                    <a:pt x="4694666" y="1794756"/>
                    <a:pt x="4691145" y="1787719"/>
                    <a:pt x="4680582" y="1791238"/>
                  </a:cubicBezTo>
                  <a:cubicBezTo>
                    <a:pt x="4666498" y="1798275"/>
                    <a:pt x="4666498" y="1819386"/>
                    <a:pt x="4655935" y="1819386"/>
                  </a:cubicBezTo>
                  <a:cubicBezTo>
                    <a:pt x="4627767" y="1815867"/>
                    <a:pt x="4620725" y="1794756"/>
                    <a:pt x="4589036" y="1798275"/>
                  </a:cubicBezTo>
                  <a:cubicBezTo>
                    <a:pt x="4578473" y="1801793"/>
                    <a:pt x="4581994" y="1819386"/>
                    <a:pt x="4560868" y="1812349"/>
                  </a:cubicBezTo>
                  <a:cubicBezTo>
                    <a:pt x="4560868" y="1826423"/>
                    <a:pt x="4560868" y="1840497"/>
                    <a:pt x="4560868" y="1858090"/>
                  </a:cubicBezTo>
                  <a:cubicBezTo>
                    <a:pt x="4543263" y="1865127"/>
                    <a:pt x="4501011" y="1858090"/>
                    <a:pt x="4511574" y="1896793"/>
                  </a:cubicBezTo>
                  <a:cubicBezTo>
                    <a:pt x="4465801" y="1886238"/>
                    <a:pt x="4501011" y="1921423"/>
                    <a:pt x="4462280" y="1921423"/>
                  </a:cubicBezTo>
                  <a:cubicBezTo>
                    <a:pt x="4462280" y="1931979"/>
                    <a:pt x="4486927" y="1946053"/>
                    <a:pt x="4469322" y="1949571"/>
                  </a:cubicBezTo>
                  <a:cubicBezTo>
                    <a:pt x="4469322" y="1970682"/>
                    <a:pt x="4458759" y="1949571"/>
                    <a:pt x="4444675" y="1967164"/>
                  </a:cubicBezTo>
                  <a:cubicBezTo>
                    <a:pt x="4444675" y="1977719"/>
                    <a:pt x="4444675" y="1981238"/>
                    <a:pt x="4451717" y="1981238"/>
                  </a:cubicBezTo>
                  <a:cubicBezTo>
                    <a:pt x="4451717" y="1995312"/>
                    <a:pt x="4427070" y="1984757"/>
                    <a:pt x="4416507" y="1988275"/>
                  </a:cubicBezTo>
                  <a:cubicBezTo>
                    <a:pt x="4409465" y="1988275"/>
                    <a:pt x="4409465" y="2005868"/>
                    <a:pt x="4405944" y="2009386"/>
                  </a:cubicBezTo>
                  <a:cubicBezTo>
                    <a:pt x="4384818" y="2016423"/>
                    <a:pt x="4349608" y="2002349"/>
                    <a:pt x="4332003" y="2026979"/>
                  </a:cubicBezTo>
                  <a:cubicBezTo>
                    <a:pt x="4324961" y="2019942"/>
                    <a:pt x="4317919" y="2009386"/>
                    <a:pt x="4314398" y="2002349"/>
                  </a:cubicBezTo>
                  <a:cubicBezTo>
                    <a:pt x="4282709" y="1995312"/>
                    <a:pt x="4251020" y="2009386"/>
                    <a:pt x="4240457" y="2002349"/>
                  </a:cubicBezTo>
                  <a:cubicBezTo>
                    <a:pt x="4243978" y="1977719"/>
                    <a:pt x="4254541" y="1949571"/>
                    <a:pt x="4233415" y="1935497"/>
                  </a:cubicBezTo>
                  <a:cubicBezTo>
                    <a:pt x="4229894" y="1924942"/>
                    <a:pt x="4243978" y="1921423"/>
                    <a:pt x="4247499" y="1910867"/>
                  </a:cubicBezTo>
                  <a:cubicBezTo>
                    <a:pt x="4251020" y="1889756"/>
                    <a:pt x="4240457" y="1872164"/>
                    <a:pt x="4254541" y="1858090"/>
                  </a:cubicBezTo>
                  <a:cubicBezTo>
                    <a:pt x="4247499" y="1844016"/>
                    <a:pt x="4251020" y="1822905"/>
                    <a:pt x="4233415" y="1819386"/>
                  </a:cubicBezTo>
                  <a:cubicBezTo>
                    <a:pt x="4236936" y="1812349"/>
                    <a:pt x="4251020" y="1812349"/>
                    <a:pt x="4247499" y="1798275"/>
                  </a:cubicBezTo>
                  <a:cubicBezTo>
                    <a:pt x="4265104" y="1801793"/>
                    <a:pt x="4303835" y="1784201"/>
                    <a:pt x="4300314" y="1812349"/>
                  </a:cubicBezTo>
                  <a:cubicBezTo>
                    <a:pt x="4314398" y="1798275"/>
                    <a:pt x="4377776" y="1826423"/>
                    <a:pt x="4391860" y="1812349"/>
                  </a:cubicBezTo>
                  <a:cubicBezTo>
                    <a:pt x="4398902" y="1805312"/>
                    <a:pt x="4395381" y="1808830"/>
                    <a:pt x="4405944" y="1812349"/>
                  </a:cubicBezTo>
                  <a:cubicBezTo>
                    <a:pt x="4402423" y="1812349"/>
                    <a:pt x="4409465" y="1801793"/>
                    <a:pt x="4412986" y="1805312"/>
                  </a:cubicBezTo>
                  <a:cubicBezTo>
                    <a:pt x="4412986" y="1805312"/>
                    <a:pt x="4412986" y="1812349"/>
                    <a:pt x="4412986" y="1812349"/>
                  </a:cubicBezTo>
                  <a:cubicBezTo>
                    <a:pt x="4430591" y="1805312"/>
                    <a:pt x="4441154" y="1798275"/>
                    <a:pt x="4444675" y="1777164"/>
                  </a:cubicBezTo>
                  <a:cubicBezTo>
                    <a:pt x="4444675" y="1770127"/>
                    <a:pt x="4462280" y="1734941"/>
                    <a:pt x="4444675" y="1720867"/>
                  </a:cubicBezTo>
                  <a:cubicBezTo>
                    <a:pt x="4434112" y="1710312"/>
                    <a:pt x="4448196" y="1710312"/>
                    <a:pt x="4437633" y="1692719"/>
                  </a:cubicBezTo>
                  <a:cubicBezTo>
                    <a:pt x="4437633" y="1685682"/>
                    <a:pt x="4427070" y="1689201"/>
                    <a:pt x="4416507" y="1685682"/>
                  </a:cubicBezTo>
                  <a:cubicBezTo>
                    <a:pt x="4420028" y="1682164"/>
                    <a:pt x="4423549" y="1675127"/>
                    <a:pt x="4423549" y="1668089"/>
                  </a:cubicBezTo>
                  <a:cubicBezTo>
                    <a:pt x="4416507" y="1661053"/>
                    <a:pt x="4412986" y="1675127"/>
                    <a:pt x="4412986" y="1675127"/>
                  </a:cubicBezTo>
                  <a:cubicBezTo>
                    <a:pt x="4402423" y="1671608"/>
                    <a:pt x="4409465" y="1664571"/>
                    <a:pt x="4405944" y="1661053"/>
                  </a:cubicBezTo>
                  <a:cubicBezTo>
                    <a:pt x="4398902" y="1657534"/>
                    <a:pt x="4381297" y="1657534"/>
                    <a:pt x="4370734" y="1654015"/>
                  </a:cubicBezTo>
                  <a:cubicBezTo>
                    <a:pt x="4370734" y="1654015"/>
                    <a:pt x="4370734" y="1646978"/>
                    <a:pt x="4363692" y="1646978"/>
                  </a:cubicBezTo>
                  <a:cubicBezTo>
                    <a:pt x="4356650" y="1646978"/>
                    <a:pt x="4353129" y="1646978"/>
                    <a:pt x="4353129" y="1639941"/>
                  </a:cubicBezTo>
                  <a:cubicBezTo>
                    <a:pt x="4346087" y="1622349"/>
                    <a:pt x="4367213" y="1632904"/>
                    <a:pt x="4363692" y="1632904"/>
                  </a:cubicBezTo>
                  <a:cubicBezTo>
                    <a:pt x="4384818" y="1629386"/>
                    <a:pt x="4398902" y="1615312"/>
                    <a:pt x="4437633" y="1622349"/>
                  </a:cubicBezTo>
                  <a:cubicBezTo>
                    <a:pt x="4441154" y="1608275"/>
                    <a:pt x="4434112" y="1608275"/>
                    <a:pt x="4423549" y="1608275"/>
                  </a:cubicBezTo>
                  <a:cubicBezTo>
                    <a:pt x="4430591" y="1590682"/>
                    <a:pt x="4451717" y="1608275"/>
                    <a:pt x="4462280" y="1608275"/>
                  </a:cubicBezTo>
                  <a:cubicBezTo>
                    <a:pt x="4469322" y="1608275"/>
                    <a:pt x="4483406" y="1594201"/>
                    <a:pt x="4483406" y="1608275"/>
                  </a:cubicBezTo>
                  <a:cubicBezTo>
                    <a:pt x="4497490" y="1597719"/>
                    <a:pt x="4497490" y="1576608"/>
                    <a:pt x="4522137" y="1576608"/>
                  </a:cubicBezTo>
                  <a:cubicBezTo>
                    <a:pt x="4515095" y="1551978"/>
                    <a:pt x="4539742" y="1562534"/>
                    <a:pt x="4536221" y="1541423"/>
                  </a:cubicBezTo>
                  <a:cubicBezTo>
                    <a:pt x="4550305" y="1541423"/>
                    <a:pt x="4560868" y="1541423"/>
                    <a:pt x="4574952" y="1541423"/>
                  </a:cubicBezTo>
                  <a:cubicBezTo>
                    <a:pt x="4574952" y="1534386"/>
                    <a:pt x="4567910" y="1537904"/>
                    <a:pt x="4560868" y="1534386"/>
                  </a:cubicBezTo>
                  <a:cubicBezTo>
                    <a:pt x="4564389" y="1523830"/>
                    <a:pt x="4581994" y="1530867"/>
                    <a:pt x="4574952" y="1509756"/>
                  </a:cubicBezTo>
                  <a:cubicBezTo>
                    <a:pt x="4592557" y="1509756"/>
                    <a:pt x="4589036" y="1520312"/>
                    <a:pt x="4603120" y="1509756"/>
                  </a:cubicBezTo>
                  <a:cubicBezTo>
                    <a:pt x="4585515" y="1474571"/>
                    <a:pt x="4613683" y="1488645"/>
                    <a:pt x="4613683" y="1456978"/>
                  </a:cubicBezTo>
                  <a:cubicBezTo>
                    <a:pt x="4624246" y="1456978"/>
                    <a:pt x="4631288" y="1460497"/>
                    <a:pt x="4641851" y="1456978"/>
                  </a:cubicBezTo>
                  <a:cubicBezTo>
                    <a:pt x="4648893" y="1453460"/>
                    <a:pt x="4648893" y="1446423"/>
                    <a:pt x="4655935" y="1442904"/>
                  </a:cubicBezTo>
                  <a:cubicBezTo>
                    <a:pt x="4662977" y="1439386"/>
                    <a:pt x="4659456" y="1449941"/>
                    <a:pt x="4659456" y="1449941"/>
                  </a:cubicBezTo>
                  <a:cubicBezTo>
                    <a:pt x="4670019" y="1453460"/>
                    <a:pt x="4666498" y="1442904"/>
                    <a:pt x="4666498" y="1442904"/>
                  </a:cubicBezTo>
                  <a:cubicBezTo>
                    <a:pt x="4673540" y="1442904"/>
                    <a:pt x="4687624" y="1446423"/>
                    <a:pt x="4694666" y="1442904"/>
                  </a:cubicBezTo>
                  <a:cubicBezTo>
                    <a:pt x="4701708" y="1442904"/>
                    <a:pt x="4705229" y="1421793"/>
                    <a:pt x="4719313" y="1432349"/>
                  </a:cubicBezTo>
                  <a:cubicBezTo>
                    <a:pt x="4719313" y="1414756"/>
                    <a:pt x="4698187" y="1418274"/>
                    <a:pt x="4701708" y="1397163"/>
                  </a:cubicBezTo>
                  <a:cubicBezTo>
                    <a:pt x="4719313" y="1393645"/>
                    <a:pt x="4708750" y="1390126"/>
                    <a:pt x="4705229" y="1365497"/>
                  </a:cubicBezTo>
                  <a:cubicBezTo>
                    <a:pt x="4705229" y="1347904"/>
                    <a:pt x="4715792" y="1337348"/>
                    <a:pt x="4712271" y="1319756"/>
                  </a:cubicBezTo>
                  <a:cubicBezTo>
                    <a:pt x="4722834" y="1319756"/>
                    <a:pt x="4729876" y="1319756"/>
                    <a:pt x="4740439" y="1319756"/>
                  </a:cubicBezTo>
                  <a:cubicBezTo>
                    <a:pt x="4758044" y="1319756"/>
                    <a:pt x="4722834" y="1302163"/>
                    <a:pt x="4754523" y="1305682"/>
                  </a:cubicBezTo>
                  <a:cubicBezTo>
                    <a:pt x="4754523" y="1312719"/>
                    <a:pt x="4761565" y="1312719"/>
                    <a:pt x="4765086" y="1312719"/>
                  </a:cubicBezTo>
                  <a:cubicBezTo>
                    <a:pt x="4754523" y="1326793"/>
                    <a:pt x="4754523" y="1312719"/>
                    <a:pt x="4758044" y="1333830"/>
                  </a:cubicBezTo>
                  <a:cubicBezTo>
                    <a:pt x="4761565" y="1344385"/>
                    <a:pt x="4758044" y="1354941"/>
                    <a:pt x="4772128" y="1351423"/>
                  </a:cubicBezTo>
                  <a:cubicBezTo>
                    <a:pt x="4772128" y="1361978"/>
                    <a:pt x="4772128" y="1369015"/>
                    <a:pt x="4765086" y="1372534"/>
                  </a:cubicBezTo>
                  <a:cubicBezTo>
                    <a:pt x="4765086" y="1383089"/>
                    <a:pt x="4793250" y="1361978"/>
                    <a:pt x="4803813" y="1379571"/>
                  </a:cubicBezTo>
                  <a:cubicBezTo>
                    <a:pt x="4800292" y="1397163"/>
                    <a:pt x="4761565" y="1383089"/>
                    <a:pt x="4758044" y="1404200"/>
                  </a:cubicBezTo>
                  <a:cubicBezTo>
                    <a:pt x="4754523" y="1418274"/>
                    <a:pt x="4775646" y="1421793"/>
                    <a:pt x="4779167" y="1425311"/>
                  </a:cubicBezTo>
                  <a:cubicBezTo>
                    <a:pt x="4786208" y="1428830"/>
                    <a:pt x="4786208" y="1439386"/>
                    <a:pt x="4800292" y="1435867"/>
                  </a:cubicBezTo>
                  <a:cubicBezTo>
                    <a:pt x="4793250" y="1425311"/>
                    <a:pt x="4775646" y="1425311"/>
                    <a:pt x="4803813" y="1425311"/>
                  </a:cubicBezTo>
                  <a:cubicBezTo>
                    <a:pt x="4814376" y="1425311"/>
                    <a:pt x="4824939" y="1421793"/>
                    <a:pt x="4831981" y="1425311"/>
                  </a:cubicBezTo>
                  <a:cubicBezTo>
                    <a:pt x="4842544" y="1425311"/>
                    <a:pt x="4846065" y="1432349"/>
                    <a:pt x="4856628" y="1432349"/>
                  </a:cubicBezTo>
                  <a:cubicBezTo>
                    <a:pt x="4874233" y="1432349"/>
                    <a:pt x="4877754" y="1418274"/>
                    <a:pt x="4895359" y="1425311"/>
                  </a:cubicBezTo>
                  <a:cubicBezTo>
                    <a:pt x="4898880" y="1425311"/>
                    <a:pt x="4920006" y="1435867"/>
                    <a:pt x="4930569" y="1425311"/>
                  </a:cubicBezTo>
                  <a:cubicBezTo>
                    <a:pt x="4930569" y="1425311"/>
                    <a:pt x="4930569" y="1418274"/>
                    <a:pt x="4930569" y="1418274"/>
                  </a:cubicBezTo>
                  <a:cubicBezTo>
                    <a:pt x="4948174" y="1411237"/>
                    <a:pt x="4969300" y="1418274"/>
                    <a:pt x="4976342" y="1404200"/>
                  </a:cubicBezTo>
                  <a:cubicBezTo>
                    <a:pt x="5000989" y="1432349"/>
                    <a:pt x="5018594" y="1383089"/>
                    <a:pt x="5036199" y="1397163"/>
                  </a:cubicBezTo>
                  <a:cubicBezTo>
                    <a:pt x="5036199" y="1390126"/>
                    <a:pt x="5036199" y="1379571"/>
                    <a:pt x="5036199" y="1372534"/>
                  </a:cubicBezTo>
                  <a:cubicBezTo>
                    <a:pt x="5046762" y="1376052"/>
                    <a:pt x="5046762" y="1365497"/>
                    <a:pt x="5046762" y="1358460"/>
                  </a:cubicBezTo>
                  <a:cubicBezTo>
                    <a:pt x="5046762" y="1358460"/>
                    <a:pt x="5053804" y="1340867"/>
                    <a:pt x="5053804" y="1337348"/>
                  </a:cubicBezTo>
                  <a:cubicBezTo>
                    <a:pt x="5060846" y="1333830"/>
                    <a:pt x="5053804" y="1333830"/>
                    <a:pt x="5053804" y="1319756"/>
                  </a:cubicBezTo>
                  <a:cubicBezTo>
                    <a:pt x="5067888" y="1319756"/>
                    <a:pt x="5078451" y="1316237"/>
                    <a:pt x="5081972" y="1305682"/>
                  </a:cubicBezTo>
                  <a:cubicBezTo>
                    <a:pt x="5089014" y="1305682"/>
                    <a:pt x="5085493" y="1312719"/>
                    <a:pt x="5089014" y="1319756"/>
                  </a:cubicBezTo>
                  <a:cubicBezTo>
                    <a:pt x="5092535" y="1312719"/>
                    <a:pt x="5103098" y="1312719"/>
                    <a:pt x="5113661" y="1312719"/>
                  </a:cubicBezTo>
                  <a:cubicBezTo>
                    <a:pt x="5120703" y="1312719"/>
                    <a:pt x="5117182" y="1298645"/>
                    <a:pt x="5127745" y="1298645"/>
                  </a:cubicBezTo>
                  <a:cubicBezTo>
                    <a:pt x="5127745" y="1284571"/>
                    <a:pt x="5124224" y="1274015"/>
                    <a:pt x="5113661" y="1274015"/>
                  </a:cubicBezTo>
                  <a:cubicBezTo>
                    <a:pt x="5117182" y="1266978"/>
                    <a:pt x="5120703" y="1259941"/>
                    <a:pt x="5120703" y="1245867"/>
                  </a:cubicBezTo>
                  <a:cubicBezTo>
                    <a:pt x="5134787" y="1249385"/>
                    <a:pt x="5141829" y="1245867"/>
                    <a:pt x="5138308" y="1235311"/>
                  </a:cubicBezTo>
                  <a:cubicBezTo>
                    <a:pt x="5155913" y="1249385"/>
                    <a:pt x="5159434" y="1224756"/>
                    <a:pt x="5184081" y="1235311"/>
                  </a:cubicBezTo>
                  <a:cubicBezTo>
                    <a:pt x="5187602" y="1235311"/>
                    <a:pt x="5194644" y="1242348"/>
                    <a:pt x="5191123" y="1242348"/>
                  </a:cubicBezTo>
                  <a:cubicBezTo>
                    <a:pt x="5198165" y="1242348"/>
                    <a:pt x="5198165" y="1235311"/>
                    <a:pt x="5205207" y="1235311"/>
                  </a:cubicBezTo>
                  <a:cubicBezTo>
                    <a:pt x="5212249" y="1231793"/>
                    <a:pt x="5219291" y="1238830"/>
                    <a:pt x="5219291" y="1242348"/>
                  </a:cubicBezTo>
                  <a:cubicBezTo>
                    <a:pt x="5226333" y="1238830"/>
                    <a:pt x="5219291" y="1231793"/>
                    <a:pt x="5226333" y="1228274"/>
                  </a:cubicBezTo>
                  <a:cubicBezTo>
                    <a:pt x="5229854" y="1224756"/>
                    <a:pt x="5236896" y="1228274"/>
                    <a:pt x="5236896" y="1228274"/>
                  </a:cubicBezTo>
                  <a:cubicBezTo>
                    <a:pt x="5247459" y="1221237"/>
                    <a:pt x="5247459" y="1207163"/>
                    <a:pt x="5265064" y="1214200"/>
                  </a:cubicBezTo>
                  <a:cubicBezTo>
                    <a:pt x="5254500" y="1207163"/>
                    <a:pt x="5261543" y="1182533"/>
                    <a:pt x="5243938" y="1182533"/>
                  </a:cubicBezTo>
                  <a:cubicBezTo>
                    <a:pt x="5233375" y="1171978"/>
                    <a:pt x="5233375" y="1193089"/>
                    <a:pt x="5233375" y="1193089"/>
                  </a:cubicBezTo>
                  <a:cubicBezTo>
                    <a:pt x="5226333" y="1196608"/>
                    <a:pt x="5222811" y="1186052"/>
                    <a:pt x="5219291" y="1189571"/>
                  </a:cubicBezTo>
                  <a:cubicBezTo>
                    <a:pt x="5215770" y="1189571"/>
                    <a:pt x="5208728" y="1193089"/>
                    <a:pt x="5212249" y="1193089"/>
                  </a:cubicBezTo>
                  <a:cubicBezTo>
                    <a:pt x="5205207" y="1193089"/>
                    <a:pt x="5205207" y="1186052"/>
                    <a:pt x="5198165" y="1189571"/>
                  </a:cubicBezTo>
                  <a:cubicBezTo>
                    <a:pt x="5187602" y="1189571"/>
                    <a:pt x="5180560" y="1200126"/>
                    <a:pt x="5166476" y="1193089"/>
                  </a:cubicBezTo>
                  <a:cubicBezTo>
                    <a:pt x="5159434" y="1193089"/>
                    <a:pt x="5159434" y="1203645"/>
                    <a:pt x="5159434" y="1207163"/>
                  </a:cubicBezTo>
                  <a:cubicBezTo>
                    <a:pt x="5131266" y="1203645"/>
                    <a:pt x="5103098" y="1210682"/>
                    <a:pt x="5081972" y="1200126"/>
                  </a:cubicBezTo>
                  <a:cubicBezTo>
                    <a:pt x="5078451" y="1200126"/>
                    <a:pt x="5081972" y="1189571"/>
                    <a:pt x="5081972" y="1189571"/>
                  </a:cubicBezTo>
                  <a:cubicBezTo>
                    <a:pt x="5074930" y="1182533"/>
                    <a:pt x="5057325" y="1189571"/>
                    <a:pt x="5053804" y="1182533"/>
                  </a:cubicBezTo>
                  <a:cubicBezTo>
                    <a:pt x="5071409" y="1143830"/>
                    <a:pt x="5060846" y="1126237"/>
                    <a:pt x="5053804" y="1084015"/>
                  </a:cubicBezTo>
                  <a:cubicBezTo>
                    <a:pt x="5071409" y="1080496"/>
                    <a:pt x="5099577" y="1055867"/>
                    <a:pt x="5106619" y="1069941"/>
                  </a:cubicBezTo>
                  <a:cubicBezTo>
                    <a:pt x="5117182" y="1062904"/>
                    <a:pt x="5106619" y="1059385"/>
                    <a:pt x="5113661" y="1045311"/>
                  </a:cubicBezTo>
                  <a:cubicBezTo>
                    <a:pt x="5134787" y="1045311"/>
                    <a:pt x="5134787" y="1006607"/>
                    <a:pt x="5138308" y="999570"/>
                  </a:cubicBezTo>
                  <a:cubicBezTo>
                    <a:pt x="5141829" y="996052"/>
                    <a:pt x="5152392" y="999570"/>
                    <a:pt x="5152392" y="999570"/>
                  </a:cubicBezTo>
                  <a:cubicBezTo>
                    <a:pt x="5152392" y="985496"/>
                    <a:pt x="5127745" y="978459"/>
                    <a:pt x="5138308" y="964385"/>
                  </a:cubicBezTo>
                  <a:cubicBezTo>
                    <a:pt x="5131266" y="971422"/>
                    <a:pt x="5113661" y="964385"/>
                    <a:pt x="5099577" y="964385"/>
                  </a:cubicBezTo>
                  <a:cubicBezTo>
                    <a:pt x="5085493" y="967904"/>
                    <a:pt x="5071409" y="981978"/>
                    <a:pt x="5053804" y="978459"/>
                  </a:cubicBezTo>
                  <a:cubicBezTo>
                    <a:pt x="5043241" y="967904"/>
                    <a:pt x="5043241" y="1017163"/>
                    <a:pt x="5046762" y="1003089"/>
                  </a:cubicBezTo>
                  <a:cubicBezTo>
                    <a:pt x="5043241" y="1017163"/>
                    <a:pt x="5039720" y="999570"/>
                    <a:pt x="5036199" y="1003089"/>
                  </a:cubicBezTo>
                  <a:cubicBezTo>
                    <a:pt x="5029157" y="1010126"/>
                    <a:pt x="5039720" y="1024200"/>
                    <a:pt x="5036199" y="1031237"/>
                  </a:cubicBezTo>
                  <a:cubicBezTo>
                    <a:pt x="5032678" y="1034756"/>
                    <a:pt x="5018594" y="1048830"/>
                    <a:pt x="5008031" y="1055867"/>
                  </a:cubicBezTo>
                  <a:cubicBezTo>
                    <a:pt x="4990426" y="1076978"/>
                    <a:pt x="4990426" y="1091052"/>
                    <a:pt x="4962258" y="1091052"/>
                  </a:cubicBezTo>
                  <a:cubicBezTo>
                    <a:pt x="4962258" y="1098089"/>
                    <a:pt x="4972821" y="1108645"/>
                    <a:pt x="4962258" y="1108645"/>
                  </a:cubicBezTo>
                  <a:cubicBezTo>
                    <a:pt x="4955216" y="1108645"/>
                    <a:pt x="4962258" y="1119200"/>
                    <a:pt x="4955216" y="1122719"/>
                  </a:cubicBezTo>
                  <a:cubicBezTo>
                    <a:pt x="4955216" y="1122719"/>
                    <a:pt x="4944653" y="1119200"/>
                    <a:pt x="4944653" y="1122719"/>
                  </a:cubicBezTo>
                  <a:cubicBezTo>
                    <a:pt x="4941132" y="1126237"/>
                    <a:pt x="4944653" y="1133274"/>
                    <a:pt x="4944653" y="1136793"/>
                  </a:cubicBezTo>
                  <a:cubicBezTo>
                    <a:pt x="4941132" y="1136793"/>
                    <a:pt x="4937611" y="1133274"/>
                    <a:pt x="4937611" y="1136793"/>
                  </a:cubicBezTo>
                  <a:cubicBezTo>
                    <a:pt x="4934090" y="1143830"/>
                    <a:pt x="4941132" y="1161422"/>
                    <a:pt x="4930569" y="1161422"/>
                  </a:cubicBezTo>
                  <a:cubicBezTo>
                    <a:pt x="4934090" y="1168459"/>
                    <a:pt x="4948174" y="1171978"/>
                    <a:pt x="4937611" y="1175496"/>
                  </a:cubicBezTo>
                  <a:cubicBezTo>
                    <a:pt x="4944653" y="1182533"/>
                    <a:pt x="4951695" y="1193089"/>
                    <a:pt x="4969300" y="1193089"/>
                  </a:cubicBezTo>
                  <a:cubicBezTo>
                    <a:pt x="4969300" y="1207163"/>
                    <a:pt x="4972821" y="1210682"/>
                    <a:pt x="4983384" y="1214200"/>
                  </a:cubicBezTo>
                  <a:cubicBezTo>
                    <a:pt x="4976342" y="1221237"/>
                    <a:pt x="4972821" y="1221237"/>
                    <a:pt x="4969300" y="1228274"/>
                  </a:cubicBezTo>
                  <a:cubicBezTo>
                    <a:pt x="4965779" y="1235311"/>
                    <a:pt x="4969300" y="1242348"/>
                    <a:pt x="4962258" y="1245867"/>
                  </a:cubicBezTo>
                  <a:cubicBezTo>
                    <a:pt x="4955216" y="1252904"/>
                    <a:pt x="4948174" y="1252904"/>
                    <a:pt x="4937611" y="1252904"/>
                  </a:cubicBezTo>
                  <a:cubicBezTo>
                    <a:pt x="4934090" y="1281052"/>
                    <a:pt x="4909443" y="1288089"/>
                    <a:pt x="4916485" y="1326793"/>
                  </a:cubicBezTo>
                  <a:cubicBezTo>
                    <a:pt x="4891838" y="1316237"/>
                    <a:pt x="4895359" y="1358460"/>
                    <a:pt x="4877754" y="1358460"/>
                  </a:cubicBezTo>
                  <a:cubicBezTo>
                    <a:pt x="4874233" y="1358460"/>
                    <a:pt x="4874233" y="1358460"/>
                    <a:pt x="4870712" y="1358460"/>
                  </a:cubicBezTo>
                  <a:cubicBezTo>
                    <a:pt x="4863670" y="1361978"/>
                    <a:pt x="4867191" y="1369015"/>
                    <a:pt x="4863670" y="1372534"/>
                  </a:cubicBezTo>
                  <a:cubicBezTo>
                    <a:pt x="4853107" y="1376052"/>
                    <a:pt x="4839023" y="1361978"/>
                    <a:pt x="4831981" y="1379571"/>
                  </a:cubicBezTo>
                  <a:cubicBezTo>
                    <a:pt x="4817897" y="1376052"/>
                    <a:pt x="4828460" y="1351423"/>
                    <a:pt x="4824939" y="1337348"/>
                  </a:cubicBezTo>
                  <a:cubicBezTo>
                    <a:pt x="4817897" y="1333830"/>
                    <a:pt x="4821418" y="1319756"/>
                    <a:pt x="4810855" y="1319756"/>
                  </a:cubicBezTo>
                  <a:cubicBezTo>
                    <a:pt x="4793250" y="1319756"/>
                    <a:pt x="4817897" y="1298645"/>
                    <a:pt x="4793250" y="1298645"/>
                  </a:cubicBezTo>
                  <a:cubicBezTo>
                    <a:pt x="4803813" y="1284571"/>
                    <a:pt x="4779167" y="1281052"/>
                    <a:pt x="4779167" y="1274015"/>
                  </a:cubicBezTo>
                  <a:cubicBezTo>
                    <a:pt x="4779167" y="1270497"/>
                    <a:pt x="4786208" y="1266978"/>
                    <a:pt x="4786208" y="1259941"/>
                  </a:cubicBezTo>
                  <a:cubicBezTo>
                    <a:pt x="4782687" y="1242348"/>
                    <a:pt x="4768607" y="1231793"/>
                    <a:pt x="4754523" y="1221237"/>
                  </a:cubicBezTo>
                  <a:cubicBezTo>
                    <a:pt x="4733397" y="1228274"/>
                    <a:pt x="4740439" y="1259941"/>
                    <a:pt x="4705229" y="1252904"/>
                  </a:cubicBezTo>
                  <a:cubicBezTo>
                    <a:pt x="4708750" y="1259941"/>
                    <a:pt x="4715792" y="1259941"/>
                    <a:pt x="4719313" y="1259941"/>
                  </a:cubicBezTo>
                  <a:cubicBezTo>
                    <a:pt x="4719313" y="1266978"/>
                    <a:pt x="4712271" y="1266978"/>
                    <a:pt x="4705229" y="1266978"/>
                  </a:cubicBezTo>
                  <a:cubicBezTo>
                    <a:pt x="4694666" y="1266978"/>
                    <a:pt x="4701708" y="1288089"/>
                    <a:pt x="4687624" y="1288089"/>
                  </a:cubicBezTo>
                  <a:cubicBezTo>
                    <a:pt x="4655935" y="1291608"/>
                    <a:pt x="4666498" y="1259941"/>
                    <a:pt x="4634809" y="1266978"/>
                  </a:cubicBezTo>
                  <a:cubicBezTo>
                    <a:pt x="4634809" y="1259941"/>
                    <a:pt x="4641851" y="1263459"/>
                    <a:pt x="4648893" y="1259941"/>
                  </a:cubicBezTo>
                  <a:cubicBezTo>
                    <a:pt x="4655935" y="1242348"/>
                    <a:pt x="4631288" y="1228274"/>
                    <a:pt x="4648893" y="1221237"/>
                  </a:cubicBezTo>
                  <a:cubicBezTo>
                    <a:pt x="4641851" y="1214200"/>
                    <a:pt x="4634809" y="1210682"/>
                    <a:pt x="4627767" y="1207163"/>
                  </a:cubicBezTo>
                  <a:cubicBezTo>
                    <a:pt x="4624246" y="1200126"/>
                    <a:pt x="4634809" y="1196608"/>
                    <a:pt x="4634809" y="1193089"/>
                  </a:cubicBezTo>
                  <a:cubicBezTo>
                    <a:pt x="4634809" y="1189571"/>
                    <a:pt x="4620725" y="1182533"/>
                    <a:pt x="4620725" y="1182533"/>
                  </a:cubicBezTo>
                  <a:cubicBezTo>
                    <a:pt x="4620725" y="1175496"/>
                    <a:pt x="4631288" y="1136793"/>
                    <a:pt x="4620725" y="1161422"/>
                  </a:cubicBezTo>
                  <a:cubicBezTo>
                    <a:pt x="4610162" y="1157904"/>
                    <a:pt x="4617204" y="1147348"/>
                    <a:pt x="4627767" y="1147348"/>
                  </a:cubicBezTo>
                  <a:cubicBezTo>
                    <a:pt x="4613683" y="1126237"/>
                    <a:pt x="4648893" y="1119200"/>
                    <a:pt x="4634809" y="1115682"/>
                  </a:cubicBezTo>
                  <a:cubicBezTo>
                    <a:pt x="4634809" y="1105126"/>
                    <a:pt x="4652414" y="1112163"/>
                    <a:pt x="4655935" y="1101607"/>
                  </a:cubicBezTo>
                  <a:cubicBezTo>
                    <a:pt x="4655935" y="1094570"/>
                    <a:pt x="4662977" y="1101607"/>
                    <a:pt x="4659456" y="1101607"/>
                  </a:cubicBezTo>
                  <a:cubicBezTo>
                    <a:pt x="4666498" y="1098089"/>
                    <a:pt x="4666498" y="1091052"/>
                    <a:pt x="4673540" y="1091052"/>
                  </a:cubicBezTo>
                  <a:cubicBezTo>
                    <a:pt x="4680582" y="1087533"/>
                    <a:pt x="4680582" y="1076978"/>
                    <a:pt x="4680582" y="1069941"/>
                  </a:cubicBezTo>
                  <a:cubicBezTo>
                    <a:pt x="4694666" y="1073459"/>
                    <a:pt x="4701708" y="1069941"/>
                    <a:pt x="4701708" y="1055867"/>
                  </a:cubicBezTo>
                  <a:cubicBezTo>
                    <a:pt x="4719313" y="1052348"/>
                    <a:pt x="4708750" y="1080496"/>
                    <a:pt x="4733397" y="1069941"/>
                  </a:cubicBezTo>
                  <a:cubicBezTo>
                    <a:pt x="4733397" y="1062904"/>
                    <a:pt x="4726355" y="1066422"/>
                    <a:pt x="4719313" y="1062904"/>
                  </a:cubicBezTo>
                  <a:cubicBezTo>
                    <a:pt x="4736918" y="1048830"/>
                    <a:pt x="4758044" y="1055867"/>
                    <a:pt x="4772128" y="1038274"/>
                  </a:cubicBezTo>
                  <a:cubicBezTo>
                    <a:pt x="4775646" y="1034756"/>
                    <a:pt x="4768607" y="1027719"/>
                    <a:pt x="4772128" y="1024200"/>
                  </a:cubicBezTo>
                  <a:cubicBezTo>
                    <a:pt x="4775646" y="1020681"/>
                    <a:pt x="4782687" y="1027719"/>
                    <a:pt x="4786208" y="1024200"/>
                  </a:cubicBezTo>
                  <a:cubicBezTo>
                    <a:pt x="4789729" y="1020681"/>
                    <a:pt x="4782687" y="1010126"/>
                    <a:pt x="4786208" y="1003089"/>
                  </a:cubicBezTo>
                  <a:cubicBezTo>
                    <a:pt x="4786208" y="999570"/>
                    <a:pt x="4803813" y="996052"/>
                    <a:pt x="4803813" y="992533"/>
                  </a:cubicBezTo>
                  <a:cubicBezTo>
                    <a:pt x="4807334" y="985496"/>
                    <a:pt x="4800292" y="971422"/>
                    <a:pt x="4803813" y="964385"/>
                  </a:cubicBezTo>
                  <a:cubicBezTo>
                    <a:pt x="4807334" y="964385"/>
                    <a:pt x="4814376" y="974941"/>
                    <a:pt x="4817897" y="971422"/>
                  </a:cubicBezTo>
                  <a:cubicBezTo>
                    <a:pt x="4810855" y="974941"/>
                    <a:pt x="4828460" y="939755"/>
                    <a:pt x="4824939" y="939755"/>
                  </a:cubicBezTo>
                  <a:cubicBezTo>
                    <a:pt x="4839023" y="953830"/>
                    <a:pt x="4842544" y="929200"/>
                    <a:pt x="4856628" y="925681"/>
                  </a:cubicBezTo>
                  <a:cubicBezTo>
                    <a:pt x="4856628" y="915126"/>
                    <a:pt x="4867191" y="908089"/>
                    <a:pt x="4856628" y="904570"/>
                  </a:cubicBezTo>
                  <a:cubicBezTo>
                    <a:pt x="4860149" y="894015"/>
                    <a:pt x="4877754" y="904570"/>
                    <a:pt x="4877754" y="886978"/>
                  </a:cubicBezTo>
                  <a:cubicBezTo>
                    <a:pt x="4877754" y="879941"/>
                    <a:pt x="4888317" y="879941"/>
                    <a:pt x="4895359" y="879941"/>
                  </a:cubicBezTo>
                  <a:cubicBezTo>
                    <a:pt x="4898880" y="872904"/>
                    <a:pt x="4895359" y="869385"/>
                    <a:pt x="4891838" y="865867"/>
                  </a:cubicBezTo>
                  <a:cubicBezTo>
                    <a:pt x="4909443" y="851792"/>
                    <a:pt x="4920006" y="851792"/>
                    <a:pt x="4937611" y="848274"/>
                  </a:cubicBezTo>
                  <a:cubicBezTo>
                    <a:pt x="4944653" y="841237"/>
                    <a:pt x="4934090" y="837718"/>
                    <a:pt x="4944653" y="820126"/>
                  </a:cubicBezTo>
                  <a:cubicBezTo>
                    <a:pt x="4948174" y="816607"/>
                    <a:pt x="4962258" y="813089"/>
                    <a:pt x="4962258" y="802533"/>
                  </a:cubicBezTo>
                  <a:cubicBezTo>
                    <a:pt x="4962258" y="784941"/>
                    <a:pt x="4983384" y="809570"/>
                    <a:pt x="4983384" y="781422"/>
                  </a:cubicBezTo>
                  <a:cubicBezTo>
                    <a:pt x="5008031" y="770866"/>
                    <a:pt x="5032678" y="795496"/>
                    <a:pt x="5036199" y="756792"/>
                  </a:cubicBezTo>
                  <a:cubicBezTo>
                    <a:pt x="5046762" y="763829"/>
                    <a:pt x="5074930" y="749755"/>
                    <a:pt x="5092535" y="760311"/>
                  </a:cubicBezTo>
                  <a:cubicBezTo>
                    <a:pt x="5099577" y="756792"/>
                    <a:pt x="5103098" y="749755"/>
                    <a:pt x="5106619" y="742718"/>
                  </a:cubicBezTo>
                  <a:cubicBezTo>
                    <a:pt x="5124224" y="732163"/>
                    <a:pt x="5141829" y="763829"/>
                    <a:pt x="5138308" y="735681"/>
                  </a:cubicBezTo>
                  <a:cubicBezTo>
                    <a:pt x="5152392" y="739200"/>
                    <a:pt x="5152392" y="753274"/>
                    <a:pt x="5166476" y="756792"/>
                  </a:cubicBezTo>
                  <a:cubicBezTo>
                    <a:pt x="5177039" y="753274"/>
                    <a:pt x="5173518" y="735681"/>
                    <a:pt x="5191123" y="742718"/>
                  </a:cubicBezTo>
                  <a:cubicBezTo>
                    <a:pt x="5194644" y="753274"/>
                    <a:pt x="5187602" y="753274"/>
                    <a:pt x="5184081" y="760311"/>
                  </a:cubicBezTo>
                  <a:cubicBezTo>
                    <a:pt x="5191123" y="763829"/>
                    <a:pt x="5222811" y="732163"/>
                    <a:pt x="5236896" y="749755"/>
                  </a:cubicBezTo>
                  <a:cubicBezTo>
                    <a:pt x="5247459" y="756792"/>
                    <a:pt x="5240417" y="746237"/>
                    <a:pt x="5250980" y="749755"/>
                  </a:cubicBezTo>
                  <a:cubicBezTo>
                    <a:pt x="5265064" y="749755"/>
                    <a:pt x="5279148" y="760311"/>
                    <a:pt x="5296753" y="756792"/>
                  </a:cubicBezTo>
                  <a:cubicBezTo>
                    <a:pt x="5293232" y="760311"/>
                    <a:pt x="5300273" y="770866"/>
                    <a:pt x="5296753" y="774385"/>
                  </a:cubicBezTo>
                  <a:cubicBezTo>
                    <a:pt x="5296753" y="777903"/>
                    <a:pt x="5286190" y="774385"/>
                    <a:pt x="5282669" y="774385"/>
                  </a:cubicBezTo>
                  <a:cubicBezTo>
                    <a:pt x="5279148" y="781422"/>
                    <a:pt x="5286190" y="791978"/>
                    <a:pt x="5272106" y="788459"/>
                  </a:cubicBezTo>
                  <a:cubicBezTo>
                    <a:pt x="5282669" y="802533"/>
                    <a:pt x="5321400" y="791978"/>
                    <a:pt x="5335483" y="788459"/>
                  </a:cubicBezTo>
                  <a:cubicBezTo>
                    <a:pt x="5349567" y="781422"/>
                    <a:pt x="5346047" y="799015"/>
                    <a:pt x="5349567" y="802533"/>
                  </a:cubicBezTo>
                  <a:cubicBezTo>
                    <a:pt x="5356609" y="806052"/>
                    <a:pt x="5370694" y="795496"/>
                    <a:pt x="5370694" y="806052"/>
                  </a:cubicBezTo>
                  <a:cubicBezTo>
                    <a:pt x="5416467" y="795496"/>
                    <a:pt x="5427029" y="834200"/>
                    <a:pt x="5455197" y="820126"/>
                  </a:cubicBezTo>
                  <a:cubicBezTo>
                    <a:pt x="5448155" y="841237"/>
                    <a:pt x="5476323" y="830681"/>
                    <a:pt x="5476323" y="848274"/>
                  </a:cubicBezTo>
                  <a:cubicBezTo>
                    <a:pt x="5490407" y="848274"/>
                    <a:pt x="5518575" y="844755"/>
                    <a:pt x="5500970" y="858829"/>
                  </a:cubicBezTo>
                  <a:cubicBezTo>
                    <a:pt x="5515054" y="865867"/>
                    <a:pt x="5529138" y="862348"/>
                    <a:pt x="5539701" y="865867"/>
                  </a:cubicBezTo>
                  <a:cubicBezTo>
                    <a:pt x="5543222" y="865867"/>
                    <a:pt x="5539701" y="879941"/>
                    <a:pt x="5539701" y="879941"/>
                  </a:cubicBezTo>
                  <a:cubicBezTo>
                    <a:pt x="5543222" y="883459"/>
                    <a:pt x="5557306" y="876422"/>
                    <a:pt x="5560827" y="879941"/>
                  </a:cubicBezTo>
                  <a:cubicBezTo>
                    <a:pt x="5564348" y="904570"/>
                    <a:pt x="5564348" y="911607"/>
                    <a:pt x="5560827" y="939755"/>
                  </a:cubicBezTo>
                  <a:cubicBezTo>
                    <a:pt x="5550264" y="922163"/>
                    <a:pt x="5536180" y="943274"/>
                    <a:pt x="5522096" y="946793"/>
                  </a:cubicBezTo>
                  <a:cubicBezTo>
                    <a:pt x="5500970" y="946793"/>
                    <a:pt x="5479844" y="925681"/>
                    <a:pt x="5462239" y="946793"/>
                  </a:cubicBezTo>
                  <a:cubicBezTo>
                    <a:pt x="5455197" y="946793"/>
                    <a:pt x="5458718" y="932718"/>
                    <a:pt x="5455197" y="932718"/>
                  </a:cubicBezTo>
                  <a:cubicBezTo>
                    <a:pt x="5444635" y="929200"/>
                    <a:pt x="5444635" y="939755"/>
                    <a:pt x="5441113" y="939755"/>
                  </a:cubicBezTo>
                  <a:cubicBezTo>
                    <a:pt x="5434071" y="939755"/>
                    <a:pt x="5430550" y="925681"/>
                    <a:pt x="5427029" y="925681"/>
                  </a:cubicBezTo>
                  <a:cubicBezTo>
                    <a:pt x="5416467" y="925681"/>
                    <a:pt x="5398861" y="943274"/>
                    <a:pt x="5402382" y="918644"/>
                  </a:cubicBezTo>
                  <a:cubicBezTo>
                    <a:pt x="5381256" y="925681"/>
                    <a:pt x="5388298" y="918644"/>
                    <a:pt x="5363652" y="918644"/>
                  </a:cubicBezTo>
                  <a:cubicBezTo>
                    <a:pt x="5360130" y="929200"/>
                    <a:pt x="5367173" y="932718"/>
                    <a:pt x="5377735" y="932718"/>
                  </a:cubicBezTo>
                  <a:cubicBezTo>
                    <a:pt x="5388298" y="929200"/>
                    <a:pt x="5388298" y="939755"/>
                    <a:pt x="5395341" y="939755"/>
                  </a:cubicBezTo>
                  <a:cubicBezTo>
                    <a:pt x="5384777" y="950311"/>
                    <a:pt x="5395341" y="946793"/>
                    <a:pt x="5402382" y="950311"/>
                  </a:cubicBezTo>
                  <a:cubicBezTo>
                    <a:pt x="5405903" y="953830"/>
                    <a:pt x="5402382" y="960867"/>
                    <a:pt x="5402382" y="964385"/>
                  </a:cubicBezTo>
                  <a:cubicBezTo>
                    <a:pt x="5405903" y="971422"/>
                    <a:pt x="5416467" y="971422"/>
                    <a:pt x="5416467" y="978459"/>
                  </a:cubicBezTo>
                  <a:cubicBezTo>
                    <a:pt x="5416467" y="985496"/>
                    <a:pt x="5430550" y="1003089"/>
                    <a:pt x="5427029" y="1024200"/>
                  </a:cubicBezTo>
                  <a:cubicBezTo>
                    <a:pt x="5430550" y="1045311"/>
                    <a:pt x="5469281" y="1031237"/>
                    <a:pt x="5476323" y="1048830"/>
                  </a:cubicBezTo>
                  <a:cubicBezTo>
                    <a:pt x="5479844" y="1045311"/>
                    <a:pt x="5479844" y="1034756"/>
                    <a:pt x="5493928" y="1038274"/>
                  </a:cubicBezTo>
                  <a:cubicBezTo>
                    <a:pt x="5490407" y="1017163"/>
                    <a:pt x="5462239" y="1024200"/>
                    <a:pt x="5455197" y="1010126"/>
                  </a:cubicBezTo>
                  <a:cubicBezTo>
                    <a:pt x="5451676" y="985496"/>
                    <a:pt x="5490407" y="1003089"/>
                    <a:pt x="5508012" y="999570"/>
                  </a:cubicBezTo>
                  <a:cubicBezTo>
                    <a:pt x="5504491" y="1013644"/>
                    <a:pt x="5536180" y="996052"/>
                    <a:pt x="5525617" y="1017163"/>
                  </a:cubicBezTo>
                  <a:cubicBezTo>
                    <a:pt x="5543222" y="1024200"/>
                    <a:pt x="5553785" y="996052"/>
                    <a:pt x="5553785" y="1024200"/>
                  </a:cubicBezTo>
                  <a:cubicBezTo>
                    <a:pt x="5571390" y="1013644"/>
                    <a:pt x="5553785" y="989015"/>
                    <a:pt x="5539701" y="992533"/>
                  </a:cubicBezTo>
                  <a:cubicBezTo>
                    <a:pt x="5543222" y="978459"/>
                    <a:pt x="5557306" y="974941"/>
                    <a:pt x="5571390" y="971422"/>
                  </a:cubicBezTo>
                  <a:cubicBezTo>
                    <a:pt x="5581953" y="964385"/>
                    <a:pt x="5581953" y="946793"/>
                    <a:pt x="5592516" y="939755"/>
                  </a:cubicBezTo>
                  <a:cubicBezTo>
                    <a:pt x="5620684" y="936237"/>
                    <a:pt x="5634768" y="946793"/>
                    <a:pt x="5652373" y="950311"/>
                  </a:cubicBezTo>
                  <a:cubicBezTo>
                    <a:pt x="5659415" y="950311"/>
                    <a:pt x="5655894" y="939755"/>
                    <a:pt x="5666457" y="939755"/>
                  </a:cubicBezTo>
                  <a:cubicBezTo>
                    <a:pt x="5666457" y="929200"/>
                    <a:pt x="5659415" y="922163"/>
                    <a:pt x="5652373" y="918644"/>
                  </a:cubicBezTo>
                  <a:cubicBezTo>
                    <a:pt x="5662936" y="894015"/>
                    <a:pt x="5662936" y="869385"/>
                    <a:pt x="5659415" y="848274"/>
                  </a:cubicBezTo>
                  <a:cubicBezTo>
                    <a:pt x="5680541" y="848274"/>
                    <a:pt x="5698146" y="844755"/>
                    <a:pt x="5712230" y="855311"/>
                  </a:cubicBezTo>
                  <a:cubicBezTo>
                    <a:pt x="5715751" y="855311"/>
                    <a:pt x="5733356" y="855311"/>
                    <a:pt x="5729835" y="872904"/>
                  </a:cubicBezTo>
                  <a:cubicBezTo>
                    <a:pt x="5715751" y="872904"/>
                    <a:pt x="5705188" y="872904"/>
                    <a:pt x="5691104" y="872904"/>
                  </a:cubicBezTo>
                  <a:cubicBezTo>
                    <a:pt x="5691104" y="879941"/>
                    <a:pt x="5691104" y="886978"/>
                    <a:pt x="5691104" y="894015"/>
                  </a:cubicBezTo>
                  <a:cubicBezTo>
                    <a:pt x="5705188" y="911607"/>
                    <a:pt x="5712230" y="890496"/>
                    <a:pt x="5722793" y="901052"/>
                  </a:cubicBezTo>
                  <a:cubicBezTo>
                    <a:pt x="5729835" y="904570"/>
                    <a:pt x="5705188" y="908089"/>
                    <a:pt x="5705188" y="904570"/>
                  </a:cubicBezTo>
                  <a:cubicBezTo>
                    <a:pt x="5698146" y="918644"/>
                    <a:pt x="5722793" y="904570"/>
                    <a:pt x="5729835" y="918644"/>
                  </a:cubicBezTo>
                  <a:cubicBezTo>
                    <a:pt x="5740398" y="911607"/>
                    <a:pt x="5754482" y="904570"/>
                    <a:pt x="5765045" y="894015"/>
                  </a:cubicBezTo>
                  <a:cubicBezTo>
                    <a:pt x="5765045" y="890496"/>
                    <a:pt x="5772087" y="886978"/>
                    <a:pt x="5768566" y="879941"/>
                  </a:cubicBezTo>
                  <a:cubicBezTo>
                    <a:pt x="5800255" y="886978"/>
                    <a:pt x="5796734" y="862348"/>
                    <a:pt x="5821381" y="865867"/>
                  </a:cubicBezTo>
                  <a:cubicBezTo>
                    <a:pt x="5831944" y="862348"/>
                    <a:pt x="5835465" y="858829"/>
                    <a:pt x="5835465" y="848274"/>
                  </a:cubicBezTo>
                  <a:cubicBezTo>
                    <a:pt x="5846028" y="848274"/>
                    <a:pt x="5853070" y="841237"/>
                    <a:pt x="5856591" y="834200"/>
                  </a:cubicBezTo>
                  <a:cubicBezTo>
                    <a:pt x="5881238" y="855311"/>
                    <a:pt x="5902364" y="823644"/>
                    <a:pt x="5927011" y="820126"/>
                  </a:cubicBezTo>
                  <a:cubicBezTo>
                    <a:pt x="5927011" y="830681"/>
                    <a:pt x="5927011" y="837718"/>
                    <a:pt x="5927011" y="848274"/>
                  </a:cubicBezTo>
                  <a:cubicBezTo>
                    <a:pt x="5951658" y="848274"/>
                    <a:pt x="5972784" y="848274"/>
                    <a:pt x="5986868" y="841237"/>
                  </a:cubicBezTo>
                  <a:cubicBezTo>
                    <a:pt x="5990389" y="841237"/>
                    <a:pt x="5997431" y="841237"/>
                    <a:pt x="6000952" y="841237"/>
                  </a:cubicBezTo>
                  <a:cubicBezTo>
                    <a:pt x="6000952" y="841237"/>
                    <a:pt x="5997431" y="834200"/>
                    <a:pt x="6000952" y="834200"/>
                  </a:cubicBezTo>
                  <a:cubicBezTo>
                    <a:pt x="6011515" y="830681"/>
                    <a:pt x="6032641" y="834200"/>
                    <a:pt x="6032641" y="813089"/>
                  </a:cubicBezTo>
                  <a:cubicBezTo>
                    <a:pt x="6050246" y="823644"/>
                    <a:pt x="6074893" y="823644"/>
                    <a:pt x="6085456" y="841237"/>
                  </a:cubicBezTo>
                  <a:cubicBezTo>
                    <a:pt x="6096019" y="837718"/>
                    <a:pt x="6099540" y="830681"/>
                    <a:pt x="6103061" y="820126"/>
                  </a:cubicBezTo>
                  <a:cubicBezTo>
                    <a:pt x="6106582" y="813089"/>
                    <a:pt x="6074893" y="806052"/>
                    <a:pt x="6099540" y="802533"/>
                  </a:cubicBezTo>
                  <a:cubicBezTo>
                    <a:pt x="6088977" y="784941"/>
                    <a:pt x="6057288" y="791978"/>
                    <a:pt x="6064330" y="756792"/>
                  </a:cubicBezTo>
                  <a:cubicBezTo>
                    <a:pt x="6074893" y="760311"/>
                    <a:pt x="6078414" y="770866"/>
                    <a:pt x="6099540" y="774385"/>
                  </a:cubicBezTo>
                  <a:cubicBezTo>
                    <a:pt x="6106582" y="777903"/>
                    <a:pt x="6117145" y="791978"/>
                    <a:pt x="6138271" y="788459"/>
                  </a:cubicBezTo>
                  <a:cubicBezTo>
                    <a:pt x="6141792" y="788459"/>
                    <a:pt x="6145313" y="781422"/>
                    <a:pt x="6145313" y="781422"/>
                  </a:cubicBezTo>
                  <a:cubicBezTo>
                    <a:pt x="6148834" y="781422"/>
                    <a:pt x="6155876" y="791978"/>
                    <a:pt x="6155876" y="781422"/>
                  </a:cubicBezTo>
                  <a:cubicBezTo>
                    <a:pt x="6166439" y="781422"/>
                    <a:pt x="6166439" y="791978"/>
                    <a:pt x="6169960" y="795496"/>
                  </a:cubicBezTo>
                  <a:cubicBezTo>
                    <a:pt x="6180523" y="799015"/>
                    <a:pt x="6191086" y="791978"/>
                    <a:pt x="6191086" y="806052"/>
                  </a:cubicBezTo>
                  <a:cubicBezTo>
                    <a:pt x="6212211" y="799015"/>
                    <a:pt x="6219253" y="813089"/>
                    <a:pt x="6243900" y="802533"/>
                  </a:cubicBezTo>
                  <a:cubicBezTo>
                    <a:pt x="6233337" y="823644"/>
                    <a:pt x="6265026" y="806052"/>
                    <a:pt x="6254463" y="827163"/>
                  </a:cubicBezTo>
                  <a:cubicBezTo>
                    <a:pt x="6268547" y="827163"/>
                    <a:pt x="6272068" y="830681"/>
                    <a:pt x="6275589" y="841237"/>
                  </a:cubicBezTo>
                  <a:cubicBezTo>
                    <a:pt x="6296716" y="837718"/>
                    <a:pt x="6300236" y="851792"/>
                    <a:pt x="6321362" y="848274"/>
                  </a:cubicBezTo>
                  <a:cubicBezTo>
                    <a:pt x="6331925" y="806052"/>
                    <a:pt x="6282631" y="827163"/>
                    <a:pt x="6296716" y="788459"/>
                  </a:cubicBezTo>
                  <a:cubicBezTo>
                    <a:pt x="6293194" y="777903"/>
                    <a:pt x="6286152" y="791978"/>
                    <a:pt x="6275589" y="788459"/>
                  </a:cubicBezTo>
                  <a:cubicBezTo>
                    <a:pt x="6275589" y="774385"/>
                    <a:pt x="6286152" y="767348"/>
                    <a:pt x="6282631" y="749755"/>
                  </a:cubicBezTo>
                  <a:cubicBezTo>
                    <a:pt x="6282631" y="739200"/>
                    <a:pt x="6272068" y="746237"/>
                    <a:pt x="6268547" y="742718"/>
                  </a:cubicBezTo>
                  <a:cubicBezTo>
                    <a:pt x="6268547" y="739200"/>
                    <a:pt x="6282631" y="728644"/>
                    <a:pt x="6268547" y="728644"/>
                  </a:cubicBezTo>
                  <a:cubicBezTo>
                    <a:pt x="6268547" y="714570"/>
                    <a:pt x="6286152" y="721607"/>
                    <a:pt x="6282631" y="704015"/>
                  </a:cubicBezTo>
                  <a:cubicBezTo>
                    <a:pt x="6296716" y="704015"/>
                    <a:pt x="6289673" y="686422"/>
                    <a:pt x="6307279" y="689940"/>
                  </a:cubicBezTo>
                  <a:cubicBezTo>
                    <a:pt x="6307279" y="675866"/>
                    <a:pt x="6314320" y="668829"/>
                    <a:pt x="6328404" y="668829"/>
                  </a:cubicBezTo>
                  <a:cubicBezTo>
                    <a:pt x="6321362" y="640681"/>
                    <a:pt x="6349530" y="647718"/>
                    <a:pt x="6346010" y="623089"/>
                  </a:cubicBezTo>
                  <a:cubicBezTo>
                    <a:pt x="6377698" y="619570"/>
                    <a:pt x="6391782" y="633644"/>
                    <a:pt x="6412908" y="637163"/>
                  </a:cubicBezTo>
                  <a:cubicBezTo>
                    <a:pt x="6412908" y="647718"/>
                    <a:pt x="6412908" y="654755"/>
                    <a:pt x="6419950" y="658274"/>
                  </a:cubicBezTo>
                  <a:cubicBezTo>
                    <a:pt x="6419950" y="665311"/>
                    <a:pt x="6405866" y="661792"/>
                    <a:pt x="6398825" y="661792"/>
                  </a:cubicBezTo>
                  <a:cubicBezTo>
                    <a:pt x="6398825" y="689940"/>
                    <a:pt x="6412908" y="700496"/>
                    <a:pt x="6398825" y="721607"/>
                  </a:cubicBezTo>
                  <a:cubicBezTo>
                    <a:pt x="6405866" y="725126"/>
                    <a:pt x="6409387" y="732163"/>
                    <a:pt x="6412908" y="735681"/>
                  </a:cubicBezTo>
                  <a:cubicBezTo>
                    <a:pt x="6416429" y="739200"/>
                    <a:pt x="6419950" y="742718"/>
                    <a:pt x="6426992" y="742718"/>
                  </a:cubicBezTo>
                  <a:cubicBezTo>
                    <a:pt x="6416429" y="756792"/>
                    <a:pt x="6423471" y="791978"/>
                    <a:pt x="6412908" y="806052"/>
                  </a:cubicBezTo>
                  <a:cubicBezTo>
                    <a:pt x="6405866" y="827163"/>
                    <a:pt x="6430513" y="820126"/>
                    <a:pt x="6434034" y="834200"/>
                  </a:cubicBezTo>
                  <a:cubicBezTo>
                    <a:pt x="6426992" y="886978"/>
                    <a:pt x="6405866" y="918644"/>
                    <a:pt x="6360093" y="932718"/>
                  </a:cubicBezTo>
                  <a:cubicBezTo>
                    <a:pt x="6363614" y="946793"/>
                    <a:pt x="6388261" y="932718"/>
                    <a:pt x="6391782" y="946793"/>
                  </a:cubicBezTo>
                  <a:cubicBezTo>
                    <a:pt x="6409387" y="943274"/>
                    <a:pt x="6405866" y="922163"/>
                    <a:pt x="6426992" y="925681"/>
                  </a:cubicBezTo>
                  <a:cubicBezTo>
                    <a:pt x="6423471" y="932718"/>
                    <a:pt x="6419950" y="936237"/>
                    <a:pt x="6419950" y="946793"/>
                  </a:cubicBezTo>
                  <a:cubicBezTo>
                    <a:pt x="6426992" y="943274"/>
                    <a:pt x="6423471" y="932718"/>
                    <a:pt x="6434034" y="932718"/>
                  </a:cubicBezTo>
                  <a:cubicBezTo>
                    <a:pt x="6441076" y="932718"/>
                    <a:pt x="6437555" y="922163"/>
                    <a:pt x="6441076" y="918644"/>
                  </a:cubicBezTo>
                  <a:cubicBezTo>
                    <a:pt x="6441076" y="918644"/>
                    <a:pt x="6451639" y="922163"/>
                    <a:pt x="6451639" y="918644"/>
                  </a:cubicBezTo>
                  <a:cubicBezTo>
                    <a:pt x="6455160" y="915126"/>
                    <a:pt x="6451639" y="904570"/>
                    <a:pt x="6451639" y="901052"/>
                  </a:cubicBezTo>
                  <a:cubicBezTo>
                    <a:pt x="6458681" y="901052"/>
                    <a:pt x="6465723" y="901052"/>
                    <a:pt x="6472765" y="901052"/>
                  </a:cubicBezTo>
                  <a:cubicBezTo>
                    <a:pt x="6465723" y="879941"/>
                    <a:pt x="6493891" y="858829"/>
                    <a:pt x="6472765" y="848274"/>
                  </a:cubicBezTo>
                  <a:cubicBezTo>
                    <a:pt x="6472765" y="841237"/>
                    <a:pt x="6486849" y="841237"/>
                    <a:pt x="6486849" y="834200"/>
                  </a:cubicBezTo>
                  <a:cubicBezTo>
                    <a:pt x="6486849" y="827163"/>
                    <a:pt x="6476286" y="827163"/>
                    <a:pt x="6472765" y="827163"/>
                  </a:cubicBezTo>
                  <a:cubicBezTo>
                    <a:pt x="6472765" y="813089"/>
                    <a:pt x="6493891" y="823644"/>
                    <a:pt x="6504454" y="820126"/>
                  </a:cubicBezTo>
                  <a:cubicBezTo>
                    <a:pt x="6497412" y="813089"/>
                    <a:pt x="6504454" y="795496"/>
                    <a:pt x="6486849" y="802533"/>
                  </a:cubicBezTo>
                  <a:cubicBezTo>
                    <a:pt x="6469244" y="809570"/>
                    <a:pt x="6462202" y="784941"/>
                    <a:pt x="6458681" y="802533"/>
                  </a:cubicBezTo>
                  <a:cubicBezTo>
                    <a:pt x="6448118" y="788459"/>
                    <a:pt x="6448118" y="774385"/>
                    <a:pt x="6451639" y="760311"/>
                  </a:cubicBezTo>
                  <a:cubicBezTo>
                    <a:pt x="6451639" y="760311"/>
                    <a:pt x="6465723" y="763829"/>
                    <a:pt x="6465723" y="760311"/>
                  </a:cubicBezTo>
                  <a:cubicBezTo>
                    <a:pt x="6472765" y="756792"/>
                    <a:pt x="6462202" y="735681"/>
                    <a:pt x="6465723" y="728644"/>
                  </a:cubicBezTo>
                  <a:cubicBezTo>
                    <a:pt x="6465723" y="718089"/>
                    <a:pt x="6458681" y="728644"/>
                    <a:pt x="6458681" y="728644"/>
                  </a:cubicBezTo>
                  <a:cubicBezTo>
                    <a:pt x="6444597" y="718089"/>
                    <a:pt x="6455160" y="704015"/>
                    <a:pt x="6444597" y="689940"/>
                  </a:cubicBezTo>
                  <a:cubicBezTo>
                    <a:pt x="6472765" y="696977"/>
                    <a:pt x="6462202" y="672348"/>
                    <a:pt x="6479807" y="668829"/>
                  </a:cubicBezTo>
                  <a:cubicBezTo>
                    <a:pt x="6479807" y="658274"/>
                    <a:pt x="6479807" y="647718"/>
                    <a:pt x="6479807" y="637163"/>
                  </a:cubicBezTo>
                  <a:cubicBezTo>
                    <a:pt x="6500933" y="630126"/>
                    <a:pt x="6490370" y="658274"/>
                    <a:pt x="6490370" y="668829"/>
                  </a:cubicBezTo>
                  <a:cubicBezTo>
                    <a:pt x="6493891" y="679385"/>
                    <a:pt x="6504454" y="665311"/>
                    <a:pt x="6504454" y="675866"/>
                  </a:cubicBezTo>
                  <a:cubicBezTo>
                    <a:pt x="6504454" y="679385"/>
                    <a:pt x="6497412" y="686422"/>
                    <a:pt x="6497412" y="682903"/>
                  </a:cubicBezTo>
                  <a:cubicBezTo>
                    <a:pt x="6504454" y="700496"/>
                    <a:pt x="6518538" y="704015"/>
                    <a:pt x="6536143" y="714570"/>
                  </a:cubicBezTo>
                  <a:cubicBezTo>
                    <a:pt x="6550227" y="718089"/>
                    <a:pt x="6536143" y="696977"/>
                    <a:pt x="6532622" y="696977"/>
                  </a:cubicBezTo>
                  <a:cubicBezTo>
                    <a:pt x="6539664" y="686422"/>
                    <a:pt x="6560790" y="686422"/>
                    <a:pt x="6578395" y="682903"/>
                  </a:cubicBezTo>
                  <a:cubicBezTo>
                    <a:pt x="6574874" y="675866"/>
                    <a:pt x="6564311" y="675866"/>
                    <a:pt x="6557269" y="675866"/>
                  </a:cubicBezTo>
                  <a:cubicBezTo>
                    <a:pt x="6564311" y="658274"/>
                    <a:pt x="6546706" y="658274"/>
                    <a:pt x="6550227" y="644200"/>
                  </a:cubicBezTo>
                  <a:cubicBezTo>
                    <a:pt x="6557269" y="658274"/>
                    <a:pt x="6596000" y="637163"/>
                    <a:pt x="6588958" y="661792"/>
                  </a:cubicBezTo>
                  <a:cubicBezTo>
                    <a:pt x="6596000" y="668829"/>
                    <a:pt x="6603042" y="658274"/>
                    <a:pt x="6603042" y="658274"/>
                  </a:cubicBezTo>
                  <a:cubicBezTo>
                    <a:pt x="6613605" y="658274"/>
                    <a:pt x="6606563" y="665311"/>
                    <a:pt x="6610084" y="668829"/>
                  </a:cubicBezTo>
                  <a:cubicBezTo>
                    <a:pt x="6613605" y="672348"/>
                    <a:pt x="6620647" y="668829"/>
                    <a:pt x="6624168" y="668829"/>
                  </a:cubicBezTo>
                  <a:cubicBezTo>
                    <a:pt x="6634731" y="682903"/>
                    <a:pt x="6659378" y="668829"/>
                    <a:pt x="6641773" y="689940"/>
                  </a:cubicBezTo>
                  <a:cubicBezTo>
                    <a:pt x="6652336" y="689940"/>
                    <a:pt x="6666420" y="689940"/>
                    <a:pt x="6676983" y="689940"/>
                  </a:cubicBezTo>
                  <a:cubicBezTo>
                    <a:pt x="6676983" y="682903"/>
                    <a:pt x="6648815" y="675866"/>
                    <a:pt x="6669941" y="668829"/>
                  </a:cubicBezTo>
                  <a:cubicBezTo>
                    <a:pt x="6662899" y="665311"/>
                    <a:pt x="6655857" y="661792"/>
                    <a:pt x="6648815" y="658274"/>
                  </a:cubicBezTo>
                  <a:cubicBezTo>
                    <a:pt x="6645294" y="623089"/>
                    <a:pt x="6648815" y="623089"/>
                    <a:pt x="6648815" y="584385"/>
                  </a:cubicBezTo>
                  <a:cubicBezTo>
                    <a:pt x="6684025" y="580866"/>
                    <a:pt x="6733319" y="591422"/>
                    <a:pt x="6761487" y="584385"/>
                  </a:cubicBezTo>
                  <a:cubicBezTo>
                    <a:pt x="6772050" y="580866"/>
                    <a:pt x="6765008" y="563274"/>
                    <a:pt x="6779092" y="577348"/>
                  </a:cubicBezTo>
                  <a:cubicBezTo>
                    <a:pt x="6800218" y="563274"/>
                    <a:pt x="6786134" y="552718"/>
                    <a:pt x="6793176" y="531607"/>
                  </a:cubicBezTo>
                  <a:cubicBezTo>
                    <a:pt x="6810781" y="535125"/>
                    <a:pt x="6817823" y="531607"/>
                    <a:pt x="6824865" y="524570"/>
                  </a:cubicBezTo>
                  <a:cubicBezTo>
                    <a:pt x="6835428" y="510496"/>
                    <a:pt x="6853033" y="506977"/>
                    <a:pt x="6867117" y="492903"/>
                  </a:cubicBezTo>
                  <a:cubicBezTo>
                    <a:pt x="6934016" y="482348"/>
                    <a:pt x="7000915" y="475311"/>
                    <a:pt x="7057251" y="454199"/>
                  </a:cubicBezTo>
                  <a:cubicBezTo>
                    <a:pt x="7067814" y="443644"/>
                    <a:pt x="7067814" y="468274"/>
                    <a:pt x="7067814" y="468274"/>
                  </a:cubicBezTo>
                  <a:cubicBezTo>
                    <a:pt x="7071335" y="464755"/>
                    <a:pt x="7081898" y="450681"/>
                    <a:pt x="7074856" y="447162"/>
                  </a:cubicBezTo>
                  <a:cubicBezTo>
                    <a:pt x="7085419" y="450681"/>
                    <a:pt x="7074856" y="457718"/>
                    <a:pt x="7081898" y="468274"/>
                  </a:cubicBezTo>
                  <a:cubicBezTo>
                    <a:pt x="7085419" y="468274"/>
                    <a:pt x="7099503" y="464755"/>
                    <a:pt x="7095982" y="471792"/>
                  </a:cubicBezTo>
                  <a:cubicBezTo>
                    <a:pt x="7106545" y="468274"/>
                    <a:pt x="7088940" y="464755"/>
                    <a:pt x="7103024" y="461237"/>
                  </a:cubicBezTo>
                  <a:cubicBezTo>
                    <a:pt x="7113587" y="457718"/>
                    <a:pt x="7134712" y="461237"/>
                    <a:pt x="7134712" y="440125"/>
                  </a:cubicBezTo>
                  <a:cubicBezTo>
                    <a:pt x="7148796" y="443644"/>
                    <a:pt x="7155838" y="440125"/>
                    <a:pt x="7155838" y="426051"/>
                  </a:cubicBezTo>
                  <a:cubicBezTo>
                    <a:pt x="7162880" y="429570"/>
                    <a:pt x="7166401" y="440125"/>
                    <a:pt x="7173443" y="440125"/>
                  </a:cubicBezTo>
                  <a:cubicBezTo>
                    <a:pt x="7191048" y="440125"/>
                    <a:pt x="7187527" y="419014"/>
                    <a:pt x="7187527" y="401422"/>
                  </a:cubicBezTo>
                  <a:cubicBezTo>
                    <a:pt x="7219216" y="390866"/>
                    <a:pt x="7250905" y="376792"/>
                    <a:pt x="7300199" y="380311"/>
                  </a:cubicBezTo>
                  <a:close/>
                  <a:moveTo>
                    <a:pt x="1660752" y="372997"/>
                  </a:moveTo>
                  <a:cubicBezTo>
                    <a:pt x="1670083" y="373827"/>
                    <a:pt x="1678087" y="377977"/>
                    <a:pt x="1672751" y="386275"/>
                  </a:cubicBezTo>
                  <a:cubicBezTo>
                    <a:pt x="1658525" y="379636"/>
                    <a:pt x="1662082" y="386275"/>
                    <a:pt x="1640743" y="379636"/>
                  </a:cubicBezTo>
                  <a:cubicBezTo>
                    <a:pt x="1640743" y="374657"/>
                    <a:pt x="1651412" y="372168"/>
                    <a:pt x="1660752" y="372997"/>
                  </a:cubicBezTo>
                  <a:close/>
                  <a:moveTo>
                    <a:pt x="2053284" y="372049"/>
                  </a:moveTo>
                  <a:cubicBezTo>
                    <a:pt x="2067509" y="372049"/>
                    <a:pt x="2074622" y="379162"/>
                    <a:pt x="2074622" y="393387"/>
                  </a:cubicBezTo>
                  <a:cubicBezTo>
                    <a:pt x="2067509" y="393387"/>
                    <a:pt x="2060396" y="393387"/>
                    <a:pt x="2053284" y="393387"/>
                  </a:cubicBezTo>
                  <a:cubicBezTo>
                    <a:pt x="2053284" y="386274"/>
                    <a:pt x="2053284" y="379162"/>
                    <a:pt x="2053284" y="372049"/>
                  </a:cubicBezTo>
                  <a:close/>
                  <a:moveTo>
                    <a:pt x="1983172" y="362136"/>
                  </a:moveTo>
                  <a:cubicBezTo>
                    <a:pt x="1994010" y="365585"/>
                    <a:pt x="1986786" y="372482"/>
                    <a:pt x="1983172" y="372482"/>
                  </a:cubicBezTo>
                  <a:cubicBezTo>
                    <a:pt x="1975946" y="379380"/>
                    <a:pt x="1972335" y="379380"/>
                    <a:pt x="1961495" y="379380"/>
                  </a:cubicBezTo>
                  <a:cubicBezTo>
                    <a:pt x="1957883" y="382828"/>
                    <a:pt x="1954271" y="386277"/>
                    <a:pt x="1954271" y="386277"/>
                  </a:cubicBezTo>
                  <a:cubicBezTo>
                    <a:pt x="1950657" y="386277"/>
                    <a:pt x="1943432" y="379380"/>
                    <a:pt x="1936207" y="379380"/>
                  </a:cubicBezTo>
                  <a:cubicBezTo>
                    <a:pt x="1936207" y="379380"/>
                    <a:pt x="1932594" y="386277"/>
                    <a:pt x="1928982" y="386277"/>
                  </a:cubicBezTo>
                  <a:cubicBezTo>
                    <a:pt x="1921757" y="386277"/>
                    <a:pt x="1921757" y="386277"/>
                    <a:pt x="1921757" y="379380"/>
                  </a:cubicBezTo>
                  <a:cubicBezTo>
                    <a:pt x="1918142" y="348341"/>
                    <a:pt x="1979559" y="382828"/>
                    <a:pt x="1983172" y="362136"/>
                  </a:cubicBezTo>
                  <a:close/>
                  <a:moveTo>
                    <a:pt x="1493304" y="350452"/>
                  </a:moveTo>
                  <a:cubicBezTo>
                    <a:pt x="1499307" y="350118"/>
                    <a:pt x="1513309" y="360788"/>
                    <a:pt x="1529313" y="355453"/>
                  </a:cubicBezTo>
                  <a:cubicBezTo>
                    <a:pt x="1536428" y="391017"/>
                    <a:pt x="1486636" y="373235"/>
                    <a:pt x="1472411" y="387461"/>
                  </a:cubicBezTo>
                  <a:cubicBezTo>
                    <a:pt x="1458185" y="387461"/>
                    <a:pt x="1465299" y="366122"/>
                    <a:pt x="1451072" y="369678"/>
                  </a:cubicBezTo>
                  <a:cubicBezTo>
                    <a:pt x="1454628" y="348340"/>
                    <a:pt x="1490193" y="373235"/>
                    <a:pt x="1490193" y="355453"/>
                  </a:cubicBezTo>
                  <a:cubicBezTo>
                    <a:pt x="1490193" y="351897"/>
                    <a:pt x="1491304" y="350563"/>
                    <a:pt x="1493304" y="350452"/>
                  </a:cubicBezTo>
                  <a:close/>
                  <a:moveTo>
                    <a:pt x="1405748" y="348691"/>
                  </a:moveTo>
                  <a:cubicBezTo>
                    <a:pt x="1408469" y="348204"/>
                    <a:pt x="1413137" y="349937"/>
                    <a:pt x="1420251" y="356001"/>
                  </a:cubicBezTo>
                  <a:cubicBezTo>
                    <a:pt x="1406914" y="371594"/>
                    <a:pt x="1397584" y="350153"/>
                    <a:pt x="1405748" y="348691"/>
                  </a:cubicBezTo>
                  <a:close/>
                  <a:moveTo>
                    <a:pt x="1536425" y="309353"/>
                  </a:moveTo>
                  <a:cubicBezTo>
                    <a:pt x="1543538" y="331482"/>
                    <a:pt x="1515086" y="327794"/>
                    <a:pt x="1497305" y="327794"/>
                  </a:cubicBezTo>
                  <a:cubicBezTo>
                    <a:pt x="1490191" y="331482"/>
                    <a:pt x="1490191" y="335170"/>
                    <a:pt x="1483078" y="335170"/>
                  </a:cubicBezTo>
                  <a:cubicBezTo>
                    <a:pt x="1472409" y="335170"/>
                    <a:pt x="1458182" y="327794"/>
                    <a:pt x="1458182" y="335170"/>
                  </a:cubicBezTo>
                  <a:cubicBezTo>
                    <a:pt x="1436845" y="338858"/>
                    <a:pt x="1468852" y="313041"/>
                    <a:pt x="1472409" y="316729"/>
                  </a:cubicBezTo>
                  <a:cubicBezTo>
                    <a:pt x="1483078" y="331482"/>
                    <a:pt x="1515086" y="305665"/>
                    <a:pt x="1536425" y="309353"/>
                  </a:cubicBezTo>
                  <a:close/>
                  <a:moveTo>
                    <a:pt x="1897419" y="309221"/>
                  </a:moveTo>
                  <a:cubicBezTo>
                    <a:pt x="1897419" y="316334"/>
                    <a:pt x="1886881" y="312778"/>
                    <a:pt x="1883368" y="316334"/>
                  </a:cubicBezTo>
                  <a:cubicBezTo>
                    <a:pt x="1883368" y="334117"/>
                    <a:pt x="1925518" y="305665"/>
                    <a:pt x="1914980" y="334117"/>
                  </a:cubicBezTo>
                  <a:cubicBezTo>
                    <a:pt x="1922005" y="337673"/>
                    <a:pt x="1929030" y="334117"/>
                    <a:pt x="1929030" y="327004"/>
                  </a:cubicBezTo>
                  <a:cubicBezTo>
                    <a:pt x="1946593" y="348342"/>
                    <a:pt x="1893906" y="351899"/>
                    <a:pt x="1890393" y="369681"/>
                  </a:cubicBezTo>
                  <a:cubicBezTo>
                    <a:pt x="1872832" y="355455"/>
                    <a:pt x="1876343" y="323447"/>
                    <a:pt x="1851757" y="323447"/>
                  </a:cubicBezTo>
                  <a:cubicBezTo>
                    <a:pt x="1858782" y="309221"/>
                    <a:pt x="1883368" y="316334"/>
                    <a:pt x="1897419" y="309221"/>
                  </a:cubicBezTo>
                  <a:close/>
                  <a:moveTo>
                    <a:pt x="7208531" y="278290"/>
                  </a:moveTo>
                  <a:cubicBezTo>
                    <a:pt x="7212005" y="288636"/>
                    <a:pt x="7239795" y="274841"/>
                    <a:pt x="7232847" y="295533"/>
                  </a:cubicBezTo>
                  <a:cubicBezTo>
                    <a:pt x="7239795" y="298981"/>
                    <a:pt x="7239795" y="281738"/>
                    <a:pt x="7239795" y="281738"/>
                  </a:cubicBezTo>
                  <a:cubicBezTo>
                    <a:pt x="7246742" y="281738"/>
                    <a:pt x="7246742" y="292084"/>
                    <a:pt x="7253689" y="295533"/>
                  </a:cubicBezTo>
                  <a:cubicBezTo>
                    <a:pt x="7253689" y="298981"/>
                    <a:pt x="7264111" y="292084"/>
                    <a:pt x="7264111" y="295533"/>
                  </a:cubicBezTo>
                  <a:cubicBezTo>
                    <a:pt x="7267584" y="295533"/>
                    <a:pt x="7264111" y="302430"/>
                    <a:pt x="7264111" y="302430"/>
                  </a:cubicBezTo>
                  <a:cubicBezTo>
                    <a:pt x="7274532" y="305879"/>
                    <a:pt x="7291900" y="295533"/>
                    <a:pt x="7291900" y="309327"/>
                  </a:cubicBezTo>
                  <a:cubicBezTo>
                    <a:pt x="7295374" y="333468"/>
                    <a:pt x="7260637" y="316225"/>
                    <a:pt x="7246742" y="323122"/>
                  </a:cubicBezTo>
                  <a:cubicBezTo>
                    <a:pt x="7239795" y="319673"/>
                    <a:pt x="7243268" y="333468"/>
                    <a:pt x="7239795" y="333468"/>
                  </a:cubicBezTo>
                  <a:cubicBezTo>
                    <a:pt x="7225900" y="340365"/>
                    <a:pt x="7187689" y="336916"/>
                    <a:pt x="7180742" y="333468"/>
                  </a:cubicBezTo>
                  <a:cubicBezTo>
                    <a:pt x="7173794" y="333468"/>
                    <a:pt x="7177268" y="343814"/>
                    <a:pt x="7173794" y="347262"/>
                  </a:cubicBezTo>
                  <a:cubicBezTo>
                    <a:pt x="7159900" y="336916"/>
                    <a:pt x="7163373" y="350711"/>
                    <a:pt x="7149479" y="340365"/>
                  </a:cubicBezTo>
                  <a:cubicBezTo>
                    <a:pt x="7152952" y="336916"/>
                    <a:pt x="7146005" y="323122"/>
                    <a:pt x="7149479" y="323122"/>
                  </a:cubicBezTo>
                  <a:cubicBezTo>
                    <a:pt x="7149479" y="319673"/>
                    <a:pt x="7159900" y="323122"/>
                    <a:pt x="7163373" y="323122"/>
                  </a:cubicBezTo>
                  <a:cubicBezTo>
                    <a:pt x="7166847" y="316225"/>
                    <a:pt x="7163373" y="305879"/>
                    <a:pt x="7166847" y="302430"/>
                  </a:cubicBezTo>
                  <a:cubicBezTo>
                    <a:pt x="7170321" y="298981"/>
                    <a:pt x="7180742" y="305879"/>
                    <a:pt x="7180742" y="302430"/>
                  </a:cubicBezTo>
                  <a:cubicBezTo>
                    <a:pt x="7187689" y="292084"/>
                    <a:pt x="7198110" y="288636"/>
                    <a:pt x="7208531" y="278290"/>
                  </a:cubicBezTo>
                  <a:close/>
                  <a:moveTo>
                    <a:pt x="1687040" y="277867"/>
                  </a:moveTo>
                  <a:cubicBezTo>
                    <a:pt x="1696235" y="278299"/>
                    <a:pt x="1705868" y="280028"/>
                    <a:pt x="1714622" y="281756"/>
                  </a:cubicBezTo>
                  <a:cubicBezTo>
                    <a:pt x="1721629" y="285214"/>
                    <a:pt x="1725129" y="285214"/>
                    <a:pt x="1725129" y="295587"/>
                  </a:cubicBezTo>
                  <a:cubicBezTo>
                    <a:pt x="1732135" y="302502"/>
                    <a:pt x="1753150" y="274841"/>
                    <a:pt x="1753150" y="295587"/>
                  </a:cubicBezTo>
                  <a:cubicBezTo>
                    <a:pt x="1753150" y="302502"/>
                    <a:pt x="1774166" y="305960"/>
                    <a:pt x="1770663" y="295587"/>
                  </a:cubicBezTo>
                  <a:cubicBezTo>
                    <a:pt x="1781173" y="302502"/>
                    <a:pt x="1784671" y="312875"/>
                    <a:pt x="1791678" y="323248"/>
                  </a:cubicBezTo>
                  <a:cubicBezTo>
                    <a:pt x="1798685" y="330163"/>
                    <a:pt x="1816193" y="337078"/>
                    <a:pt x="1809190" y="354366"/>
                  </a:cubicBezTo>
                  <a:cubicBezTo>
                    <a:pt x="1805688" y="350909"/>
                    <a:pt x="1795181" y="357824"/>
                    <a:pt x="1791678" y="354366"/>
                  </a:cubicBezTo>
                  <a:cubicBezTo>
                    <a:pt x="1788174" y="350909"/>
                    <a:pt x="1791678" y="343993"/>
                    <a:pt x="1791678" y="340536"/>
                  </a:cubicBezTo>
                  <a:cubicBezTo>
                    <a:pt x="1788174" y="340536"/>
                    <a:pt x="1774166" y="354366"/>
                    <a:pt x="1777668" y="333621"/>
                  </a:cubicBezTo>
                  <a:cubicBezTo>
                    <a:pt x="1739141" y="333621"/>
                    <a:pt x="1714622" y="333621"/>
                    <a:pt x="1693607" y="326705"/>
                  </a:cubicBezTo>
                  <a:cubicBezTo>
                    <a:pt x="1690104" y="312875"/>
                    <a:pt x="1704118" y="316333"/>
                    <a:pt x="1714622" y="316333"/>
                  </a:cubicBezTo>
                  <a:cubicBezTo>
                    <a:pt x="1711120" y="309417"/>
                    <a:pt x="1700614" y="309417"/>
                    <a:pt x="1700614" y="302502"/>
                  </a:cubicBezTo>
                  <a:cubicBezTo>
                    <a:pt x="1676095" y="295587"/>
                    <a:pt x="1665591" y="312875"/>
                    <a:pt x="1662086" y="281756"/>
                  </a:cubicBezTo>
                  <a:cubicBezTo>
                    <a:pt x="1669089" y="278299"/>
                    <a:pt x="1677847" y="277434"/>
                    <a:pt x="1687040" y="277867"/>
                  </a:cubicBezTo>
                  <a:close/>
                  <a:moveTo>
                    <a:pt x="4825142" y="243762"/>
                  </a:moveTo>
                  <a:cubicBezTo>
                    <a:pt x="4832146" y="243762"/>
                    <a:pt x="4832146" y="257729"/>
                    <a:pt x="4832146" y="264712"/>
                  </a:cubicBezTo>
                  <a:cubicBezTo>
                    <a:pt x="4856660" y="268204"/>
                    <a:pt x="4881174" y="229795"/>
                    <a:pt x="4884676" y="271696"/>
                  </a:cubicBezTo>
                  <a:cubicBezTo>
                    <a:pt x="4902186" y="271696"/>
                    <a:pt x="4905688" y="261221"/>
                    <a:pt x="4902186" y="243762"/>
                  </a:cubicBezTo>
                  <a:cubicBezTo>
                    <a:pt x="4919696" y="250745"/>
                    <a:pt x="4944210" y="247254"/>
                    <a:pt x="4968723" y="250745"/>
                  </a:cubicBezTo>
                  <a:cubicBezTo>
                    <a:pt x="4972225" y="250745"/>
                    <a:pt x="4975727" y="261221"/>
                    <a:pt x="4975727" y="250745"/>
                  </a:cubicBezTo>
                  <a:cubicBezTo>
                    <a:pt x="4986233" y="254237"/>
                    <a:pt x="4975727" y="282171"/>
                    <a:pt x="5000241" y="271696"/>
                  </a:cubicBezTo>
                  <a:cubicBezTo>
                    <a:pt x="5000241" y="275188"/>
                    <a:pt x="4993237" y="275188"/>
                    <a:pt x="4993237" y="282171"/>
                  </a:cubicBezTo>
                  <a:cubicBezTo>
                    <a:pt x="5003743" y="278679"/>
                    <a:pt x="5028257" y="292646"/>
                    <a:pt x="5028257" y="278679"/>
                  </a:cubicBezTo>
                  <a:cubicBezTo>
                    <a:pt x="5031759" y="282171"/>
                    <a:pt x="5038763" y="296138"/>
                    <a:pt x="5066779" y="289155"/>
                  </a:cubicBezTo>
                  <a:cubicBezTo>
                    <a:pt x="5056273" y="303122"/>
                    <a:pt x="5063277" y="299630"/>
                    <a:pt x="5073783" y="303122"/>
                  </a:cubicBezTo>
                  <a:cubicBezTo>
                    <a:pt x="5077285" y="303122"/>
                    <a:pt x="5073783" y="310105"/>
                    <a:pt x="5080787" y="310105"/>
                  </a:cubicBezTo>
                  <a:cubicBezTo>
                    <a:pt x="5087791" y="310105"/>
                    <a:pt x="5080787" y="317089"/>
                    <a:pt x="5087791" y="324072"/>
                  </a:cubicBezTo>
                  <a:cubicBezTo>
                    <a:pt x="5087791" y="324072"/>
                    <a:pt x="5098297" y="320580"/>
                    <a:pt x="5098297" y="324072"/>
                  </a:cubicBezTo>
                  <a:cubicBezTo>
                    <a:pt x="5101799" y="324072"/>
                    <a:pt x="5098297" y="334547"/>
                    <a:pt x="5098297" y="334547"/>
                  </a:cubicBezTo>
                  <a:cubicBezTo>
                    <a:pt x="5101799" y="338039"/>
                    <a:pt x="5112305" y="334547"/>
                    <a:pt x="5112305" y="334547"/>
                  </a:cubicBezTo>
                  <a:cubicBezTo>
                    <a:pt x="5115807" y="341531"/>
                    <a:pt x="5112305" y="352006"/>
                    <a:pt x="5119309" y="355498"/>
                  </a:cubicBezTo>
                  <a:cubicBezTo>
                    <a:pt x="5129815" y="355498"/>
                    <a:pt x="5136819" y="345023"/>
                    <a:pt x="5136819" y="355498"/>
                  </a:cubicBezTo>
                  <a:cubicBezTo>
                    <a:pt x="5147325" y="372957"/>
                    <a:pt x="5122811" y="362481"/>
                    <a:pt x="5119309" y="369465"/>
                  </a:cubicBezTo>
                  <a:cubicBezTo>
                    <a:pt x="5119309" y="369465"/>
                    <a:pt x="5119309" y="372957"/>
                    <a:pt x="5119309" y="372957"/>
                  </a:cubicBezTo>
                  <a:cubicBezTo>
                    <a:pt x="5101799" y="379940"/>
                    <a:pt x="5073783" y="369465"/>
                    <a:pt x="5052771" y="372957"/>
                  </a:cubicBezTo>
                  <a:cubicBezTo>
                    <a:pt x="5045767" y="355498"/>
                    <a:pt x="5052771" y="358990"/>
                    <a:pt x="5052771" y="334547"/>
                  </a:cubicBezTo>
                  <a:cubicBezTo>
                    <a:pt x="5045767" y="317089"/>
                    <a:pt x="5003743" y="317089"/>
                    <a:pt x="4989735" y="327564"/>
                  </a:cubicBezTo>
                  <a:cubicBezTo>
                    <a:pt x="4979229" y="327564"/>
                    <a:pt x="4986233" y="341531"/>
                    <a:pt x="4982731" y="348514"/>
                  </a:cubicBezTo>
                  <a:cubicBezTo>
                    <a:pt x="4979229" y="352006"/>
                    <a:pt x="4968723" y="345023"/>
                    <a:pt x="4968723" y="348514"/>
                  </a:cubicBezTo>
                  <a:cubicBezTo>
                    <a:pt x="4965221" y="355498"/>
                    <a:pt x="4968723" y="365973"/>
                    <a:pt x="4954716" y="362481"/>
                  </a:cubicBezTo>
                  <a:cubicBezTo>
                    <a:pt x="4954716" y="365973"/>
                    <a:pt x="4958217" y="369465"/>
                    <a:pt x="4961720" y="369465"/>
                  </a:cubicBezTo>
                  <a:cubicBezTo>
                    <a:pt x="4961720" y="376448"/>
                    <a:pt x="4951213" y="372957"/>
                    <a:pt x="4944210" y="372957"/>
                  </a:cubicBezTo>
                  <a:cubicBezTo>
                    <a:pt x="4933704" y="393907"/>
                    <a:pt x="4940708" y="390415"/>
                    <a:pt x="4944210" y="414858"/>
                  </a:cubicBezTo>
                  <a:cubicBezTo>
                    <a:pt x="4919696" y="418349"/>
                    <a:pt x="4860162" y="421841"/>
                    <a:pt x="4856660" y="386924"/>
                  </a:cubicBezTo>
                  <a:cubicBezTo>
                    <a:pt x="4870668" y="386924"/>
                    <a:pt x="4874170" y="383432"/>
                    <a:pt x="4877672" y="372957"/>
                  </a:cubicBezTo>
                  <a:cubicBezTo>
                    <a:pt x="4895182" y="372957"/>
                    <a:pt x="4891680" y="386924"/>
                    <a:pt x="4902186" y="372957"/>
                  </a:cubicBezTo>
                  <a:cubicBezTo>
                    <a:pt x="4898684" y="369465"/>
                    <a:pt x="4884676" y="365973"/>
                    <a:pt x="4895182" y="362481"/>
                  </a:cubicBezTo>
                  <a:cubicBezTo>
                    <a:pt x="4895182" y="348514"/>
                    <a:pt x="4884676" y="369465"/>
                    <a:pt x="4884676" y="369465"/>
                  </a:cubicBezTo>
                  <a:cubicBezTo>
                    <a:pt x="4874170" y="369465"/>
                    <a:pt x="4867166" y="355498"/>
                    <a:pt x="4849656" y="362481"/>
                  </a:cubicBezTo>
                  <a:cubicBezTo>
                    <a:pt x="4853158" y="348514"/>
                    <a:pt x="4863664" y="352006"/>
                    <a:pt x="4870668" y="348514"/>
                  </a:cubicBezTo>
                  <a:cubicBezTo>
                    <a:pt x="4884676" y="341531"/>
                    <a:pt x="4891680" y="324072"/>
                    <a:pt x="4909190" y="324072"/>
                  </a:cubicBezTo>
                  <a:cubicBezTo>
                    <a:pt x="4905688" y="317089"/>
                    <a:pt x="4895182" y="317089"/>
                    <a:pt x="4895182" y="303122"/>
                  </a:cubicBezTo>
                  <a:cubicBezTo>
                    <a:pt x="4884676" y="299630"/>
                    <a:pt x="4870668" y="320580"/>
                    <a:pt x="4863664" y="303122"/>
                  </a:cubicBezTo>
                  <a:cubicBezTo>
                    <a:pt x="4853158" y="313597"/>
                    <a:pt x="4846154" y="324072"/>
                    <a:pt x="4832146" y="327564"/>
                  </a:cubicBezTo>
                  <a:cubicBezTo>
                    <a:pt x="4811134" y="331056"/>
                    <a:pt x="4807632" y="317089"/>
                    <a:pt x="4786620" y="324072"/>
                  </a:cubicBezTo>
                  <a:cubicBezTo>
                    <a:pt x="4800628" y="310105"/>
                    <a:pt x="4800628" y="296138"/>
                    <a:pt x="4793624" y="278679"/>
                  </a:cubicBezTo>
                  <a:cubicBezTo>
                    <a:pt x="4783118" y="275188"/>
                    <a:pt x="4779616" y="278679"/>
                    <a:pt x="4779616" y="282171"/>
                  </a:cubicBezTo>
                  <a:cubicBezTo>
                    <a:pt x="4765610" y="285663"/>
                    <a:pt x="4776114" y="261221"/>
                    <a:pt x="4772613" y="250745"/>
                  </a:cubicBezTo>
                  <a:cubicBezTo>
                    <a:pt x="4779616" y="250745"/>
                    <a:pt x="4783118" y="250745"/>
                    <a:pt x="4786620" y="257729"/>
                  </a:cubicBezTo>
                  <a:cubicBezTo>
                    <a:pt x="4790122" y="243762"/>
                    <a:pt x="4821640" y="257729"/>
                    <a:pt x="4825142" y="243762"/>
                  </a:cubicBezTo>
                  <a:close/>
                  <a:moveTo>
                    <a:pt x="6951472" y="240141"/>
                  </a:moveTo>
                  <a:cubicBezTo>
                    <a:pt x="6962368" y="241866"/>
                    <a:pt x="6973700" y="247039"/>
                    <a:pt x="6982417" y="250487"/>
                  </a:cubicBezTo>
                  <a:cubicBezTo>
                    <a:pt x="6978930" y="260834"/>
                    <a:pt x="6971957" y="250487"/>
                    <a:pt x="6964983" y="250487"/>
                  </a:cubicBezTo>
                  <a:cubicBezTo>
                    <a:pt x="6958010" y="250487"/>
                    <a:pt x="6958010" y="257385"/>
                    <a:pt x="6958010" y="264282"/>
                  </a:cubicBezTo>
                  <a:cubicBezTo>
                    <a:pt x="6937090" y="267731"/>
                    <a:pt x="6944063" y="247039"/>
                    <a:pt x="6923143" y="250487"/>
                  </a:cubicBezTo>
                  <a:cubicBezTo>
                    <a:pt x="6930116" y="240141"/>
                    <a:pt x="6940576" y="238417"/>
                    <a:pt x="6951472" y="240141"/>
                  </a:cubicBezTo>
                  <a:close/>
                  <a:moveTo>
                    <a:pt x="1800674" y="229795"/>
                  </a:moveTo>
                  <a:cubicBezTo>
                    <a:pt x="1817920" y="233055"/>
                    <a:pt x="1835162" y="233055"/>
                    <a:pt x="1831711" y="255876"/>
                  </a:cubicBezTo>
                  <a:cubicBezTo>
                    <a:pt x="1821366" y="246096"/>
                    <a:pt x="1797227" y="249356"/>
                    <a:pt x="1800674" y="229795"/>
                  </a:cubicBezTo>
                  <a:close/>
                  <a:moveTo>
                    <a:pt x="7082433" y="228608"/>
                  </a:moveTo>
                  <a:cubicBezTo>
                    <a:pt x="7082433" y="232165"/>
                    <a:pt x="7082433" y="242834"/>
                    <a:pt x="7082433" y="242834"/>
                  </a:cubicBezTo>
                  <a:cubicBezTo>
                    <a:pt x="7093020" y="249947"/>
                    <a:pt x="7117721" y="235721"/>
                    <a:pt x="7121250" y="242834"/>
                  </a:cubicBezTo>
                  <a:cubicBezTo>
                    <a:pt x="7117721" y="264173"/>
                    <a:pt x="7096548" y="278398"/>
                    <a:pt x="7135365" y="278398"/>
                  </a:cubicBezTo>
                  <a:cubicBezTo>
                    <a:pt x="7138894" y="303293"/>
                    <a:pt x="7096548" y="299737"/>
                    <a:pt x="7068318" y="296180"/>
                  </a:cubicBezTo>
                  <a:cubicBezTo>
                    <a:pt x="7057732" y="296180"/>
                    <a:pt x="7061260" y="296180"/>
                    <a:pt x="7057732" y="289067"/>
                  </a:cubicBezTo>
                  <a:cubicBezTo>
                    <a:pt x="7043617" y="278398"/>
                    <a:pt x="7047145" y="299737"/>
                    <a:pt x="7029501" y="289067"/>
                  </a:cubicBezTo>
                  <a:cubicBezTo>
                    <a:pt x="7029501" y="289067"/>
                    <a:pt x="7033030" y="278398"/>
                    <a:pt x="7029501" y="278398"/>
                  </a:cubicBezTo>
                  <a:cubicBezTo>
                    <a:pt x="7025973" y="274842"/>
                    <a:pt x="7018915" y="285511"/>
                    <a:pt x="7011857" y="281955"/>
                  </a:cubicBezTo>
                  <a:cubicBezTo>
                    <a:pt x="7008329" y="281955"/>
                    <a:pt x="7018915" y="271285"/>
                    <a:pt x="7018915" y="271285"/>
                  </a:cubicBezTo>
                  <a:cubicBezTo>
                    <a:pt x="7011857" y="264173"/>
                    <a:pt x="6987156" y="278398"/>
                    <a:pt x="6990685" y="264173"/>
                  </a:cubicBezTo>
                  <a:cubicBezTo>
                    <a:pt x="6987156" y="249947"/>
                    <a:pt x="6997742" y="253503"/>
                    <a:pt x="7004800" y="249947"/>
                  </a:cubicBezTo>
                  <a:cubicBezTo>
                    <a:pt x="7011857" y="242834"/>
                    <a:pt x="7008329" y="239278"/>
                    <a:pt x="7022444" y="235721"/>
                  </a:cubicBezTo>
                  <a:cubicBezTo>
                    <a:pt x="7029501" y="235721"/>
                    <a:pt x="7057732" y="225052"/>
                    <a:pt x="7082433" y="228608"/>
                  </a:cubicBezTo>
                  <a:close/>
                  <a:moveTo>
                    <a:pt x="5036450" y="204602"/>
                  </a:moveTo>
                  <a:cubicBezTo>
                    <a:pt x="5043488" y="204602"/>
                    <a:pt x="5039969" y="211517"/>
                    <a:pt x="5036450" y="211517"/>
                  </a:cubicBezTo>
                  <a:cubicBezTo>
                    <a:pt x="5032930" y="225348"/>
                    <a:pt x="5064604" y="208059"/>
                    <a:pt x="5054047" y="228805"/>
                  </a:cubicBezTo>
                  <a:cubicBezTo>
                    <a:pt x="5068124" y="232263"/>
                    <a:pt x="5064604" y="218432"/>
                    <a:pt x="5075163" y="218432"/>
                  </a:cubicBezTo>
                  <a:cubicBezTo>
                    <a:pt x="5089240" y="232263"/>
                    <a:pt x="5103317" y="204602"/>
                    <a:pt x="5106837" y="228805"/>
                  </a:cubicBezTo>
                  <a:cubicBezTo>
                    <a:pt x="5124434" y="225348"/>
                    <a:pt x="5149069" y="221890"/>
                    <a:pt x="5166666" y="218432"/>
                  </a:cubicBezTo>
                  <a:cubicBezTo>
                    <a:pt x="5163146" y="235721"/>
                    <a:pt x="5198340" y="211517"/>
                    <a:pt x="5191301" y="228805"/>
                  </a:cubicBezTo>
                  <a:cubicBezTo>
                    <a:pt x="5201859" y="249551"/>
                    <a:pt x="5152588" y="242636"/>
                    <a:pt x="5180743" y="256466"/>
                  </a:cubicBezTo>
                  <a:cubicBezTo>
                    <a:pt x="5173704" y="270297"/>
                    <a:pt x="5138511" y="259924"/>
                    <a:pt x="5120914" y="263381"/>
                  </a:cubicBezTo>
                  <a:cubicBezTo>
                    <a:pt x="5106837" y="263381"/>
                    <a:pt x="5092759" y="270297"/>
                    <a:pt x="5082201" y="277212"/>
                  </a:cubicBezTo>
                  <a:cubicBezTo>
                    <a:pt x="5054047" y="263381"/>
                    <a:pt x="5029411" y="253009"/>
                    <a:pt x="5015334" y="228805"/>
                  </a:cubicBezTo>
                  <a:cubicBezTo>
                    <a:pt x="5004776" y="225348"/>
                    <a:pt x="4980140" y="239178"/>
                    <a:pt x="4983660" y="225348"/>
                  </a:cubicBezTo>
                  <a:cubicBezTo>
                    <a:pt x="4976621" y="194229"/>
                    <a:pt x="5032930" y="225348"/>
                    <a:pt x="5036450" y="204602"/>
                  </a:cubicBezTo>
                  <a:close/>
                  <a:moveTo>
                    <a:pt x="6032864" y="203712"/>
                  </a:moveTo>
                  <a:cubicBezTo>
                    <a:pt x="6057759" y="213986"/>
                    <a:pt x="6032864" y="210562"/>
                    <a:pt x="6032864" y="227685"/>
                  </a:cubicBezTo>
                  <a:cubicBezTo>
                    <a:pt x="6011526" y="227685"/>
                    <a:pt x="5983075" y="234535"/>
                    <a:pt x="5972406" y="224261"/>
                  </a:cubicBezTo>
                  <a:cubicBezTo>
                    <a:pt x="5983075" y="207137"/>
                    <a:pt x="6018639" y="217411"/>
                    <a:pt x="6032864" y="203712"/>
                  </a:cubicBezTo>
                  <a:close/>
                  <a:moveTo>
                    <a:pt x="5814739" y="180005"/>
                  </a:moveTo>
                  <a:cubicBezTo>
                    <a:pt x="5818296" y="193866"/>
                    <a:pt x="5804070" y="186935"/>
                    <a:pt x="5804070" y="197331"/>
                  </a:cubicBezTo>
                  <a:cubicBezTo>
                    <a:pt x="5804070" y="200796"/>
                    <a:pt x="5793401" y="214657"/>
                    <a:pt x="5782732" y="218123"/>
                  </a:cubicBezTo>
                  <a:cubicBezTo>
                    <a:pt x="5768507" y="225053"/>
                    <a:pt x="5772063" y="204262"/>
                    <a:pt x="5768507" y="204262"/>
                  </a:cubicBezTo>
                  <a:cubicBezTo>
                    <a:pt x="5768507" y="204262"/>
                    <a:pt x="5757838" y="211192"/>
                    <a:pt x="5750725" y="211192"/>
                  </a:cubicBezTo>
                  <a:cubicBezTo>
                    <a:pt x="5747168" y="211192"/>
                    <a:pt x="5743612" y="197331"/>
                    <a:pt x="5736499" y="197331"/>
                  </a:cubicBezTo>
                  <a:cubicBezTo>
                    <a:pt x="5732943" y="180005"/>
                    <a:pt x="5761394" y="197331"/>
                    <a:pt x="5768507" y="190401"/>
                  </a:cubicBezTo>
                  <a:cubicBezTo>
                    <a:pt x="5772063" y="190401"/>
                    <a:pt x="5768507" y="183470"/>
                    <a:pt x="5768507" y="183470"/>
                  </a:cubicBezTo>
                  <a:cubicBezTo>
                    <a:pt x="5786289" y="180005"/>
                    <a:pt x="5793401" y="183470"/>
                    <a:pt x="5814739" y="180005"/>
                  </a:cubicBezTo>
                  <a:close/>
                  <a:moveTo>
                    <a:pt x="6102803" y="179666"/>
                  </a:moveTo>
                  <a:cubicBezTo>
                    <a:pt x="6109915" y="189828"/>
                    <a:pt x="6145479" y="172892"/>
                    <a:pt x="6138366" y="196602"/>
                  </a:cubicBezTo>
                  <a:cubicBezTo>
                    <a:pt x="6120584" y="196602"/>
                    <a:pt x="6102803" y="196602"/>
                    <a:pt x="6085021" y="196602"/>
                  </a:cubicBezTo>
                  <a:cubicBezTo>
                    <a:pt x="6074352" y="176279"/>
                    <a:pt x="6106359" y="193215"/>
                    <a:pt x="6102803" y="179666"/>
                  </a:cubicBezTo>
                  <a:close/>
                  <a:moveTo>
                    <a:pt x="6209669" y="164324"/>
                  </a:moveTo>
                  <a:cubicBezTo>
                    <a:pt x="6212399" y="163623"/>
                    <a:pt x="6216111" y="163839"/>
                    <a:pt x="6221352" y="165563"/>
                  </a:cubicBezTo>
                  <a:cubicBezTo>
                    <a:pt x="6217858" y="169012"/>
                    <a:pt x="6214364" y="179358"/>
                    <a:pt x="6214364" y="189705"/>
                  </a:cubicBezTo>
                  <a:cubicBezTo>
                    <a:pt x="6200388" y="186256"/>
                    <a:pt x="6196894" y="196602"/>
                    <a:pt x="6189906" y="196602"/>
                  </a:cubicBezTo>
                  <a:cubicBezTo>
                    <a:pt x="6175930" y="189705"/>
                    <a:pt x="6154966" y="196602"/>
                    <a:pt x="6154966" y="179358"/>
                  </a:cubicBezTo>
                  <a:cubicBezTo>
                    <a:pt x="6175930" y="179358"/>
                    <a:pt x="6182918" y="162115"/>
                    <a:pt x="6196894" y="179358"/>
                  </a:cubicBezTo>
                  <a:cubicBezTo>
                    <a:pt x="6202135" y="176772"/>
                    <a:pt x="6201480" y="166426"/>
                    <a:pt x="6209669" y="164324"/>
                  </a:cubicBezTo>
                  <a:close/>
                  <a:moveTo>
                    <a:pt x="7043144" y="151552"/>
                  </a:moveTo>
                  <a:cubicBezTo>
                    <a:pt x="7036092" y="169334"/>
                    <a:pt x="7057248" y="158665"/>
                    <a:pt x="7064300" y="165777"/>
                  </a:cubicBezTo>
                  <a:cubicBezTo>
                    <a:pt x="7067826" y="169334"/>
                    <a:pt x="7050196" y="169334"/>
                    <a:pt x="7050196" y="172890"/>
                  </a:cubicBezTo>
                  <a:cubicBezTo>
                    <a:pt x="7046670" y="180003"/>
                    <a:pt x="7074878" y="176446"/>
                    <a:pt x="7067826" y="204897"/>
                  </a:cubicBezTo>
                  <a:cubicBezTo>
                    <a:pt x="7050196" y="208454"/>
                    <a:pt x="7018463" y="197785"/>
                    <a:pt x="7018463" y="219123"/>
                  </a:cubicBezTo>
                  <a:cubicBezTo>
                    <a:pt x="7004359" y="208454"/>
                    <a:pt x="6979677" y="222679"/>
                    <a:pt x="6951470" y="219123"/>
                  </a:cubicBezTo>
                  <a:cubicBezTo>
                    <a:pt x="6954996" y="208454"/>
                    <a:pt x="6944418" y="204897"/>
                    <a:pt x="6937366" y="204897"/>
                  </a:cubicBezTo>
                  <a:cubicBezTo>
                    <a:pt x="6951470" y="165777"/>
                    <a:pt x="6990255" y="151552"/>
                    <a:pt x="7043144" y="151552"/>
                  </a:cubicBezTo>
                  <a:close/>
                  <a:moveTo>
                    <a:pt x="5972403" y="151552"/>
                  </a:moveTo>
                  <a:cubicBezTo>
                    <a:pt x="5979516" y="151552"/>
                    <a:pt x="5979516" y="155001"/>
                    <a:pt x="5979516" y="158449"/>
                  </a:cubicBezTo>
                  <a:cubicBezTo>
                    <a:pt x="5986629" y="168796"/>
                    <a:pt x="6007967" y="168796"/>
                    <a:pt x="5993742" y="182591"/>
                  </a:cubicBezTo>
                  <a:cubicBezTo>
                    <a:pt x="5972403" y="189488"/>
                    <a:pt x="5983072" y="161898"/>
                    <a:pt x="5958178" y="172244"/>
                  </a:cubicBezTo>
                  <a:cubicBezTo>
                    <a:pt x="5936840" y="161898"/>
                    <a:pt x="5986629" y="172244"/>
                    <a:pt x="5972403" y="151552"/>
                  </a:cubicBezTo>
                  <a:close/>
                  <a:moveTo>
                    <a:pt x="1976141" y="151552"/>
                  </a:moveTo>
                  <a:cubicBezTo>
                    <a:pt x="1986637" y="162046"/>
                    <a:pt x="2004129" y="162046"/>
                    <a:pt x="2007628" y="179537"/>
                  </a:cubicBezTo>
                  <a:cubicBezTo>
                    <a:pt x="2021622" y="172540"/>
                    <a:pt x="2025121" y="183035"/>
                    <a:pt x="2028619" y="183035"/>
                  </a:cubicBezTo>
                  <a:cubicBezTo>
                    <a:pt x="2032118" y="186533"/>
                    <a:pt x="2039115" y="183035"/>
                    <a:pt x="2042613" y="183035"/>
                  </a:cubicBezTo>
                  <a:cubicBezTo>
                    <a:pt x="2042613" y="186533"/>
                    <a:pt x="2042613" y="197027"/>
                    <a:pt x="2049610" y="190031"/>
                  </a:cubicBezTo>
                  <a:cubicBezTo>
                    <a:pt x="2060106" y="179537"/>
                    <a:pt x="2056608" y="197027"/>
                    <a:pt x="2067103" y="204023"/>
                  </a:cubicBezTo>
                  <a:cubicBezTo>
                    <a:pt x="2070603" y="207521"/>
                    <a:pt x="2081098" y="200525"/>
                    <a:pt x="2088095" y="204023"/>
                  </a:cubicBezTo>
                  <a:cubicBezTo>
                    <a:pt x="2091594" y="207521"/>
                    <a:pt x="2102089" y="225012"/>
                    <a:pt x="2126579" y="218016"/>
                  </a:cubicBezTo>
                  <a:cubicBezTo>
                    <a:pt x="2126579" y="225012"/>
                    <a:pt x="2126579" y="228510"/>
                    <a:pt x="2126579" y="235506"/>
                  </a:cubicBezTo>
                  <a:cubicBezTo>
                    <a:pt x="2130078" y="239004"/>
                    <a:pt x="2140573" y="232008"/>
                    <a:pt x="2147570" y="235506"/>
                  </a:cubicBezTo>
                  <a:cubicBezTo>
                    <a:pt x="2147570" y="239004"/>
                    <a:pt x="2144072" y="249498"/>
                    <a:pt x="2147570" y="249498"/>
                  </a:cubicBezTo>
                  <a:cubicBezTo>
                    <a:pt x="2154567" y="256494"/>
                    <a:pt x="2172060" y="263491"/>
                    <a:pt x="2186054" y="277483"/>
                  </a:cubicBezTo>
                  <a:cubicBezTo>
                    <a:pt x="2186054" y="280981"/>
                    <a:pt x="2182556" y="294973"/>
                    <a:pt x="2179057" y="294973"/>
                  </a:cubicBezTo>
                  <a:cubicBezTo>
                    <a:pt x="2172060" y="298471"/>
                    <a:pt x="2165063" y="287977"/>
                    <a:pt x="2165063" y="287977"/>
                  </a:cubicBezTo>
                  <a:cubicBezTo>
                    <a:pt x="2154567" y="294973"/>
                    <a:pt x="2147570" y="305468"/>
                    <a:pt x="2133576" y="308966"/>
                  </a:cubicBezTo>
                  <a:cubicBezTo>
                    <a:pt x="2126579" y="308966"/>
                    <a:pt x="2126579" y="315962"/>
                    <a:pt x="2126579" y="322958"/>
                  </a:cubicBezTo>
                  <a:cubicBezTo>
                    <a:pt x="2116083" y="319460"/>
                    <a:pt x="2112585" y="326456"/>
                    <a:pt x="2112585" y="333452"/>
                  </a:cubicBezTo>
                  <a:cubicBezTo>
                    <a:pt x="2091594" y="336950"/>
                    <a:pt x="2088095" y="319460"/>
                    <a:pt x="2074101" y="333452"/>
                  </a:cubicBezTo>
                  <a:cubicBezTo>
                    <a:pt x="2067103" y="336950"/>
                    <a:pt x="2070603" y="340448"/>
                    <a:pt x="2074101" y="340448"/>
                  </a:cubicBezTo>
                  <a:cubicBezTo>
                    <a:pt x="2070603" y="364935"/>
                    <a:pt x="2049610" y="322958"/>
                    <a:pt x="2049610" y="347445"/>
                  </a:cubicBezTo>
                  <a:cubicBezTo>
                    <a:pt x="2042613" y="347445"/>
                    <a:pt x="2042613" y="340448"/>
                    <a:pt x="2042613" y="333452"/>
                  </a:cubicBezTo>
                  <a:cubicBezTo>
                    <a:pt x="2028619" y="347445"/>
                    <a:pt x="2021622" y="329954"/>
                    <a:pt x="2004129" y="333452"/>
                  </a:cubicBezTo>
                  <a:cubicBezTo>
                    <a:pt x="2004129" y="322958"/>
                    <a:pt x="1997132" y="322958"/>
                    <a:pt x="1990135" y="322958"/>
                  </a:cubicBezTo>
                  <a:cubicBezTo>
                    <a:pt x="1990135" y="312464"/>
                    <a:pt x="2007628" y="319460"/>
                    <a:pt x="2007628" y="308966"/>
                  </a:cubicBezTo>
                  <a:cubicBezTo>
                    <a:pt x="2011126" y="294973"/>
                    <a:pt x="1986637" y="305468"/>
                    <a:pt x="1976141" y="301970"/>
                  </a:cubicBezTo>
                  <a:cubicBezTo>
                    <a:pt x="1972643" y="284479"/>
                    <a:pt x="1986637" y="291475"/>
                    <a:pt x="1997132" y="287977"/>
                  </a:cubicBezTo>
                  <a:cubicBezTo>
                    <a:pt x="1997132" y="287977"/>
                    <a:pt x="2007628" y="277483"/>
                    <a:pt x="2007628" y="277483"/>
                  </a:cubicBezTo>
                  <a:cubicBezTo>
                    <a:pt x="2014625" y="273985"/>
                    <a:pt x="2018124" y="284479"/>
                    <a:pt x="2028619" y="280981"/>
                  </a:cubicBezTo>
                  <a:cubicBezTo>
                    <a:pt x="2028619" y="270487"/>
                    <a:pt x="2021622" y="270487"/>
                    <a:pt x="2021622" y="263491"/>
                  </a:cubicBezTo>
                  <a:cubicBezTo>
                    <a:pt x="2014625" y="266989"/>
                    <a:pt x="1976141" y="263491"/>
                    <a:pt x="1962147" y="277483"/>
                  </a:cubicBezTo>
                  <a:cubicBezTo>
                    <a:pt x="1951651" y="287977"/>
                    <a:pt x="1962147" y="273985"/>
                    <a:pt x="1944654" y="270487"/>
                  </a:cubicBezTo>
                  <a:cubicBezTo>
                    <a:pt x="1923663" y="263491"/>
                    <a:pt x="1909669" y="273985"/>
                    <a:pt x="1930660" y="256494"/>
                  </a:cubicBezTo>
                  <a:cubicBezTo>
                    <a:pt x="1930660" y="242502"/>
                    <a:pt x="1909669" y="252996"/>
                    <a:pt x="1906170" y="242502"/>
                  </a:cubicBezTo>
                  <a:cubicBezTo>
                    <a:pt x="1913167" y="228510"/>
                    <a:pt x="1927162" y="211019"/>
                    <a:pt x="1899173" y="225012"/>
                  </a:cubicBezTo>
                  <a:cubicBezTo>
                    <a:pt x="1899173" y="214517"/>
                    <a:pt x="1906170" y="211019"/>
                    <a:pt x="1916666" y="211019"/>
                  </a:cubicBezTo>
                  <a:cubicBezTo>
                    <a:pt x="1923663" y="207521"/>
                    <a:pt x="1923663" y="197027"/>
                    <a:pt x="1930660" y="197027"/>
                  </a:cubicBezTo>
                  <a:cubicBezTo>
                    <a:pt x="1941156" y="197027"/>
                    <a:pt x="1930660" y="183035"/>
                    <a:pt x="1937657" y="179537"/>
                  </a:cubicBezTo>
                  <a:cubicBezTo>
                    <a:pt x="1937657" y="176039"/>
                    <a:pt x="1948153" y="179537"/>
                    <a:pt x="1951651" y="179537"/>
                  </a:cubicBezTo>
                  <a:cubicBezTo>
                    <a:pt x="1958648" y="176039"/>
                    <a:pt x="1955150" y="165544"/>
                    <a:pt x="1962147" y="165544"/>
                  </a:cubicBezTo>
                  <a:cubicBezTo>
                    <a:pt x="1965645" y="158548"/>
                    <a:pt x="1976141" y="162046"/>
                    <a:pt x="1976141" y="151552"/>
                  </a:cubicBezTo>
                  <a:close/>
                  <a:moveTo>
                    <a:pt x="2564293" y="33715"/>
                  </a:moveTo>
                  <a:cubicBezTo>
                    <a:pt x="2566055" y="34155"/>
                    <a:pt x="2567817" y="35914"/>
                    <a:pt x="2567817" y="37672"/>
                  </a:cubicBezTo>
                  <a:cubicBezTo>
                    <a:pt x="2596014" y="44707"/>
                    <a:pt x="2641835" y="34155"/>
                    <a:pt x="2673556" y="37672"/>
                  </a:cubicBezTo>
                  <a:cubicBezTo>
                    <a:pt x="2673556" y="37672"/>
                    <a:pt x="2670031" y="51742"/>
                    <a:pt x="2673556" y="51742"/>
                  </a:cubicBezTo>
                  <a:cubicBezTo>
                    <a:pt x="2722901" y="51742"/>
                    <a:pt x="2726426" y="41190"/>
                    <a:pt x="2782820" y="44707"/>
                  </a:cubicBezTo>
                  <a:cubicBezTo>
                    <a:pt x="2772246" y="58777"/>
                    <a:pt x="2782820" y="55260"/>
                    <a:pt x="2782820" y="72847"/>
                  </a:cubicBezTo>
                  <a:cubicBezTo>
                    <a:pt x="2800443" y="72847"/>
                    <a:pt x="2818066" y="72847"/>
                    <a:pt x="2835689" y="72847"/>
                  </a:cubicBezTo>
                  <a:cubicBezTo>
                    <a:pt x="2835689" y="83400"/>
                    <a:pt x="2828640" y="86917"/>
                    <a:pt x="2828640" y="97470"/>
                  </a:cubicBezTo>
                  <a:cubicBezTo>
                    <a:pt x="2825115" y="100987"/>
                    <a:pt x="2814541" y="93952"/>
                    <a:pt x="2811017" y="97470"/>
                  </a:cubicBezTo>
                  <a:cubicBezTo>
                    <a:pt x="2807492" y="100987"/>
                    <a:pt x="2811017" y="111540"/>
                    <a:pt x="2811017" y="111540"/>
                  </a:cubicBezTo>
                  <a:cubicBezTo>
                    <a:pt x="2800443" y="115058"/>
                    <a:pt x="2786344" y="118575"/>
                    <a:pt x="2782820" y="111540"/>
                  </a:cubicBezTo>
                  <a:cubicBezTo>
                    <a:pt x="2775770" y="108023"/>
                    <a:pt x="2779295" y="122093"/>
                    <a:pt x="2775770" y="125610"/>
                  </a:cubicBezTo>
                  <a:cubicBezTo>
                    <a:pt x="2768721" y="129128"/>
                    <a:pt x="2751098" y="118575"/>
                    <a:pt x="2751098" y="132645"/>
                  </a:cubicBezTo>
                  <a:cubicBezTo>
                    <a:pt x="2729950" y="129128"/>
                    <a:pt x="2698229" y="122093"/>
                    <a:pt x="2684130" y="143198"/>
                  </a:cubicBezTo>
                  <a:cubicBezTo>
                    <a:pt x="2691179" y="160785"/>
                    <a:pt x="2719377" y="143198"/>
                    <a:pt x="2726426" y="136163"/>
                  </a:cubicBezTo>
                  <a:cubicBezTo>
                    <a:pt x="2733475" y="139680"/>
                    <a:pt x="2722901" y="146715"/>
                    <a:pt x="2726426" y="157268"/>
                  </a:cubicBezTo>
                  <a:cubicBezTo>
                    <a:pt x="2701753" y="157268"/>
                    <a:pt x="2687655" y="167820"/>
                    <a:pt x="2666507" y="171338"/>
                  </a:cubicBezTo>
                  <a:cubicBezTo>
                    <a:pt x="2655933" y="174856"/>
                    <a:pt x="2648884" y="181891"/>
                    <a:pt x="2645359" y="188926"/>
                  </a:cubicBezTo>
                  <a:cubicBezTo>
                    <a:pt x="2641835" y="192443"/>
                    <a:pt x="2631261" y="188926"/>
                    <a:pt x="2627736" y="188926"/>
                  </a:cubicBezTo>
                  <a:cubicBezTo>
                    <a:pt x="2620687" y="192443"/>
                    <a:pt x="2624212" y="199478"/>
                    <a:pt x="2620687" y="202996"/>
                  </a:cubicBezTo>
                  <a:cubicBezTo>
                    <a:pt x="2613638" y="206513"/>
                    <a:pt x="2599539" y="195961"/>
                    <a:pt x="2599539" y="210031"/>
                  </a:cubicBezTo>
                  <a:cubicBezTo>
                    <a:pt x="2599539" y="220583"/>
                    <a:pt x="2581916" y="213548"/>
                    <a:pt x="2581916" y="224101"/>
                  </a:cubicBezTo>
                  <a:cubicBezTo>
                    <a:pt x="2578392" y="238171"/>
                    <a:pt x="2560768" y="227618"/>
                    <a:pt x="2553719" y="234653"/>
                  </a:cubicBezTo>
                  <a:cubicBezTo>
                    <a:pt x="2546670" y="245206"/>
                    <a:pt x="2529047" y="241688"/>
                    <a:pt x="2514948" y="248724"/>
                  </a:cubicBezTo>
                  <a:cubicBezTo>
                    <a:pt x="2511424" y="248724"/>
                    <a:pt x="2514948" y="255759"/>
                    <a:pt x="2507899" y="255759"/>
                  </a:cubicBezTo>
                  <a:cubicBezTo>
                    <a:pt x="2490276" y="255759"/>
                    <a:pt x="2500850" y="262794"/>
                    <a:pt x="2493800" y="269829"/>
                  </a:cubicBezTo>
                  <a:cubicBezTo>
                    <a:pt x="2493800" y="269829"/>
                    <a:pt x="2490276" y="269829"/>
                    <a:pt x="2486751" y="269829"/>
                  </a:cubicBezTo>
                  <a:cubicBezTo>
                    <a:pt x="2483227" y="269829"/>
                    <a:pt x="2469125" y="280381"/>
                    <a:pt x="2447977" y="276864"/>
                  </a:cubicBezTo>
                  <a:cubicBezTo>
                    <a:pt x="2451502" y="283899"/>
                    <a:pt x="2476174" y="287416"/>
                    <a:pt x="2447977" y="287416"/>
                  </a:cubicBezTo>
                  <a:cubicBezTo>
                    <a:pt x="2451502" y="301486"/>
                    <a:pt x="2483227" y="290934"/>
                    <a:pt x="2476174" y="315557"/>
                  </a:cubicBezTo>
                  <a:cubicBezTo>
                    <a:pt x="2462075" y="301486"/>
                    <a:pt x="2462075" y="315557"/>
                    <a:pt x="2462075" y="333144"/>
                  </a:cubicBezTo>
                  <a:cubicBezTo>
                    <a:pt x="2447977" y="315557"/>
                    <a:pt x="2440927" y="340179"/>
                    <a:pt x="2430354" y="347214"/>
                  </a:cubicBezTo>
                  <a:cubicBezTo>
                    <a:pt x="2416254" y="354249"/>
                    <a:pt x="2398633" y="347214"/>
                    <a:pt x="2388058" y="361284"/>
                  </a:cubicBezTo>
                  <a:cubicBezTo>
                    <a:pt x="2384533" y="368319"/>
                    <a:pt x="2395108" y="364802"/>
                    <a:pt x="2395108" y="368319"/>
                  </a:cubicBezTo>
                  <a:cubicBezTo>
                    <a:pt x="2398633" y="371837"/>
                    <a:pt x="2373960" y="378872"/>
                    <a:pt x="2388058" y="378872"/>
                  </a:cubicBezTo>
                  <a:cubicBezTo>
                    <a:pt x="2381009" y="399977"/>
                    <a:pt x="2345763" y="385907"/>
                    <a:pt x="2338714" y="407012"/>
                  </a:cubicBezTo>
                  <a:cubicBezTo>
                    <a:pt x="2349288" y="417565"/>
                    <a:pt x="2366911" y="421082"/>
                    <a:pt x="2388058" y="421082"/>
                  </a:cubicBezTo>
                  <a:cubicBezTo>
                    <a:pt x="2395108" y="442187"/>
                    <a:pt x="2356336" y="424600"/>
                    <a:pt x="2356336" y="438670"/>
                  </a:cubicBezTo>
                  <a:cubicBezTo>
                    <a:pt x="2356336" y="449222"/>
                    <a:pt x="2349288" y="438670"/>
                    <a:pt x="2342238" y="438670"/>
                  </a:cubicBezTo>
                  <a:cubicBezTo>
                    <a:pt x="2328140" y="438670"/>
                    <a:pt x="2321091" y="459775"/>
                    <a:pt x="2303468" y="452740"/>
                  </a:cubicBezTo>
                  <a:cubicBezTo>
                    <a:pt x="2299942" y="445705"/>
                    <a:pt x="2289369" y="445705"/>
                    <a:pt x="2292893" y="431635"/>
                  </a:cubicBezTo>
                  <a:cubicBezTo>
                    <a:pt x="2257648" y="428117"/>
                    <a:pt x="2236499" y="438670"/>
                    <a:pt x="2204778" y="431635"/>
                  </a:cubicBezTo>
                  <a:cubicBezTo>
                    <a:pt x="2204778" y="431635"/>
                    <a:pt x="2197729" y="424600"/>
                    <a:pt x="2197729" y="424600"/>
                  </a:cubicBezTo>
                  <a:cubicBezTo>
                    <a:pt x="2187155" y="424600"/>
                    <a:pt x="2183630" y="438670"/>
                    <a:pt x="2173056" y="438670"/>
                  </a:cubicBezTo>
                  <a:cubicBezTo>
                    <a:pt x="2141335" y="442187"/>
                    <a:pt x="2116663" y="431635"/>
                    <a:pt x="2081416" y="424600"/>
                  </a:cubicBezTo>
                  <a:cubicBezTo>
                    <a:pt x="2091990" y="414047"/>
                    <a:pt x="2106088" y="407012"/>
                    <a:pt x="2127236" y="407012"/>
                  </a:cubicBezTo>
                  <a:cubicBezTo>
                    <a:pt x="2141335" y="403495"/>
                    <a:pt x="2127236" y="378872"/>
                    <a:pt x="2141335" y="371837"/>
                  </a:cubicBezTo>
                  <a:cubicBezTo>
                    <a:pt x="2158957" y="378872"/>
                    <a:pt x="2155434" y="364802"/>
                    <a:pt x="2173056" y="368319"/>
                  </a:cubicBezTo>
                  <a:cubicBezTo>
                    <a:pt x="2173056" y="389425"/>
                    <a:pt x="2197729" y="385907"/>
                    <a:pt x="2218876" y="385907"/>
                  </a:cubicBezTo>
                  <a:cubicBezTo>
                    <a:pt x="2232975" y="382389"/>
                    <a:pt x="2211828" y="375354"/>
                    <a:pt x="2225926" y="368319"/>
                  </a:cubicBezTo>
                  <a:cubicBezTo>
                    <a:pt x="2222400" y="350732"/>
                    <a:pt x="2187155" y="371837"/>
                    <a:pt x="2197729" y="340179"/>
                  </a:cubicBezTo>
                  <a:cubicBezTo>
                    <a:pt x="2173056" y="347214"/>
                    <a:pt x="2162482" y="357767"/>
                    <a:pt x="2134285" y="347214"/>
                  </a:cubicBezTo>
                  <a:cubicBezTo>
                    <a:pt x="2137810" y="333144"/>
                    <a:pt x="2151908" y="329627"/>
                    <a:pt x="2166006" y="326109"/>
                  </a:cubicBezTo>
                  <a:cubicBezTo>
                    <a:pt x="2173056" y="322592"/>
                    <a:pt x="2180105" y="315557"/>
                    <a:pt x="2187155" y="308521"/>
                  </a:cubicBezTo>
                  <a:cubicBezTo>
                    <a:pt x="2194204" y="308521"/>
                    <a:pt x="2197729" y="305004"/>
                    <a:pt x="2197729" y="301486"/>
                  </a:cubicBezTo>
                  <a:cubicBezTo>
                    <a:pt x="2215352" y="297969"/>
                    <a:pt x="2225926" y="301486"/>
                    <a:pt x="2232975" y="308521"/>
                  </a:cubicBezTo>
                  <a:cubicBezTo>
                    <a:pt x="2240024" y="305004"/>
                    <a:pt x="2247073" y="297969"/>
                    <a:pt x="2250598" y="287416"/>
                  </a:cubicBezTo>
                  <a:cubicBezTo>
                    <a:pt x="2254123" y="276864"/>
                    <a:pt x="2236499" y="287416"/>
                    <a:pt x="2232975" y="280381"/>
                  </a:cubicBezTo>
                  <a:cubicBezTo>
                    <a:pt x="2229451" y="280381"/>
                    <a:pt x="2225926" y="266311"/>
                    <a:pt x="2225926" y="262794"/>
                  </a:cubicBezTo>
                  <a:cubicBezTo>
                    <a:pt x="2222400" y="259276"/>
                    <a:pt x="2215352" y="255759"/>
                    <a:pt x="2218876" y="248724"/>
                  </a:cubicBezTo>
                  <a:cubicBezTo>
                    <a:pt x="2215352" y="252241"/>
                    <a:pt x="2208303" y="255759"/>
                    <a:pt x="2197729" y="255759"/>
                  </a:cubicBezTo>
                  <a:cubicBezTo>
                    <a:pt x="2201254" y="241688"/>
                    <a:pt x="2197729" y="234653"/>
                    <a:pt x="2187155" y="234653"/>
                  </a:cubicBezTo>
                  <a:cubicBezTo>
                    <a:pt x="2190679" y="224101"/>
                    <a:pt x="2197729" y="213548"/>
                    <a:pt x="2218876" y="217066"/>
                  </a:cubicBezTo>
                  <a:cubicBezTo>
                    <a:pt x="2236499" y="213548"/>
                    <a:pt x="2232975" y="238171"/>
                    <a:pt x="2257648" y="227618"/>
                  </a:cubicBezTo>
                  <a:cubicBezTo>
                    <a:pt x="2257648" y="238171"/>
                    <a:pt x="2261172" y="241688"/>
                    <a:pt x="2264697" y="241688"/>
                  </a:cubicBezTo>
                  <a:cubicBezTo>
                    <a:pt x="2285845" y="248724"/>
                    <a:pt x="2275270" y="220583"/>
                    <a:pt x="2285845" y="217066"/>
                  </a:cubicBezTo>
                  <a:cubicBezTo>
                    <a:pt x="2317566" y="210031"/>
                    <a:pt x="2345763" y="199478"/>
                    <a:pt x="2363386" y="178373"/>
                  </a:cubicBezTo>
                  <a:cubicBezTo>
                    <a:pt x="2363386" y="160785"/>
                    <a:pt x="2352812" y="185408"/>
                    <a:pt x="2338714" y="178373"/>
                  </a:cubicBezTo>
                  <a:cubicBezTo>
                    <a:pt x="2328140" y="185408"/>
                    <a:pt x="2310516" y="185408"/>
                    <a:pt x="2303468" y="195961"/>
                  </a:cubicBezTo>
                  <a:cubicBezTo>
                    <a:pt x="2285845" y="192443"/>
                    <a:pt x="2254123" y="199478"/>
                    <a:pt x="2225926" y="195961"/>
                  </a:cubicBezTo>
                  <a:cubicBezTo>
                    <a:pt x="2208303" y="195961"/>
                    <a:pt x="2201254" y="185408"/>
                    <a:pt x="2180105" y="195961"/>
                  </a:cubicBezTo>
                  <a:cubicBezTo>
                    <a:pt x="2173056" y="171338"/>
                    <a:pt x="2155434" y="199478"/>
                    <a:pt x="2148384" y="178373"/>
                  </a:cubicBezTo>
                  <a:cubicBezTo>
                    <a:pt x="2137810" y="188926"/>
                    <a:pt x="2120187" y="171338"/>
                    <a:pt x="2095515" y="178373"/>
                  </a:cubicBezTo>
                  <a:cubicBezTo>
                    <a:pt x="2099040" y="157268"/>
                    <a:pt x="2074367" y="167820"/>
                    <a:pt x="2067318" y="157268"/>
                  </a:cubicBezTo>
                  <a:cubicBezTo>
                    <a:pt x="2063792" y="139680"/>
                    <a:pt x="2081416" y="143198"/>
                    <a:pt x="2088464" y="136163"/>
                  </a:cubicBezTo>
                  <a:cubicBezTo>
                    <a:pt x="2088464" y="118575"/>
                    <a:pt x="2046170" y="146715"/>
                    <a:pt x="2053219" y="118575"/>
                  </a:cubicBezTo>
                  <a:cubicBezTo>
                    <a:pt x="2084941" y="108023"/>
                    <a:pt x="2134285" y="104505"/>
                    <a:pt x="2180105" y="97470"/>
                  </a:cubicBezTo>
                  <a:cubicBezTo>
                    <a:pt x="2187155" y="97470"/>
                    <a:pt x="2183630" y="90435"/>
                    <a:pt x="2187155" y="83400"/>
                  </a:cubicBezTo>
                  <a:cubicBezTo>
                    <a:pt x="2218876" y="90435"/>
                    <a:pt x="2247073" y="76365"/>
                    <a:pt x="2264697" y="83400"/>
                  </a:cubicBezTo>
                  <a:cubicBezTo>
                    <a:pt x="2271746" y="79882"/>
                    <a:pt x="2275270" y="72847"/>
                    <a:pt x="2278795" y="65812"/>
                  </a:cubicBezTo>
                  <a:cubicBezTo>
                    <a:pt x="2317566" y="62295"/>
                    <a:pt x="2352812" y="51742"/>
                    <a:pt x="2384533" y="58777"/>
                  </a:cubicBezTo>
                  <a:cubicBezTo>
                    <a:pt x="2388058" y="58777"/>
                    <a:pt x="2388058" y="51742"/>
                    <a:pt x="2388058" y="44707"/>
                  </a:cubicBezTo>
                  <a:cubicBezTo>
                    <a:pt x="2416254" y="48225"/>
                    <a:pt x="2451502" y="41190"/>
                    <a:pt x="2469125" y="51742"/>
                  </a:cubicBezTo>
                  <a:cubicBezTo>
                    <a:pt x="2472649" y="41190"/>
                    <a:pt x="2500850" y="51742"/>
                    <a:pt x="2500850" y="37672"/>
                  </a:cubicBezTo>
                  <a:cubicBezTo>
                    <a:pt x="2518473" y="44707"/>
                    <a:pt x="2543145" y="48225"/>
                    <a:pt x="2567817" y="44707"/>
                  </a:cubicBezTo>
                  <a:cubicBezTo>
                    <a:pt x="2567817" y="41190"/>
                    <a:pt x="2564293" y="41190"/>
                    <a:pt x="2560768" y="37672"/>
                  </a:cubicBezTo>
                  <a:cubicBezTo>
                    <a:pt x="2560768" y="34155"/>
                    <a:pt x="2562531" y="33275"/>
                    <a:pt x="2564293" y="33715"/>
                  </a:cubicBezTo>
                  <a:close/>
                  <a:moveTo>
                    <a:pt x="3510810" y="957"/>
                  </a:moveTo>
                  <a:cubicBezTo>
                    <a:pt x="3524890" y="957"/>
                    <a:pt x="3542491" y="11501"/>
                    <a:pt x="3570652" y="7986"/>
                  </a:cubicBezTo>
                  <a:cubicBezTo>
                    <a:pt x="3588253" y="4472"/>
                    <a:pt x="3630495" y="-2558"/>
                    <a:pt x="3669216" y="957"/>
                  </a:cubicBezTo>
                  <a:cubicBezTo>
                    <a:pt x="3679776" y="957"/>
                    <a:pt x="3679776" y="7986"/>
                    <a:pt x="3690337" y="7986"/>
                  </a:cubicBezTo>
                  <a:cubicBezTo>
                    <a:pt x="3725538" y="15016"/>
                    <a:pt x="3760739" y="957"/>
                    <a:pt x="3760739" y="36105"/>
                  </a:cubicBezTo>
                  <a:cubicBezTo>
                    <a:pt x="3778340" y="39620"/>
                    <a:pt x="3778340" y="25560"/>
                    <a:pt x="3792421" y="29075"/>
                  </a:cubicBezTo>
                  <a:cubicBezTo>
                    <a:pt x="3792421" y="50164"/>
                    <a:pt x="3817062" y="43134"/>
                    <a:pt x="3827622" y="53679"/>
                  </a:cubicBezTo>
                  <a:cubicBezTo>
                    <a:pt x="3845223" y="60708"/>
                    <a:pt x="3845223" y="46649"/>
                    <a:pt x="3859303" y="46649"/>
                  </a:cubicBezTo>
                  <a:cubicBezTo>
                    <a:pt x="3852263" y="71253"/>
                    <a:pt x="3883944" y="57194"/>
                    <a:pt x="3898025" y="60708"/>
                  </a:cubicBezTo>
                  <a:cubicBezTo>
                    <a:pt x="3887464" y="74767"/>
                    <a:pt x="3887464" y="64223"/>
                    <a:pt x="3890985" y="85312"/>
                  </a:cubicBezTo>
                  <a:cubicBezTo>
                    <a:pt x="3883944" y="78282"/>
                    <a:pt x="3876904" y="81797"/>
                    <a:pt x="3880424" y="92341"/>
                  </a:cubicBezTo>
                  <a:cubicBezTo>
                    <a:pt x="3810021" y="99371"/>
                    <a:pt x="3725538" y="102886"/>
                    <a:pt x="3676256" y="106401"/>
                  </a:cubicBezTo>
                  <a:cubicBezTo>
                    <a:pt x="3669216" y="106401"/>
                    <a:pt x="3669216" y="109915"/>
                    <a:pt x="3669216" y="113430"/>
                  </a:cubicBezTo>
                  <a:cubicBezTo>
                    <a:pt x="3662176" y="113430"/>
                    <a:pt x="3665696" y="106401"/>
                    <a:pt x="3669216" y="106401"/>
                  </a:cubicBezTo>
                  <a:cubicBezTo>
                    <a:pt x="3672736" y="102886"/>
                    <a:pt x="3658656" y="99371"/>
                    <a:pt x="3655135" y="99371"/>
                  </a:cubicBezTo>
                  <a:cubicBezTo>
                    <a:pt x="3655135" y="102886"/>
                    <a:pt x="3658656" y="113430"/>
                    <a:pt x="3655135" y="113430"/>
                  </a:cubicBezTo>
                  <a:cubicBezTo>
                    <a:pt x="3644575" y="116945"/>
                    <a:pt x="3630495" y="109915"/>
                    <a:pt x="3623454" y="120460"/>
                  </a:cubicBezTo>
                  <a:cubicBezTo>
                    <a:pt x="3623454" y="127489"/>
                    <a:pt x="3637535" y="123975"/>
                    <a:pt x="3637535" y="134519"/>
                  </a:cubicBezTo>
                  <a:cubicBezTo>
                    <a:pt x="3644575" y="138034"/>
                    <a:pt x="3655135" y="127489"/>
                    <a:pt x="3655135" y="127489"/>
                  </a:cubicBezTo>
                  <a:cubicBezTo>
                    <a:pt x="3665696" y="123975"/>
                    <a:pt x="3665696" y="134519"/>
                    <a:pt x="3676256" y="134519"/>
                  </a:cubicBezTo>
                  <a:cubicBezTo>
                    <a:pt x="3679776" y="131004"/>
                    <a:pt x="3683296" y="127489"/>
                    <a:pt x="3690337" y="127489"/>
                  </a:cubicBezTo>
                  <a:cubicBezTo>
                    <a:pt x="3693857" y="123975"/>
                    <a:pt x="3700897" y="127489"/>
                    <a:pt x="3707937" y="127489"/>
                  </a:cubicBezTo>
                  <a:cubicBezTo>
                    <a:pt x="3732578" y="120460"/>
                    <a:pt x="3760739" y="109915"/>
                    <a:pt x="3781860" y="120460"/>
                  </a:cubicBezTo>
                  <a:cubicBezTo>
                    <a:pt x="3774820" y="134519"/>
                    <a:pt x="3746659" y="123975"/>
                    <a:pt x="3739619" y="138034"/>
                  </a:cubicBezTo>
                  <a:cubicBezTo>
                    <a:pt x="3743139" y="152093"/>
                    <a:pt x="3753699" y="138034"/>
                    <a:pt x="3753699" y="138034"/>
                  </a:cubicBezTo>
                  <a:cubicBezTo>
                    <a:pt x="3767780" y="141549"/>
                    <a:pt x="3767780" y="148578"/>
                    <a:pt x="3785381" y="138034"/>
                  </a:cubicBezTo>
                  <a:cubicBezTo>
                    <a:pt x="3792421" y="138034"/>
                    <a:pt x="3795941" y="134519"/>
                    <a:pt x="3799461" y="134519"/>
                  </a:cubicBezTo>
                  <a:cubicBezTo>
                    <a:pt x="3802981" y="131004"/>
                    <a:pt x="3831142" y="120460"/>
                    <a:pt x="3834662" y="120460"/>
                  </a:cubicBezTo>
                  <a:cubicBezTo>
                    <a:pt x="3845223" y="138034"/>
                    <a:pt x="3827622" y="113430"/>
                    <a:pt x="3838182" y="113430"/>
                  </a:cubicBezTo>
                  <a:cubicBezTo>
                    <a:pt x="3841702" y="113430"/>
                    <a:pt x="3859303" y="113430"/>
                    <a:pt x="3859303" y="113430"/>
                  </a:cubicBezTo>
                  <a:cubicBezTo>
                    <a:pt x="3862823" y="109915"/>
                    <a:pt x="3873384" y="102886"/>
                    <a:pt x="3890985" y="106401"/>
                  </a:cubicBezTo>
                  <a:cubicBezTo>
                    <a:pt x="3890985" y="116945"/>
                    <a:pt x="3894505" y="123975"/>
                    <a:pt x="3883944" y="127489"/>
                  </a:cubicBezTo>
                  <a:cubicBezTo>
                    <a:pt x="3883944" y="131004"/>
                    <a:pt x="3876904" y="134519"/>
                    <a:pt x="3873384" y="138034"/>
                  </a:cubicBezTo>
                  <a:cubicBezTo>
                    <a:pt x="3866343" y="148578"/>
                    <a:pt x="3862823" y="162637"/>
                    <a:pt x="3845223" y="159123"/>
                  </a:cubicBezTo>
                  <a:cubicBezTo>
                    <a:pt x="3848743" y="180211"/>
                    <a:pt x="3859303" y="152093"/>
                    <a:pt x="3873384" y="159123"/>
                  </a:cubicBezTo>
                  <a:cubicBezTo>
                    <a:pt x="3880424" y="162637"/>
                    <a:pt x="3876904" y="148578"/>
                    <a:pt x="3880424" y="145063"/>
                  </a:cubicBezTo>
                  <a:cubicBezTo>
                    <a:pt x="3887464" y="141549"/>
                    <a:pt x="3912105" y="148578"/>
                    <a:pt x="3912105" y="134519"/>
                  </a:cubicBezTo>
                  <a:cubicBezTo>
                    <a:pt x="3926186" y="155608"/>
                    <a:pt x="3968427" y="123975"/>
                    <a:pt x="3978988" y="138034"/>
                  </a:cubicBezTo>
                  <a:cubicBezTo>
                    <a:pt x="3982508" y="134519"/>
                    <a:pt x="3989548" y="127489"/>
                    <a:pt x="3996589" y="120460"/>
                  </a:cubicBezTo>
                  <a:cubicBezTo>
                    <a:pt x="4017709" y="127489"/>
                    <a:pt x="4031790" y="113430"/>
                    <a:pt x="4049391" y="113430"/>
                  </a:cubicBezTo>
                  <a:cubicBezTo>
                    <a:pt x="4045870" y="113430"/>
                    <a:pt x="4052911" y="120460"/>
                    <a:pt x="4056431" y="120460"/>
                  </a:cubicBezTo>
                  <a:cubicBezTo>
                    <a:pt x="4059951" y="120460"/>
                    <a:pt x="4084592" y="116945"/>
                    <a:pt x="4088112" y="120460"/>
                  </a:cubicBezTo>
                  <a:cubicBezTo>
                    <a:pt x="4095152" y="127489"/>
                    <a:pt x="4091632" y="116945"/>
                    <a:pt x="4102193" y="120460"/>
                  </a:cubicBezTo>
                  <a:cubicBezTo>
                    <a:pt x="4112753" y="123975"/>
                    <a:pt x="4126834" y="134519"/>
                    <a:pt x="4140914" y="134519"/>
                  </a:cubicBezTo>
                  <a:cubicBezTo>
                    <a:pt x="4144434" y="145063"/>
                    <a:pt x="4133874" y="141549"/>
                    <a:pt x="4126834" y="145063"/>
                  </a:cubicBezTo>
                  <a:cubicBezTo>
                    <a:pt x="4123314" y="148578"/>
                    <a:pt x="4119793" y="155608"/>
                    <a:pt x="4116273" y="159123"/>
                  </a:cubicBezTo>
                  <a:cubicBezTo>
                    <a:pt x="4098672" y="166152"/>
                    <a:pt x="4070511" y="162637"/>
                    <a:pt x="4070511" y="183726"/>
                  </a:cubicBezTo>
                  <a:cubicBezTo>
                    <a:pt x="4052911" y="183726"/>
                    <a:pt x="4031790" y="183726"/>
                    <a:pt x="4024750" y="190756"/>
                  </a:cubicBezTo>
                  <a:cubicBezTo>
                    <a:pt x="4031790" y="201300"/>
                    <a:pt x="4045870" y="204815"/>
                    <a:pt x="4017709" y="204815"/>
                  </a:cubicBezTo>
                  <a:cubicBezTo>
                    <a:pt x="4017709" y="211845"/>
                    <a:pt x="4028270" y="211845"/>
                    <a:pt x="4035310" y="211845"/>
                  </a:cubicBezTo>
                  <a:cubicBezTo>
                    <a:pt x="4024750" y="229418"/>
                    <a:pt x="3993068" y="225904"/>
                    <a:pt x="3989548" y="250507"/>
                  </a:cubicBezTo>
                  <a:cubicBezTo>
                    <a:pt x="3978988" y="250507"/>
                    <a:pt x="3993068" y="239963"/>
                    <a:pt x="3989548" y="236448"/>
                  </a:cubicBezTo>
                  <a:cubicBezTo>
                    <a:pt x="3986028" y="236448"/>
                    <a:pt x="3968427" y="246992"/>
                    <a:pt x="3957867" y="250507"/>
                  </a:cubicBezTo>
                  <a:cubicBezTo>
                    <a:pt x="3957867" y="257537"/>
                    <a:pt x="3964907" y="254022"/>
                    <a:pt x="3971948" y="257537"/>
                  </a:cubicBezTo>
                  <a:cubicBezTo>
                    <a:pt x="3954347" y="271596"/>
                    <a:pt x="3964907" y="268081"/>
                    <a:pt x="3957867" y="289170"/>
                  </a:cubicBezTo>
                  <a:cubicBezTo>
                    <a:pt x="3957867" y="296200"/>
                    <a:pt x="3933226" y="299714"/>
                    <a:pt x="3929706" y="303229"/>
                  </a:cubicBezTo>
                  <a:cubicBezTo>
                    <a:pt x="3929706" y="306744"/>
                    <a:pt x="3933226" y="320803"/>
                    <a:pt x="3929706" y="324318"/>
                  </a:cubicBezTo>
                  <a:cubicBezTo>
                    <a:pt x="3926186" y="327833"/>
                    <a:pt x="3912105" y="324318"/>
                    <a:pt x="3905065" y="327833"/>
                  </a:cubicBezTo>
                  <a:cubicBezTo>
                    <a:pt x="3908585" y="338377"/>
                    <a:pt x="3915625" y="338377"/>
                    <a:pt x="3919146" y="348922"/>
                  </a:cubicBezTo>
                  <a:cubicBezTo>
                    <a:pt x="3922666" y="362981"/>
                    <a:pt x="3936746" y="355951"/>
                    <a:pt x="3943787" y="362981"/>
                  </a:cubicBezTo>
                  <a:cubicBezTo>
                    <a:pt x="3947307" y="362981"/>
                    <a:pt x="3943787" y="373525"/>
                    <a:pt x="3943787" y="373525"/>
                  </a:cubicBezTo>
                  <a:cubicBezTo>
                    <a:pt x="3950827" y="380555"/>
                    <a:pt x="3961387" y="377040"/>
                    <a:pt x="3964907" y="380555"/>
                  </a:cubicBezTo>
                  <a:cubicBezTo>
                    <a:pt x="3964907" y="394614"/>
                    <a:pt x="3971948" y="394614"/>
                    <a:pt x="3971948" y="408673"/>
                  </a:cubicBezTo>
                  <a:cubicBezTo>
                    <a:pt x="3950827" y="415703"/>
                    <a:pt x="3929706" y="408673"/>
                    <a:pt x="3905065" y="422732"/>
                  </a:cubicBezTo>
                  <a:cubicBezTo>
                    <a:pt x="3922666" y="436791"/>
                    <a:pt x="3936746" y="457880"/>
                    <a:pt x="3971948" y="454365"/>
                  </a:cubicBezTo>
                  <a:cubicBezTo>
                    <a:pt x="3968427" y="464910"/>
                    <a:pt x="3975468" y="464910"/>
                    <a:pt x="3982508" y="468425"/>
                  </a:cubicBezTo>
                  <a:cubicBezTo>
                    <a:pt x="3986028" y="482484"/>
                    <a:pt x="3971948" y="475454"/>
                    <a:pt x="3971948" y="485999"/>
                  </a:cubicBezTo>
                  <a:cubicBezTo>
                    <a:pt x="3971948" y="493028"/>
                    <a:pt x="3961387" y="500058"/>
                    <a:pt x="3950827" y="500058"/>
                  </a:cubicBezTo>
                  <a:cubicBezTo>
                    <a:pt x="3943787" y="524661"/>
                    <a:pt x="3975468" y="510602"/>
                    <a:pt x="3971948" y="531691"/>
                  </a:cubicBezTo>
                  <a:cubicBezTo>
                    <a:pt x="3957867" y="531691"/>
                    <a:pt x="3957867" y="538721"/>
                    <a:pt x="3964907" y="538721"/>
                  </a:cubicBezTo>
                  <a:cubicBezTo>
                    <a:pt x="3957867" y="559809"/>
                    <a:pt x="3943787" y="535206"/>
                    <a:pt x="3929706" y="538721"/>
                  </a:cubicBezTo>
                  <a:cubicBezTo>
                    <a:pt x="3919146" y="538721"/>
                    <a:pt x="3926186" y="559809"/>
                    <a:pt x="3912105" y="559809"/>
                  </a:cubicBezTo>
                  <a:cubicBezTo>
                    <a:pt x="3912105" y="570354"/>
                    <a:pt x="3915625" y="573868"/>
                    <a:pt x="3926186" y="577383"/>
                  </a:cubicBezTo>
                  <a:cubicBezTo>
                    <a:pt x="3922666" y="587928"/>
                    <a:pt x="3908585" y="580898"/>
                    <a:pt x="3898025" y="584413"/>
                  </a:cubicBezTo>
                  <a:cubicBezTo>
                    <a:pt x="3880424" y="587928"/>
                    <a:pt x="3862823" y="601987"/>
                    <a:pt x="3845223" y="605502"/>
                  </a:cubicBezTo>
                  <a:cubicBezTo>
                    <a:pt x="3845223" y="612531"/>
                    <a:pt x="3859303" y="609016"/>
                    <a:pt x="3866343" y="612531"/>
                  </a:cubicBezTo>
                  <a:cubicBezTo>
                    <a:pt x="3873384" y="616046"/>
                    <a:pt x="3876904" y="637135"/>
                    <a:pt x="3890985" y="630105"/>
                  </a:cubicBezTo>
                  <a:cubicBezTo>
                    <a:pt x="3898025" y="644164"/>
                    <a:pt x="3880424" y="644164"/>
                    <a:pt x="3880424" y="651194"/>
                  </a:cubicBezTo>
                  <a:cubicBezTo>
                    <a:pt x="3876904" y="658223"/>
                    <a:pt x="3887464" y="679312"/>
                    <a:pt x="3873384" y="682827"/>
                  </a:cubicBezTo>
                  <a:cubicBezTo>
                    <a:pt x="3880424" y="707431"/>
                    <a:pt x="3926186" y="700401"/>
                    <a:pt x="3929706" y="728519"/>
                  </a:cubicBezTo>
                  <a:cubicBezTo>
                    <a:pt x="3922666" y="728519"/>
                    <a:pt x="3905065" y="732034"/>
                    <a:pt x="3905065" y="721490"/>
                  </a:cubicBezTo>
                  <a:cubicBezTo>
                    <a:pt x="3898025" y="725005"/>
                    <a:pt x="3901545" y="728519"/>
                    <a:pt x="3905065" y="728519"/>
                  </a:cubicBezTo>
                  <a:cubicBezTo>
                    <a:pt x="3887464" y="749608"/>
                    <a:pt x="3876904" y="746093"/>
                    <a:pt x="3845223" y="742579"/>
                  </a:cubicBezTo>
                  <a:cubicBezTo>
                    <a:pt x="3855783" y="717975"/>
                    <a:pt x="3817062" y="739064"/>
                    <a:pt x="3827622" y="714460"/>
                  </a:cubicBezTo>
                  <a:cubicBezTo>
                    <a:pt x="3806501" y="710945"/>
                    <a:pt x="3806501" y="728519"/>
                    <a:pt x="3785381" y="721490"/>
                  </a:cubicBezTo>
                  <a:cubicBezTo>
                    <a:pt x="3795941" y="732034"/>
                    <a:pt x="3792421" y="735549"/>
                    <a:pt x="3781860" y="735549"/>
                  </a:cubicBezTo>
                  <a:cubicBezTo>
                    <a:pt x="3781860" y="746093"/>
                    <a:pt x="3820582" y="746093"/>
                    <a:pt x="3785381" y="749608"/>
                  </a:cubicBezTo>
                  <a:cubicBezTo>
                    <a:pt x="3792421" y="763667"/>
                    <a:pt x="3810021" y="753123"/>
                    <a:pt x="3820582" y="756638"/>
                  </a:cubicBezTo>
                  <a:cubicBezTo>
                    <a:pt x="3834662" y="756638"/>
                    <a:pt x="3852263" y="767182"/>
                    <a:pt x="3873384" y="760153"/>
                  </a:cubicBezTo>
                  <a:cubicBezTo>
                    <a:pt x="3859303" y="781241"/>
                    <a:pt x="3841702" y="798815"/>
                    <a:pt x="3827622" y="812875"/>
                  </a:cubicBezTo>
                  <a:cubicBezTo>
                    <a:pt x="3810021" y="809360"/>
                    <a:pt x="3799461" y="816389"/>
                    <a:pt x="3785381" y="819904"/>
                  </a:cubicBezTo>
                  <a:cubicBezTo>
                    <a:pt x="3785381" y="819904"/>
                    <a:pt x="3774820" y="819904"/>
                    <a:pt x="3774820" y="819904"/>
                  </a:cubicBezTo>
                  <a:cubicBezTo>
                    <a:pt x="3767780" y="826934"/>
                    <a:pt x="3771300" y="819904"/>
                    <a:pt x="3760739" y="819904"/>
                  </a:cubicBezTo>
                  <a:cubicBezTo>
                    <a:pt x="3743139" y="819904"/>
                    <a:pt x="3725538" y="833963"/>
                    <a:pt x="3700897" y="833963"/>
                  </a:cubicBezTo>
                  <a:cubicBezTo>
                    <a:pt x="3690337" y="833963"/>
                    <a:pt x="3700897" y="840993"/>
                    <a:pt x="3700897" y="840993"/>
                  </a:cubicBezTo>
                  <a:cubicBezTo>
                    <a:pt x="3693857" y="855052"/>
                    <a:pt x="3690337" y="844508"/>
                    <a:pt x="3669216" y="848022"/>
                  </a:cubicBezTo>
                  <a:cubicBezTo>
                    <a:pt x="3669216" y="851537"/>
                    <a:pt x="3676256" y="851537"/>
                    <a:pt x="3683296" y="855052"/>
                  </a:cubicBezTo>
                  <a:cubicBezTo>
                    <a:pt x="3683296" y="862082"/>
                    <a:pt x="3634015" y="869111"/>
                    <a:pt x="3641055" y="848022"/>
                  </a:cubicBezTo>
                  <a:cubicBezTo>
                    <a:pt x="3637535" y="851537"/>
                    <a:pt x="3619934" y="848022"/>
                    <a:pt x="3616414" y="855052"/>
                  </a:cubicBezTo>
                  <a:cubicBezTo>
                    <a:pt x="3612894" y="858567"/>
                    <a:pt x="3619934" y="872626"/>
                    <a:pt x="3616414" y="879656"/>
                  </a:cubicBezTo>
                  <a:cubicBezTo>
                    <a:pt x="3616414" y="879656"/>
                    <a:pt x="3598813" y="872626"/>
                    <a:pt x="3595293" y="879656"/>
                  </a:cubicBezTo>
                  <a:cubicBezTo>
                    <a:pt x="3595293" y="883170"/>
                    <a:pt x="3605854" y="890200"/>
                    <a:pt x="3602333" y="900744"/>
                  </a:cubicBezTo>
                  <a:cubicBezTo>
                    <a:pt x="3595293" y="907774"/>
                    <a:pt x="3591773" y="900744"/>
                    <a:pt x="3584733" y="900744"/>
                  </a:cubicBezTo>
                  <a:cubicBezTo>
                    <a:pt x="3584733" y="904259"/>
                    <a:pt x="3584733" y="911289"/>
                    <a:pt x="3584733" y="918318"/>
                  </a:cubicBezTo>
                  <a:cubicBezTo>
                    <a:pt x="3581213" y="918318"/>
                    <a:pt x="3574172" y="918318"/>
                    <a:pt x="3570652" y="918318"/>
                  </a:cubicBezTo>
                  <a:cubicBezTo>
                    <a:pt x="3563612" y="921833"/>
                    <a:pt x="3570652" y="928863"/>
                    <a:pt x="3563612" y="932378"/>
                  </a:cubicBezTo>
                  <a:cubicBezTo>
                    <a:pt x="3553052" y="935892"/>
                    <a:pt x="3524890" y="928863"/>
                    <a:pt x="3531931" y="949952"/>
                  </a:cubicBezTo>
                  <a:cubicBezTo>
                    <a:pt x="3503769" y="956981"/>
                    <a:pt x="3472088" y="960496"/>
                    <a:pt x="3440407" y="956981"/>
                  </a:cubicBezTo>
                  <a:cubicBezTo>
                    <a:pt x="3426327" y="967525"/>
                    <a:pt x="3419286" y="999159"/>
                    <a:pt x="3401686" y="985099"/>
                  </a:cubicBezTo>
                  <a:cubicBezTo>
                    <a:pt x="3401686" y="988614"/>
                    <a:pt x="3408726" y="995644"/>
                    <a:pt x="3405206" y="1002673"/>
                  </a:cubicBezTo>
                  <a:cubicBezTo>
                    <a:pt x="3405206" y="1006188"/>
                    <a:pt x="3394645" y="1002673"/>
                    <a:pt x="3394645" y="1002673"/>
                  </a:cubicBezTo>
                  <a:cubicBezTo>
                    <a:pt x="3391125" y="1006188"/>
                    <a:pt x="3401686" y="1013218"/>
                    <a:pt x="3401686" y="1016733"/>
                  </a:cubicBezTo>
                  <a:cubicBezTo>
                    <a:pt x="3401686" y="1016733"/>
                    <a:pt x="3394645" y="1020247"/>
                    <a:pt x="3394645" y="1023762"/>
                  </a:cubicBezTo>
                  <a:cubicBezTo>
                    <a:pt x="3394645" y="1030792"/>
                    <a:pt x="3373525" y="1044851"/>
                    <a:pt x="3387605" y="1048366"/>
                  </a:cubicBezTo>
                  <a:cubicBezTo>
                    <a:pt x="3387605" y="1058910"/>
                    <a:pt x="3377044" y="1051881"/>
                    <a:pt x="3373525" y="1055395"/>
                  </a:cubicBezTo>
                  <a:cubicBezTo>
                    <a:pt x="3370005" y="1058910"/>
                    <a:pt x="3362964" y="1065940"/>
                    <a:pt x="3359444" y="1069455"/>
                  </a:cubicBezTo>
                  <a:cubicBezTo>
                    <a:pt x="3359444" y="1072969"/>
                    <a:pt x="3362964" y="1079999"/>
                    <a:pt x="3359444" y="1083514"/>
                  </a:cubicBezTo>
                  <a:cubicBezTo>
                    <a:pt x="3352404" y="1090543"/>
                    <a:pt x="3359444" y="1097573"/>
                    <a:pt x="3352404" y="1108117"/>
                  </a:cubicBezTo>
                  <a:cubicBezTo>
                    <a:pt x="3352404" y="1111632"/>
                    <a:pt x="3341843" y="1108117"/>
                    <a:pt x="3341843" y="1108117"/>
                  </a:cubicBezTo>
                  <a:cubicBezTo>
                    <a:pt x="3341843" y="1111632"/>
                    <a:pt x="3345363" y="1118662"/>
                    <a:pt x="3348884" y="1122177"/>
                  </a:cubicBezTo>
                  <a:cubicBezTo>
                    <a:pt x="3348884" y="1132721"/>
                    <a:pt x="3341843" y="1132721"/>
                    <a:pt x="3341843" y="1143265"/>
                  </a:cubicBezTo>
                  <a:cubicBezTo>
                    <a:pt x="3341843" y="1146780"/>
                    <a:pt x="3345363" y="1157325"/>
                    <a:pt x="3348884" y="1153810"/>
                  </a:cubicBezTo>
                  <a:cubicBezTo>
                    <a:pt x="3338323" y="1178413"/>
                    <a:pt x="3327763" y="1185443"/>
                    <a:pt x="3306642" y="1199502"/>
                  </a:cubicBezTo>
                  <a:cubicBezTo>
                    <a:pt x="3285521" y="1199502"/>
                    <a:pt x="3274961" y="1185443"/>
                    <a:pt x="3260880" y="1174898"/>
                  </a:cubicBezTo>
                  <a:cubicBezTo>
                    <a:pt x="3243280" y="1199502"/>
                    <a:pt x="3204558" y="1160839"/>
                    <a:pt x="3208078" y="1160839"/>
                  </a:cubicBezTo>
                  <a:cubicBezTo>
                    <a:pt x="3204558" y="1160839"/>
                    <a:pt x="3201038" y="1174898"/>
                    <a:pt x="3204558" y="1174898"/>
                  </a:cubicBezTo>
                  <a:cubicBezTo>
                    <a:pt x="3193998" y="1171384"/>
                    <a:pt x="3193998" y="1160839"/>
                    <a:pt x="3190477" y="1153810"/>
                  </a:cubicBezTo>
                  <a:cubicBezTo>
                    <a:pt x="3183437" y="1146780"/>
                    <a:pt x="3165836" y="1146780"/>
                    <a:pt x="3169357" y="1129206"/>
                  </a:cubicBezTo>
                  <a:cubicBezTo>
                    <a:pt x="3162316" y="1118662"/>
                    <a:pt x="3151756" y="1115147"/>
                    <a:pt x="3144716" y="1108117"/>
                  </a:cubicBezTo>
                  <a:cubicBezTo>
                    <a:pt x="3144716" y="1101088"/>
                    <a:pt x="3151756" y="1104603"/>
                    <a:pt x="3158796" y="1101088"/>
                  </a:cubicBezTo>
                  <a:cubicBezTo>
                    <a:pt x="3155276" y="1087029"/>
                    <a:pt x="3141196" y="1094058"/>
                    <a:pt x="3130635" y="1083514"/>
                  </a:cubicBezTo>
                  <a:cubicBezTo>
                    <a:pt x="3127115" y="1076484"/>
                    <a:pt x="3127115" y="1065940"/>
                    <a:pt x="3116555" y="1062425"/>
                  </a:cubicBezTo>
                  <a:cubicBezTo>
                    <a:pt x="3105994" y="1076484"/>
                    <a:pt x="3116555" y="1051881"/>
                    <a:pt x="3116555" y="1055395"/>
                  </a:cubicBezTo>
                  <a:cubicBezTo>
                    <a:pt x="3116555" y="1048366"/>
                    <a:pt x="3109514" y="1055395"/>
                    <a:pt x="3105994" y="1048366"/>
                  </a:cubicBezTo>
                  <a:cubicBezTo>
                    <a:pt x="3098954" y="1041336"/>
                    <a:pt x="3109514" y="1030792"/>
                    <a:pt x="3098954" y="1030792"/>
                  </a:cubicBezTo>
                  <a:cubicBezTo>
                    <a:pt x="3084873" y="1030792"/>
                    <a:pt x="3095434" y="1002673"/>
                    <a:pt x="3084873" y="1016733"/>
                  </a:cubicBezTo>
                  <a:cubicBezTo>
                    <a:pt x="3077833" y="1013218"/>
                    <a:pt x="3077833" y="1002673"/>
                    <a:pt x="3063753" y="1002673"/>
                  </a:cubicBezTo>
                  <a:cubicBezTo>
                    <a:pt x="3067273" y="995644"/>
                    <a:pt x="3077833" y="992129"/>
                    <a:pt x="3077833" y="985099"/>
                  </a:cubicBezTo>
                  <a:cubicBezTo>
                    <a:pt x="3077833" y="974555"/>
                    <a:pt x="3063753" y="978070"/>
                    <a:pt x="3053192" y="978070"/>
                  </a:cubicBezTo>
                  <a:cubicBezTo>
                    <a:pt x="3046152" y="953466"/>
                    <a:pt x="3049672" y="942922"/>
                    <a:pt x="3060232" y="918318"/>
                  </a:cubicBezTo>
                  <a:cubicBezTo>
                    <a:pt x="3042632" y="907774"/>
                    <a:pt x="3070793" y="897230"/>
                    <a:pt x="3046152" y="900744"/>
                  </a:cubicBezTo>
                  <a:cubicBezTo>
                    <a:pt x="3042632" y="890200"/>
                    <a:pt x="3056712" y="897230"/>
                    <a:pt x="3060232" y="893715"/>
                  </a:cubicBezTo>
                  <a:cubicBezTo>
                    <a:pt x="3060232" y="890200"/>
                    <a:pt x="3056712" y="879656"/>
                    <a:pt x="3060232" y="879656"/>
                  </a:cubicBezTo>
                  <a:cubicBezTo>
                    <a:pt x="3063753" y="879656"/>
                    <a:pt x="3067273" y="886685"/>
                    <a:pt x="3070793" y="886685"/>
                  </a:cubicBezTo>
                  <a:cubicBezTo>
                    <a:pt x="3070793" y="872626"/>
                    <a:pt x="3070793" y="858567"/>
                    <a:pt x="3070793" y="848022"/>
                  </a:cubicBezTo>
                  <a:cubicBezTo>
                    <a:pt x="3081353" y="848022"/>
                    <a:pt x="3088394" y="840993"/>
                    <a:pt x="3091914" y="833963"/>
                  </a:cubicBezTo>
                  <a:cubicBezTo>
                    <a:pt x="3098954" y="833963"/>
                    <a:pt x="3095434" y="840993"/>
                    <a:pt x="3098954" y="848022"/>
                  </a:cubicBezTo>
                  <a:cubicBezTo>
                    <a:pt x="3105994" y="840993"/>
                    <a:pt x="3105994" y="830449"/>
                    <a:pt x="3116555" y="833963"/>
                  </a:cubicBezTo>
                  <a:cubicBezTo>
                    <a:pt x="3123595" y="826934"/>
                    <a:pt x="3109514" y="823419"/>
                    <a:pt x="3109514" y="819904"/>
                  </a:cubicBezTo>
                  <a:cubicBezTo>
                    <a:pt x="3113034" y="812875"/>
                    <a:pt x="3130635" y="812875"/>
                    <a:pt x="3130635" y="805845"/>
                  </a:cubicBezTo>
                  <a:cubicBezTo>
                    <a:pt x="3134155" y="795301"/>
                    <a:pt x="3109514" y="791786"/>
                    <a:pt x="3123595" y="774212"/>
                  </a:cubicBezTo>
                  <a:cubicBezTo>
                    <a:pt x="3095434" y="791786"/>
                    <a:pt x="3137675" y="760153"/>
                    <a:pt x="3091914" y="767182"/>
                  </a:cubicBezTo>
                  <a:cubicBezTo>
                    <a:pt x="3088394" y="746093"/>
                    <a:pt x="3109514" y="749608"/>
                    <a:pt x="3130635" y="749608"/>
                  </a:cubicBezTo>
                  <a:cubicBezTo>
                    <a:pt x="3130635" y="742579"/>
                    <a:pt x="3116555" y="742579"/>
                    <a:pt x="3116555" y="735549"/>
                  </a:cubicBezTo>
                  <a:cubicBezTo>
                    <a:pt x="3120075" y="728519"/>
                    <a:pt x="3109514" y="732034"/>
                    <a:pt x="3105994" y="728519"/>
                  </a:cubicBezTo>
                  <a:cubicBezTo>
                    <a:pt x="3102474" y="728519"/>
                    <a:pt x="3105994" y="717975"/>
                    <a:pt x="3105994" y="714460"/>
                  </a:cubicBezTo>
                  <a:cubicBezTo>
                    <a:pt x="3102474" y="714460"/>
                    <a:pt x="3088394" y="703916"/>
                    <a:pt x="3084873" y="703916"/>
                  </a:cubicBezTo>
                  <a:cubicBezTo>
                    <a:pt x="3081353" y="703916"/>
                    <a:pt x="3074313" y="686342"/>
                    <a:pt x="3063753" y="675797"/>
                  </a:cubicBezTo>
                  <a:cubicBezTo>
                    <a:pt x="3056712" y="686342"/>
                    <a:pt x="3053192" y="696886"/>
                    <a:pt x="3046152" y="675797"/>
                  </a:cubicBezTo>
                  <a:cubicBezTo>
                    <a:pt x="3039112" y="679312"/>
                    <a:pt x="3039112" y="689857"/>
                    <a:pt x="3039112" y="696886"/>
                  </a:cubicBezTo>
                  <a:cubicBezTo>
                    <a:pt x="3028551" y="696886"/>
                    <a:pt x="3017991" y="696886"/>
                    <a:pt x="3007430" y="696886"/>
                  </a:cubicBezTo>
                  <a:cubicBezTo>
                    <a:pt x="2986310" y="668768"/>
                    <a:pt x="3000390" y="647679"/>
                    <a:pt x="3007430" y="616046"/>
                  </a:cubicBezTo>
                  <a:cubicBezTo>
                    <a:pt x="3003910" y="612531"/>
                    <a:pt x="3000390" y="605502"/>
                    <a:pt x="3000390" y="598472"/>
                  </a:cubicBezTo>
                  <a:cubicBezTo>
                    <a:pt x="2993350" y="598472"/>
                    <a:pt x="2993350" y="605502"/>
                    <a:pt x="2993350" y="612531"/>
                  </a:cubicBezTo>
                  <a:cubicBezTo>
                    <a:pt x="2975749" y="612531"/>
                    <a:pt x="3000390" y="573868"/>
                    <a:pt x="2972229" y="584413"/>
                  </a:cubicBezTo>
                  <a:cubicBezTo>
                    <a:pt x="2982789" y="573868"/>
                    <a:pt x="2982789" y="566839"/>
                    <a:pt x="2972229" y="559809"/>
                  </a:cubicBezTo>
                  <a:cubicBezTo>
                    <a:pt x="2972229" y="549265"/>
                    <a:pt x="2961669" y="552780"/>
                    <a:pt x="2954628" y="552780"/>
                  </a:cubicBezTo>
                  <a:cubicBezTo>
                    <a:pt x="2947588" y="542235"/>
                    <a:pt x="2951108" y="528176"/>
                    <a:pt x="2947588" y="517632"/>
                  </a:cubicBezTo>
                  <a:cubicBezTo>
                    <a:pt x="2944068" y="510602"/>
                    <a:pt x="2926467" y="510602"/>
                    <a:pt x="2933508" y="493028"/>
                  </a:cubicBezTo>
                  <a:cubicBezTo>
                    <a:pt x="2922947" y="496543"/>
                    <a:pt x="2919427" y="489513"/>
                    <a:pt x="2915907" y="485999"/>
                  </a:cubicBezTo>
                  <a:cubicBezTo>
                    <a:pt x="2912387" y="485999"/>
                    <a:pt x="2901826" y="489513"/>
                    <a:pt x="2901826" y="485999"/>
                  </a:cubicBezTo>
                  <a:cubicBezTo>
                    <a:pt x="2894786" y="475454"/>
                    <a:pt x="2841984" y="482484"/>
                    <a:pt x="2827904" y="461395"/>
                  </a:cubicBezTo>
                  <a:cubicBezTo>
                    <a:pt x="2803263" y="471939"/>
                    <a:pt x="2750461" y="443821"/>
                    <a:pt x="2736380" y="461395"/>
                  </a:cubicBezTo>
                  <a:cubicBezTo>
                    <a:pt x="2729340" y="471939"/>
                    <a:pt x="2729340" y="457880"/>
                    <a:pt x="2718779" y="461395"/>
                  </a:cubicBezTo>
                  <a:cubicBezTo>
                    <a:pt x="2701179" y="461395"/>
                    <a:pt x="2687098" y="471939"/>
                    <a:pt x="2673018" y="471939"/>
                  </a:cubicBezTo>
                  <a:cubicBezTo>
                    <a:pt x="2673018" y="471939"/>
                    <a:pt x="2669497" y="468425"/>
                    <a:pt x="2665977" y="468425"/>
                  </a:cubicBezTo>
                  <a:cubicBezTo>
                    <a:pt x="2658937" y="464910"/>
                    <a:pt x="2651897" y="468425"/>
                    <a:pt x="2644857" y="468425"/>
                  </a:cubicBezTo>
                  <a:cubicBezTo>
                    <a:pt x="2644857" y="454365"/>
                    <a:pt x="2641337" y="450851"/>
                    <a:pt x="2630776" y="447336"/>
                  </a:cubicBezTo>
                  <a:cubicBezTo>
                    <a:pt x="2630776" y="436791"/>
                    <a:pt x="2648377" y="443821"/>
                    <a:pt x="2651897" y="440306"/>
                  </a:cubicBezTo>
                  <a:cubicBezTo>
                    <a:pt x="2655417" y="436791"/>
                    <a:pt x="2634296" y="422732"/>
                    <a:pt x="2665977" y="426247"/>
                  </a:cubicBezTo>
                  <a:cubicBezTo>
                    <a:pt x="2655417" y="408673"/>
                    <a:pt x="2606135" y="429762"/>
                    <a:pt x="2592054" y="415703"/>
                  </a:cubicBezTo>
                  <a:cubicBezTo>
                    <a:pt x="2606135" y="380555"/>
                    <a:pt x="2648377" y="415703"/>
                    <a:pt x="2673018" y="387584"/>
                  </a:cubicBezTo>
                  <a:cubicBezTo>
                    <a:pt x="2658937" y="373525"/>
                    <a:pt x="2616695" y="384069"/>
                    <a:pt x="2599095" y="387584"/>
                  </a:cubicBezTo>
                  <a:cubicBezTo>
                    <a:pt x="2592054" y="380555"/>
                    <a:pt x="2595574" y="377040"/>
                    <a:pt x="2599095" y="370010"/>
                  </a:cubicBezTo>
                  <a:cubicBezTo>
                    <a:pt x="2595574" y="366495"/>
                    <a:pt x="2592054" y="370010"/>
                    <a:pt x="2592054" y="373525"/>
                  </a:cubicBezTo>
                  <a:cubicBezTo>
                    <a:pt x="2585014" y="373525"/>
                    <a:pt x="2588534" y="366495"/>
                    <a:pt x="2585014" y="362981"/>
                  </a:cubicBezTo>
                  <a:cubicBezTo>
                    <a:pt x="2560373" y="366495"/>
                    <a:pt x="2549813" y="355951"/>
                    <a:pt x="2532212" y="348922"/>
                  </a:cubicBezTo>
                  <a:cubicBezTo>
                    <a:pt x="2546293" y="306744"/>
                    <a:pt x="2599095" y="317288"/>
                    <a:pt x="2630776" y="310259"/>
                  </a:cubicBezTo>
                  <a:cubicBezTo>
                    <a:pt x="2641337" y="306744"/>
                    <a:pt x="2637816" y="310259"/>
                    <a:pt x="2644857" y="303229"/>
                  </a:cubicBezTo>
                  <a:cubicBezTo>
                    <a:pt x="2644857" y="303229"/>
                    <a:pt x="2655417" y="296200"/>
                    <a:pt x="2651897" y="296200"/>
                  </a:cubicBezTo>
                  <a:cubicBezTo>
                    <a:pt x="2669497" y="289170"/>
                    <a:pt x="2694139" y="296200"/>
                    <a:pt x="2704699" y="289170"/>
                  </a:cubicBezTo>
                  <a:cubicBezTo>
                    <a:pt x="2711739" y="285655"/>
                    <a:pt x="2704699" y="282140"/>
                    <a:pt x="2711739" y="278626"/>
                  </a:cubicBezTo>
                  <a:cubicBezTo>
                    <a:pt x="2715259" y="271596"/>
                    <a:pt x="2725820" y="275111"/>
                    <a:pt x="2729340" y="271596"/>
                  </a:cubicBezTo>
                  <a:cubicBezTo>
                    <a:pt x="2736380" y="264566"/>
                    <a:pt x="2739900" y="257537"/>
                    <a:pt x="2750461" y="250507"/>
                  </a:cubicBezTo>
                  <a:cubicBezTo>
                    <a:pt x="2757501" y="229418"/>
                    <a:pt x="2729340" y="246992"/>
                    <a:pt x="2736380" y="225904"/>
                  </a:cubicBezTo>
                  <a:cubicBezTo>
                    <a:pt x="2725820" y="215359"/>
                    <a:pt x="2725820" y="236448"/>
                    <a:pt x="2725820" y="236448"/>
                  </a:cubicBezTo>
                  <a:cubicBezTo>
                    <a:pt x="2718779" y="239963"/>
                    <a:pt x="2690618" y="222389"/>
                    <a:pt x="2673018" y="229418"/>
                  </a:cubicBezTo>
                  <a:cubicBezTo>
                    <a:pt x="2662457" y="211845"/>
                    <a:pt x="2687098" y="222389"/>
                    <a:pt x="2690618" y="218874"/>
                  </a:cubicBezTo>
                  <a:cubicBezTo>
                    <a:pt x="2690618" y="215359"/>
                    <a:pt x="2690618" y="211845"/>
                    <a:pt x="2690618" y="211845"/>
                  </a:cubicBezTo>
                  <a:cubicBezTo>
                    <a:pt x="2694139" y="208330"/>
                    <a:pt x="2701179" y="211845"/>
                    <a:pt x="2704699" y="211845"/>
                  </a:cubicBezTo>
                  <a:cubicBezTo>
                    <a:pt x="2704699" y="208330"/>
                    <a:pt x="2708219" y="197785"/>
                    <a:pt x="2711739" y="197785"/>
                  </a:cubicBezTo>
                  <a:cubicBezTo>
                    <a:pt x="2718779" y="194271"/>
                    <a:pt x="2715259" y="204815"/>
                    <a:pt x="2718779" y="204815"/>
                  </a:cubicBezTo>
                  <a:cubicBezTo>
                    <a:pt x="2718779" y="204815"/>
                    <a:pt x="2739900" y="201300"/>
                    <a:pt x="2736380" y="183726"/>
                  </a:cubicBezTo>
                  <a:cubicBezTo>
                    <a:pt x="2750461" y="183726"/>
                    <a:pt x="2750461" y="194271"/>
                    <a:pt x="2764541" y="190756"/>
                  </a:cubicBezTo>
                  <a:cubicBezTo>
                    <a:pt x="2775101" y="190756"/>
                    <a:pt x="2764541" y="183726"/>
                    <a:pt x="2764541" y="183726"/>
                  </a:cubicBezTo>
                  <a:cubicBezTo>
                    <a:pt x="2764541" y="176697"/>
                    <a:pt x="2778622" y="180211"/>
                    <a:pt x="2775101" y="166152"/>
                  </a:cubicBezTo>
                  <a:cubicBezTo>
                    <a:pt x="2792702" y="166152"/>
                    <a:pt x="2806783" y="166152"/>
                    <a:pt x="2824383" y="166152"/>
                  </a:cubicBezTo>
                  <a:cubicBezTo>
                    <a:pt x="2838464" y="166152"/>
                    <a:pt x="2824383" y="138034"/>
                    <a:pt x="2827904" y="127489"/>
                  </a:cubicBezTo>
                  <a:cubicBezTo>
                    <a:pt x="2852544" y="131004"/>
                    <a:pt x="2873665" y="138034"/>
                    <a:pt x="2894786" y="127489"/>
                  </a:cubicBezTo>
                  <a:cubicBezTo>
                    <a:pt x="2894786" y="120460"/>
                    <a:pt x="2887746" y="120460"/>
                    <a:pt x="2880705" y="120460"/>
                  </a:cubicBezTo>
                  <a:cubicBezTo>
                    <a:pt x="2887746" y="109915"/>
                    <a:pt x="2908867" y="113430"/>
                    <a:pt x="2919427" y="106401"/>
                  </a:cubicBezTo>
                  <a:cubicBezTo>
                    <a:pt x="2937028" y="95856"/>
                    <a:pt x="2986310" y="102886"/>
                    <a:pt x="3025031" y="99371"/>
                  </a:cubicBezTo>
                  <a:cubicBezTo>
                    <a:pt x="3035592" y="99371"/>
                    <a:pt x="3039112" y="92341"/>
                    <a:pt x="3046152" y="92341"/>
                  </a:cubicBezTo>
                  <a:cubicBezTo>
                    <a:pt x="3063753" y="92341"/>
                    <a:pt x="3077833" y="99371"/>
                    <a:pt x="3091914" y="92341"/>
                  </a:cubicBezTo>
                  <a:cubicBezTo>
                    <a:pt x="3088394" y="99371"/>
                    <a:pt x="3095434" y="116945"/>
                    <a:pt x="3098954" y="113430"/>
                  </a:cubicBezTo>
                  <a:cubicBezTo>
                    <a:pt x="3105994" y="102886"/>
                    <a:pt x="3098954" y="109915"/>
                    <a:pt x="3116555" y="127489"/>
                  </a:cubicBezTo>
                  <a:cubicBezTo>
                    <a:pt x="3130635" y="123975"/>
                    <a:pt x="3105994" y="106401"/>
                    <a:pt x="3137675" y="113430"/>
                  </a:cubicBezTo>
                  <a:cubicBezTo>
                    <a:pt x="3127115" y="102886"/>
                    <a:pt x="3148236" y="88827"/>
                    <a:pt x="3116555" y="85312"/>
                  </a:cubicBezTo>
                  <a:cubicBezTo>
                    <a:pt x="3120075" y="74767"/>
                    <a:pt x="3169357" y="53679"/>
                    <a:pt x="3169357" y="81797"/>
                  </a:cubicBezTo>
                  <a:cubicBezTo>
                    <a:pt x="3190477" y="81797"/>
                    <a:pt x="3186958" y="71253"/>
                    <a:pt x="3204558" y="81797"/>
                  </a:cubicBezTo>
                  <a:cubicBezTo>
                    <a:pt x="3211598" y="85312"/>
                    <a:pt x="3215118" y="88827"/>
                    <a:pt x="3222159" y="92341"/>
                  </a:cubicBezTo>
                  <a:cubicBezTo>
                    <a:pt x="3229199" y="99371"/>
                    <a:pt x="3250320" y="99371"/>
                    <a:pt x="3274961" y="106401"/>
                  </a:cubicBezTo>
                  <a:cubicBezTo>
                    <a:pt x="3274961" y="99371"/>
                    <a:pt x="3267920" y="102886"/>
                    <a:pt x="3260880" y="99371"/>
                  </a:cubicBezTo>
                  <a:cubicBezTo>
                    <a:pt x="3264401" y="92341"/>
                    <a:pt x="3271441" y="85312"/>
                    <a:pt x="3282001" y="85312"/>
                  </a:cubicBezTo>
                  <a:cubicBezTo>
                    <a:pt x="3271441" y="71253"/>
                    <a:pt x="3243280" y="71253"/>
                    <a:pt x="3222159" y="67738"/>
                  </a:cubicBezTo>
                  <a:cubicBezTo>
                    <a:pt x="3222159" y="50164"/>
                    <a:pt x="3250320" y="53679"/>
                    <a:pt x="3267920" y="53679"/>
                  </a:cubicBezTo>
                  <a:cubicBezTo>
                    <a:pt x="3271441" y="39620"/>
                    <a:pt x="3260880" y="43134"/>
                    <a:pt x="3250320" y="39620"/>
                  </a:cubicBezTo>
                  <a:cubicBezTo>
                    <a:pt x="3264401" y="15016"/>
                    <a:pt x="3289041" y="39620"/>
                    <a:pt x="3306642" y="39620"/>
                  </a:cubicBezTo>
                  <a:cubicBezTo>
                    <a:pt x="3320722" y="43134"/>
                    <a:pt x="3320722" y="32590"/>
                    <a:pt x="3334803" y="36105"/>
                  </a:cubicBezTo>
                  <a:cubicBezTo>
                    <a:pt x="3366484" y="36105"/>
                    <a:pt x="3387605" y="50164"/>
                    <a:pt x="3412246" y="36105"/>
                  </a:cubicBezTo>
                  <a:cubicBezTo>
                    <a:pt x="3422806" y="29075"/>
                    <a:pt x="3436887" y="32590"/>
                    <a:pt x="3450967" y="29075"/>
                  </a:cubicBezTo>
                  <a:cubicBezTo>
                    <a:pt x="3461528" y="25560"/>
                    <a:pt x="3458008" y="15016"/>
                    <a:pt x="3458008" y="7986"/>
                  </a:cubicBezTo>
                  <a:cubicBezTo>
                    <a:pt x="3468568" y="7986"/>
                    <a:pt x="3482649" y="11501"/>
                    <a:pt x="3493209" y="7986"/>
                  </a:cubicBezTo>
                  <a:cubicBezTo>
                    <a:pt x="3500249" y="7986"/>
                    <a:pt x="3503769" y="957"/>
                    <a:pt x="3510810" y="957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algn="ctr"/>
              <a:endParaRPr dirty="0"/>
            </a:p>
          </p:txBody>
        </p:sp>
        <p:cxnSp>
          <p:nvCxnSpPr>
            <p:cNvPr id="139" name="直接连接符 138"/>
            <p:cNvCxnSpPr>
              <a:stCxn id="166" idx="6"/>
              <a:endCxn id="164" idx="2"/>
            </p:cNvCxnSpPr>
            <p:nvPr/>
          </p:nvCxnSpPr>
          <p:spPr>
            <a:xfrm flipV="1">
              <a:off x="7165426" y="3658468"/>
              <a:ext cx="1064708" cy="129422"/>
            </a:xfrm>
            <a:prstGeom prst="line">
              <a:avLst/>
            </a:prstGeom>
            <a:ln w="63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66" idx="5"/>
              <a:endCxn id="152" idx="2"/>
            </p:cNvCxnSpPr>
            <p:nvPr/>
          </p:nvCxnSpPr>
          <p:spPr>
            <a:xfrm>
              <a:off x="7131779" y="3869122"/>
              <a:ext cx="2476098" cy="1294884"/>
            </a:xfrm>
            <a:prstGeom prst="line">
              <a:avLst/>
            </a:prstGeom>
            <a:ln w="63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>
              <a:stCxn id="166" idx="4"/>
              <a:endCxn id="155" idx="0"/>
            </p:cNvCxnSpPr>
            <p:nvPr/>
          </p:nvCxnSpPr>
          <p:spPr>
            <a:xfrm flipH="1">
              <a:off x="6474890" y="3902769"/>
              <a:ext cx="575657" cy="1056535"/>
            </a:xfrm>
            <a:prstGeom prst="line">
              <a:avLst/>
            </a:prstGeom>
            <a:ln w="63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接连接符 177"/>
            <p:cNvCxnSpPr>
              <a:stCxn id="166" idx="3"/>
              <a:endCxn id="149" idx="7"/>
            </p:cNvCxnSpPr>
            <p:nvPr/>
          </p:nvCxnSpPr>
          <p:spPr>
            <a:xfrm flipH="1">
              <a:off x="4403250" y="3869122"/>
              <a:ext cx="2566065" cy="908798"/>
            </a:xfrm>
            <a:prstGeom prst="line">
              <a:avLst/>
            </a:prstGeom>
            <a:ln w="63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接连接符 180"/>
            <p:cNvCxnSpPr>
              <a:stCxn id="166" idx="1"/>
              <a:endCxn id="161" idx="5"/>
            </p:cNvCxnSpPr>
            <p:nvPr/>
          </p:nvCxnSpPr>
          <p:spPr>
            <a:xfrm flipH="1" flipV="1">
              <a:off x="5039381" y="2025804"/>
              <a:ext cx="1929934" cy="1680854"/>
            </a:xfrm>
            <a:prstGeom prst="line">
              <a:avLst/>
            </a:prstGeom>
            <a:ln w="63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连接符 183"/>
            <p:cNvCxnSpPr>
              <a:stCxn id="166" idx="2"/>
              <a:endCxn id="144" idx="6"/>
            </p:cNvCxnSpPr>
            <p:nvPr/>
          </p:nvCxnSpPr>
          <p:spPr>
            <a:xfrm flipH="1" flipV="1">
              <a:off x="2919608" y="3290975"/>
              <a:ext cx="4016060" cy="496915"/>
            </a:xfrm>
            <a:prstGeom prst="line">
              <a:avLst/>
            </a:prstGeom>
            <a:ln w="63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>
              <a:stCxn id="166" idx="7"/>
              <a:endCxn id="158" idx="2"/>
            </p:cNvCxnSpPr>
            <p:nvPr/>
          </p:nvCxnSpPr>
          <p:spPr>
            <a:xfrm flipV="1">
              <a:off x="7131779" y="2378290"/>
              <a:ext cx="2443108" cy="1328368"/>
            </a:xfrm>
            <a:prstGeom prst="line">
              <a:avLst/>
            </a:prstGeom>
            <a:ln w="6350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椭圆 143"/>
            <p:cNvSpPr/>
            <p:nvPr/>
          </p:nvSpPr>
          <p:spPr>
            <a:xfrm>
              <a:off x="2739608" y="3200975"/>
              <a:ext cx="180000" cy="180000"/>
            </a:xfrm>
            <a:prstGeom prst="ellipse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50800" dist="50800" dir="54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椭圆 148"/>
            <p:cNvSpPr/>
            <p:nvPr/>
          </p:nvSpPr>
          <p:spPr>
            <a:xfrm>
              <a:off x="4249610" y="4751560"/>
              <a:ext cx="180000" cy="180000"/>
            </a:xfrm>
            <a:prstGeom prst="ellipse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50800" dist="50800" dir="5400000" algn="ctr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9607877" y="5074006"/>
              <a:ext cx="180000" cy="180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60000">
                  <a:schemeClr val="accent5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50800" dist="50800" dir="5400000" algn="ctr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6384890" y="4959304"/>
              <a:ext cx="180000" cy="180000"/>
            </a:xfrm>
            <a:prstGeom prst="ellipse">
              <a:avLst/>
            </a:prstGeom>
            <a:gradFill>
              <a:gsLst>
                <a:gs pos="0">
                  <a:schemeClr val="accent4">
                    <a:lumMod val="60000"/>
                    <a:lumOff val="40000"/>
                  </a:schemeClr>
                </a:gs>
                <a:gs pos="60000">
                  <a:schemeClr val="accent4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50800" dist="50800" dir="5400000" algn="ctr" rotWithShape="0">
                <a:schemeClr val="accent4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8" name="椭圆 157"/>
            <p:cNvSpPr/>
            <p:nvPr/>
          </p:nvSpPr>
          <p:spPr>
            <a:xfrm>
              <a:off x="9574887" y="2288290"/>
              <a:ext cx="180000" cy="180000"/>
            </a:xfrm>
            <a:prstGeom prst="ellipse">
              <a:avLst/>
            </a:prstGeom>
            <a:gradFill>
              <a:gsLst>
                <a:gs pos="0">
                  <a:schemeClr val="accent3">
                    <a:lumMod val="60000"/>
                    <a:lumOff val="40000"/>
                  </a:schemeClr>
                </a:gs>
                <a:gs pos="60000">
                  <a:schemeClr val="accent3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50800" dist="50800" dir="5400000" algn="ctr" rotWithShape="0">
                <a:schemeClr val="accent3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椭圆 160"/>
            <p:cNvSpPr/>
            <p:nvPr/>
          </p:nvSpPr>
          <p:spPr>
            <a:xfrm>
              <a:off x="4885741" y="1872164"/>
              <a:ext cx="180000" cy="180000"/>
            </a:xfrm>
            <a:prstGeom prst="ellipse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60000">
                  <a:schemeClr val="accent5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50800" dist="50800" dir="5400000" algn="ctr" rotWithShape="0">
                <a:schemeClr val="accent5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椭圆 163"/>
            <p:cNvSpPr/>
            <p:nvPr/>
          </p:nvSpPr>
          <p:spPr>
            <a:xfrm>
              <a:off x="8230134" y="3568468"/>
              <a:ext cx="180000" cy="180000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60000">
                  <a:schemeClr val="accent1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50800" dist="50800" dir="5400000" algn="ctr" rotWithShape="0">
                <a:schemeClr val="accent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1747965" y="1315535"/>
              <a:ext cx="8936821" cy="3698756"/>
              <a:chOff x="1747965" y="1315535"/>
              <a:chExt cx="8936821" cy="3698756"/>
            </a:xfrm>
          </p:grpSpPr>
          <p:sp>
            <p:nvSpPr>
              <p:cNvPr id="146" name="Bullet1"/>
              <p:cNvSpPr txBox="1"/>
              <p:nvPr/>
            </p:nvSpPr>
            <p:spPr>
              <a:xfrm>
                <a:off x="1747965" y="2644346"/>
                <a:ext cx="2068552" cy="496914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rmAutofit/>
              </a:bodyPr>
              <a:lstStyle/>
              <a:p>
                <a:pPr algn="ctr"/>
                <a:r>
                  <a:rPr lang="zh-CN" altLang="en-US" b="1" dirty="0"/>
                  <a:t>分时租赁模式</a:t>
                </a:r>
                <a:endParaRPr lang="en-US" dirty="0"/>
              </a:p>
            </p:txBody>
          </p:sp>
          <p:sp>
            <p:nvSpPr>
              <p:cNvPr id="162" name="Bullet2"/>
              <p:cNvSpPr txBox="1"/>
              <p:nvPr/>
            </p:nvSpPr>
            <p:spPr>
              <a:xfrm>
                <a:off x="3894098" y="1315535"/>
                <a:ext cx="2068552" cy="496914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rmAutofit/>
              </a:bodyPr>
              <a:lstStyle/>
              <a:p>
                <a:pPr algn="ctr"/>
                <a:r>
                  <a:rPr lang="zh-CN" altLang="en-US" b="1" dirty="0"/>
                  <a:t>长期租赁模式</a:t>
                </a:r>
                <a:endParaRPr lang="en-US" dirty="0"/>
              </a:p>
            </p:txBody>
          </p:sp>
          <p:sp>
            <p:nvSpPr>
              <p:cNvPr id="159" name="Bullet3"/>
              <p:cNvSpPr txBox="1"/>
              <p:nvPr/>
            </p:nvSpPr>
            <p:spPr>
              <a:xfrm>
                <a:off x="8583244" y="1731661"/>
                <a:ext cx="2068552" cy="496914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rmAutofit/>
              </a:bodyPr>
              <a:lstStyle/>
              <a:p>
                <a:pPr algn="ctr"/>
                <a:r>
                  <a:rPr lang="zh-CN" altLang="en-US" b="1" dirty="0"/>
                  <a:t>联网租赁模式</a:t>
                </a:r>
                <a:endParaRPr lang="en-US" dirty="0"/>
              </a:p>
            </p:txBody>
          </p:sp>
          <p:sp>
            <p:nvSpPr>
              <p:cNvPr id="165" name="Bullet4"/>
              <p:cNvSpPr txBox="1"/>
              <p:nvPr/>
            </p:nvSpPr>
            <p:spPr>
              <a:xfrm>
                <a:off x="7238491" y="3011839"/>
                <a:ext cx="2068552" cy="496914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rmAutofit/>
              </a:bodyPr>
              <a:lstStyle/>
              <a:p>
                <a:pPr algn="ctr"/>
                <a:r>
                  <a:rPr lang="zh-CN" altLang="en-US" b="1" dirty="0"/>
                  <a:t>集中式停车场模式</a:t>
                </a:r>
                <a:endParaRPr lang="en-US" dirty="0"/>
              </a:p>
            </p:txBody>
          </p:sp>
          <p:sp>
            <p:nvSpPr>
              <p:cNvPr id="153" name="Bullet5"/>
              <p:cNvSpPr txBox="1"/>
              <p:nvPr/>
            </p:nvSpPr>
            <p:spPr>
              <a:xfrm>
                <a:off x="8616234" y="4517377"/>
                <a:ext cx="2068552" cy="496914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rmAutofit/>
              </a:bodyPr>
              <a:lstStyle/>
              <a:p>
                <a:pPr algn="ctr"/>
                <a:r>
                  <a:rPr lang="zh-CN" altLang="en-US" b="1" dirty="0"/>
                  <a:t>移动式租赁模式</a:t>
                </a:r>
                <a:endParaRPr lang="en-US" dirty="0"/>
              </a:p>
            </p:txBody>
          </p:sp>
          <p:sp>
            <p:nvSpPr>
              <p:cNvPr id="156" name="Bullet6"/>
              <p:cNvSpPr txBox="1"/>
              <p:nvPr/>
            </p:nvSpPr>
            <p:spPr>
              <a:xfrm>
                <a:off x="5393247" y="4402675"/>
                <a:ext cx="2068552" cy="496914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rmAutofit/>
              </a:bodyPr>
              <a:lstStyle/>
              <a:p>
                <a:pPr algn="ctr"/>
                <a:r>
                  <a:rPr lang="zh-CN" altLang="en-US" b="1" dirty="0"/>
                  <a:t>共享电动车模式</a:t>
                </a:r>
                <a:endParaRPr lang="en-US" dirty="0"/>
              </a:p>
            </p:txBody>
          </p:sp>
          <p:sp>
            <p:nvSpPr>
              <p:cNvPr id="150" name="Bullet7"/>
              <p:cNvSpPr txBox="1"/>
              <p:nvPr/>
            </p:nvSpPr>
            <p:spPr>
              <a:xfrm>
                <a:off x="3257967" y="4194931"/>
                <a:ext cx="2068552" cy="496914"/>
              </a:xfrm>
              <a:prstGeom prst="rect">
                <a:avLst/>
              </a:prstGeom>
              <a:noFill/>
            </p:spPr>
            <p:txBody>
              <a:bodyPr wrap="square" rtlCol="0" anchor="ctr" anchorCtr="1">
                <a:normAutofit/>
              </a:bodyPr>
              <a:lstStyle/>
              <a:p>
                <a:pPr algn="ctr"/>
                <a:r>
                  <a:rPr lang="zh-CN" altLang="en-US" b="1" dirty="0"/>
                  <a:t>分时租赁和长期租赁相结合模式</a:t>
                </a:r>
                <a:endParaRPr lang="en-US" dirty="0"/>
              </a:p>
            </p:txBody>
          </p:sp>
        </p:grpSp>
        <p:sp>
          <p:nvSpPr>
            <p:cNvPr id="166" name="椭圆 165"/>
            <p:cNvSpPr/>
            <p:nvPr/>
          </p:nvSpPr>
          <p:spPr>
            <a:xfrm>
              <a:off x="6935668" y="3673011"/>
              <a:ext cx="229758" cy="229758"/>
            </a:xfrm>
            <a:prstGeom prst="ellipse">
              <a:avLst/>
            </a:prstGeom>
            <a:gradFill>
              <a:gsLst>
                <a:gs pos="0">
                  <a:schemeClr val="accent6">
                    <a:lumMod val="60000"/>
                    <a:lumOff val="40000"/>
                  </a:schemeClr>
                </a:gs>
                <a:gs pos="60000">
                  <a:schemeClr val="accent6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50800" dist="50800" dir="5400000" algn="ctr" rotWithShape="0">
                <a:schemeClr val="accent6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32500" lnSpcReduction="20000"/>
            </a:bodyPr>
            <a:lstStyle/>
            <a:p>
              <a:pPr algn="ctr" defTabSz="913765"/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共享汽车的技术挑战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分析共享汽车面临的技术问题</a:t>
            </a:r>
            <a:endParaRPr lang="en-US" dirty="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车辆共享的安全问题</a:t>
            </a:r>
            <a:endParaRPr lang="en-US" dirty="0"/>
          </a:p>
        </p:txBody>
      </p:sp>
      <p:grpSp>
        <p:nvGrpSpPr>
          <p:cNvPr id="8" name="fbb10f10-08e1-43e6-8635-82d9bfe97a97.source.5.zh-Hans.pptx"/>
          <p:cNvGrpSpPr/>
          <p:nvPr/>
        </p:nvGrpSpPr>
        <p:grpSpPr>
          <a:xfrm>
            <a:off x="660400" y="1130300"/>
            <a:ext cx="9612898" cy="4663938"/>
            <a:chOff x="660400" y="1130300"/>
            <a:chExt cx="9612898" cy="4663938"/>
          </a:xfrm>
        </p:grpSpPr>
        <p:grpSp>
          <p:nvGrpSpPr>
            <p:cNvPr id="3" name="组合 2"/>
            <p:cNvGrpSpPr/>
            <p:nvPr/>
          </p:nvGrpSpPr>
          <p:grpSpPr>
            <a:xfrm>
              <a:off x="3022533" y="2733149"/>
              <a:ext cx="6171662" cy="2041409"/>
              <a:chOff x="3022533" y="2733149"/>
              <a:chExt cx="6171662" cy="2041409"/>
            </a:xfrm>
          </p:grpSpPr>
          <p:cxnSp>
            <p:nvCxnSpPr>
              <p:cNvPr id="4" name="直接连接符 3"/>
              <p:cNvCxnSpPr/>
              <p:nvPr/>
            </p:nvCxnSpPr>
            <p:spPr>
              <a:xfrm flipH="1">
                <a:off x="5730776" y="3605415"/>
                <a:ext cx="377590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 flipH="1">
                <a:off x="3022533" y="4463127"/>
                <a:ext cx="6171662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>
                <a:off x="3022533" y="4463127"/>
                <a:ext cx="0" cy="3114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9194195" y="4463127"/>
                <a:ext cx="0" cy="311431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6096000" y="2733149"/>
                <a:ext cx="0" cy="2041409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/>
            <p:cNvGrpSpPr/>
            <p:nvPr/>
          </p:nvGrpSpPr>
          <p:grpSpPr>
            <a:xfrm>
              <a:off x="1918703" y="1709434"/>
              <a:ext cx="8354595" cy="4084804"/>
              <a:chOff x="1918703" y="1709434"/>
              <a:chExt cx="8354595" cy="4084804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5010717" y="1709434"/>
                <a:ext cx="2207662" cy="1019680"/>
                <a:chOff x="8472619" y="1503417"/>
                <a:chExt cx="2717780" cy="1006889"/>
              </a:xfrm>
            </p:grpSpPr>
            <p:sp>
              <p:nvSpPr>
                <p:cNvPr id="45" name="Text1"/>
                <p:cNvSpPr/>
                <p:nvPr/>
              </p:nvSpPr>
              <p:spPr>
                <a:xfrm>
                  <a:off x="8472620" y="2000522"/>
                  <a:ext cx="2717779" cy="509784"/>
                </a:xfrm>
                <a:prstGeom prst="rect">
                  <a:avLst/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1" forceAA="0" compatLnSpc="1">
                  <a:normAutofit fontScale="925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如何保证车辆在共享期间不被盗，是一个需要解决的问题。</a:t>
                  </a:r>
                  <a:endParaRPr lang="en-US" dirty="0"/>
                </a:p>
              </p:txBody>
            </p:sp>
            <p:sp>
              <p:nvSpPr>
                <p:cNvPr id="46" name="Bullet1"/>
                <p:cNvSpPr txBox="1"/>
                <p:nvPr/>
              </p:nvSpPr>
              <p:spPr>
                <a:xfrm>
                  <a:off x="8472619" y="1503417"/>
                  <a:ext cx="2705842" cy="4124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square" rtlCol="0" anchor="ctr" anchorCtr="1">
                  <a:normAutofit fontScale="85000" lnSpcReduction="20000"/>
                </a:bodyPr>
                <a:lstStyle/>
                <a:p>
                  <a:pPr algn="ctr"/>
                  <a:r>
                    <a:rPr lang="zh-CN" altLang="en-US" b="1" dirty="0">
                      <a:solidFill>
                        <a:schemeClr val="bg1"/>
                      </a:solidFill>
                    </a:rPr>
                    <a:t>车辆共享的安全隐患一：停车安全</a:t>
                  </a:r>
                  <a:endParaRPr lang="en-US" dirty="0"/>
                </a:p>
              </p:txBody>
            </p:sp>
          </p:grpSp>
          <p:grpSp>
            <p:nvGrpSpPr>
              <p:cNvPr id="50" name="组合 49"/>
              <p:cNvGrpSpPr/>
              <p:nvPr/>
            </p:nvGrpSpPr>
            <p:grpSpPr>
              <a:xfrm>
                <a:off x="3323811" y="3144857"/>
                <a:ext cx="2207660" cy="1019679"/>
                <a:chOff x="8466651" y="1469779"/>
                <a:chExt cx="2717779" cy="1006888"/>
              </a:xfrm>
            </p:grpSpPr>
            <p:sp>
              <p:nvSpPr>
                <p:cNvPr id="51" name="Text2"/>
                <p:cNvSpPr/>
                <p:nvPr/>
              </p:nvSpPr>
              <p:spPr>
                <a:xfrm>
                  <a:off x="8466651" y="1966883"/>
                  <a:ext cx="2717779" cy="509784"/>
                </a:xfrm>
                <a:prstGeom prst="rect">
                  <a:avLst/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1" forceAA="0" compatLnSpc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如何防止车辆在共享期间遭受人为破坏，是共享汽车面临的另一个挑战。</a:t>
                  </a:r>
                  <a:endParaRPr lang="en-US" dirty="0"/>
                </a:p>
              </p:txBody>
            </p:sp>
            <p:sp>
              <p:nvSpPr>
                <p:cNvPr id="52" name="Bullet2"/>
                <p:cNvSpPr txBox="1"/>
                <p:nvPr/>
              </p:nvSpPr>
              <p:spPr>
                <a:xfrm>
                  <a:off x="8466651" y="1469779"/>
                  <a:ext cx="2705843" cy="4124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</p:spPr>
              <p:txBody>
                <a:bodyPr wrap="square" rtlCol="0" anchor="ctr" anchorCtr="1">
                  <a:normAutofit fontScale="85000" lnSpcReduction="20000"/>
                </a:bodyPr>
                <a:lstStyle/>
                <a:p>
                  <a:pPr algn="ctr"/>
                  <a:r>
                    <a:rPr lang="zh-CN" altLang="en-US" b="1" dirty="0">
                      <a:solidFill>
                        <a:schemeClr val="bg1"/>
                      </a:solidFill>
                    </a:rPr>
                    <a:t>车辆共享的安全隐患二：人为破坏</a:t>
                  </a:r>
                  <a:endParaRPr lang="en-US" dirty="0"/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1918703" y="4774558"/>
                <a:ext cx="2207660" cy="1019680"/>
                <a:chOff x="8466651" y="1334830"/>
                <a:chExt cx="2717779" cy="1006889"/>
              </a:xfrm>
            </p:grpSpPr>
            <p:sp>
              <p:nvSpPr>
                <p:cNvPr id="54" name="Text3"/>
                <p:cNvSpPr/>
                <p:nvPr/>
              </p:nvSpPr>
              <p:spPr>
                <a:xfrm>
                  <a:off x="8466651" y="1831935"/>
                  <a:ext cx="2717779" cy="509784"/>
                </a:xfrm>
                <a:prstGeom prst="rect">
                  <a:avLst/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1" forceAA="0" compatLnSpc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如何快速定位并解决车辆共享过程中可能出现的技术故障，是需要攻克的难题。</a:t>
                  </a:r>
                  <a:endParaRPr lang="en-US" dirty="0"/>
                </a:p>
              </p:txBody>
            </p:sp>
            <p:sp>
              <p:nvSpPr>
                <p:cNvPr id="55" name="Bullet3"/>
                <p:cNvSpPr txBox="1"/>
                <p:nvPr/>
              </p:nvSpPr>
              <p:spPr>
                <a:xfrm>
                  <a:off x="8466651" y="1334830"/>
                  <a:ext cx="2705842" cy="41248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</p:spPr>
              <p:txBody>
                <a:bodyPr wrap="square" rtlCol="0" anchor="ctr" anchorCtr="1">
                  <a:normAutofit fontScale="85000" lnSpcReduction="20000"/>
                </a:bodyPr>
                <a:lstStyle/>
                <a:p>
                  <a:pPr algn="ctr"/>
                  <a:r>
                    <a:rPr lang="zh-CN" altLang="en-US" b="1" dirty="0">
                      <a:solidFill>
                        <a:schemeClr val="bg1"/>
                      </a:solidFill>
                    </a:rPr>
                    <a:t>车辆共享的安全隐患三：技术故障</a:t>
                  </a:r>
                  <a:endParaRPr lang="en-US" dirty="0"/>
                </a:p>
              </p:txBody>
            </p:sp>
          </p:grpSp>
          <p:grpSp>
            <p:nvGrpSpPr>
              <p:cNvPr id="68" name="组合 67"/>
              <p:cNvGrpSpPr/>
              <p:nvPr/>
            </p:nvGrpSpPr>
            <p:grpSpPr>
              <a:xfrm>
                <a:off x="4992170" y="4774558"/>
                <a:ext cx="2207660" cy="1019680"/>
                <a:chOff x="4676369" y="5041258"/>
                <a:chExt cx="2814534" cy="1019680"/>
              </a:xfrm>
            </p:grpSpPr>
            <p:sp>
              <p:nvSpPr>
                <p:cNvPr id="64" name="Text4"/>
                <p:cNvSpPr/>
                <p:nvPr/>
              </p:nvSpPr>
              <p:spPr>
                <a:xfrm>
                  <a:off x="4676369" y="5544678"/>
                  <a:ext cx="2814534" cy="516260"/>
                </a:xfrm>
                <a:prstGeom prst="rect">
                  <a:avLst/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1" forceAA="0" compatLnSpc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如何确保驾驶员的驾驶素质良好，避免事故发生，也是共享汽车的一个重要安全问题。</a:t>
                  </a:r>
                  <a:endParaRPr lang="en-US" dirty="0"/>
                </a:p>
              </p:txBody>
            </p:sp>
            <p:sp>
              <p:nvSpPr>
                <p:cNvPr id="65" name="Bullet4"/>
                <p:cNvSpPr txBox="1"/>
                <p:nvPr/>
              </p:nvSpPr>
              <p:spPr>
                <a:xfrm>
                  <a:off x="4682551" y="5041258"/>
                  <a:ext cx="2802172" cy="417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alpha val="50000"/>
                  </a:schemeClr>
                </a:solidFill>
              </p:spPr>
              <p:txBody>
                <a:bodyPr wrap="square" rtlCol="0" anchor="ctr" anchorCtr="1">
                  <a:normAutofit fontScale="85000" lnSpcReduction="20000"/>
                </a:bodyPr>
                <a:lstStyle/>
                <a:p>
                  <a:pPr algn="ctr"/>
                  <a:r>
                    <a:rPr lang="zh-CN" altLang="en-US" b="1" dirty="0">
                      <a:solidFill>
                        <a:schemeClr val="bg1"/>
                      </a:solidFill>
                    </a:rPr>
                    <a:t>车辆共享的安全隐患四：驾驶员素质</a:t>
                  </a:r>
                  <a:endParaRPr lang="en-US" dirty="0"/>
                </a:p>
              </p:txBody>
            </p:sp>
          </p:grpSp>
          <p:grpSp>
            <p:nvGrpSpPr>
              <p:cNvPr id="67" name="组合 66"/>
              <p:cNvGrpSpPr/>
              <p:nvPr/>
            </p:nvGrpSpPr>
            <p:grpSpPr>
              <a:xfrm>
                <a:off x="8065638" y="4774558"/>
                <a:ext cx="2207660" cy="1019680"/>
                <a:chOff x="7749837" y="5041258"/>
                <a:chExt cx="2814534" cy="1019680"/>
              </a:xfrm>
            </p:grpSpPr>
            <p:sp>
              <p:nvSpPr>
                <p:cNvPr id="60" name="Text5"/>
                <p:cNvSpPr/>
                <p:nvPr/>
              </p:nvSpPr>
              <p:spPr>
                <a:xfrm>
                  <a:off x="7749837" y="5544678"/>
                  <a:ext cx="2814534" cy="516260"/>
                </a:xfrm>
                <a:prstGeom prst="rect">
                  <a:avLst/>
                </a:prstGeom>
                <a:noFill/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1" forceAA="0" compatLnSpc="1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zh-CN" altLang="en-US" sz="1200" dirty="0">
                      <a:solidFill>
                        <a:schemeClr val="tx1"/>
                      </a:solidFill>
                    </a:rPr>
                    <a:t>车辆共享期间，如果发生事故，责任归属以及保险赔付问题，需要有明确的规定。</a:t>
                  </a:r>
                  <a:endParaRPr lang="en-US" dirty="0"/>
                </a:p>
              </p:txBody>
            </p:sp>
            <p:sp>
              <p:nvSpPr>
                <p:cNvPr id="61" name="Bullet5"/>
                <p:cNvSpPr txBox="1"/>
                <p:nvPr/>
              </p:nvSpPr>
              <p:spPr>
                <a:xfrm>
                  <a:off x="7749837" y="5041258"/>
                  <a:ext cx="2802172" cy="41772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/>
                </a:solidFill>
              </p:spPr>
              <p:txBody>
                <a:bodyPr wrap="square" rtlCol="0" anchor="ctr" anchorCtr="1">
                  <a:normAutofit fontScale="85000" lnSpcReduction="20000"/>
                </a:bodyPr>
                <a:lstStyle/>
                <a:p>
                  <a:pPr algn="ctr"/>
                  <a:r>
                    <a:rPr lang="zh-CN" altLang="en-US" b="1" dirty="0">
                      <a:solidFill>
                        <a:schemeClr val="bg1"/>
                      </a:solidFill>
                    </a:rPr>
                    <a:t>车辆共享的安全隐患五：保险问题</a:t>
                  </a:r>
                  <a:endParaRPr lang="en-US" dirty="0"/>
                </a:p>
              </p:txBody>
            </p:sp>
          </p:grpSp>
        </p:grpSp>
        <p:sp>
          <p:nvSpPr>
            <p:cNvPr id="135" name="Title"/>
            <p:cNvSpPr/>
            <p:nvPr/>
          </p:nvSpPr>
          <p:spPr>
            <a:xfrm>
              <a:off x="660400" y="1130300"/>
              <a:ext cx="3266669" cy="1176392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/>
            <a:p>
              <a:pPr>
                <a:buSzPct val="25000"/>
              </a:pPr>
              <a:r>
                <a:rPr lang="zh-CN" altLang="en-US" sz="2400" b="1" dirty="0">
                  <a:solidFill>
                    <a:schemeClr val="accent1"/>
                  </a:solidFill>
                </a:rPr>
                <a:t>探讨车辆共享的安全问题</a:t>
              </a:r>
              <a:endParaRPr lang="en-US" dirty="0"/>
            </a:p>
          </p:txBody>
        </p:sp>
      </p:grp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用户信息保护的问题</a:t>
            </a:r>
            <a:endParaRPr lang="en-US" dirty="0"/>
          </a:p>
        </p:txBody>
      </p:sp>
      <p:grpSp>
        <p:nvGrpSpPr>
          <p:cNvPr id="22" name="26236893-2543-45b9-893c-f29300a11676.source.3.zh-Hans.pptx"/>
          <p:cNvGrpSpPr/>
          <p:nvPr/>
        </p:nvGrpSpPr>
        <p:grpSpPr>
          <a:xfrm>
            <a:off x="0" y="-1"/>
            <a:ext cx="12192000" cy="6134101"/>
            <a:chOff x="0" y="-1"/>
            <a:chExt cx="12192000" cy="6134101"/>
          </a:xfrm>
        </p:grpSpPr>
        <p:sp>
          <p:nvSpPr>
            <p:cNvPr id="3" name="PictureMisc"/>
            <p:cNvSpPr/>
            <p:nvPr/>
          </p:nvSpPr>
          <p:spPr>
            <a:xfrm>
              <a:off x="0" y="-1"/>
              <a:ext cx="6705600" cy="5192889"/>
            </a:xfrm>
            <a:custGeom>
              <a:avLst/>
              <a:gdLst>
                <a:gd name="connsiteX0" fmla="*/ 107 w 8920590"/>
                <a:gd name="connsiteY0" fmla="*/ 80 h 5017831"/>
                <a:gd name="connsiteX1" fmla="*/ 8920697 w 8920590"/>
                <a:gd name="connsiteY1" fmla="*/ 80 h 5017831"/>
                <a:gd name="connsiteX2" fmla="*/ 8920697 w 8920590"/>
                <a:gd name="connsiteY2" fmla="*/ 5017912 h 5017831"/>
                <a:gd name="connsiteX3" fmla="*/ 107 w 8920590"/>
                <a:gd name="connsiteY3" fmla="*/ 5017912 h 5017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20590" h="5017831">
                  <a:moveTo>
                    <a:pt x="107" y="80"/>
                  </a:moveTo>
                  <a:lnTo>
                    <a:pt x="8920697" y="80"/>
                  </a:lnTo>
                  <a:lnTo>
                    <a:pt x="8920697" y="5017912"/>
                  </a:lnTo>
                  <a:lnTo>
                    <a:pt x="107" y="5017912"/>
                  </a:lnTo>
                  <a:close/>
                </a:path>
              </a:pathLst>
            </a:custGeom>
            <a:blipFill>
              <a:blip r:embed="rId1"/>
              <a:stretch>
                <a:fillRect l="-9873" r="-9835"/>
              </a:stretch>
            </a:blipFill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4" name="íş1iḑê"/>
            <p:cNvSpPr/>
            <p:nvPr/>
          </p:nvSpPr>
          <p:spPr>
            <a:xfrm rot="5400000">
              <a:off x="3244144" y="121355"/>
              <a:ext cx="2768601" cy="92568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" name="Title"/>
            <p:cNvSpPr/>
            <p:nvPr/>
          </p:nvSpPr>
          <p:spPr>
            <a:xfrm>
              <a:off x="6705601" y="1130300"/>
              <a:ext cx="4813300" cy="1293986"/>
            </a:xfrm>
            <a:prstGeom prst="rect">
              <a:avLst/>
            </a:prstGeom>
          </p:spPr>
          <p:txBody>
            <a:bodyPr wrap="square" anchor="t" anchorCtr="0">
              <a:normAutofit/>
            </a:bodyPr>
            <a:lstStyle/>
            <a:p>
              <a:pPr algn="r">
                <a:buSzPct val="25000"/>
              </a:pPr>
              <a:r>
                <a:rPr lang="zh-CN" altLang="en-US" sz="2400" b="1" dirty="0"/>
                <a:t>探讨用户信息保护的问题</a:t>
              </a:r>
              <a:endParaRPr lang="en-US" dirty="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970845" y="4165791"/>
              <a:ext cx="2339552" cy="1714308"/>
              <a:chOff x="970845" y="4165791"/>
              <a:chExt cx="2339552" cy="1714308"/>
            </a:xfrm>
          </p:grpSpPr>
          <p:sp>
            <p:nvSpPr>
              <p:cNvPr id="6" name="Bullet1"/>
              <p:cNvSpPr/>
              <p:nvPr/>
            </p:nvSpPr>
            <p:spPr>
              <a:xfrm>
                <a:off x="970845" y="4165791"/>
                <a:ext cx="2339552" cy="5803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zh-CN" altLang="en-US" b="1" dirty="0">
                    <a:solidFill>
                      <a:srgbClr val="FFFFFF"/>
                    </a:solidFill>
                  </a:rPr>
                  <a:t>数据安全性</a:t>
                </a:r>
                <a:endParaRPr lang="en-US" dirty="0"/>
              </a:p>
            </p:txBody>
          </p:sp>
          <p:sp>
            <p:nvSpPr>
              <p:cNvPr id="7" name="Text1"/>
              <p:cNvSpPr/>
              <p:nvPr/>
            </p:nvSpPr>
            <p:spPr>
              <a:xfrm>
                <a:off x="970845" y="4746170"/>
                <a:ext cx="2339552" cy="11339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rgbClr val="FFFFFF"/>
                    </a:solidFill>
                  </a:rPr>
                  <a:t>保护用户个人信息和隐私安全</a:t>
                </a:r>
                <a:endParaRPr 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3530601" y="4165791"/>
              <a:ext cx="2339552" cy="1714308"/>
              <a:chOff x="3530601" y="4165791"/>
              <a:chExt cx="2339552" cy="1714308"/>
            </a:xfrm>
          </p:grpSpPr>
          <p:sp>
            <p:nvSpPr>
              <p:cNvPr id="15" name="Bullet2"/>
              <p:cNvSpPr/>
              <p:nvPr/>
            </p:nvSpPr>
            <p:spPr>
              <a:xfrm>
                <a:off x="3530601" y="4165791"/>
                <a:ext cx="2339552" cy="5803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zh-CN" altLang="en-US" b="1" dirty="0">
                    <a:solidFill>
                      <a:srgbClr val="FFFFFF"/>
                    </a:solidFill>
                  </a:rPr>
                  <a:t>信息泄露</a:t>
                </a:r>
                <a:endParaRPr lang="en-US" dirty="0"/>
              </a:p>
            </p:txBody>
          </p:sp>
          <p:sp>
            <p:nvSpPr>
              <p:cNvPr id="16" name="Text2"/>
              <p:cNvSpPr/>
              <p:nvPr/>
            </p:nvSpPr>
            <p:spPr>
              <a:xfrm>
                <a:off x="3530601" y="4746170"/>
                <a:ext cx="2339552" cy="11339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rgbClr val="FFFFFF"/>
                    </a:solidFill>
                  </a:rPr>
                  <a:t>防止敏感信息泄露给第三方</a:t>
                </a:r>
                <a:endParaRPr lang="en-US" dirty="0"/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6090356" y="4165791"/>
              <a:ext cx="2339552" cy="1714308"/>
              <a:chOff x="6090356" y="4165791"/>
              <a:chExt cx="2339552" cy="1714308"/>
            </a:xfrm>
          </p:grpSpPr>
          <p:sp>
            <p:nvSpPr>
              <p:cNvPr id="9" name="Bullet3"/>
              <p:cNvSpPr/>
              <p:nvPr/>
            </p:nvSpPr>
            <p:spPr>
              <a:xfrm>
                <a:off x="6090356" y="4165791"/>
                <a:ext cx="2339552" cy="58037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r>
                  <a:rPr kumimoji="1" lang="zh-CN" altLang="en-US" b="1" dirty="0">
                    <a:solidFill>
                      <a:srgbClr val="FFFFFF"/>
                    </a:solidFill>
                  </a:rPr>
                  <a:t>系统安全性</a:t>
                </a:r>
                <a:endParaRPr lang="en-US" dirty="0"/>
              </a:p>
            </p:txBody>
          </p:sp>
          <p:sp>
            <p:nvSpPr>
              <p:cNvPr id="10" name="Text3"/>
              <p:cNvSpPr/>
              <p:nvPr/>
            </p:nvSpPr>
            <p:spPr>
              <a:xfrm>
                <a:off x="6090356" y="4746170"/>
                <a:ext cx="2339552" cy="113392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rgbClr val="FFFFFF"/>
                    </a:solidFill>
                  </a:rPr>
                  <a:t>确保系统稳定可靠，能够抵御黑客攻击</a:t>
                </a:r>
                <a:endParaRPr lang="en-US" dirty="0"/>
              </a:p>
            </p:txBody>
          </p:sp>
        </p:grpSp>
        <p:sp>
          <p:nvSpPr>
            <p:cNvPr id="17" name="íşḷídè"/>
            <p:cNvSpPr/>
            <p:nvPr/>
          </p:nvSpPr>
          <p:spPr>
            <a:xfrm rot="16200000" flipH="1">
              <a:off x="11342219" y="178919"/>
              <a:ext cx="627121" cy="107244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 w="38100">
              <a:noFill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车辆维护与管理的问题</a:t>
            </a:r>
            <a:endParaRPr lang="en-US" dirty="0"/>
          </a:p>
        </p:txBody>
      </p:sp>
      <p:grpSp>
        <p:nvGrpSpPr>
          <p:cNvPr id="20" name="dc9452c0-2c45-485e-bcd0-ed2930b4e81f.source.3.zh-Hans.pptx"/>
          <p:cNvGrpSpPr/>
          <p:nvPr/>
        </p:nvGrpSpPr>
        <p:grpSpPr>
          <a:xfrm>
            <a:off x="30730" y="1255805"/>
            <a:ext cx="12130542" cy="5602194"/>
            <a:chOff x="30730" y="1255805"/>
            <a:chExt cx="12130542" cy="5602194"/>
          </a:xfrm>
        </p:grpSpPr>
        <p:grpSp>
          <p:nvGrpSpPr>
            <p:cNvPr id="53" name="组合 52"/>
            <p:cNvGrpSpPr/>
            <p:nvPr/>
          </p:nvGrpSpPr>
          <p:grpSpPr>
            <a:xfrm>
              <a:off x="4234148" y="1930587"/>
              <a:ext cx="3723706" cy="4216213"/>
              <a:chOff x="4234148" y="1930587"/>
              <a:chExt cx="3723706" cy="4216213"/>
            </a:xfrm>
          </p:grpSpPr>
          <p:cxnSp>
            <p:nvCxnSpPr>
              <p:cNvPr id="4" name="直接连接符 3"/>
              <p:cNvCxnSpPr/>
              <p:nvPr/>
            </p:nvCxnSpPr>
            <p:spPr>
              <a:xfrm>
                <a:off x="4234148" y="1930587"/>
                <a:ext cx="0" cy="4216213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7957854" y="1930587"/>
                <a:ext cx="0" cy="4216213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itle"/>
            <p:cNvSpPr txBox="1"/>
            <p:nvPr/>
          </p:nvSpPr>
          <p:spPr>
            <a:xfrm>
              <a:off x="673100" y="1255805"/>
              <a:ext cx="10845800" cy="88135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 lIns="91440" tIns="45720" rIns="91440" bIns="45720" anchor="ctr" anchorCtr="1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buSzPct val="25000"/>
              </a:pPr>
              <a:r>
                <a:rPr lang="zh-CN" altLang="en-US" sz="2400" b="1" dirty="0">
                  <a:solidFill>
                    <a:srgbClr val="FFFFFF"/>
                  </a:solidFill>
                </a:rPr>
                <a:t>探讨车辆维护与管理的问题</a:t>
              </a:r>
              <a:endParaRPr lang="en-US" dirty="0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673100" y="2624550"/>
              <a:ext cx="3398390" cy="2977644"/>
              <a:chOff x="673100" y="2624550"/>
              <a:chExt cx="3398390" cy="2977644"/>
            </a:xfrm>
          </p:grpSpPr>
          <p:sp>
            <p:nvSpPr>
              <p:cNvPr id="45" name="Text1"/>
              <p:cNvSpPr txBox="1"/>
              <p:nvPr/>
            </p:nvSpPr>
            <p:spPr>
              <a:xfrm flipH="1">
                <a:off x="673100" y="4392538"/>
                <a:ext cx="3398390" cy="120965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建立统一的维护标准和流程</a:t>
                </a:r>
                <a:endParaRPr lang="en-US" dirty="0"/>
              </a:p>
            </p:txBody>
          </p:sp>
          <p:sp>
            <p:nvSpPr>
              <p:cNvPr id="46" name="Bullet1"/>
              <p:cNvSpPr/>
              <p:nvPr/>
            </p:nvSpPr>
            <p:spPr>
              <a:xfrm flipH="1">
                <a:off x="673100" y="3526684"/>
                <a:ext cx="3398390" cy="67160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b="1" dirty="0"/>
                  <a:t>车辆维护标准化</a:t>
                </a:r>
                <a:endParaRPr lang="en-US" dirty="0"/>
              </a:p>
            </p:txBody>
          </p:sp>
          <p:sp>
            <p:nvSpPr>
              <p:cNvPr id="47" name="Number1"/>
              <p:cNvSpPr/>
              <p:nvPr/>
            </p:nvSpPr>
            <p:spPr>
              <a:xfrm>
                <a:off x="1994626" y="2624550"/>
                <a:ext cx="755335" cy="70788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</a:rPr>
                  <a:t>01</a:t>
                </a:r>
                <a:endParaRPr lang="zh-CN" altLang="en-US" sz="40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4396806" y="2624550"/>
              <a:ext cx="3398390" cy="2977644"/>
              <a:chOff x="4396806" y="2624550"/>
              <a:chExt cx="3398390" cy="2977644"/>
            </a:xfrm>
          </p:grpSpPr>
          <p:sp>
            <p:nvSpPr>
              <p:cNvPr id="41" name="Text2"/>
              <p:cNvSpPr txBox="1"/>
              <p:nvPr/>
            </p:nvSpPr>
            <p:spPr>
              <a:xfrm flipH="1">
                <a:off x="4396806" y="4392538"/>
                <a:ext cx="3398390" cy="120965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通过数据分析实时了解车辆状态</a:t>
                </a:r>
                <a:endParaRPr lang="en-US" dirty="0"/>
              </a:p>
            </p:txBody>
          </p:sp>
          <p:sp>
            <p:nvSpPr>
              <p:cNvPr id="42" name="Bullet2"/>
              <p:cNvSpPr/>
              <p:nvPr/>
            </p:nvSpPr>
            <p:spPr>
              <a:xfrm flipH="1">
                <a:off x="4396806" y="3526684"/>
                <a:ext cx="3398390" cy="67160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b="1" dirty="0"/>
                  <a:t>车辆状态实时监控</a:t>
                </a:r>
                <a:endParaRPr lang="en-US" dirty="0"/>
              </a:p>
            </p:txBody>
          </p:sp>
          <p:sp>
            <p:nvSpPr>
              <p:cNvPr id="43" name="Number2"/>
              <p:cNvSpPr/>
              <p:nvPr/>
            </p:nvSpPr>
            <p:spPr>
              <a:xfrm>
                <a:off x="5718332" y="2624550"/>
                <a:ext cx="755335" cy="70788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</a:rPr>
                  <a:t>02</a:t>
                </a:r>
                <a:endParaRPr lang="zh-CN" altLang="en-US" sz="40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8120511" y="2624550"/>
              <a:ext cx="3398390" cy="2977644"/>
              <a:chOff x="8120511" y="2624550"/>
              <a:chExt cx="3398390" cy="2977644"/>
            </a:xfrm>
          </p:grpSpPr>
          <p:sp>
            <p:nvSpPr>
              <p:cNvPr id="38" name="Text3"/>
              <p:cNvSpPr txBox="1"/>
              <p:nvPr/>
            </p:nvSpPr>
            <p:spPr>
              <a:xfrm flipH="1">
                <a:off x="8120511" y="4392538"/>
                <a:ext cx="3398390" cy="120965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采用自动化设备和工具提高效率</a:t>
                </a:r>
                <a:endParaRPr lang="en-US" dirty="0"/>
              </a:p>
            </p:txBody>
          </p:sp>
          <p:sp>
            <p:nvSpPr>
              <p:cNvPr id="39" name="Bullet3"/>
              <p:cNvSpPr/>
              <p:nvPr/>
            </p:nvSpPr>
            <p:spPr>
              <a:xfrm flipH="1">
                <a:off x="8120511" y="3526684"/>
                <a:ext cx="3398390" cy="67160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zh-CN" altLang="en-US" b="1" dirty="0"/>
                  <a:t>维护作业自动化</a:t>
                </a:r>
                <a:endParaRPr lang="en-US" dirty="0"/>
              </a:p>
            </p:txBody>
          </p:sp>
          <p:sp>
            <p:nvSpPr>
              <p:cNvPr id="40" name="Number3"/>
              <p:cNvSpPr/>
              <p:nvPr/>
            </p:nvSpPr>
            <p:spPr>
              <a:xfrm>
                <a:off x="9442037" y="2624550"/>
                <a:ext cx="755335" cy="707886"/>
              </a:xfrm>
              <a:prstGeom prst="rect">
                <a:avLst/>
              </a:prstGeom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algn="ctr"/>
                <a:r>
                  <a:rPr lang="en-US" altLang="zh-CN" sz="4000" b="1" dirty="0">
                    <a:solidFill>
                      <a:schemeClr val="accent1"/>
                    </a:solidFill>
                  </a:rPr>
                  <a:t>03</a:t>
                </a:r>
                <a:endParaRPr lang="zh-CN" altLang="en-US" sz="4000" b="1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48" name="任意多边形: 形状 47"/>
            <p:cNvSpPr/>
            <p:nvPr/>
          </p:nvSpPr>
          <p:spPr bwMode="auto">
            <a:xfrm>
              <a:off x="30730" y="4720843"/>
              <a:ext cx="12130542" cy="2137156"/>
            </a:xfrm>
            <a:custGeom>
              <a:avLst/>
              <a:gdLst>
                <a:gd name="connsiteX0" fmla="*/ 141447 w 12130542"/>
                <a:gd name="connsiteY0" fmla="*/ 1578664 h 2137156"/>
                <a:gd name="connsiteX1" fmla="*/ 365486 w 12130542"/>
                <a:gd name="connsiteY1" fmla="*/ 1578664 h 2137156"/>
                <a:gd name="connsiteX2" fmla="*/ 365486 w 12130542"/>
                <a:gd name="connsiteY2" fmla="*/ 1595937 h 2137156"/>
                <a:gd name="connsiteX3" fmla="*/ 341903 w 12130542"/>
                <a:gd name="connsiteY3" fmla="*/ 1595937 h 2137156"/>
                <a:gd name="connsiteX4" fmla="*/ 341903 w 12130542"/>
                <a:gd name="connsiteY4" fmla="*/ 1644877 h 2137156"/>
                <a:gd name="connsiteX5" fmla="*/ 396930 w 12130542"/>
                <a:gd name="connsiteY5" fmla="*/ 1644877 h 2137156"/>
                <a:gd name="connsiteX6" fmla="*/ 396930 w 12130542"/>
                <a:gd name="connsiteY6" fmla="*/ 1885717 h 2137156"/>
                <a:gd name="connsiteX7" fmla="*/ 502858 w 12130542"/>
                <a:gd name="connsiteY7" fmla="*/ 1885717 h 2137156"/>
                <a:gd name="connsiteX8" fmla="*/ 502858 w 12130542"/>
                <a:gd name="connsiteY8" fmla="*/ 2113577 h 2137156"/>
                <a:gd name="connsiteX9" fmla="*/ 396930 w 12130542"/>
                <a:gd name="connsiteY9" fmla="*/ 2113577 h 2137156"/>
                <a:gd name="connsiteX10" fmla="*/ 396930 w 12130542"/>
                <a:gd name="connsiteY10" fmla="*/ 2137153 h 2137156"/>
                <a:gd name="connsiteX11" fmla="*/ 341903 w 12130542"/>
                <a:gd name="connsiteY11" fmla="*/ 2137153 h 2137156"/>
                <a:gd name="connsiteX12" fmla="*/ 161099 w 12130542"/>
                <a:gd name="connsiteY12" fmla="*/ 2137153 h 2137156"/>
                <a:gd name="connsiteX13" fmla="*/ 110003 w 12130542"/>
                <a:gd name="connsiteY13" fmla="*/ 2137153 h 2137156"/>
                <a:gd name="connsiteX14" fmla="*/ 110003 w 12130542"/>
                <a:gd name="connsiteY14" fmla="*/ 2113577 h 2137156"/>
                <a:gd name="connsiteX15" fmla="*/ 0 w 12130542"/>
                <a:gd name="connsiteY15" fmla="*/ 2113577 h 2137156"/>
                <a:gd name="connsiteX16" fmla="*/ 0 w 12130542"/>
                <a:gd name="connsiteY16" fmla="*/ 1885717 h 2137156"/>
                <a:gd name="connsiteX17" fmla="*/ 110003 w 12130542"/>
                <a:gd name="connsiteY17" fmla="*/ 1885717 h 2137156"/>
                <a:gd name="connsiteX18" fmla="*/ 110003 w 12130542"/>
                <a:gd name="connsiteY18" fmla="*/ 1644877 h 2137156"/>
                <a:gd name="connsiteX19" fmla="*/ 161099 w 12130542"/>
                <a:gd name="connsiteY19" fmla="*/ 1644877 h 2137156"/>
                <a:gd name="connsiteX20" fmla="*/ 161099 w 12130542"/>
                <a:gd name="connsiteY20" fmla="*/ 1595937 h 2137156"/>
                <a:gd name="connsiteX21" fmla="*/ 141447 w 12130542"/>
                <a:gd name="connsiteY21" fmla="*/ 1595937 h 2137156"/>
                <a:gd name="connsiteX22" fmla="*/ 4018384 w 12130542"/>
                <a:gd name="connsiteY22" fmla="*/ 560305 h 2137156"/>
                <a:gd name="connsiteX23" fmla="*/ 4026320 w 12130542"/>
                <a:gd name="connsiteY23" fmla="*/ 745081 h 2137156"/>
                <a:gd name="connsiteX24" fmla="*/ 4054095 w 12130542"/>
                <a:gd name="connsiteY24" fmla="*/ 745081 h 2137156"/>
                <a:gd name="connsiteX25" fmla="*/ 4062030 w 12130542"/>
                <a:gd name="connsiteY25" fmla="*/ 626709 h 2137156"/>
                <a:gd name="connsiteX26" fmla="*/ 4069966 w 12130542"/>
                <a:gd name="connsiteY26" fmla="*/ 733532 h 2137156"/>
                <a:gd name="connsiteX27" fmla="*/ 4109645 w 12130542"/>
                <a:gd name="connsiteY27" fmla="*/ 733532 h 2137156"/>
                <a:gd name="connsiteX28" fmla="*/ 4109645 w 12130542"/>
                <a:gd name="connsiteY28" fmla="*/ 710435 h 2137156"/>
                <a:gd name="connsiteX29" fmla="*/ 4117580 w 12130542"/>
                <a:gd name="connsiteY29" fmla="*/ 745081 h 2137156"/>
                <a:gd name="connsiteX30" fmla="*/ 4117580 w 12130542"/>
                <a:gd name="connsiteY30" fmla="*/ 981825 h 2137156"/>
                <a:gd name="connsiteX31" fmla="*/ 4153291 w 12130542"/>
                <a:gd name="connsiteY31" fmla="*/ 981825 h 2137156"/>
                <a:gd name="connsiteX32" fmla="*/ 4153291 w 12130542"/>
                <a:gd name="connsiteY32" fmla="*/ 999148 h 2137156"/>
                <a:gd name="connsiteX33" fmla="*/ 4185032 w 12130542"/>
                <a:gd name="connsiteY33" fmla="*/ 999148 h 2137156"/>
                <a:gd name="connsiteX34" fmla="*/ 4185032 w 12130542"/>
                <a:gd name="connsiteY34" fmla="*/ 1138206 h 2137156"/>
                <a:gd name="connsiteX35" fmla="*/ 4378535 w 12130542"/>
                <a:gd name="connsiteY35" fmla="*/ 1138206 h 2137156"/>
                <a:gd name="connsiteX36" fmla="*/ 4378535 w 12130542"/>
                <a:gd name="connsiteY36" fmla="*/ 1439335 h 2137156"/>
                <a:gd name="connsiteX37" fmla="*/ 4455006 w 12130542"/>
                <a:gd name="connsiteY37" fmla="*/ 1439335 h 2137156"/>
                <a:gd name="connsiteX38" fmla="*/ 4455006 w 12130542"/>
                <a:gd name="connsiteY38" fmla="*/ 1876833 h 2137156"/>
                <a:gd name="connsiteX39" fmla="*/ 4470718 w 12130542"/>
                <a:gd name="connsiteY39" fmla="*/ 1876833 h 2137156"/>
                <a:gd name="connsiteX40" fmla="*/ 4470718 w 12130542"/>
                <a:gd name="connsiteY40" fmla="*/ 2113577 h 2137156"/>
                <a:gd name="connsiteX41" fmla="*/ 4455006 w 12130542"/>
                <a:gd name="connsiteY41" fmla="*/ 2113577 h 2137156"/>
                <a:gd name="connsiteX42" fmla="*/ 4455006 w 12130542"/>
                <a:gd name="connsiteY42" fmla="*/ 2137144 h 2137156"/>
                <a:gd name="connsiteX43" fmla="*/ 4378535 w 12130542"/>
                <a:gd name="connsiteY43" fmla="*/ 2137144 h 2137156"/>
                <a:gd name="connsiteX44" fmla="*/ 4378535 w 12130542"/>
                <a:gd name="connsiteY44" fmla="*/ 2137153 h 2137156"/>
                <a:gd name="connsiteX45" fmla="*/ 4087681 w 12130542"/>
                <a:gd name="connsiteY45" fmla="*/ 2137153 h 2137156"/>
                <a:gd name="connsiteX46" fmla="*/ 4087681 w 12130542"/>
                <a:gd name="connsiteY46" fmla="*/ 2113577 h 2137156"/>
                <a:gd name="connsiteX47" fmla="*/ 4054095 w 12130542"/>
                <a:gd name="connsiteY47" fmla="*/ 2113577 h 2137156"/>
                <a:gd name="connsiteX48" fmla="*/ 3930460 w 12130542"/>
                <a:gd name="connsiteY48" fmla="*/ 2113577 h 2137156"/>
                <a:gd name="connsiteX49" fmla="*/ 3930460 w 12130542"/>
                <a:gd name="connsiteY49" fmla="*/ 2137153 h 2137156"/>
                <a:gd name="connsiteX50" fmla="*/ 3800753 w 12130542"/>
                <a:gd name="connsiteY50" fmla="*/ 2137153 h 2137156"/>
                <a:gd name="connsiteX51" fmla="*/ 3800753 w 12130542"/>
                <a:gd name="connsiteY51" fmla="*/ 2137144 h 2137156"/>
                <a:gd name="connsiteX52" fmla="*/ 3740009 w 12130542"/>
                <a:gd name="connsiteY52" fmla="*/ 2137144 h 2137156"/>
                <a:gd name="connsiteX53" fmla="*/ 3724294 w 12130542"/>
                <a:gd name="connsiteY53" fmla="*/ 2137144 h 2137156"/>
                <a:gd name="connsiteX54" fmla="*/ 3681080 w 12130542"/>
                <a:gd name="connsiteY54" fmla="*/ 2137144 h 2137156"/>
                <a:gd name="connsiteX55" fmla="*/ 3602509 w 12130542"/>
                <a:gd name="connsiteY55" fmla="*/ 2137144 h 2137156"/>
                <a:gd name="connsiteX56" fmla="*/ 3553131 w 12130542"/>
                <a:gd name="connsiteY56" fmla="*/ 2137144 h 2137156"/>
                <a:gd name="connsiteX57" fmla="*/ 3553131 w 12130542"/>
                <a:gd name="connsiteY57" fmla="*/ 2137153 h 2137156"/>
                <a:gd name="connsiteX58" fmla="*/ 3403772 w 12130542"/>
                <a:gd name="connsiteY58" fmla="*/ 2137153 h 2137156"/>
                <a:gd name="connsiteX59" fmla="*/ 3403772 w 12130542"/>
                <a:gd name="connsiteY59" fmla="*/ 2137144 h 2137156"/>
                <a:gd name="connsiteX60" fmla="*/ 3264653 w 12130542"/>
                <a:gd name="connsiteY60" fmla="*/ 2137144 h 2137156"/>
                <a:gd name="connsiteX61" fmla="*/ 3264653 w 12130542"/>
                <a:gd name="connsiteY61" fmla="*/ 2113576 h 2137156"/>
                <a:gd name="connsiteX62" fmla="*/ 3197868 w 12130542"/>
                <a:gd name="connsiteY62" fmla="*/ 2113576 h 2137156"/>
                <a:gd name="connsiteX63" fmla="*/ 3170367 w 12130542"/>
                <a:gd name="connsiteY63" fmla="*/ 2113576 h 2137156"/>
                <a:gd name="connsiteX64" fmla="*/ 3170367 w 12130542"/>
                <a:gd name="connsiteY64" fmla="*/ 2137144 h 2137156"/>
                <a:gd name="connsiteX65" fmla="*/ 3108983 w 12130542"/>
                <a:gd name="connsiteY65" fmla="*/ 2137144 h 2137156"/>
                <a:gd name="connsiteX66" fmla="*/ 3108983 w 12130542"/>
                <a:gd name="connsiteY66" fmla="*/ 2137153 h 2137156"/>
                <a:gd name="connsiteX67" fmla="*/ 2959623 w 12130542"/>
                <a:gd name="connsiteY67" fmla="*/ 2137153 h 2137156"/>
                <a:gd name="connsiteX68" fmla="*/ 2959623 w 12130542"/>
                <a:gd name="connsiteY68" fmla="*/ 2137144 h 2137156"/>
                <a:gd name="connsiteX69" fmla="*/ 2936040 w 12130542"/>
                <a:gd name="connsiteY69" fmla="*/ 2137144 h 2137156"/>
                <a:gd name="connsiteX70" fmla="*/ 2936040 w 12130542"/>
                <a:gd name="connsiteY70" fmla="*/ 2137153 h 2137156"/>
                <a:gd name="connsiteX71" fmla="*/ 2837778 w 12130542"/>
                <a:gd name="connsiteY71" fmla="*/ 2137153 h 2137156"/>
                <a:gd name="connsiteX72" fmla="*/ 2837778 w 12130542"/>
                <a:gd name="connsiteY72" fmla="*/ 2137144 h 2137156"/>
                <a:gd name="connsiteX73" fmla="*/ 2769651 w 12130542"/>
                <a:gd name="connsiteY73" fmla="*/ 2137144 h 2137156"/>
                <a:gd name="connsiteX74" fmla="*/ 2769651 w 12130542"/>
                <a:gd name="connsiteY74" fmla="*/ 2113577 h 2137156"/>
                <a:gd name="connsiteX75" fmla="*/ 2727724 w 12130542"/>
                <a:gd name="connsiteY75" fmla="*/ 2113577 h 2137156"/>
                <a:gd name="connsiteX76" fmla="*/ 2727724 w 12130542"/>
                <a:gd name="connsiteY76" fmla="*/ 2137153 h 2137156"/>
                <a:gd name="connsiteX77" fmla="*/ 2629461 w 12130542"/>
                <a:gd name="connsiteY77" fmla="*/ 2137153 h 2137156"/>
                <a:gd name="connsiteX78" fmla="*/ 2629461 w 12130542"/>
                <a:gd name="connsiteY78" fmla="*/ 2137144 h 2137156"/>
                <a:gd name="connsiteX79" fmla="*/ 2472241 w 12130542"/>
                <a:gd name="connsiteY79" fmla="*/ 2137144 h 2137156"/>
                <a:gd name="connsiteX80" fmla="*/ 2472241 w 12130542"/>
                <a:gd name="connsiteY80" fmla="*/ 2137153 h 2137156"/>
                <a:gd name="connsiteX81" fmla="*/ 2401491 w 12130542"/>
                <a:gd name="connsiteY81" fmla="*/ 2137153 h 2137156"/>
                <a:gd name="connsiteX82" fmla="*/ 2307159 w 12130542"/>
                <a:gd name="connsiteY82" fmla="*/ 2137153 h 2137156"/>
                <a:gd name="connsiteX83" fmla="*/ 2307159 w 12130542"/>
                <a:gd name="connsiteY83" fmla="*/ 2137144 h 2137156"/>
                <a:gd name="connsiteX84" fmla="*/ 2259993 w 12130542"/>
                <a:gd name="connsiteY84" fmla="*/ 2137144 h 2137156"/>
                <a:gd name="connsiteX85" fmla="*/ 2259993 w 12130542"/>
                <a:gd name="connsiteY85" fmla="*/ 2137153 h 2137156"/>
                <a:gd name="connsiteX86" fmla="*/ 2012370 w 12130542"/>
                <a:gd name="connsiteY86" fmla="*/ 2137153 h 2137156"/>
                <a:gd name="connsiteX87" fmla="*/ 2012370 w 12130542"/>
                <a:gd name="connsiteY87" fmla="*/ 2113576 h 2137156"/>
                <a:gd name="connsiteX88" fmla="*/ 1928936 w 12130542"/>
                <a:gd name="connsiteY88" fmla="*/ 2113576 h 2137156"/>
                <a:gd name="connsiteX89" fmla="*/ 1928936 w 12130542"/>
                <a:gd name="connsiteY89" fmla="*/ 2137144 h 2137156"/>
                <a:gd name="connsiteX90" fmla="*/ 1847288 w 12130542"/>
                <a:gd name="connsiteY90" fmla="*/ 2137144 h 2137156"/>
                <a:gd name="connsiteX91" fmla="*/ 1847288 w 12130542"/>
                <a:gd name="connsiteY91" fmla="*/ 2137153 h 2137156"/>
                <a:gd name="connsiteX92" fmla="*/ 1831566 w 12130542"/>
                <a:gd name="connsiteY92" fmla="*/ 2137153 h 2137156"/>
                <a:gd name="connsiteX93" fmla="*/ 1552500 w 12130542"/>
                <a:gd name="connsiteY93" fmla="*/ 2137153 h 2137156"/>
                <a:gd name="connsiteX94" fmla="*/ 1532847 w 12130542"/>
                <a:gd name="connsiteY94" fmla="*/ 2137153 h 2137156"/>
                <a:gd name="connsiteX95" fmla="*/ 1532847 w 12130542"/>
                <a:gd name="connsiteY95" fmla="*/ 2113576 h 2137156"/>
                <a:gd name="connsiteX96" fmla="*/ 1343578 w 12130542"/>
                <a:gd name="connsiteY96" fmla="*/ 2113576 h 2137156"/>
                <a:gd name="connsiteX97" fmla="*/ 1343578 w 12130542"/>
                <a:gd name="connsiteY97" fmla="*/ 2137144 h 2137156"/>
                <a:gd name="connsiteX98" fmla="*/ 1221792 w 12130542"/>
                <a:gd name="connsiteY98" fmla="*/ 2137144 h 2137156"/>
                <a:gd name="connsiteX99" fmla="*/ 1103935 w 12130542"/>
                <a:gd name="connsiteY99" fmla="*/ 2137144 h 2137156"/>
                <a:gd name="connsiteX100" fmla="*/ 1033672 w 12130542"/>
                <a:gd name="connsiteY100" fmla="*/ 2137144 h 2137156"/>
                <a:gd name="connsiteX101" fmla="*/ 1033672 w 12130542"/>
                <a:gd name="connsiteY101" fmla="*/ 2137153 h 2137156"/>
                <a:gd name="connsiteX102" fmla="*/ 793912 w 12130542"/>
                <a:gd name="connsiteY102" fmla="*/ 2137153 h 2137156"/>
                <a:gd name="connsiteX103" fmla="*/ 793912 w 12130542"/>
                <a:gd name="connsiteY103" fmla="*/ 2113578 h 2137156"/>
                <a:gd name="connsiteX104" fmla="*/ 526433 w 12130542"/>
                <a:gd name="connsiteY104" fmla="*/ 2113578 h 2137156"/>
                <a:gd name="connsiteX105" fmla="*/ 526433 w 12130542"/>
                <a:gd name="connsiteY105" fmla="*/ 1422147 h 2137156"/>
                <a:gd name="connsiteX106" fmla="*/ 565345 w 12130542"/>
                <a:gd name="connsiteY106" fmla="*/ 1422147 h 2137156"/>
                <a:gd name="connsiteX107" fmla="*/ 565345 w 12130542"/>
                <a:gd name="connsiteY107" fmla="*/ 1174647 h 2137156"/>
                <a:gd name="connsiteX108" fmla="*/ 608148 w 12130542"/>
                <a:gd name="connsiteY108" fmla="*/ 1174647 h 2137156"/>
                <a:gd name="connsiteX109" fmla="*/ 608148 w 12130542"/>
                <a:gd name="connsiteY109" fmla="*/ 1045003 h 2137156"/>
                <a:gd name="connsiteX110" fmla="*/ 678189 w 12130542"/>
                <a:gd name="connsiteY110" fmla="*/ 1045003 h 2137156"/>
                <a:gd name="connsiteX111" fmla="*/ 678189 w 12130542"/>
                <a:gd name="connsiteY111" fmla="*/ 679645 h 2137156"/>
                <a:gd name="connsiteX112" fmla="*/ 689862 w 12130542"/>
                <a:gd name="connsiteY112" fmla="*/ 679645 h 2137156"/>
                <a:gd name="connsiteX113" fmla="*/ 689862 w 12130542"/>
                <a:gd name="connsiteY113" fmla="*/ 632502 h 2137156"/>
                <a:gd name="connsiteX114" fmla="*/ 884420 w 12130542"/>
                <a:gd name="connsiteY114" fmla="*/ 565716 h 2137156"/>
                <a:gd name="connsiteX115" fmla="*/ 923332 w 12130542"/>
                <a:gd name="connsiteY115" fmla="*/ 565716 h 2137156"/>
                <a:gd name="connsiteX116" fmla="*/ 923332 w 12130542"/>
                <a:gd name="connsiteY116" fmla="*/ 679645 h 2137156"/>
                <a:gd name="connsiteX117" fmla="*/ 935005 w 12130542"/>
                <a:gd name="connsiteY117" fmla="*/ 679645 h 2137156"/>
                <a:gd name="connsiteX118" fmla="*/ 935005 w 12130542"/>
                <a:gd name="connsiteY118" fmla="*/ 1045003 h 2137156"/>
                <a:gd name="connsiteX119" fmla="*/ 935005 w 12130542"/>
                <a:gd name="connsiteY119" fmla="*/ 1174647 h 2137156"/>
                <a:gd name="connsiteX120" fmla="*/ 935005 w 12130542"/>
                <a:gd name="connsiteY120" fmla="*/ 1365632 h 2137156"/>
                <a:gd name="connsiteX121" fmla="*/ 1033672 w 12130542"/>
                <a:gd name="connsiteY121" fmla="*/ 1365632 h 2137156"/>
                <a:gd name="connsiteX122" fmla="*/ 1033672 w 12130542"/>
                <a:gd name="connsiteY122" fmla="*/ 1580465 h 2137156"/>
                <a:gd name="connsiteX123" fmla="*/ 1103935 w 12130542"/>
                <a:gd name="connsiteY123" fmla="*/ 1580465 h 2137156"/>
                <a:gd name="connsiteX124" fmla="*/ 1103935 w 12130542"/>
                <a:gd name="connsiteY124" fmla="*/ 1317807 h 2137156"/>
                <a:gd name="connsiteX125" fmla="*/ 1280404 w 12130542"/>
                <a:gd name="connsiteY125" fmla="*/ 1317807 h 2137156"/>
                <a:gd name="connsiteX126" fmla="*/ 1280404 w 12130542"/>
                <a:gd name="connsiteY126" fmla="*/ 1241431 h 2137156"/>
                <a:gd name="connsiteX127" fmla="*/ 1296076 w 12130542"/>
                <a:gd name="connsiteY127" fmla="*/ 1241431 h 2137156"/>
                <a:gd name="connsiteX128" fmla="*/ 1296076 w 12130542"/>
                <a:gd name="connsiteY128" fmla="*/ 1151074 h 2137156"/>
                <a:gd name="connsiteX129" fmla="*/ 1311748 w 12130542"/>
                <a:gd name="connsiteY129" fmla="*/ 1151074 h 2137156"/>
                <a:gd name="connsiteX130" fmla="*/ 1311748 w 12130542"/>
                <a:gd name="connsiteY130" fmla="*/ 1115717 h 2137156"/>
                <a:gd name="connsiteX131" fmla="*/ 1327421 w 12130542"/>
                <a:gd name="connsiteY131" fmla="*/ 1115717 h 2137156"/>
                <a:gd name="connsiteX132" fmla="*/ 1362684 w 12130542"/>
                <a:gd name="connsiteY132" fmla="*/ 1045002 h 2137156"/>
                <a:gd name="connsiteX133" fmla="*/ 1378356 w 12130542"/>
                <a:gd name="connsiteY133" fmla="*/ 1045002 h 2137156"/>
                <a:gd name="connsiteX134" fmla="*/ 1417537 w 12130542"/>
                <a:gd name="connsiteY134" fmla="*/ 1115717 h 2137156"/>
                <a:gd name="connsiteX135" fmla="*/ 1433209 w 12130542"/>
                <a:gd name="connsiteY135" fmla="*/ 1115717 h 2137156"/>
                <a:gd name="connsiteX136" fmla="*/ 1433209 w 12130542"/>
                <a:gd name="connsiteY136" fmla="*/ 1151074 h 2137156"/>
                <a:gd name="connsiteX137" fmla="*/ 1448882 w 12130542"/>
                <a:gd name="connsiteY137" fmla="*/ 1151074 h 2137156"/>
                <a:gd name="connsiteX138" fmla="*/ 1448882 w 12130542"/>
                <a:gd name="connsiteY138" fmla="*/ 1241431 h 2137156"/>
                <a:gd name="connsiteX139" fmla="*/ 1460636 w 12130542"/>
                <a:gd name="connsiteY139" fmla="*/ 1241431 h 2137156"/>
                <a:gd name="connsiteX140" fmla="*/ 1460636 w 12130542"/>
                <a:gd name="connsiteY140" fmla="*/ 1323931 h 2137156"/>
                <a:gd name="connsiteX141" fmla="*/ 1476308 w 12130542"/>
                <a:gd name="connsiteY141" fmla="*/ 1323931 h 2137156"/>
                <a:gd name="connsiteX142" fmla="*/ 1476308 w 12130542"/>
                <a:gd name="connsiteY142" fmla="*/ 1791433 h 2137156"/>
                <a:gd name="connsiteX143" fmla="*/ 1532847 w 12130542"/>
                <a:gd name="connsiteY143" fmla="*/ 1791433 h 2137156"/>
                <a:gd name="connsiteX144" fmla="*/ 1532847 w 12130542"/>
                <a:gd name="connsiteY144" fmla="*/ 1570028 h 2137156"/>
                <a:gd name="connsiteX145" fmla="*/ 1635040 w 12130542"/>
                <a:gd name="connsiteY145" fmla="*/ 1570028 h 2137156"/>
                <a:gd name="connsiteX146" fmla="*/ 1635040 w 12130542"/>
                <a:gd name="connsiteY146" fmla="*/ 1523967 h 2137156"/>
                <a:gd name="connsiteX147" fmla="*/ 1705790 w 12130542"/>
                <a:gd name="connsiteY147" fmla="*/ 1523967 h 2137156"/>
                <a:gd name="connsiteX148" fmla="*/ 1705790 w 12130542"/>
                <a:gd name="connsiteY148" fmla="*/ 1509573 h 2137156"/>
                <a:gd name="connsiteX149" fmla="*/ 1733303 w 12130542"/>
                <a:gd name="connsiteY149" fmla="*/ 1509573 h 2137156"/>
                <a:gd name="connsiteX150" fmla="*/ 1733303 w 12130542"/>
                <a:gd name="connsiteY150" fmla="*/ 1523967 h 2137156"/>
                <a:gd name="connsiteX151" fmla="*/ 1733303 w 12130542"/>
                <a:gd name="connsiteY151" fmla="*/ 1570028 h 2137156"/>
                <a:gd name="connsiteX152" fmla="*/ 1748221 w 12130542"/>
                <a:gd name="connsiteY152" fmla="*/ 1570028 h 2137156"/>
                <a:gd name="connsiteX153" fmla="*/ 1748221 w 12130542"/>
                <a:gd name="connsiteY153" fmla="*/ 1004185 h 2137156"/>
                <a:gd name="connsiteX154" fmla="*/ 1928936 w 12130542"/>
                <a:gd name="connsiteY154" fmla="*/ 1004185 h 2137156"/>
                <a:gd name="connsiteX155" fmla="*/ 1928936 w 12130542"/>
                <a:gd name="connsiteY155" fmla="*/ 1791433 h 2137156"/>
                <a:gd name="connsiteX156" fmla="*/ 2012370 w 12130542"/>
                <a:gd name="connsiteY156" fmla="*/ 1791433 h 2137156"/>
                <a:gd name="connsiteX157" fmla="*/ 2012370 w 12130542"/>
                <a:gd name="connsiteY157" fmla="*/ 1535482 h 2137156"/>
                <a:gd name="connsiteX158" fmla="*/ 2109651 w 12130542"/>
                <a:gd name="connsiteY158" fmla="*/ 1535482 h 2137156"/>
                <a:gd name="connsiteX159" fmla="*/ 2109651 w 12130542"/>
                <a:gd name="connsiteY159" fmla="*/ 1102192 h 2137156"/>
                <a:gd name="connsiteX160" fmla="*/ 2357151 w 12130542"/>
                <a:gd name="connsiteY160" fmla="*/ 1102192 h 2137156"/>
                <a:gd name="connsiteX161" fmla="*/ 2357151 w 12130542"/>
                <a:gd name="connsiteY161" fmla="*/ 1728362 h 2137156"/>
                <a:gd name="connsiteX162" fmla="*/ 2396437 w 12130542"/>
                <a:gd name="connsiteY162" fmla="*/ 1728362 h 2137156"/>
                <a:gd name="connsiteX163" fmla="*/ 2396437 w 12130542"/>
                <a:gd name="connsiteY163" fmla="*/ 1431495 h 2137156"/>
                <a:gd name="connsiteX164" fmla="*/ 2655723 w 12130542"/>
                <a:gd name="connsiteY164" fmla="*/ 1431495 h 2137156"/>
                <a:gd name="connsiteX165" fmla="*/ 2655723 w 12130542"/>
                <a:gd name="connsiteY165" fmla="*/ 1817605 h 2137156"/>
                <a:gd name="connsiteX166" fmla="*/ 2727724 w 12130542"/>
                <a:gd name="connsiteY166" fmla="*/ 1817605 h 2137156"/>
                <a:gd name="connsiteX167" fmla="*/ 2727724 w 12130542"/>
                <a:gd name="connsiteY167" fmla="*/ 1846433 h 2137156"/>
                <a:gd name="connsiteX168" fmla="*/ 2769651 w 12130542"/>
                <a:gd name="connsiteY168" fmla="*/ 1846433 h 2137156"/>
                <a:gd name="connsiteX169" fmla="*/ 2769651 w 12130542"/>
                <a:gd name="connsiteY169" fmla="*/ 1678472 h 2137156"/>
                <a:gd name="connsiteX170" fmla="*/ 2769651 w 12130542"/>
                <a:gd name="connsiteY170" fmla="*/ 1466777 h 2137156"/>
                <a:gd name="connsiteX171" fmla="*/ 2899295 w 12130542"/>
                <a:gd name="connsiteY171" fmla="*/ 1466777 h 2137156"/>
                <a:gd name="connsiteX172" fmla="*/ 2899295 w 12130542"/>
                <a:gd name="connsiteY172" fmla="*/ 1678472 h 2137156"/>
                <a:gd name="connsiteX173" fmla="*/ 2959623 w 12130542"/>
                <a:gd name="connsiteY173" fmla="*/ 1678472 h 2137156"/>
                <a:gd name="connsiteX174" fmla="*/ 2959623 w 12130542"/>
                <a:gd name="connsiteY174" fmla="*/ 1403057 h 2137156"/>
                <a:gd name="connsiteX175" fmla="*/ 3108983 w 12130542"/>
                <a:gd name="connsiteY175" fmla="*/ 1403057 h 2137156"/>
                <a:gd name="connsiteX176" fmla="*/ 3108983 w 12130542"/>
                <a:gd name="connsiteY176" fmla="*/ 1513820 h 2137156"/>
                <a:gd name="connsiteX177" fmla="*/ 3170367 w 12130542"/>
                <a:gd name="connsiteY177" fmla="*/ 1513820 h 2137156"/>
                <a:gd name="connsiteX178" fmla="*/ 3170367 w 12130542"/>
                <a:gd name="connsiteY178" fmla="*/ 1638218 h 2137156"/>
                <a:gd name="connsiteX179" fmla="*/ 3175305 w 12130542"/>
                <a:gd name="connsiteY179" fmla="*/ 1638218 h 2137156"/>
                <a:gd name="connsiteX180" fmla="*/ 3175305 w 12130542"/>
                <a:gd name="connsiteY180" fmla="*/ 1512504 h 2137156"/>
                <a:gd name="connsiteX181" fmla="*/ 3199130 w 12130542"/>
                <a:gd name="connsiteY181" fmla="*/ 1512504 h 2137156"/>
                <a:gd name="connsiteX182" fmla="*/ 3254720 w 12130542"/>
                <a:gd name="connsiteY182" fmla="*/ 1406432 h 2137156"/>
                <a:gd name="connsiteX183" fmla="*/ 3264653 w 12130542"/>
                <a:gd name="connsiteY183" fmla="*/ 1406432 h 2137156"/>
                <a:gd name="connsiteX184" fmla="*/ 3264653 w 12130542"/>
                <a:gd name="connsiteY184" fmla="*/ 1282524 h 2137156"/>
                <a:gd name="connsiteX185" fmla="*/ 3429653 w 12130542"/>
                <a:gd name="connsiteY185" fmla="*/ 1282524 h 2137156"/>
                <a:gd name="connsiteX186" fmla="*/ 3429653 w 12130542"/>
                <a:gd name="connsiteY186" fmla="*/ 1638218 h 2137156"/>
                <a:gd name="connsiteX187" fmla="*/ 3449289 w 12130542"/>
                <a:gd name="connsiteY187" fmla="*/ 1638218 h 2137156"/>
                <a:gd name="connsiteX188" fmla="*/ 3449289 w 12130542"/>
                <a:gd name="connsiteY188" fmla="*/ 1878060 h 2137156"/>
                <a:gd name="connsiteX189" fmla="*/ 3461080 w 12130542"/>
                <a:gd name="connsiteY189" fmla="*/ 1878060 h 2137156"/>
                <a:gd name="connsiteX190" fmla="*/ 3461080 w 12130542"/>
                <a:gd name="connsiteY190" fmla="*/ 1745117 h 2137156"/>
                <a:gd name="connsiteX191" fmla="*/ 3508223 w 12130542"/>
                <a:gd name="connsiteY191" fmla="*/ 1745117 h 2137156"/>
                <a:gd name="connsiteX192" fmla="*/ 3508223 w 12130542"/>
                <a:gd name="connsiteY192" fmla="*/ 1529502 h 2137156"/>
                <a:gd name="connsiteX193" fmla="*/ 3602509 w 12130542"/>
                <a:gd name="connsiteY193" fmla="*/ 1529502 h 2137156"/>
                <a:gd name="connsiteX194" fmla="*/ 3602509 w 12130542"/>
                <a:gd name="connsiteY194" fmla="*/ 1482458 h 2137156"/>
                <a:gd name="connsiteX195" fmla="*/ 3602509 w 12130542"/>
                <a:gd name="connsiteY195" fmla="*/ 1200199 h 2137156"/>
                <a:gd name="connsiteX196" fmla="*/ 3740009 w 12130542"/>
                <a:gd name="connsiteY196" fmla="*/ 1200199 h 2137156"/>
                <a:gd name="connsiteX197" fmla="*/ 3740009 w 12130542"/>
                <a:gd name="connsiteY197" fmla="*/ 1482458 h 2137156"/>
                <a:gd name="connsiteX198" fmla="*/ 3812055 w 12130542"/>
                <a:gd name="connsiteY198" fmla="*/ 1482458 h 2137156"/>
                <a:gd name="connsiteX199" fmla="*/ 3812055 w 12130542"/>
                <a:gd name="connsiteY199" fmla="*/ 1388909 h 2137156"/>
                <a:gd name="connsiteX200" fmla="*/ 3895381 w 12130542"/>
                <a:gd name="connsiteY200" fmla="*/ 1388909 h 2137156"/>
                <a:gd name="connsiteX201" fmla="*/ 3895381 w 12130542"/>
                <a:gd name="connsiteY201" fmla="*/ 999148 h 2137156"/>
                <a:gd name="connsiteX202" fmla="*/ 3895381 w 12130542"/>
                <a:gd name="connsiteY202" fmla="*/ 981825 h 2137156"/>
                <a:gd name="connsiteX203" fmla="*/ 3942994 w 12130542"/>
                <a:gd name="connsiteY203" fmla="*/ 981825 h 2137156"/>
                <a:gd name="connsiteX204" fmla="*/ 3942994 w 12130542"/>
                <a:gd name="connsiteY204" fmla="*/ 745081 h 2137156"/>
                <a:gd name="connsiteX205" fmla="*/ 3962834 w 12130542"/>
                <a:gd name="connsiteY205" fmla="*/ 745081 h 2137156"/>
                <a:gd name="connsiteX206" fmla="*/ 3970770 w 12130542"/>
                <a:gd name="connsiteY206" fmla="*/ 649806 h 2137156"/>
                <a:gd name="connsiteX207" fmla="*/ 3978705 w 12130542"/>
                <a:gd name="connsiteY207" fmla="*/ 745081 h 2137156"/>
                <a:gd name="connsiteX208" fmla="*/ 4010448 w 12130542"/>
                <a:gd name="connsiteY208" fmla="*/ 745081 h 2137156"/>
                <a:gd name="connsiteX209" fmla="*/ 6729651 w 12130542"/>
                <a:gd name="connsiteY209" fmla="*/ 282854 h 2137156"/>
                <a:gd name="connsiteX210" fmla="*/ 6737508 w 12130542"/>
                <a:gd name="connsiteY210" fmla="*/ 694483 h 2137156"/>
                <a:gd name="connsiteX211" fmla="*/ 6776794 w 12130542"/>
                <a:gd name="connsiteY211" fmla="*/ 694483 h 2137156"/>
                <a:gd name="connsiteX212" fmla="*/ 6776794 w 12130542"/>
                <a:gd name="connsiteY212" fmla="*/ 890497 h 2137156"/>
                <a:gd name="connsiteX213" fmla="*/ 6788579 w 12130542"/>
                <a:gd name="connsiteY213" fmla="*/ 890497 h 2137156"/>
                <a:gd name="connsiteX214" fmla="*/ 6788579 w 12130542"/>
                <a:gd name="connsiteY214" fmla="*/ 1318448 h 2137156"/>
                <a:gd name="connsiteX215" fmla="*/ 6943017 w 12130542"/>
                <a:gd name="connsiteY215" fmla="*/ 1318448 h 2137156"/>
                <a:gd name="connsiteX216" fmla="*/ 6943017 w 12130542"/>
                <a:gd name="connsiteY216" fmla="*/ 1509573 h 2137156"/>
                <a:gd name="connsiteX217" fmla="*/ 6988393 w 12130542"/>
                <a:gd name="connsiteY217" fmla="*/ 1509573 h 2137156"/>
                <a:gd name="connsiteX218" fmla="*/ 6988393 w 12130542"/>
                <a:gd name="connsiteY218" fmla="*/ 1580905 h 2137156"/>
                <a:gd name="connsiteX219" fmla="*/ 7016440 w 12130542"/>
                <a:gd name="connsiteY219" fmla="*/ 1580905 h 2137156"/>
                <a:gd name="connsiteX220" fmla="*/ 7016440 w 12130542"/>
                <a:gd name="connsiteY220" fmla="*/ 1272860 h 2137156"/>
                <a:gd name="connsiteX221" fmla="*/ 7212869 w 12130542"/>
                <a:gd name="connsiteY221" fmla="*/ 1272860 h 2137156"/>
                <a:gd name="connsiteX222" fmla="*/ 7212869 w 12130542"/>
                <a:gd name="connsiteY222" fmla="*/ 1355360 h 2137156"/>
                <a:gd name="connsiteX223" fmla="*/ 7346441 w 12130542"/>
                <a:gd name="connsiteY223" fmla="*/ 1355360 h 2137156"/>
                <a:gd name="connsiteX224" fmla="*/ 7346441 w 12130542"/>
                <a:gd name="connsiteY224" fmla="*/ 1702340 h 2137156"/>
                <a:gd name="connsiteX225" fmla="*/ 7358998 w 12130542"/>
                <a:gd name="connsiteY225" fmla="*/ 1702340 h 2137156"/>
                <a:gd name="connsiteX226" fmla="*/ 7358998 w 12130542"/>
                <a:gd name="connsiteY226" fmla="*/ 2015364 h 2137156"/>
                <a:gd name="connsiteX227" fmla="*/ 7373584 w 12130542"/>
                <a:gd name="connsiteY227" fmla="*/ 2015364 h 2137156"/>
                <a:gd name="connsiteX228" fmla="*/ 7373584 w 12130542"/>
                <a:gd name="connsiteY228" fmla="*/ 1958667 h 2137156"/>
                <a:gd name="connsiteX229" fmla="*/ 7456124 w 12130542"/>
                <a:gd name="connsiteY229" fmla="*/ 1958667 h 2137156"/>
                <a:gd name="connsiteX230" fmla="*/ 7456124 w 12130542"/>
                <a:gd name="connsiteY230" fmla="*/ 2024880 h 2137156"/>
                <a:gd name="connsiteX231" fmla="*/ 7456876 w 12130542"/>
                <a:gd name="connsiteY231" fmla="*/ 2024880 h 2137156"/>
                <a:gd name="connsiteX232" fmla="*/ 7456876 w 12130542"/>
                <a:gd name="connsiteY232" fmla="*/ 1874699 h 2137156"/>
                <a:gd name="connsiteX233" fmla="*/ 7544267 w 12130542"/>
                <a:gd name="connsiteY233" fmla="*/ 1874699 h 2137156"/>
                <a:gd name="connsiteX234" fmla="*/ 7544267 w 12130542"/>
                <a:gd name="connsiteY234" fmla="*/ 1938515 h 2137156"/>
                <a:gd name="connsiteX235" fmla="*/ 7554387 w 12130542"/>
                <a:gd name="connsiteY235" fmla="*/ 1938515 h 2137156"/>
                <a:gd name="connsiteX236" fmla="*/ 7554387 w 12130542"/>
                <a:gd name="connsiteY236" fmla="*/ 2024880 h 2137156"/>
                <a:gd name="connsiteX237" fmla="*/ 7565241 w 12130542"/>
                <a:gd name="connsiteY237" fmla="*/ 2024880 h 2137156"/>
                <a:gd name="connsiteX238" fmla="*/ 7565241 w 12130542"/>
                <a:gd name="connsiteY238" fmla="*/ 1138254 h 2137156"/>
                <a:gd name="connsiteX239" fmla="*/ 7698075 w 12130542"/>
                <a:gd name="connsiteY239" fmla="*/ 1138254 h 2137156"/>
                <a:gd name="connsiteX240" fmla="*/ 7698075 w 12130542"/>
                <a:gd name="connsiteY240" fmla="*/ 1292503 h 2137156"/>
                <a:gd name="connsiteX241" fmla="*/ 7715728 w 12130542"/>
                <a:gd name="connsiteY241" fmla="*/ 1292503 h 2137156"/>
                <a:gd name="connsiteX242" fmla="*/ 7715728 w 12130542"/>
                <a:gd name="connsiteY242" fmla="*/ 1257145 h 2137156"/>
                <a:gd name="connsiteX243" fmla="*/ 7872871 w 12130542"/>
                <a:gd name="connsiteY243" fmla="*/ 1257145 h 2137156"/>
                <a:gd name="connsiteX244" fmla="*/ 7872871 w 12130542"/>
                <a:gd name="connsiteY244" fmla="*/ 1292503 h 2137156"/>
                <a:gd name="connsiteX245" fmla="*/ 7923942 w 12130542"/>
                <a:gd name="connsiteY245" fmla="*/ 1292503 h 2137156"/>
                <a:gd name="connsiteX246" fmla="*/ 7923942 w 12130542"/>
                <a:gd name="connsiteY246" fmla="*/ 1981697 h 2137156"/>
                <a:gd name="connsiteX247" fmla="*/ 7960248 w 12130542"/>
                <a:gd name="connsiteY247" fmla="*/ 1981697 h 2137156"/>
                <a:gd name="connsiteX248" fmla="*/ 7960248 w 12130542"/>
                <a:gd name="connsiteY248" fmla="*/ 1784602 h 2137156"/>
                <a:gd name="connsiteX249" fmla="*/ 8093082 w 12130542"/>
                <a:gd name="connsiteY249" fmla="*/ 1784602 h 2137156"/>
                <a:gd name="connsiteX250" fmla="*/ 8093082 w 12130542"/>
                <a:gd name="connsiteY250" fmla="*/ 1885718 h 2137156"/>
                <a:gd name="connsiteX251" fmla="*/ 8313307 w 12130542"/>
                <a:gd name="connsiteY251" fmla="*/ 1885718 h 2137156"/>
                <a:gd name="connsiteX252" fmla="*/ 8313307 w 12130542"/>
                <a:gd name="connsiteY252" fmla="*/ 1702340 h 2137156"/>
                <a:gd name="connsiteX253" fmla="*/ 8428663 w 12130542"/>
                <a:gd name="connsiteY253" fmla="*/ 1702340 h 2137156"/>
                <a:gd name="connsiteX254" fmla="*/ 8428663 w 12130542"/>
                <a:gd name="connsiteY254" fmla="*/ 1885718 h 2137156"/>
                <a:gd name="connsiteX255" fmla="*/ 8568488 w 12130542"/>
                <a:gd name="connsiteY255" fmla="*/ 1885718 h 2137156"/>
                <a:gd name="connsiteX256" fmla="*/ 8568488 w 12130542"/>
                <a:gd name="connsiteY256" fmla="*/ 777865 h 2137156"/>
                <a:gd name="connsiteX257" fmla="*/ 8765389 w 12130542"/>
                <a:gd name="connsiteY257" fmla="*/ 777865 h 2137156"/>
                <a:gd name="connsiteX258" fmla="*/ 8765389 w 12130542"/>
                <a:gd name="connsiteY258" fmla="*/ 679645 h 2137156"/>
                <a:gd name="connsiteX259" fmla="*/ 8777063 w 12130542"/>
                <a:gd name="connsiteY259" fmla="*/ 679645 h 2137156"/>
                <a:gd name="connsiteX260" fmla="*/ 8777063 w 12130542"/>
                <a:gd name="connsiteY260" fmla="*/ 632502 h 2137156"/>
                <a:gd name="connsiteX261" fmla="*/ 8971621 w 12130542"/>
                <a:gd name="connsiteY261" fmla="*/ 565716 h 2137156"/>
                <a:gd name="connsiteX262" fmla="*/ 9010532 w 12130542"/>
                <a:gd name="connsiteY262" fmla="*/ 565716 h 2137156"/>
                <a:gd name="connsiteX263" fmla="*/ 9010532 w 12130542"/>
                <a:gd name="connsiteY263" fmla="*/ 679645 h 2137156"/>
                <a:gd name="connsiteX264" fmla="*/ 9022206 w 12130542"/>
                <a:gd name="connsiteY264" fmla="*/ 679645 h 2137156"/>
                <a:gd name="connsiteX265" fmla="*/ 9022206 w 12130542"/>
                <a:gd name="connsiteY265" fmla="*/ 801369 h 2137156"/>
                <a:gd name="connsiteX266" fmla="*/ 9222172 w 12130542"/>
                <a:gd name="connsiteY266" fmla="*/ 801369 h 2137156"/>
                <a:gd name="connsiteX267" fmla="*/ 9222172 w 12130542"/>
                <a:gd name="connsiteY267" fmla="*/ 1859030 h 2137156"/>
                <a:gd name="connsiteX268" fmla="*/ 9250062 w 12130542"/>
                <a:gd name="connsiteY268" fmla="*/ 1859030 h 2137156"/>
                <a:gd name="connsiteX269" fmla="*/ 9250062 w 12130542"/>
                <a:gd name="connsiteY269" fmla="*/ 1826791 h 2137156"/>
                <a:gd name="connsiteX270" fmla="*/ 9316670 w 12130542"/>
                <a:gd name="connsiteY270" fmla="*/ 1826791 h 2137156"/>
                <a:gd name="connsiteX271" fmla="*/ 9316670 w 12130542"/>
                <a:gd name="connsiteY271" fmla="*/ 1791434 h 2137156"/>
                <a:gd name="connsiteX272" fmla="*/ 9355851 w 12130542"/>
                <a:gd name="connsiteY272" fmla="*/ 1791434 h 2137156"/>
                <a:gd name="connsiteX273" fmla="*/ 9355851 w 12130542"/>
                <a:gd name="connsiteY273" fmla="*/ 1323932 h 2137156"/>
                <a:gd name="connsiteX274" fmla="*/ 9367605 w 12130542"/>
                <a:gd name="connsiteY274" fmla="*/ 1323932 h 2137156"/>
                <a:gd name="connsiteX275" fmla="*/ 9367605 w 12130542"/>
                <a:gd name="connsiteY275" fmla="*/ 1241432 h 2137156"/>
                <a:gd name="connsiteX276" fmla="*/ 9383277 w 12130542"/>
                <a:gd name="connsiteY276" fmla="*/ 1241432 h 2137156"/>
                <a:gd name="connsiteX277" fmla="*/ 9383277 w 12130542"/>
                <a:gd name="connsiteY277" fmla="*/ 1151075 h 2137156"/>
                <a:gd name="connsiteX278" fmla="*/ 9398950 w 12130542"/>
                <a:gd name="connsiteY278" fmla="*/ 1151075 h 2137156"/>
                <a:gd name="connsiteX279" fmla="*/ 9398950 w 12130542"/>
                <a:gd name="connsiteY279" fmla="*/ 1115718 h 2137156"/>
                <a:gd name="connsiteX280" fmla="*/ 9414622 w 12130542"/>
                <a:gd name="connsiteY280" fmla="*/ 1115718 h 2137156"/>
                <a:gd name="connsiteX281" fmla="*/ 9449885 w 12130542"/>
                <a:gd name="connsiteY281" fmla="*/ 1045003 h 2137156"/>
                <a:gd name="connsiteX282" fmla="*/ 9465557 w 12130542"/>
                <a:gd name="connsiteY282" fmla="*/ 1045003 h 2137156"/>
                <a:gd name="connsiteX283" fmla="*/ 9504738 w 12130542"/>
                <a:gd name="connsiteY283" fmla="*/ 1115718 h 2137156"/>
                <a:gd name="connsiteX284" fmla="*/ 9520411 w 12130542"/>
                <a:gd name="connsiteY284" fmla="*/ 1115718 h 2137156"/>
                <a:gd name="connsiteX285" fmla="*/ 9520411 w 12130542"/>
                <a:gd name="connsiteY285" fmla="*/ 1151075 h 2137156"/>
                <a:gd name="connsiteX286" fmla="*/ 9536083 w 12130542"/>
                <a:gd name="connsiteY286" fmla="*/ 1151075 h 2137156"/>
                <a:gd name="connsiteX287" fmla="*/ 9536083 w 12130542"/>
                <a:gd name="connsiteY287" fmla="*/ 1241432 h 2137156"/>
                <a:gd name="connsiteX288" fmla="*/ 9547837 w 12130542"/>
                <a:gd name="connsiteY288" fmla="*/ 1241432 h 2137156"/>
                <a:gd name="connsiteX289" fmla="*/ 9547837 w 12130542"/>
                <a:gd name="connsiteY289" fmla="*/ 1323932 h 2137156"/>
                <a:gd name="connsiteX290" fmla="*/ 9563510 w 12130542"/>
                <a:gd name="connsiteY290" fmla="*/ 1323932 h 2137156"/>
                <a:gd name="connsiteX291" fmla="*/ 9563510 w 12130542"/>
                <a:gd name="connsiteY291" fmla="*/ 1791434 h 2137156"/>
                <a:gd name="connsiteX292" fmla="*/ 9700643 w 12130542"/>
                <a:gd name="connsiteY292" fmla="*/ 1791434 h 2137156"/>
                <a:gd name="connsiteX293" fmla="*/ 9700643 w 12130542"/>
                <a:gd name="connsiteY293" fmla="*/ 1708933 h 2137156"/>
                <a:gd name="connsiteX294" fmla="*/ 9677134 w 12130542"/>
                <a:gd name="connsiteY294" fmla="*/ 1708933 h 2137156"/>
                <a:gd name="connsiteX295" fmla="*/ 9677134 w 12130542"/>
                <a:gd name="connsiteY295" fmla="*/ 1685362 h 2137156"/>
                <a:gd name="connsiteX296" fmla="*/ 9790759 w 12130542"/>
                <a:gd name="connsiteY296" fmla="*/ 1638219 h 2137156"/>
                <a:gd name="connsiteX297" fmla="*/ 9818186 w 12130542"/>
                <a:gd name="connsiteY297" fmla="*/ 1595005 h 2137156"/>
                <a:gd name="connsiteX298" fmla="*/ 9826022 w 12130542"/>
                <a:gd name="connsiteY298" fmla="*/ 1595005 h 2137156"/>
                <a:gd name="connsiteX299" fmla="*/ 9857367 w 12130542"/>
                <a:gd name="connsiteY299" fmla="*/ 1638219 h 2137156"/>
                <a:gd name="connsiteX300" fmla="*/ 9967074 w 12130542"/>
                <a:gd name="connsiteY300" fmla="*/ 1685362 h 2137156"/>
                <a:gd name="connsiteX301" fmla="*/ 9967074 w 12130542"/>
                <a:gd name="connsiteY301" fmla="*/ 1708933 h 2137156"/>
                <a:gd name="connsiteX302" fmla="*/ 9947483 w 12130542"/>
                <a:gd name="connsiteY302" fmla="*/ 1708933 h 2137156"/>
                <a:gd name="connsiteX303" fmla="*/ 9947483 w 12130542"/>
                <a:gd name="connsiteY303" fmla="*/ 1791434 h 2137156"/>
                <a:gd name="connsiteX304" fmla="*/ 10033160 w 12130542"/>
                <a:gd name="connsiteY304" fmla="*/ 1791434 h 2137156"/>
                <a:gd name="connsiteX305" fmla="*/ 10033160 w 12130542"/>
                <a:gd name="connsiteY305" fmla="*/ 1349786 h 2137156"/>
                <a:gd name="connsiteX306" fmla="*/ 10193960 w 12130542"/>
                <a:gd name="connsiteY306" fmla="*/ 1349786 h 2137156"/>
                <a:gd name="connsiteX307" fmla="*/ 10193960 w 12130542"/>
                <a:gd name="connsiteY307" fmla="*/ 1791434 h 2137156"/>
                <a:gd name="connsiteX308" fmla="*/ 10372237 w 12130542"/>
                <a:gd name="connsiteY308" fmla="*/ 1791434 h 2137156"/>
                <a:gd name="connsiteX309" fmla="*/ 10372237 w 12130542"/>
                <a:gd name="connsiteY309" fmla="*/ 1768933 h 2137156"/>
                <a:gd name="connsiteX310" fmla="*/ 10501576 w 12130542"/>
                <a:gd name="connsiteY310" fmla="*/ 1768933 h 2137156"/>
                <a:gd name="connsiteX311" fmla="*/ 10501576 w 12130542"/>
                <a:gd name="connsiteY311" fmla="*/ 1791434 h 2137156"/>
                <a:gd name="connsiteX312" fmla="*/ 10512062 w 12130542"/>
                <a:gd name="connsiteY312" fmla="*/ 1791434 h 2137156"/>
                <a:gd name="connsiteX313" fmla="*/ 10512062 w 12130542"/>
                <a:gd name="connsiteY313" fmla="*/ 1416379 h 2137156"/>
                <a:gd name="connsiteX314" fmla="*/ 10533036 w 12130542"/>
                <a:gd name="connsiteY314" fmla="*/ 1416379 h 2137156"/>
                <a:gd name="connsiteX315" fmla="*/ 10533036 w 12130542"/>
                <a:gd name="connsiteY315" fmla="*/ 1385041 h 2137156"/>
                <a:gd name="connsiteX316" fmla="*/ 10540028 w 12130542"/>
                <a:gd name="connsiteY316" fmla="*/ 1385041 h 2137156"/>
                <a:gd name="connsiteX317" fmla="*/ 10554010 w 12130542"/>
                <a:gd name="connsiteY317" fmla="*/ 1377207 h 2137156"/>
                <a:gd name="connsiteX318" fmla="*/ 10567992 w 12130542"/>
                <a:gd name="connsiteY318" fmla="*/ 1385041 h 2137156"/>
                <a:gd name="connsiteX319" fmla="*/ 10574984 w 12130542"/>
                <a:gd name="connsiteY319" fmla="*/ 1385041 h 2137156"/>
                <a:gd name="connsiteX320" fmla="*/ 10574984 w 12130542"/>
                <a:gd name="connsiteY320" fmla="*/ 1416379 h 2137156"/>
                <a:gd name="connsiteX321" fmla="*/ 10606444 w 12130542"/>
                <a:gd name="connsiteY321" fmla="*/ 1416379 h 2137156"/>
                <a:gd name="connsiteX322" fmla="*/ 10606444 w 12130542"/>
                <a:gd name="connsiteY322" fmla="*/ 1385041 h 2137156"/>
                <a:gd name="connsiteX323" fmla="*/ 10613436 w 12130542"/>
                <a:gd name="connsiteY323" fmla="*/ 1385041 h 2137156"/>
                <a:gd name="connsiteX324" fmla="*/ 10627418 w 12130542"/>
                <a:gd name="connsiteY324" fmla="*/ 1377207 h 2137156"/>
                <a:gd name="connsiteX325" fmla="*/ 10641401 w 12130542"/>
                <a:gd name="connsiteY325" fmla="*/ 1385041 h 2137156"/>
                <a:gd name="connsiteX326" fmla="*/ 10648392 w 12130542"/>
                <a:gd name="connsiteY326" fmla="*/ 1385041 h 2137156"/>
                <a:gd name="connsiteX327" fmla="*/ 10648392 w 12130542"/>
                <a:gd name="connsiteY327" fmla="*/ 1416379 h 2137156"/>
                <a:gd name="connsiteX328" fmla="*/ 10679853 w 12130542"/>
                <a:gd name="connsiteY328" fmla="*/ 1416379 h 2137156"/>
                <a:gd name="connsiteX329" fmla="*/ 10679853 w 12130542"/>
                <a:gd name="connsiteY329" fmla="*/ 1385041 h 2137156"/>
                <a:gd name="connsiteX330" fmla="*/ 10686844 w 12130542"/>
                <a:gd name="connsiteY330" fmla="*/ 1385041 h 2137156"/>
                <a:gd name="connsiteX331" fmla="*/ 10700826 w 12130542"/>
                <a:gd name="connsiteY331" fmla="*/ 1377207 h 2137156"/>
                <a:gd name="connsiteX332" fmla="*/ 10714809 w 12130542"/>
                <a:gd name="connsiteY332" fmla="*/ 1385041 h 2137156"/>
                <a:gd name="connsiteX333" fmla="*/ 10721800 w 12130542"/>
                <a:gd name="connsiteY333" fmla="*/ 1385041 h 2137156"/>
                <a:gd name="connsiteX334" fmla="*/ 10721800 w 12130542"/>
                <a:gd name="connsiteY334" fmla="*/ 1416379 h 2137156"/>
                <a:gd name="connsiteX335" fmla="*/ 10735783 w 12130542"/>
                <a:gd name="connsiteY335" fmla="*/ 1416379 h 2137156"/>
                <a:gd name="connsiteX336" fmla="*/ 10735783 w 12130542"/>
                <a:gd name="connsiteY336" fmla="*/ 2137156 h 2137156"/>
                <a:gd name="connsiteX337" fmla="*/ 10512062 w 12130542"/>
                <a:gd name="connsiteY337" fmla="*/ 2137156 h 2137156"/>
                <a:gd name="connsiteX338" fmla="*/ 10512062 w 12130542"/>
                <a:gd name="connsiteY338" fmla="*/ 2113577 h 2137156"/>
                <a:gd name="connsiteX339" fmla="*/ 10501576 w 12130542"/>
                <a:gd name="connsiteY339" fmla="*/ 2113577 h 2137156"/>
                <a:gd name="connsiteX340" fmla="*/ 10501576 w 12130542"/>
                <a:gd name="connsiteY340" fmla="*/ 2137156 h 2137156"/>
                <a:gd name="connsiteX341" fmla="*/ 10281350 w 12130542"/>
                <a:gd name="connsiteY341" fmla="*/ 2137156 h 2137156"/>
                <a:gd name="connsiteX342" fmla="*/ 10281350 w 12130542"/>
                <a:gd name="connsiteY342" fmla="*/ 2113577 h 2137156"/>
                <a:gd name="connsiteX343" fmla="*/ 10204446 w 12130542"/>
                <a:gd name="connsiteY343" fmla="*/ 2113577 h 2137156"/>
                <a:gd name="connsiteX344" fmla="*/ 10204446 w 12130542"/>
                <a:gd name="connsiteY344" fmla="*/ 2137156 h 2137156"/>
                <a:gd name="connsiteX345" fmla="*/ 9984221 w 12130542"/>
                <a:gd name="connsiteY345" fmla="*/ 2137156 h 2137156"/>
                <a:gd name="connsiteX346" fmla="*/ 9984221 w 12130542"/>
                <a:gd name="connsiteY346" fmla="*/ 2113577 h 2137156"/>
                <a:gd name="connsiteX347" fmla="*/ 9285094 w 12130542"/>
                <a:gd name="connsiteY347" fmla="*/ 2113577 h 2137156"/>
                <a:gd name="connsiteX348" fmla="*/ 9285094 w 12130542"/>
                <a:gd name="connsiteY348" fmla="*/ 2137156 h 2137156"/>
                <a:gd name="connsiteX349" fmla="*/ 9222172 w 12130542"/>
                <a:gd name="connsiteY349" fmla="*/ 2137156 h 2137156"/>
                <a:gd name="connsiteX350" fmla="*/ 9022921 w 12130542"/>
                <a:gd name="connsiteY350" fmla="*/ 2137156 h 2137156"/>
                <a:gd name="connsiteX351" fmla="*/ 8963495 w 12130542"/>
                <a:gd name="connsiteY351" fmla="*/ 2137156 h 2137156"/>
                <a:gd name="connsiteX352" fmla="*/ 8963495 w 12130542"/>
                <a:gd name="connsiteY352" fmla="*/ 2113578 h 2137156"/>
                <a:gd name="connsiteX353" fmla="*/ 8827166 w 12130542"/>
                <a:gd name="connsiteY353" fmla="*/ 2113578 h 2137156"/>
                <a:gd name="connsiteX354" fmla="*/ 8827166 w 12130542"/>
                <a:gd name="connsiteY354" fmla="*/ 2137156 h 2137156"/>
                <a:gd name="connsiteX355" fmla="*/ 8568488 w 12130542"/>
                <a:gd name="connsiteY355" fmla="*/ 2137156 h 2137156"/>
                <a:gd name="connsiteX356" fmla="*/ 8568488 w 12130542"/>
                <a:gd name="connsiteY356" fmla="*/ 2113578 h 2137156"/>
                <a:gd name="connsiteX357" fmla="*/ 8428663 w 12130542"/>
                <a:gd name="connsiteY357" fmla="*/ 2113578 h 2137156"/>
                <a:gd name="connsiteX358" fmla="*/ 8428663 w 12130542"/>
                <a:gd name="connsiteY358" fmla="*/ 2137156 h 2137156"/>
                <a:gd name="connsiteX359" fmla="*/ 8313307 w 12130542"/>
                <a:gd name="connsiteY359" fmla="*/ 2137156 h 2137156"/>
                <a:gd name="connsiteX360" fmla="*/ 8313307 w 12130542"/>
                <a:gd name="connsiteY360" fmla="*/ 2113578 h 2137156"/>
                <a:gd name="connsiteX361" fmla="*/ 8179300 w 12130542"/>
                <a:gd name="connsiteY361" fmla="*/ 2113578 h 2137156"/>
                <a:gd name="connsiteX362" fmla="*/ 8179300 w 12130542"/>
                <a:gd name="connsiteY362" fmla="*/ 2113579 h 2137156"/>
                <a:gd name="connsiteX363" fmla="*/ 8093082 w 12130542"/>
                <a:gd name="connsiteY363" fmla="*/ 2113579 h 2137156"/>
                <a:gd name="connsiteX364" fmla="*/ 8093082 w 12130542"/>
                <a:gd name="connsiteY364" fmla="*/ 2137156 h 2137156"/>
                <a:gd name="connsiteX365" fmla="*/ 7960248 w 12130542"/>
                <a:gd name="connsiteY365" fmla="*/ 2137156 h 2137156"/>
                <a:gd name="connsiteX366" fmla="*/ 7960248 w 12130542"/>
                <a:gd name="connsiteY366" fmla="*/ 2137153 h 2137156"/>
                <a:gd name="connsiteX367" fmla="*/ 7860967 w 12130542"/>
                <a:gd name="connsiteY367" fmla="*/ 2137153 h 2137156"/>
                <a:gd name="connsiteX368" fmla="*/ 7860967 w 12130542"/>
                <a:gd name="connsiteY368" fmla="*/ 2113579 h 2137156"/>
                <a:gd name="connsiteX369" fmla="*/ 7698075 w 12130542"/>
                <a:gd name="connsiteY369" fmla="*/ 2113579 h 2137156"/>
                <a:gd name="connsiteX370" fmla="*/ 7698075 w 12130542"/>
                <a:gd name="connsiteY370" fmla="*/ 2137156 h 2137156"/>
                <a:gd name="connsiteX371" fmla="*/ 7565241 w 12130542"/>
                <a:gd name="connsiteY371" fmla="*/ 2137156 h 2137156"/>
                <a:gd name="connsiteX372" fmla="*/ 7565241 w 12130542"/>
                <a:gd name="connsiteY372" fmla="*/ 2113579 h 2137156"/>
                <a:gd name="connsiteX373" fmla="*/ 7544267 w 12130542"/>
                <a:gd name="connsiteY373" fmla="*/ 2113579 h 2137156"/>
                <a:gd name="connsiteX374" fmla="*/ 7544267 w 12130542"/>
                <a:gd name="connsiteY374" fmla="*/ 2137156 h 2137156"/>
                <a:gd name="connsiteX375" fmla="*/ 7456876 w 12130542"/>
                <a:gd name="connsiteY375" fmla="*/ 2137156 h 2137156"/>
                <a:gd name="connsiteX376" fmla="*/ 7456876 w 12130542"/>
                <a:gd name="connsiteY376" fmla="*/ 2113579 h 2137156"/>
                <a:gd name="connsiteX377" fmla="*/ 7358998 w 12130542"/>
                <a:gd name="connsiteY377" fmla="*/ 2113579 h 2137156"/>
                <a:gd name="connsiteX378" fmla="*/ 7358998 w 12130542"/>
                <a:gd name="connsiteY378" fmla="*/ 2137156 h 2137156"/>
                <a:gd name="connsiteX379" fmla="*/ 7271607 w 12130542"/>
                <a:gd name="connsiteY379" fmla="*/ 2137156 h 2137156"/>
                <a:gd name="connsiteX380" fmla="*/ 7271607 w 12130542"/>
                <a:gd name="connsiteY380" fmla="*/ 2113579 h 2137156"/>
                <a:gd name="connsiteX381" fmla="*/ 7212869 w 12130542"/>
                <a:gd name="connsiteY381" fmla="*/ 2113579 h 2137156"/>
                <a:gd name="connsiteX382" fmla="*/ 7131782 w 12130542"/>
                <a:gd name="connsiteY382" fmla="*/ 2113579 h 2137156"/>
                <a:gd name="connsiteX383" fmla="*/ 7131782 w 12130542"/>
                <a:gd name="connsiteY383" fmla="*/ 2137156 h 2137156"/>
                <a:gd name="connsiteX384" fmla="*/ 7068860 w 12130542"/>
                <a:gd name="connsiteY384" fmla="*/ 2137156 h 2137156"/>
                <a:gd name="connsiteX385" fmla="*/ 6984965 w 12130542"/>
                <a:gd name="connsiteY385" fmla="*/ 2137156 h 2137156"/>
                <a:gd name="connsiteX386" fmla="*/ 6984965 w 12130542"/>
                <a:gd name="connsiteY386" fmla="*/ 2137153 h 2137156"/>
                <a:gd name="connsiteX387" fmla="*/ 6943017 w 12130542"/>
                <a:gd name="connsiteY387" fmla="*/ 2137153 h 2137156"/>
                <a:gd name="connsiteX388" fmla="*/ 6943017 w 12130542"/>
                <a:gd name="connsiteY388" fmla="*/ 2137156 h 2137156"/>
                <a:gd name="connsiteX389" fmla="*/ 6722792 w 12130542"/>
                <a:gd name="connsiteY389" fmla="*/ 2137156 h 2137156"/>
                <a:gd name="connsiteX390" fmla="*/ 6722792 w 12130542"/>
                <a:gd name="connsiteY390" fmla="*/ 2137144 h 2137156"/>
                <a:gd name="connsiteX391" fmla="*/ 6588222 w 12130542"/>
                <a:gd name="connsiteY391" fmla="*/ 2137144 h 2137156"/>
                <a:gd name="connsiteX392" fmla="*/ 6575976 w 12130542"/>
                <a:gd name="connsiteY392" fmla="*/ 2137144 h 2137156"/>
                <a:gd name="connsiteX393" fmla="*/ 6575976 w 12130542"/>
                <a:gd name="connsiteY393" fmla="*/ 2137156 h 2137156"/>
                <a:gd name="connsiteX394" fmla="*/ 6561993 w 12130542"/>
                <a:gd name="connsiteY394" fmla="*/ 2137156 h 2137156"/>
                <a:gd name="connsiteX395" fmla="*/ 6313803 w 12130542"/>
                <a:gd name="connsiteY395" fmla="*/ 2137156 h 2137156"/>
                <a:gd name="connsiteX396" fmla="*/ 6296325 w 12130542"/>
                <a:gd name="connsiteY396" fmla="*/ 2137156 h 2137156"/>
                <a:gd name="connsiteX397" fmla="*/ 6296325 w 12130542"/>
                <a:gd name="connsiteY397" fmla="*/ 2137153 h 2137156"/>
                <a:gd name="connsiteX398" fmla="*/ 6273040 w 12130542"/>
                <a:gd name="connsiteY398" fmla="*/ 2137153 h 2137156"/>
                <a:gd name="connsiteX399" fmla="*/ 6273040 w 12130542"/>
                <a:gd name="connsiteY399" fmla="*/ 2113577 h 2137156"/>
                <a:gd name="connsiteX400" fmla="*/ 6261249 w 12130542"/>
                <a:gd name="connsiteY400" fmla="*/ 2113577 h 2137156"/>
                <a:gd name="connsiteX401" fmla="*/ 6261249 w 12130542"/>
                <a:gd name="connsiteY401" fmla="*/ 2137153 h 2137156"/>
                <a:gd name="connsiteX402" fmla="*/ 6013628 w 12130542"/>
                <a:gd name="connsiteY402" fmla="*/ 2137153 h 2137156"/>
                <a:gd name="connsiteX403" fmla="*/ 6013628 w 12130542"/>
                <a:gd name="connsiteY403" fmla="*/ 2113576 h 2137156"/>
                <a:gd name="connsiteX404" fmla="*/ 5981127 w 12130542"/>
                <a:gd name="connsiteY404" fmla="*/ 2113576 h 2137156"/>
                <a:gd name="connsiteX405" fmla="*/ 5927156 w 12130542"/>
                <a:gd name="connsiteY405" fmla="*/ 2113576 h 2137156"/>
                <a:gd name="connsiteX406" fmla="*/ 5927156 w 12130542"/>
                <a:gd name="connsiteY406" fmla="*/ 2137153 h 2137156"/>
                <a:gd name="connsiteX407" fmla="*/ 5852380 w 12130542"/>
                <a:gd name="connsiteY407" fmla="*/ 2137153 h 2137156"/>
                <a:gd name="connsiteX408" fmla="*/ 5852380 w 12130542"/>
                <a:gd name="connsiteY408" fmla="*/ 2137156 h 2137156"/>
                <a:gd name="connsiteX409" fmla="*/ 5639147 w 12130542"/>
                <a:gd name="connsiteY409" fmla="*/ 2137156 h 2137156"/>
                <a:gd name="connsiteX410" fmla="*/ 5639147 w 12130542"/>
                <a:gd name="connsiteY410" fmla="*/ 2137144 h 2137156"/>
                <a:gd name="connsiteX411" fmla="*/ 5602151 w 12130542"/>
                <a:gd name="connsiteY411" fmla="*/ 2137144 h 2137156"/>
                <a:gd name="connsiteX412" fmla="*/ 5602151 w 12130542"/>
                <a:gd name="connsiteY412" fmla="*/ 2113576 h 2137156"/>
                <a:gd name="connsiteX413" fmla="*/ 5401794 w 12130542"/>
                <a:gd name="connsiteY413" fmla="*/ 2113576 h 2137156"/>
                <a:gd name="connsiteX414" fmla="*/ 5401794 w 12130542"/>
                <a:gd name="connsiteY414" fmla="*/ 2137144 h 2137156"/>
                <a:gd name="connsiteX415" fmla="*/ 5286089 w 12130542"/>
                <a:gd name="connsiteY415" fmla="*/ 2137144 h 2137156"/>
                <a:gd name="connsiteX416" fmla="*/ 5286089 w 12130542"/>
                <a:gd name="connsiteY416" fmla="*/ 2137156 h 2137156"/>
                <a:gd name="connsiteX417" fmla="*/ 5237150 w 12130542"/>
                <a:gd name="connsiteY417" fmla="*/ 2137156 h 2137156"/>
                <a:gd name="connsiteX418" fmla="*/ 5076351 w 12130542"/>
                <a:gd name="connsiteY418" fmla="*/ 2137156 h 2137156"/>
                <a:gd name="connsiteX419" fmla="*/ 5030907 w 12130542"/>
                <a:gd name="connsiteY419" fmla="*/ 2137156 h 2137156"/>
                <a:gd name="connsiteX420" fmla="*/ 5030907 w 12130542"/>
                <a:gd name="connsiteY420" fmla="*/ 2113576 h 2137156"/>
                <a:gd name="connsiteX421" fmla="*/ 4950009 w 12130542"/>
                <a:gd name="connsiteY421" fmla="*/ 2113576 h 2137156"/>
                <a:gd name="connsiteX422" fmla="*/ 4950009 w 12130542"/>
                <a:gd name="connsiteY422" fmla="*/ 2129304 h 2137156"/>
                <a:gd name="connsiteX423" fmla="*/ 5016795 w 12130542"/>
                <a:gd name="connsiteY423" fmla="*/ 2129304 h 2137156"/>
                <a:gd name="connsiteX424" fmla="*/ 5016795 w 12130542"/>
                <a:gd name="connsiteY424" fmla="*/ 2137144 h 2137156"/>
                <a:gd name="connsiteX425" fmla="*/ 4893433 w 12130542"/>
                <a:gd name="connsiteY425" fmla="*/ 2137144 h 2137156"/>
                <a:gd name="connsiteX426" fmla="*/ 4893433 w 12130542"/>
                <a:gd name="connsiteY426" fmla="*/ 2137153 h 2137156"/>
                <a:gd name="connsiteX427" fmla="*/ 4822682 w 12130542"/>
                <a:gd name="connsiteY427" fmla="*/ 2137153 h 2137156"/>
                <a:gd name="connsiteX428" fmla="*/ 4598643 w 12130542"/>
                <a:gd name="connsiteY428" fmla="*/ 2137153 h 2137156"/>
                <a:gd name="connsiteX429" fmla="*/ 4531826 w 12130542"/>
                <a:gd name="connsiteY429" fmla="*/ 2137153 h 2137156"/>
                <a:gd name="connsiteX430" fmla="*/ 4531826 w 12130542"/>
                <a:gd name="connsiteY430" fmla="*/ 2113576 h 2137156"/>
                <a:gd name="connsiteX431" fmla="*/ 4510006 w 12130542"/>
                <a:gd name="connsiteY431" fmla="*/ 2113576 h 2137156"/>
                <a:gd name="connsiteX432" fmla="*/ 4510006 w 12130542"/>
                <a:gd name="connsiteY432" fmla="*/ 1690396 h 2137156"/>
                <a:gd name="connsiteX433" fmla="*/ 4531826 w 12130542"/>
                <a:gd name="connsiteY433" fmla="*/ 1690396 h 2137156"/>
                <a:gd name="connsiteX434" fmla="*/ 4531826 w 12130542"/>
                <a:gd name="connsiteY434" fmla="*/ 1155479 h 2137156"/>
                <a:gd name="connsiteX435" fmla="*/ 4792865 w 12130542"/>
                <a:gd name="connsiteY435" fmla="*/ 1155479 h 2137156"/>
                <a:gd name="connsiteX436" fmla="*/ 4792865 w 12130542"/>
                <a:gd name="connsiteY436" fmla="*/ 741526 h 2137156"/>
                <a:gd name="connsiteX437" fmla="*/ 4891079 w 12130542"/>
                <a:gd name="connsiteY437" fmla="*/ 741526 h 2137156"/>
                <a:gd name="connsiteX438" fmla="*/ 4895009 w 12130542"/>
                <a:gd name="connsiteY438" fmla="*/ 576874 h 2137156"/>
                <a:gd name="connsiteX439" fmla="*/ 4895009 w 12130542"/>
                <a:gd name="connsiteY439" fmla="*/ 694483 h 2137156"/>
                <a:gd name="connsiteX440" fmla="*/ 4918578 w 12130542"/>
                <a:gd name="connsiteY440" fmla="*/ 694483 h 2137156"/>
                <a:gd name="connsiteX441" fmla="*/ 4934294 w 12130542"/>
                <a:gd name="connsiteY441" fmla="*/ 741526 h 2137156"/>
                <a:gd name="connsiteX442" fmla="*/ 4950009 w 12130542"/>
                <a:gd name="connsiteY442" fmla="*/ 741526 h 2137156"/>
                <a:gd name="connsiteX443" fmla="*/ 4950009 w 12130542"/>
                <a:gd name="connsiteY443" fmla="*/ 1146345 h 2137156"/>
                <a:gd name="connsiteX444" fmla="*/ 5019423 w 12130542"/>
                <a:gd name="connsiteY444" fmla="*/ 1059778 h 2137156"/>
                <a:gd name="connsiteX445" fmla="*/ 5027221 w 12130542"/>
                <a:gd name="connsiteY445" fmla="*/ 1059778 h 2137156"/>
                <a:gd name="connsiteX446" fmla="*/ 5035020 w 12130542"/>
                <a:gd name="connsiteY446" fmla="*/ 1059778 h 2137156"/>
                <a:gd name="connsiteX447" fmla="*/ 5035020 w 12130542"/>
                <a:gd name="connsiteY447" fmla="*/ 958729 h 2137156"/>
                <a:gd name="connsiteX448" fmla="*/ 5042818 w 12130542"/>
                <a:gd name="connsiteY448" fmla="*/ 958729 h 2137156"/>
                <a:gd name="connsiteX449" fmla="*/ 5042818 w 12130542"/>
                <a:gd name="connsiteY449" fmla="*/ 1065553 h 2137156"/>
                <a:gd name="connsiteX450" fmla="*/ 5116900 w 12130542"/>
                <a:gd name="connsiteY450" fmla="*/ 1152166 h 2137156"/>
                <a:gd name="connsiteX451" fmla="*/ 5124697 w 12130542"/>
                <a:gd name="connsiteY451" fmla="*/ 1152166 h 2137156"/>
                <a:gd name="connsiteX452" fmla="*/ 5124697 w 12130542"/>
                <a:gd name="connsiteY452" fmla="*/ 1186811 h 2137156"/>
                <a:gd name="connsiteX453" fmla="*/ 5140294 w 12130542"/>
                <a:gd name="connsiteY453" fmla="*/ 1186811 h 2137156"/>
                <a:gd name="connsiteX454" fmla="*/ 5140294 w 12130542"/>
                <a:gd name="connsiteY454" fmla="*/ 1218570 h 2137156"/>
                <a:gd name="connsiteX455" fmla="*/ 5167586 w 12130542"/>
                <a:gd name="connsiteY455" fmla="*/ 1218570 h 2137156"/>
                <a:gd name="connsiteX456" fmla="*/ 5167586 w 12130542"/>
                <a:gd name="connsiteY456" fmla="*/ 1377207 h 2137156"/>
                <a:gd name="connsiteX457" fmla="*/ 5236794 w 12130542"/>
                <a:gd name="connsiteY457" fmla="*/ 1377207 h 2137156"/>
                <a:gd name="connsiteX458" fmla="*/ 5236794 w 12130542"/>
                <a:gd name="connsiteY458" fmla="*/ 937540 h 2137156"/>
                <a:gd name="connsiteX459" fmla="*/ 5331346 w 12130542"/>
                <a:gd name="connsiteY459" fmla="*/ 937540 h 2137156"/>
                <a:gd name="connsiteX460" fmla="*/ 5331346 w 12130542"/>
                <a:gd name="connsiteY460" fmla="*/ 805712 h 2137156"/>
                <a:gd name="connsiteX461" fmla="*/ 5331346 w 12130542"/>
                <a:gd name="connsiteY461" fmla="*/ 788389 h 2137156"/>
                <a:gd name="connsiteX462" fmla="*/ 5331346 w 12130542"/>
                <a:gd name="connsiteY462" fmla="*/ 771066 h 2137156"/>
                <a:gd name="connsiteX463" fmla="*/ 5331346 w 12130542"/>
                <a:gd name="connsiteY463" fmla="*/ 765292 h 2137156"/>
                <a:gd name="connsiteX464" fmla="*/ 5331346 w 12130542"/>
                <a:gd name="connsiteY464" fmla="*/ 753743 h 2137156"/>
                <a:gd name="connsiteX465" fmla="*/ 5331346 w 12130542"/>
                <a:gd name="connsiteY465" fmla="*/ 739308 h 2137156"/>
                <a:gd name="connsiteX466" fmla="*/ 5639371 w 12130542"/>
                <a:gd name="connsiteY466" fmla="*/ 739308 h 2137156"/>
                <a:gd name="connsiteX467" fmla="*/ 5639371 w 12130542"/>
                <a:gd name="connsiteY467" fmla="*/ 753743 h 2137156"/>
                <a:gd name="connsiteX468" fmla="*/ 5662765 w 12130542"/>
                <a:gd name="connsiteY468" fmla="*/ 753743 h 2137156"/>
                <a:gd name="connsiteX469" fmla="*/ 5662765 w 12130542"/>
                <a:gd name="connsiteY469" fmla="*/ 765292 h 2137156"/>
                <a:gd name="connsiteX470" fmla="*/ 5682260 w 12130542"/>
                <a:gd name="connsiteY470" fmla="*/ 765292 h 2137156"/>
                <a:gd name="connsiteX471" fmla="*/ 5682260 w 12130542"/>
                <a:gd name="connsiteY471" fmla="*/ 788389 h 2137156"/>
                <a:gd name="connsiteX472" fmla="*/ 5713452 w 12130542"/>
                <a:gd name="connsiteY472" fmla="*/ 788389 h 2137156"/>
                <a:gd name="connsiteX473" fmla="*/ 5713452 w 12130542"/>
                <a:gd name="connsiteY473" fmla="*/ 1087329 h 2137156"/>
                <a:gd name="connsiteX474" fmla="*/ 5852380 w 12130542"/>
                <a:gd name="connsiteY474" fmla="*/ 1087329 h 2137156"/>
                <a:gd name="connsiteX475" fmla="*/ 5852380 w 12130542"/>
                <a:gd name="connsiteY475" fmla="*/ 1540000 h 2137156"/>
                <a:gd name="connsiteX476" fmla="*/ 5925593 w 12130542"/>
                <a:gd name="connsiteY476" fmla="*/ 1540000 h 2137156"/>
                <a:gd name="connsiteX477" fmla="*/ 5925593 w 12130542"/>
                <a:gd name="connsiteY477" fmla="*/ 1583513 h 2137156"/>
                <a:gd name="connsiteX478" fmla="*/ 5981127 w 12130542"/>
                <a:gd name="connsiteY478" fmla="*/ 1583513 h 2137156"/>
                <a:gd name="connsiteX479" fmla="*/ 5981127 w 12130542"/>
                <a:gd name="connsiteY479" fmla="*/ 1983038 h 2137156"/>
                <a:gd name="connsiteX480" fmla="*/ 6013628 w 12130542"/>
                <a:gd name="connsiteY480" fmla="*/ 1983038 h 2137156"/>
                <a:gd name="connsiteX481" fmla="*/ 6013628 w 12130542"/>
                <a:gd name="connsiteY481" fmla="*/ 1958667 h 2137156"/>
                <a:gd name="connsiteX482" fmla="*/ 6030365 w 12130542"/>
                <a:gd name="connsiteY482" fmla="*/ 1958667 h 2137156"/>
                <a:gd name="connsiteX483" fmla="*/ 6030365 w 12130542"/>
                <a:gd name="connsiteY483" fmla="*/ 1027706 h 2137156"/>
                <a:gd name="connsiteX484" fmla="*/ 6226793 w 12130542"/>
                <a:gd name="connsiteY484" fmla="*/ 1027706 h 2137156"/>
                <a:gd name="connsiteX485" fmla="*/ 6226793 w 12130542"/>
                <a:gd name="connsiteY485" fmla="*/ 1866545 h 2137156"/>
                <a:gd name="connsiteX486" fmla="*/ 6261249 w 12130542"/>
                <a:gd name="connsiteY486" fmla="*/ 1866545 h 2137156"/>
                <a:gd name="connsiteX487" fmla="*/ 6261249 w 12130542"/>
                <a:gd name="connsiteY487" fmla="*/ 1958667 h 2137156"/>
                <a:gd name="connsiteX488" fmla="*/ 6261249 w 12130542"/>
                <a:gd name="connsiteY488" fmla="*/ 2042152 h 2137156"/>
                <a:gd name="connsiteX489" fmla="*/ 6261249 w 12130542"/>
                <a:gd name="connsiteY489" fmla="*/ 2050719 h 2137156"/>
                <a:gd name="connsiteX490" fmla="*/ 6273040 w 12130542"/>
                <a:gd name="connsiteY490" fmla="*/ 2050719 h 2137156"/>
                <a:gd name="connsiteX491" fmla="*/ 6273040 w 12130542"/>
                <a:gd name="connsiteY491" fmla="*/ 1607452 h 2137156"/>
                <a:gd name="connsiteX492" fmla="*/ 6296325 w 12130542"/>
                <a:gd name="connsiteY492" fmla="*/ 1607452 h 2137156"/>
                <a:gd name="connsiteX493" fmla="*/ 6296325 w 12130542"/>
                <a:gd name="connsiteY493" fmla="*/ 1365455 h 2137156"/>
                <a:gd name="connsiteX494" fmla="*/ 6387211 w 12130542"/>
                <a:gd name="connsiteY494" fmla="*/ 1365455 h 2137156"/>
                <a:gd name="connsiteX495" fmla="*/ 6387211 w 12130542"/>
                <a:gd name="connsiteY495" fmla="*/ 1302779 h 2137156"/>
                <a:gd name="connsiteX496" fmla="*/ 6450133 w 12130542"/>
                <a:gd name="connsiteY496" fmla="*/ 1302779 h 2137156"/>
                <a:gd name="connsiteX497" fmla="*/ 6450133 w 12130542"/>
                <a:gd name="connsiteY497" fmla="*/ 1283192 h 2137156"/>
                <a:gd name="connsiteX498" fmla="*/ 6474602 w 12130542"/>
                <a:gd name="connsiteY498" fmla="*/ 1283192 h 2137156"/>
                <a:gd name="connsiteX499" fmla="*/ 6474602 w 12130542"/>
                <a:gd name="connsiteY499" fmla="*/ 1302779 h 2137156"/>
                <a:gd name="connsiteX500" fmla="*/ 6474602 w 12130542"/>
                <a:gd name="connsiteY500" fmla="*/ 1365455 h 2137156"/>
                <a:gd name="connsiteX501" fmla="*/ 6541079 w 12130542"/>
                <a:gd name="connsiteY501" fmla="*/ 1365455 h 2137156"/>
                <a:gd name="connsiteX502" fmla="*/ 6541079 w 12130542"/>
                <a:gd name="connsiteY502" fmla="*/ 1094351 h 2137156"/>
                <a:gd name="connsiteX503" fmla="*/ 6572508 w 12130542"/>
                <a:gd name="connsiteY503" fmla="*/ 1094351 h 2137156"/>
                <a:gd name="connsiteX504" fmla="*/ 6572508 w 12130542"/>
                <a:gd name="connsiteY504" fmla="*/ 890497 h 2137156"/>
                <a:gd name="connsiteX505" fmla="*/ 6588222 w 12130542"/>
                <a:gd name="connsiteY505" fmla="*/ 890497 h 2137156"/>
                <a:gd name="connsiteX506" fmla="*/ 6588222 w 12130542"/>
                <a:gd name="connsiteY506" fmla="*/ 694483 h 2137156"/>
                <a:gd name="connsiteX507" fmla="*/ 6639293 w 12130542"/>
                <a:gd name="connsiteY507" fmla="*/ 694483 h 2137156"/>
                <a:gd name="connsiteX508" fmla="*/ 6647151 w 12130542"/>
                <a:gd name="connsiteY508" fmla="*/ 373020 h 2137156"/>
                <a:gd name="connsiteX509" fmla="*/ 6655008 w 12130542"/>
                <a:gd name="connsiteY509" fmla="*/ 694483 h 2137156"/>
                <a:gd name="connsiteX510" fmla="*/ 6721793 w 12130542"/>
                <a:gd name="connsiteY510" fmla="*/ 694483 h 2137156"/>
                <a:gd name="connsiteX511" fmla="*/ 11553263 w 12130542"/>
                <a:gd name="connsiteY511" fmla="*/ 0 h 2137156"/>
                <a:gd name="connsiteX512" fmla="*/ 11561199 w 12130542"/>
                <a:gd name="connsiteY512" fmla="*/ 251429 h 2137156"/>
                <a:gd name="connsiteX513" fmla="*/ 11588974 w 12130542"/>
                <a:gd name="connsiteY513" fmla="*/ 251429 h 2137156"/>
                <a:gd name="connsiteX514" fmla="*/ 11596909 w 12130542"/>
                <a:gd name="connsiteY514" fmla="*/ 90357 h 2137156"/>
                <a:gd name="connsiteX515" fmla="*/ 11604845 w 12130542"/>
                <a:gd name="connsiteY515" fmla="*/ 235715 h 2137156"/>
                <a:gd name="connsiteX516" fmla="*/ 11644524 w 12130542"/>
                <a:gd name="connsiteY516" fmla="*/ 235715 h 2137156"/>
                <a:gd name="connsiteX517" fmla="*/ 11644524 w 12130542"/>
                <a:gd name="connsiteY517" fmla="*/ 204286 h 2137156"/>
                <a:gd name="connsiteX518" fmla="*/ 11652459 w 12130542"/>
                <a:gd name="connsiteY518" fmla="*/ 251429 h 2137156"/>
                <a:gd name="connsiteX519" fmla="*/ 11652459 w 12130542"/>
                <a:gd name="connsiteY519" fmla="*/ 573573 h 2137156"/>
                <a:gd name="connsiteX520" fmla="*/ 11688170 w 12130542"/>
                <a:gd name="connsiteY520" fmla="*/ 573573 h 2137156"/>
                <a:gd name="connsiteX521" fmla="*/ 11688170 w 12130542"/>
                <a:gd name="connsiteY521" fmla="*/ 597145 h 2137156"/>
                <a:gd name="connsiteX522" fmla="*/ 11719913 w 12130542"/>
                <a:gd name="connsiteY522" fmla="*/ 597145 h 2137156"/>
                <a:gd name="connsiteX523" fmla="*/ 11719913 w 12130542"/>
                <a:gd name="connsiteY523" fmla="*/ 1127504 h 2137156"/>
                <a:gd name="connsiteX524" fmla="*/ 11787366 w 12130542"/>
                <a:gd name="connsiteY524" fmla="*/ 1127504 h 2137156"/>
                <a:gd name="connsiteX525" fmla="*/ 11787366 w 12130542"/>
                <a:gd name="connsiteY525" fmla="*/ 1752149 h 2137156"/>
                <a:gd name="connsiteX526" fmla="*/ 11985759 w 12130542"/>
                <a:gd name="connsiteY526" fmla="*/ 1752149 h 2137156"/>
                <a:gd name="connsiteX527" fmla="*/ 11985759 w 12130542"/>
                <a:gd name="connsiteY527" fmla="*/ 1791435 h 2137156"/>
                <a:gd name="connsiteX528" fmla="*/ 12005598 w 12130542"/>
                <a:gd name="connsiteY528" fmla="*/ 1791435 h 2137156"/>
                <a:gd name="connsiteX529" fmla="*/ 12005598 w 12130542"/>
                <a:gd name="connsiteY529" fmla="*/ 1925624 h 2137156"/>
                <a:gd name="connsiteX530" fmla="*/ 12025673 w 12130542"/>
                <a:gd name="connsiteY530" fmla="*/ 1925624 h 2137156"/>
                <a:gd name="connsiteX531" fmla="*/ 12025673 w 12130542"/>
                <a:gd name="connsiteY531" fmla="*/ 2047059 h 2137156"/>
                <a:gd name="connsiteX532" fmla="*/ 12043151 w 12130542"/>
                <a:gd name="connsiteY532" fmla="*/ 2047059 h 2137156"/>
                <a:gd name="connsiteX533" fmla="*/ 12043151 w 12130542"/>
                <a:gd name="connsiteY533" fmla="*/ 2007886 h 2137156"/>
                <a:gd name="connsiteX534" fmla="*/ 12043151 w 12130542"/>
                <a:gd name="connsiteY534" fmla="*/ 1976548 h 2137156"/>
                <a:gd name="connsiteX535" fmla="*/ 12085098 w 12130542"/>
                <a:gd name="connsiteY535" fmla="*/ 1976548 h 2137156"/>
                <a:gd name="connsiteX536" fmla="*/ 12085098 w 12130542"/>
                <a:gd name="connsiteY536" fmla="*/ 2007886 h 2137156"/>
                <a:gd name="connsiteX537" fmla="*/ 12130542 w 12130542"/>
                <a:gd name="connsiteY537" fmla="*/ 2007886 h 2137156"/>
                <a:gd name="connsiteX538" fmla="*/ 12130542 w 12130542"/>
                <a:gd name="connsiteY538" fmla="*/ 2137156 h 2137156"/>
                <a:gd name="connsiteX539" fmla="*/ 12099082 w 12130542"/>
                <a:gd name="connsiteY539" fmla="*/ 2137156 h 2137156"/>
                <a:gd name="connsiteX540" fmla="*/ 12085098 w 12130542"/>
                <a:gd name="connsiteY540" fmla="*/ 2137156 h 2137156"/>
                <a:gd name="connsiteX541" fmla="*/ 12043151 w 12130542"/>
                <a:gd name="connsiteY541" fmla="*/ 2137156 h 2137156"/>
                <a:gd name="connsiteX542" fmla="*/ 12025673 w 12130542"/>
                <a:gd name="connsiteY542" fmla="*/ 2137156 h 2137156"/>
                <a:gd name="connsiteX543" fmla="*/ 11924300 w 12130542"/>
                <a:gd name="connsiteY543" fmla="*/ 2137156 h 2137156"/>
                <a:gd name="connsiteX544" fmla="*/ 11924300 w 12130542"/>
                <a:gd name="connsiteY544" fmla="*/ 2113579 h 2137156"/>
                <a:gd name="connsiteX545" fmla="*/ 11913635 w 12130542"/>
                <a:gd name="connsiteY545" fmla="*/ 2113579 h 2137156"/>
                <a:gd name="connsiteX546" fmla="*/ 11787366 w 12130542"/>
                <a:gd name="connsiteY546" fmla="*/ 2113579 h 2137156"/>
                <a:gd name="connsiteX547" fmla="*/ 11764352 w 12130542"/>
                <a:gd name="connsiteY547" fmla="*/ 2113579 h 2137156"/>
                <a:gd name="connsiteX548" fmla="*/ 11588974 w 12130542"/>
                <a:gd name="connsiteY548" fmla="*/ 2113579 h 2137156"/>
                <a:gd name="connsiteX549" fmla="*/ 11394549 w 12130542"/>
                <a:gd name="connsiteY549" fmla="*/ 2113579 h 2137156"/>
                <a:gd name="connsiteX550" fmla="*/ 11346935 w 12130542"/>
                <a:gd name="connsiteY550" fmla="*/ 2113579 h 2137156"/>
                <a:gd name="connsiteX551" fmla="*/ 11212028 w 12130542"/>
                <a:gd name="connsiteY551" fmla="*/ 2113579 h 2137156"/>
                <a:gd name="connsiteX552" fmla="*/ 11212028 w 12130542"/>
                <a:gd name="connsiteY552" fmla="*/ 2113578 h 2137156"/>
                <a:gd name="connsiteX553" fmla="*/ 11169242 w 12130542"/>
                <a:gd name="connsiteY553" fmla="*/ 2113578 h 2137156"/>
                <a:gd name="connsiteX554" fmla="*/ 11169242 w 12130542"/>
                <a:gd name="connsiteY554" fmla="*/ 2137156 h 2137156"/>
                <a:gd name="connsiteX555" fmla="*/ 10914060 w 12130542"/>
                <a:gd name="connsiteY555" fmla="*/ 2137156 h 2137156"/>
                <a:gd name="connsiteX556" fmla="*/ 10914060 w 12130542"/>
                <a:gd name="connsiteY556" fmla="*/ 2113578 h 2137156"/>
                <a:gd name="connsiteX557" fmla="*/ 10900064 w 12130542"/>
                <a:gd name="connsiteY557" fmla="*/ 2113578 h 2137156"/>
                <a:gd name="connsiteX558" fmla="*/ 10860782 w 12130542"/>
                <a:gd name="connsiteY558" fmla="*/ 2113578 h 2137156"/>
                <a:gd name="connsiteX559" fmla="*/ 10758636 w 12130542"/>
                <a:gd name="connsiteY559" fmla="*/ 2113578 h 2137156"/>
                <a:gd name="connsiteX560" fmla="*/ 10758636 w 12130542"/>
                <a:gd name="connsiteY560" fmla="*/ 1846434 h 2137156"/>
                <a:gd name="connsiteX561" fmla="*/ 10900064 w 12130542"/>
                <a:gd name="connsiteY561" fmla="*/ 1846434 h 2137156"/>
                <a:gd name="connsiteX562" fmla="*/ 10900064 w 12130542"/>
                <a:gd name="connsiteY562" fmla="*/ 2015363 h 2137156"/>
                <a:gd name="connsiteX563" fmla="*/ 10914060 w 12130542"/>
                <a:gd name="connsiteY563" fmla="*/ 2015363 h 2137156"/>
                <a:gd name="connsiteX564" fmla="*/ 10914060 w 12130542"/>
                <a:gd name="connsiteY564" fmla="*/ 1482973 h 2137156"/>
                <a:gd name="connsiteX565" fmla="*/ 10987469 w 12130542"/>
                <a:gd name="connsiteY565" fmla="*/ 1482973 h 2137156"/>
                <a:gd name="connsiteX566" fmla="*/ 10987469 w 12130542"/>
                <a:gd name="connsiteY566" fmla="*/ 1283192 h 2137156"/>
                <a:gd name="connsiteX567" fmla="*/ 11148268 w 12130542"/>
                <a:gd name="connsiteY567" fmla="*/ 1283192 h 2137156"/>
                <a:gd name="connsiteX568" fmla="*/ 11148268 w 12130542"/>
                <a:gd name="connsiteY568" fmla="*/ 1482973 h 2137156"/>
                <a:gd name="connsiteX569" fmla="*/ 11169242 w 12130542"/>
                <a:gd name="connsiteY569" fmla="*/ 1482973 h 2137156"/>
                <a:gd name="connsiteX570" fmla="*/ 11169242 w 12130542"/>
                <a:gd name="connsiteY570" fmla="*/ 1638219 h 2137156"/>
                <a:gd name="connsiteX571" fmla="*/ 11262508 w 12130542"/>
                <a:gd name="connsiteY571" fmla="*/ 1638219 h 2137156"/>
                <a:gd name="connsiteX572" fmla="*/ 11262508 w 12130542"/>
                <a:gd name="connsiteY572" fmla="*/ 1512505 h 2137156"/>
                <a:gd name="connsiteX573" fmla="*/ 11286333 w 12130542"/>
                <a:gd name="connsiteY573" fmla="*/ 1512505 h 2137156"/>
                <a:gd name="connsiteX574" fmla="*/ 11341924 w 12130542"/>
                <a:gd name="connsiteY574" fmla="*/ 1406433 h 2137156"/>
                <a:gd name="connsiteX575" fmla="*/ 11346935 w 12130542"/>
                <a:gd name="connsiteY575" fmla="*/ 1406433 h 2137156"/>
                <a:gd name="connsiteX576" fmla="*/ 11346935 w 12130542"/>
                <a:gd name="connsiteY576" fmla="*/ 1127504 h 2137156"/>
                <a:gd name="connsiteX577" fmla="*/ 11430260 w 12130542"/>
                <a:gd name="connsiteY577" fmla="*/ 1127504 h 2137156"/>
                <a:gd name="connsiteX578" fmla="*/ 11430260 w 12130542"/>
                <a:gd name="connsiteY578" fmla="*/ 597145 h 2137156"/>
                <a:gd name="connsiteX579" fmla="*/ 11430260 w 12130542"/>
                <a:gd name="connsiteY579" fmla="*/ 573573 h 2137156"/>
                <a:gd name="connsiteX580" fmla="*/ 11477874 w 12130542"/>
                <a:gd name="connsiteY580" fmla="*/ 573573 h 2137156"/>
                <a:gd name="connsiteX581" fmla="*/ 11477874 w 12130542"/>
                <a:gd name="connsiteY581" fmla="*/ 251429 h 2137156"/>
                <a:gd name="connsiteX582" fmla="*/ 11497713 w 12130542"/>
                <a:gd name="connsiteY582" fmla="*/ 251429 h 2137156"/>
                <a:gd name="connsiteX583" fmla="*/ 11505649 w 12130542"/>
                <a:gd name="connsiteY583" fmla="*/ 121786 h 2137156"/>
                <a:gd name="connsiteX584" fmla="*/ 11513585 w 12130542"/>
                <a:gd name="connsiteY584" fmla="*/ 251429 h 2137156"/>
                <a:gd name="connsiteX585" fmla="*/ 11545327 w 12130542"/>
                <a:gd name="connsiteY585" fmla="*/ 251429 h 2137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</a:cxnLst>
              <a:rect l="l" t="t" r="r" b="b"/>
              <a:pathLst>
                <a:path w="12130542" h="2137156">
                  <a:moveTo>
                    <a:pt x="141447" y="1578664"/>
                  </a:moveTo>
                  <a:lnTo>
                    <a:pt x="365486" y="1578664"/>
                  </a:lnTo>
                  <a:lnTo>
                    <a:pt x="365486" y="1595937"/>
                  </a:lnTo>
                  <a:lnTo>
                    <a:pt x="341903" y="1595937"/>
                  </a:lnTo>
                  <a:lnTo>
                    <a:pt x="341903" y="1644877"/>
                  </a:lnTo>
                  <a:lnTo>
                    <a:pt x="396930" y="1644877"/>
                  </a:lnTo>
                  <a:lnTo>
                    <a:pt x="396930" y="1885717"/>
                  </a:lnTo>
                  <a:lnTo>
                    <a:pt x="502858" y="1885717"/>
                  </a:lnTo>
                  <a:lnTo>
                    <a:pt x="502858" y="2113577"/>
                  </a:lnTo>
                  <a:lnTo>
                    <a:pt x="396930" y="2113577"/>
                  </a:lnTo>
                  <a:lnTo>
                    <a:pt x="396930" y="2137153"/>
                  </a:lnTo>
                  <a:lnTo>
                    <a:pt x="341903" y="2137153"/>
                  </a:lnTo>
                  <a:lnTo>
                    <a:pt x="161099" y="2137153"/>
                  </a:lnTo>
                  <a:lnTo>
                    <a:pt x="110003" y="2137153"/>
                  </a:lnTo>
                  <a:lnTo>
                    <a:pt x="110003" y="2113577"/>
                  </a:lnTo>
                  <a:lnTo>
                    <a:pt x="0" y="2113577"/>
                  </a:lnTo>
                  <a:lnTo>
                    <a:pt x="0" y="1885717"/>
                  </a:lnTo>
                  <a:lnTo>
                    <a:pt x="110003" y="1885717"/>
                  </a:lnTo>
                  <a:lnTo>
                    <a:pt x="110003" y="1644877"/>
                  </a:lnTo>
                  <a:lnTo>
                    <a:pt x="161099" y="1644877"/>
                  </a:lnTo>
                  <a:lnTo>
                    <a:pt x="161099" y="1595937"/>
                  </a:lnTo>
                  <a:lnTo>
                    <a:pt x="141447" y="1595937"/>
                  </a:lnTo>
                  <a:close/>
                  <a:moveTo>
                    <a:pt x="4018384" y="560305"/>
                  </a:moveTo>
                  <a:lnTo>
                    <a:pt x="4026320" y="745081"/>
                  </a:lnTo>
                  <a:lnTo>
                    <a:pt x="4054095" y="745081"/>
                  </a:lnTo>
                  <a:lnTo>
                    <a:pt x="4062030" y="626709"/>
                  </a:lnTo>
                  <a:lnTo>
                    <a:pt x="4069966" y="733532"/>
                  </a:lnTo>
                  <a:lnTo>
                    <a:pt x="4109645" y="733532"/>
                  </a:lnTo>
                  <a:lnTo>
                    <a:pt x="4109645" y="710435"/>
                  </a:lnTo>
                  <a:lnTo>
                    <a:pt x="4117580" y="745081"/>
                  </a:lnTo>
                  <a:lnTo>
                    <a:pt x="4117580" y="981825"/>
                  </a:lnTo>
                  <a:lnTo>
                    <a:pt x="4153291" y="981825"/>
                  </a:lnTo>
                  <a:lnTo>
                    <a:pt x="4153291" y="999148"/>
                  </a:lnTo>
                  <a:lnTo>
                    <a:pt x="4185032" y="999148"/>
                  </a:lnTo>
                  <a:lnTo>
                    <a:pt x="4185032" y="1138206"/>
                  </a:lnTo>
                  <a:lnTo>
                    <a:pt x="4378535" y="1138206"/>
                  </a:lnTo>
                  <a:lnTo>
                    <a:pt x="4378535" y="1439335"/>
                  </a:lnTo>
                  <a:lnTo>
                    <a:pt x="4455006" y="1439335"/>
                  </a:lnTo>
                  <a:lnTo>
                    <a:pt x="4455006" y="1876833"/>
                  </a:lnTo>
                  <a:lnTo>
                    <a:pt x="4470718" y="1876833"/>
                  </a:lnTo>
                  <a:lnTo>
                    <a:pt x="4470718" y="2113577"/>
                  </a:lnTo>
                  <a:lnTo>
                    <a:pt x="4455006" y="2113577"/>
                  </a:lnTo>
                  <a:lnTo>
                    <a:pt x="4455006" y="2137144"/>
                  </a:lnTo>
                  <a:lnTo>
                    <a:pt x="4378535" y="2137144"/>
                  </a:lnTo>
                  <a:lnTo>
                    <a:pt x="4378535" y="2137153"/>
                  </a:lnTo>
                  <a:lnTo>
                    <a:pt x="4087681" y="2137153"/>
                  </a:lnTo>
                  <a:lnTo>
                    <a:pt x="4087681" y="2113577"/>
                  </a:lnTo>
                  <a:lnTo>
                    <a:pt x="4054095" y="2113577"/>
                  </a:lnTo>
                  <a:lnTo>
                    <a:pt x="3930460" y="2113577"/>
                  </a:lnTo>
                  <a:lnTo>
                    <a:pt x="3930460" y="2137153"/>
                  </a:lnTo>
                  <a:lnTo>
                    <a:pt x="3800753" y="2137153"/>
                  </a:lnTo>
                  <a:lnTo>
                    <a:pt x="3800753" y="2137144"/>
                  </a:lnTo>
                  <a:lnTo>
                    <a:pt x="3740009" y="2137144"/>
                  </a:lnTo>
                  <a:lnTo>
                    <a:pt x="3724294" y="2137144"/>
                  </a:lnTo>
                  <a:lnTo>
                    <a:pt x="3681080" y="2137144"/>
                  </a:lnTo>
                  <a:lnTo>
                    <a:pt x="3602509" y="2137144"/>
                  </a:lnTo>
                  <a:lnTo>
                    <a:pt x="3553131" y="2137144"/>
                  </a:lnTo>
                  <a:lnTo>
                    <a:pt x="3553131" y="2137153"/>
                  </a:lnTo>
                  <a:lnTo>
                    <a:pt x="3403772" y="2137153"/>
                  </a:lnTo>
                  <a:lnTo>
                    <a:pt x="3403772" y="2137144"/>
                  </a:lnTo>
                  <a:lnTo>
                    <a:pt x="3264653" y="2137144"/>
                  </a:lnTo>
                  <a:lnTo>
                    <a:pt x="3264653" y="2113576"/>
                  </a:lnTo>
                  <a:lnTo>
                    <a:pt x="3197868" y="2113576"/>
                  </a:lnTo>
                  <a:lnTo>
                    <a:pt x="3170367" y="2113576"/>
                  </a:lnTo>
                  <a:lnTo>
                    <a:pt x="3170367" y="2137144"/>
                  </a:lnTo>
                  <a:lnTo>
                    <a:pt x="3108983" y="2137144"/>
                  </a:lnTo>
                  <a:lnTo>
                    <a:pt x="3108983" y="2137153"/>
                  </a:lnTo>
                  <a:lnTo>
                    <a:pt x="2959623" y="2137153"/>
                  </a:lnTo>
                  <a:lnTo>
                    <a:pt x="2959623" y="2137144"/>
                  </a:lnTo>
                  <a:lnTo>
                    <a:pt x="2936040" y="2137144"/>
                  </a:lnTo>
                  <a:lnTo>
                    <a:pt x="2936040" y="2137153"/>
                  </a:lnTo>
                  <a:lnTo>
                    <a:pt x="2837778" y="2137153"/>
                  </a:lnTo>
                  <a:lnTo>
                    <a:pt x="2837778" y="2137144"/>
                  </a:lnTo>
                  <a:lnTo>
                    <a:pt x="2769651" y="2137144"/>
                  </a:lnTo>
                  <a:lnTo>
                    <a:pt x="2769651" y="2113577"/>
                  </a:lnTo>
                  <a:lnTo>
                    <a:pt x="2727724" y="2113577"/>
                  </a:lnTo>
                  <a:lnTo>
                    <a:pt x="2727724" y="2137153"/>
                  </a:lnTo>
                  <a:lnTo>
                    <a:pt x="2629461" y="2137153"/>
                  </a:lnTo>
                  <a:lnTo>
                    <a:pt x="2629461" y="2137144"/>
                  </a:lnTo>
                  <a:lnTo>
                    <a:pt x="2472241" y="2137144"/>
                  </a:lnTo>
                  <a:lnTo>
                    <a:pt x="2472241" y="2137153"/>
                  </a:lnTo>
                  <a:lnTo>
                    <a:pt x="2401491" y="2137153"/>
                  </a:lnTo>
                  <a:lnTo>
                    <a:pt x="2307159" y="2137153"/>
                  </a:lnTo>
                  <a:lnTo>
                    <a:pt x="2307159" y="2137144"/>
                  </a:lnTo>
                  <a:lnTo>
                    <a:pt x="2259993" y="2137144"/>
                  </a:lnTo>
                  <a:lnTo>
                    <a:pt x="2259993" y="2137153"/>
                  </a:lnTo>
                  <a:lnTo>
                    <a:pt x="2012370" y="2137153"/>
                  </a:lnTo>
                  <a:lnTo>
                    <a:pt x="2012370" y="2113576"/>
                  </a:lnTo>
                  <a:lnTo>
                    <a:pt x="1928936" y="2113576"/>
                  </a:lnTo>
                  <a:lnTo>
                    <a:pt x="1928936" y="2137144"/>
                  </a:lnTo>
                  <a:lnTo>
                    <a:pt x="1847288" y="2137144"/>
                  </a:lnTo>
                  <a:lnTo>
                    <a:pt x="1847288" y="2137153"/>
                  </a:lnTo>
                  <a:lnTo>
                    <a:pt x="1831566" y="2137153"/>
                  </a:lnTo>
                  <a:lnTo>
                    <a:pt x="1552500" y="2137153"/>
                  </a:lnTo>
                  <a:lnTo>
                    <a:pt x="1532847" y="2137153"/>
                  </a:lnTo>
                  <a:lnTo>
                    <a:pt x="1532847" y="2113576"/>
                  </a:lnTo>
                  <a:lnTo>
                    <a:pt x="1343578" y="2113576"/>
                  </a:lnTo>
                  <a:lnTo>
                    <a:pt x="1343578" y="2137144"/>
                  </a:lnTo>
                  <a:lnTo>
                    <a:pt x="1221792" y="2137144"/>
                  </a:lnTo>
                  <a:lnTo>
                    <a:pt x="1103935" y="2137144"/>
                  </a:lnTo>
                  <a:lnTo>
                    <a:pt x="1033672" y="2137144"/>
                  </a:lnTo>
                  <a:lnTo>
                    <a:pt x="1033672" y="2137153"/>
                  </a:lnTo>
                  <a:lnTo>
                    <a:pt x="793912" y="2137153"/>
                  </a:lnTo>
                  <a:lnTo>
                    <a:pt x="793912" y="2113578"/>
                  </a:lnTo>
                  <a:lnTo>
                    <a:pt x="526433" y="2113578"/>
                  </a:lnTo>
                  <a:lnTo>
                    <a:pt x="526433" y="1422147"/>
                  </a:lnTo>
                  <a:lnTo>
                    <a:pt x="565345" y="1422147"/>
                  </a:lnTo>
                  <a:lnTo>
                    <a:pt x="565345" y="1174647"/>
                  </a:lnTo>
                  <a:lnTo>
                    <a:pt x="608148" y="1174647"/>
                  </a:lnTo>
                  <a:lnTo>
                    <a:pt x="608148" y="1045003"/>
                  </a:lnTo>
                  <a:lnTo>
                    <a:pt x="678189" y="1045003"/>
                  </a:lnTo>
                  <a:lnTo>
                    <a:pt x="678189" y="679645"/>
                  </a:lnTo>
                  <a:lnTo>
                    <a:pt x="689862" y="679645"/>
                  </a:lnTo>
                  <a:lnTo>
                    <a:pt x="689862" y="632502"/>
                  </a:lnTo>
                  <a:lnTo>
                    <a:pt x="884420" y="565716"/>
                  </a:lnTo>
                  <a:lnTo>
                    <a:pt x="923332" y="565716"/>
                  </a:lnTo>
                  <a:lnTo>
                    <a:pt x="923332" y="679645"/>
                  </a:lnTo>
                  <a:lnTo>
                    <a:pt x="935005" y="679645"/>
                  </a:lnTo>
                  <a:lnTo>
                    <a:pt x="935005" y="1045003"/>
                  </a:lnTo>
                  <a:lnTo>
                    <a:pt x="935005" y="1174647"/>
                  </a:lnTo>
                  <a:lnTo>
                    <a:pt x="935005" y="1365632"/>
                  </a:lnTo>
                  <a:lnTo>
                    <a:pt x="1033672" y="1365632"/>
                  </a:lnTo>
                  <a:lnTo>
                    <a:pt x="1033672" y="1580465"/>
                  </a:lnTo>
                  <a:lnTo>
                    <a:pt x="1103935" y="1580465"/>
                  </a:lnTo>
                  <a:lnTo>
                    <a:pt x="1103935" y="1317807"/>
                  </a:lnTo>
                  <a:lnTo>
                    <a:pt x="1280404" y="1317807"/>
                  </a:lnTo>
                  <a:lnTo>
                    <a:pt x="1280404" y="1241431"/>
                  </a:lnTo>
                  <a:lnTo>
                    <a:pt x="1296076" y="1241431"/>
                  </a:lnTo>
                  <a:lnTo>
                    <a:pt x="1296076" y="1151074"/>
                  </a:lnTo>
                  <a:lnTo>
                    <a:pt x="1311748" y="1151074"/>
                  </a:lnTo>
                  <a:lnTo>
                    <a:pt x="1311748" y="1115717"/>
                  </a:lnTo>
                  <a:lnTo>
                    <a:pt x="1327421" y="1115717"/>
                  </a:lnTo>
                  <a:lnTo>
                    <a:pt x="1362684" y="1045002"/>
                  </a:lnTo>
                  <a:lnTo>
                    <a:pt x="1378356" y="1045002"/>
                  </a:lnTo>
                  <a:lnTo>
                    <a:pt x="1417537" y="1115717"/>
                  </a:lnTo>
                  <a:lnTo>
                    <a:pt x="1433209" y="1115717"/>
                  </a:lnTo>
                  <a:lnTo>
                    <a:pt x="1433209" y="1151074"/>
                  </a:lnTo>
                  <a:lnTo>
                    <a:pt x="1448882" y="1151074"/>
                  </a:lnTo>
                  <a:lnTo>
                    <a:pt x="1448882" y="1241431"/>
                  </a:lnTo>
                  <a:lnTo>
                    <a:pt x="1460636" y="1241431"/>
                  </a:lnTo>
                  <a:lnTo>
                    <a:pt x="1460636" y="1323931"/>
                  </a:lnTo>
                  <a:lnTo>
                    <a:pt x="1476308" y="1323931"/>
                  </a:lnTo>
                  <a:lnTo>
                    <a:pt x="1476308" y="1791433"/>
                  </a:lnTo>
                  <a:lnTo>
                    <a:pt x="1532847" y="1791433"/>
                  </a:lnTo>
                  <a:lnTo>
                    <a:pt x="1532847" y="1570028"/>
                  </a:lnTo>
                  <a:lnTo>
                    <a:pt x="1635040" y="1570028"/>
                  </a:lnTo>
                  <a:lnTo>
                    <a:pt x="1635040" y="1523967"/>
                  </a:lnTo>
                  <a:lnTo>
                    <a:pt x="1705790" y="1523967"/>
                  </a:lnTo>
                  <a:lnTo>
                    <a:pt x="1705790" y="1509573"/>
                  </a:lnTo>
                  <a:lnTo>
                    <a:pt x="1733303" y="1509573"/>
                  </a:lnTo>
                  <a:lnTo>
                    <a:pt x="1733303" y="1523967"/>
                  </a:lnTo>
                  <a:lnTo>
                    <a:pt x="1733303" y="1570028"/>
                  </a:lnTo>
                  <a:lnTo>
                    <a:pt x="1748221" y="1570028"/>
                  </a:lnTo>
                  <a:lnTo>
                    <a:pt x="1748221" y="1004185"/>
                  </a:lnTo>
                  <a:lnTo>
                    <a:pt x="1928936" y="1004185"/>
                  </a:lnTo>
                  <a:lnTo>
                    <a:pt x="1928936" y="1791433"/>
                  </a:lnTo>
                  <a:lnTo>
                    <a:pt x="2012370" y="1791433"/>
                  </a:lnTo>
                  <a:lnTo>
                    <a:pt x="2012370" y="1535482"/>
                  </a:lnTo>
                  <a:lnTo>
                    <a:pt x="2109651" y="1535482"/>
                  </a:lnTo>
                  <a:lnTo>
                    <a:pt x="2109651" y="1102192"/>
                  </a:lnTo>
                  <a:lnTo>
                    <a:pt x="2357151" y="1102192"/>
                  </a:lnTo>
                  <a:lnTo>
                    <a:pt x="2357151" y="1728362"/>
                  </a:lnTo>
                  <a:lnTo>
                    <a:pt x="2396437" y="1728362"/>
                  </a:lnTo>
                  <a:lnTo>
                    <a:pt x="2396437" y="1431495"/>
                  </a:lnTo>
                  <a:lnTo>
                    <a:pt x="2655723" y="1431495"/>
                  </a:lnTo>
                  <a:lnTo>
                    <a:pt x="2655723" y="1817605"/>
                  </a:lnTo>
                  <a:lnTo>
                    <a:pt x="2727724" y="1817605"/>
                  </a:lnTo>
                  <a:lnTo>
                    <a:pt x="2727724" y="1846433"/>
                  </a:lnTo>
                  <a:lnTo>
                    <a:pt x="2769651" y="1846433"/>
                  </a:lnTo>
                  <a:lnTo>
                    <a:pt x="2769651" y="1678472"/>
                  </a:lnTo>
                  <a:lnTo>
                    <a:pt x="2769651" y="1466777"/>
                  </a:lnTo>
                  <a:lnTo>
                    <a:pt x="2899295" y="1466777"/>
                  </a:lnTo>
                  <a:lnTo>
                    <a:pt x="2899295" y="1678472"/>
                  </a:lnTo>
                  <a:lnTo>
                    <a:pt x="2959623" y="1678472"/>
                  </a:lnTo>
                  <a:lnTo>
                    <a:pt x="2959623" y="1403057"/>
                  </a:lnTo>
                  <a:lnTo>
                    <a:pt x="3108983" y="1403057"/>
                  </a:lnTo>
                  <a:lnTo>
                    <a:pt x="3108983" y="1513820"/>
                  </a:lnTo>
                  <a:lnTo>
                    <a:pt x="3170367" y="1513820"/>
                  </a:lnTo>
                  <a:lnTo>
                    <a:pt x="3170367" y="1638218"/>
                  </a:lnTo>
                  <a:lnTo>
                    <a:pt x="3175305" y="1638218"/>
                  </a:lnTo>
                  <a:lnTo>
                    <a:pt x="3175305" y="1512504"/>
                  </a:lnTo>
                  <a:lnTo>
                    <a:pt x="3199130" y="1512504"/>
                  </a:lnTo>
                  <a:lnTo>
                    <a:pt x="3254720" y="1406432"/>
                  </a:lnTo>
                  <a:lnTo>
                    <a:pt x="3264653" y="1406432"/>
                  </a:lnTo>
                  <a:lnTo>
                    <a:pt x="3264653" y="1282524"/>
                  </a:lnTo>
                  <a:lnTo>
                    <a:pt x="3429653" y="1282524"/>
                  </a:lnTo>
                  <a:lnTo>
                    <a:pt x="3429653" y="1638218"/>
                  </a:lnTo>
                  <a:lnTo>
                    <a:pt x="3449289" y="1638218"/>
                  </a:lnTo>
                  <a:lnTo>
                    <a:pt x="3449289" y="1878060"/>
                  </a:lnTo>
                  <a:lnTo>
                    <a:pt x="3461080" y="1878060"/>
                  </a:lnTo>
                  <a:lnTo>
                    <a:pt x="3461080" y="1745117"/>
                  </a:lnTo>
                  <a:lnTo>
                    <a:pt x="3508223" y="1745117"/>
                  </a:lnTo>
                  <a:lnTo>
                    <a:pt x="3508223" y="1529502"/>
                  </a:lnTo>
                  <a:lnTo>
                    <a:pt x="3602509" y="1529502"/>
                  </a:lnTo>
                  <a:lnTo>
                    <a:pt x="3602509" y="1482458"/>
                  </a:lnTo>
                  <a:lnTo>
                    <a:pt x="3602509" y="1200199"/>
                  </a:lnTo>
                  <a:lnTo>
                    <a:pt x="3740009" y="1200199"/>
                  </a:lnTo>
                  <a:lnTo>
                    <a:pt x="3740009" y="1482458"/>
                  </a:lnTo>
                  <a:lnTo>
                    <a:pt x="3812055" y="1482458"/>
                  </a:lnTo>
                  <a:lnTo>
                    <a:pt x="3812055" y="1388909"/>
                  </a:lnTo>
                  <a:lnTo>
                    <a:pt x="3895381" y="1388909"/>
                  </a:lnTo>
                  <a:lnTo>
                    <a:pt x="3895381" y="999148"/>
                  </a:lnTo>
                  <a:lnTo>
                    <a:pt x="3895381" y="981825"/>
                  </a:lnTo>
                  <a:lnTo>
                    <a:pt x="3942994" y="981825"/>
                  </a:lnTo>
                  <a:lnTo>
                    <a:pt x="3942994" y="745081"/>
                  </a:lnTo>
                  <a:lnTo>
                    <a:pt x="3962834" y="745081"/>
                  </a:lnTo>
                  <a:lnTo>
                    <a:pt x="3970770" y="649806"/>
                  </a:lnTo>
                  <a:lnTo>
                    <a:pt x="3978705" y="745081"/>
                  </a:lnTo>
                  <a:lnTo>
                    <a:pt x="4010448" y="745081"/>
                  </a:lnTo>
                  <a:close/>
                  <a:moveTo>
                    <a:pt x="6729651" y="282854"/>
                  </a:moveTo>
                  <a:lnTo>
                    <a:pt x="6737508" y="694483"/>
                  </a:lnTo>
                  <a:lnTo>
                    <a:pt x="6776794" y="694483"/>
                  </a:lnTo>
                  <a:lnTo>
                    <a:pt x="6776794" y="890497"/>
                  </a:lnTo>
                  <a:lnTo>
                    <a:pt x="6788579" y="890497"/>
                  </a:lnTo>
                  <a:lnTo>
                    <a:pt x="6788579" y="1318448"/>
                  </a:lnTo>
                  <a:lnTo>
                    <a:pt x="6943017" y="1318448"/>
                  </a:lnTo>
                  <a:lnTo>
                    <a:pt x="6943017" y="1509573"/>
                  </a:lnTo>
                  <a:lnTo>
                    <a:pt x="6988393" y="1509573"/>
                  </a:lnTo>
                  <a:lnTo>
                    <a:pt x="6988393" y="1580905"/>
                  </a:lnTo>
                  <a:lnTo>
                    <a:pt x="7016440" y="1580905"/>
                  </a:lnTo>
                  <a:lnTo>
                    <a:pt x="7016440" y="1272860"/>
                  </a:lnTo>
                  <a:lnTo>
                    <a:pt x="7212869" y="1272860"/>
                  </a:lnTo>
                  <a:lnTo>
                    <a:pt x="7212869" y="1355360"/>
                  </a:lnTo>
                  <a:lnTo>
                    <a:pt x="7346441" y="1355360"/>
                  </a:lnTo>
                  <a:lnTo>
                    <a:pt x="7346441" y="1702340"/>
                  </a:lnTo>
                  <a:lnTo>
                    <a:pt x="7358998" y="1702340"/>
                  </a:lnTo>
                  <a:lnTo>
                    <a:pt x="7358998" y="2015364"/>
                  </a:lnTo>
                  <a:lnTo>
                    <a:pt x="7373584" y="2015364"/>
                  </a:lnTo>
                  <a:lnTo>
                    <a:pt x="7373584" y="1958667"/>
                  </a:lnTo>
                  <a:lnTo>
                    <a:pt x="7456124" y="1958667"/>
                  </a:lnTo>
                  <a:lnTo>
                    <a:pt x="7456124" y="2024880"/>
                  </a:lnTo>
                  <a:lnTo>
                    <a:pt x="7456876" y="2024880"/>
                  </a:lnTo>
                  <a:lnTo>
                    <a:pt x="7456876" y="1874699"/>
                  </a:lnTo>
                  <a:lnTo>
                    <a:pt x="7544267" y="1874699"/>
                  </a:lnTo>
                  <a:lnTo>
                    <a:pt x="7544267" y="1938515"/>
                  </a:lnTo>
                  <a:lnTo>
                    <a:pt x="7554387" y="1938515"/>
                  </a:lnTo>
                  <a:lnTo>
                    <a:pt x="7554387" y="2024880"/>
                  </a:lnTo>
                  <a:lnTo>
                    <a:pt x="7565241" y="2024880"/>
                  </a:lnTo>
                  <a:lnTo>
                    <a:pt x="7565241" y="1138254"/>
                  </a:lnTo>
                  <a:lnTo>
                    <a:pt x="7698075" y="1138254"/>
                  </a:lnTo>
                  <a:lnTo>
                    <a:pt x="7698075" y="1292503"/>
                  </a:lnTo>
                  <a:lnTo>
                    <a:pt x="7715728" y="1292503"/>
                  </a:lnTo>
                  <a:lnTo>
                    <a:pt x="7715728" y="1257145"/>
                  </a:lnTo>
                  <a:lnTo>
                    <a:pt x="7872871" y="1257145"/>
                  </a:lnTo>
                  <a:lnTo>
                    <a:pt x="7872871" y="1292503"/>
                  </a:lnTo>
                  <a:lnTo>
                    <a:pt x="7923942" y="1292503"/>
                  </a:lnTo>
                  <a:lnTo>
                    <a:pt x="7923942" y="1981697"/>
                  </a:lnTo>
                  <a:lnTo>
                    <a:pt x="7960248" y="1981697"/>
                  </a:lnTo>
                  <a:lnTo>
                    <a:pt x="7960248" y="1784602"/>
                  </a:lnTo>
                  <a:lnTo>
                    <a:pt x="8093082" y="1784602"/>
                  </a:lnTo>
                  <a:lnTo>
                    <a:pt x="8093082" y="1885718"/>
                  </a:lnTo>
                  <a:lnTo>
                    <a:pt x="8313307" y="1885718"/>
                  </a:lnTo>
                  <a:lnTo>
                    <a:pt x="8313307" y="1702340"/>
                  </a:lnTo>
                  <a:lnTo>
                    <a:pt x="8428663" y="1702340"/>
                  </a:lnTo>
                  <a:lnTo>
                    <a:pt x="8428663" y="1885718"/>
                  </a:lnTo>
                  <a:lnTo>
                    <a:pt x="8568488" y="1885718"/>
                  </a:lnTo>
                  <a:lnTo>
                    <a:pt x="8568488" y="777865"/>
                  </a:lnTo>
                  <a:lnTo>
                    <a:pt x="8765389" y="777865"/>
                  </a:lnTo>
                  <a:lnTo>
                    <a:pt x="8765389" y="679645"/>
                  </a:lnTo>
                  <a:lnTo>
                    <a:pt x="8777063" y="679645"/>
                  </a:lnTo>
                  <a:lnTo>
                    <a:pt x="8777063" y="632502"/>
                  </a:lnTo>
                  <a:lnTo>
                    <a:pt x="8971621" y="565716"/>
                  </a:lnTo>
                  <a:lnTo>
                    <a:pt x="9010532" y="565716"/>
                  </a:lnTo>
                  <a:lnTo>
                    <a:pt x="9010532" y="679645"/>
                  </a:lnTo>
                  <a:lnTo>
                    <a:pt x="9022206" y="679645"/>
                  </a:lnTo>
                  <a:lnTo>
                    <a:pt x="9022206" y="801369"/>
                  </a:lnTo>
                  <a:lnTo>
                    <a:pt x="9222172" y="801369"/>
                  </a:lnTo>
                  <a:lnTo>
                    <a:pt x="9222172" y="1859030"/>
                  </a:lnTo>
                  <a:lnTo>
                    <a:pt x="9250062" y="1859030"/>
                  </a:lnTo>
                  <a:lnTo>
                    <a:pt x="9250062" y="1826791"/>
                  </a:lnTo>
                  <a:lnTo>
                    <a:pt x="9316670" y="1826791"/>
                  </a:lnTo>
                  <a:lnTo>
                    <a:pt x="9316670" y="1791434"/>
                  </a:lnTo>
                  <a:lnTo>
                    <a:pt x="9355851" y="1791434"/>
                  </a:lnTo>
                  <a:lnTo>
                    <a:pt x="9355851" y="1323932"/>
                  </a:lnTo>
                  <a:lnTo>
                    <a:pt x="9367605" y="1323932"/>
                  </a:lnTo>
                  <a:lnTo>
                    <a:pt x="9367605" y="1241432"/>
                  </a:lnTo>
                  <a:lnTo>
                    <a:pt x="9383277" y="1241432"/>
                  </a:lnTo>
                  <a:lnTo>
                    <a:pt x="9383277" y="1151075"/>
                  </a:lnTo>
                  <a:lnTo>
                    <a:pt x="9398950" y="1151075"/>
                  </a:lnTo>
                  <a:lnTo>
                    <a:pt x="9398950" y="1115718"/>
                  </a:lnTo>
                  <a:lnTo>
                    <a:pt x="9414622" y="1115718"/>
                  </a:lnTo>
                  <a:lnTo>
                    <a:pt x="9449885" y="1045003"/>
                  </a:lnTo>
                  <a:lnTo>
                    <a:pt x="9465557" y="1045003"/>
                  </a:lnTo>
                  <a:lnTo>
                    <a:pt x="9504738" y="1115718"/>
                  </a:lnTo>
                  <a:lnTo>
                    <a:pt x="9520411" y="1115718"/>
                  </a:lnTo>
                  <a:lnTo>
                    <a:pt x="9520411" y="1151075"/>
                  </a:lnTo>
                  <a:lnTo>
                    <a:pt x="9536083" y="1151075"/>
                  </a:lnTo>
                  <a:lnTo>
                    <a:pt x="9536083" y="1241432"/>
                  </a:lnTo>
                  <a:lnTo>
                    <a:pt x="9547837" y="1241432"/>
                  </a:lnTo>
                  <a:lnTo>
                    <a:pt x="9547837" y="1323932"/>
                  </a:lnTo>
                  <a:lnTo>
                    <a:pt x="9563510" y="1323932"/>
                  </a:lnTo>
                  <a:lnTo>
                    <a:pt x="9563510" y="1791434"/>
                  </a:lnTo>
                  <a:lnTo>
                    <a:pt x="9700643" y="1791434"/>
                  </a:lnTo>
                  <a:lnTo>
                    <a:pt x="9700643" y="1708933"/>
                  </a:lnTo>
                  <a:lnTo>
                    <a:pt x="9677134" y="1708933"/>
                  </a:lnTo>
                  <a:lnTo>
                    <a:pt x="9677134" y="1685362"/>
                  </a:lnTo>
                  <a:lnTo>
                    <a:pt x="9790759" y="1638219"/>
                  </a:lnTo>
                  <a:lnTo>
                    <a:pt x="9818186" y="1595005"/>
                  </a:lnTo>
                  <a:lnTo>
                    <a:pt x="9826022" y="1595005"/>
                  </a:lnTo>
                  <a:lnTo>
                    <a:pt x="9857367" y="1638219"/>
                  </a:lnTo>
                  <a:lnTo>
                    <a:pt x="9967074" y="1685362"/>
                  </a:lnTo>
                  <a:lnTo>
                    <a:pt x="9967074" y="1708933"/>
                  </a:lnTo>
                  <a:lnTo>
                    <a:pt x="9947483" y="1708933"/>
                  </a:lnTo>
                  <a:lnTo>
                    <a:pt x="9947483" y="1791434"/>
                  </a:lnTo>
                  <a:lnTo>
                    <a:pt x="10033160" y="1791434"/>
                  </a:lnTo>
                  <a:lnTo>
                    <a:pt x="10033160" y="1349786"/>
                  </a:lnTo>
                  <a:lnTo>
                    <a:pt x="10193960" y="1349786"/>
                  </a:lnTo>
                  <a:lnTo>
                    <a:pt x="10193960" y="1791434"/>
                  </a:lnTo>
                  <a:lnTo>
                    <a:pt x="10372237" y="1791434"/>
                  </a:lnTo>
                  <a:lnTo>
                    <a:pt x="10372237" y="1768933"/>
                  </a:lnTo>
                  <a:lnTo>
                    <a:pt x="10501576" y="1768933"/>
                  </a:lnTo>
                  <a:lnTo>
                    <a:pt x="10501576" y="1791434"/>
                  </a:lnTo>
                  <a:lnTo>
                    <a:pt x="10512062" y="1791434"/>
                  </a:lnTo>
                  <a:lnTo>
                    <a:pt x="10512062" y="1416379"/>
                  </a:lnTo>
                  <a:lnTo>
                    <a:pt x="10533036" y="1416379"/>
                  </a:lnTo>
                  <a:lnTo>
                    <a:pt x="10533036" y="1385041"/>
                  </a:lnTo>
                  <a:lnTo>
                    <a:pt x="10540028" y="1385041"/>
                  </a:lnTo>
                  <a:lnTo>
                    <a:pt x="10554010" y="1377207"/>
                  </a:lnTo>
                  <a:lnTo>
                    <a:pt x="10567992" y="1385041"/>
                  </a:lnTo>
                  <a:lnTo>
                    <a:pt x="10574984" y="1385041"/>
                  </a:lnTo>
                  <a:lnTo>
                    <a:pt x="10574984" y="1416379"/>
                  </a:lnTo>
                  <a:lnTo>
                    <a:pt x="10606444" y="1416379"/>
                  </a:lnTo>
                  <a:lnTo>
                    <a:pt x="10606444" y="1385041"/>
                  </a:lnTo>
                  <a:lnTo>
                    <a:pt x="10613436" y="1385041"/>
                  </a:lnTo>
                  <a:lnTo>
                    <a:pt x="10627418" y="1377207"/>
                  </a:lnTo>
                  <a:lnTo>
                    <a:pt x="10641401" y="1385041"/>
                  </a:lnTo>
                  <a:lnTo>
                    <a:pt x="10648392" y="1385041"/>
                  </a:lnTo>
                  <a:lnTo>
                    <a:pt x="10648392" y="1416379"/>
                  </a:lnTo>
                  <a:lnTo>
                    <a:pt x="10679853" y="1416379"/>
                  </a:lnTo>
                  <a:lnTo>
                    <a:pt x="10679853" y="1385041"/>
                  </a:lnTo>
                  <a:lnTo>
                    <a:pt x="10686844" y="1385041"/>
                  </a:lnTo>
                  <a:lnTo>
                    <a:pt x="10700826" y="1377207"/>
                  </a:lnTo>
                  <a:lnTo>
                    <a:pt x="10714809" y="1385041"/>
                  </a:lnTo>
                  <a:lnTo>
                    <a:pt x="10721800" y="1385041"/>
                  </a:lnTo>
                  <a:lnTo>
                    <a:pt x="10721800" y="1416379"/>
                  </a:lnTo>
                  <a:lnTo>
                    <a:pt x="10735783" y="1416379"/>
                  </a:lnTo>
                  <a:lnTo>
                    <a:pt x="10735783" y="2137156"/>
                  </a:lnTo>
                  <a:lnTo>
                    <a:pt x="10512062" y="2137156"/>
                  </a:lnTo>
                  <a:lnTo>
                    <a:pt x="10512062" y="2113577"/>
                  </a:lnTo>
                  <a:lnTo>
                    <a:pt x="10501576" y="2113577"/>
                  </a:lnTo>
                  <a:lnTo>
                    <a:pt x="10501576" y="2137156"/>
                  </a:lnTo>
                  <a:lnTo>
                    <a:pt x="10281350" y="2137156"/>
                  </a:lnTo>
                  <a:lnTo>
                    <a:pt x="10281350" y="2113577"/>
                  </a:lnTo>
                  <a:lnTo>
                    <a:pt x="10204446" y="2113577"/>
                  </a:lnTo>
                  <a:lnTo>
                    <a:pt x="10204446" y="2137156"/>
                  </a:lnTo>
                  <a:lnTo>
                    <a:pt x="9984221" y="2137156"/>
                  </a:lnTo>
                  <a:lnTo>
                    <a:pt x="9984221" y="2113577"/>
                  </a:lnTo>
                  <a:lnTo>
                    <a:pt x="9285094" y="2113577"/>
                  </a:lnTo>
                  <a:lnTo>
                    <a:pt x="9285094" y="2137156"/>
                  </a:lnTo>
                  <a:lnTo>
                    <a:pt x="9222172" y="2137156"/>
                  </a:lnTo>
                  <a:lnTo>
                    <a:pt x="9022921" y="2137156"/>
                  </a:lnTo>
                  <a:lnTo>
                    <a:pt x="8963495" y="2137156"/>
                  </a:lnTo>
                  <a:lnTo>
                    <a:pt x="8963495" y="2113578"/>
                  </a:lnTo>
                  <a:lnTo>
                    <a:pt x="8827166" y="2113578"/>
                  </a:lnTo>
                  <a:lnTo>
                    <a:pt x="8827166" y="2137156"/>
                  </a:lnTo>
                  <a:lnTo>
                    <a:pt x="8568488" y="2137156"/>
                  </a:lnTo>
                  <a:lnTo>
                    <a:pt x="8568488" y="2113578"/>
                  </a:lnTo>
                  <a:lnTo>
                    <a:pt x="8428663" y="2113578"/>
                  </a:lnTo>
                  <a:lnTo>
                    <a:pt x="8428663" y="2137156"/>
                  </a:lnTo>
                  <a:lnTo>
                    <a:pt x="8313307" y="2137156"/>
                  </a:lnTo>
                  <a:lnTo>
                    <a:pt x="8313307" y="2113578"/>
                  </a:lnTo>
                  <a:lnTo>
                    <a:pt x="8179300" y="2113578"/>
                  </a:lnTo>
                  <a:lnTo>
                    <a:pt x="8179300" y="2113579"/>
                  </a:lnTo>
                  <a:lnTo>
                    <a:pt x="8093082" y="2113579"/>
                  </a:lnTo>
                  <a:lnTo>
                    <a:pt x="8093082" y="2137156"/>
                  </a:lnTo>
                  <a:lnTo>
                    <a:pt x="7960248" y="2137156"/>
                  </a:lnTo>
                  <a:lnTo>
                    <a:pt x="7960248" y="2137153"/>
                  </a:lnTo>
                  <a:lnTo>
                    <a:pt x="7860967" y="2137153"/>
                  </a:lnTo>
                  <a:lnTo>
                    <a:pt x="7860967" y="2113579"/>
                  </a:lnTo>
                  <a:lnTo>
                    <a:pt x="7698075" y="2113579"/>
                  </a:lnTo>
                  <a:lnTo>
                    <a:pt x="7698075" y="2137156"/>
                  </a:lnTo>
                  <a:lnTo>
                    <a:pt x="7565241" y="2137156"/>
                  </a:lnTo>
                  <a:lnTo>
                    <a:pt x="7565241" y="2113579"/>
                  </a:lnTo>
                  <a:lnTo>
                    <a:pt x="7544267" y="2113579"/>
                  </a:lnTo>
                  <a:lnTo>
                    <a:pt x="7544267" y="2137156"/>
                  </a:lnTo>
                  <a:lnTo>
                    <a:pt x="7456876" y="2137156"/>
                  </a:lnTo>
                  <a:lnTo>
                    <a:pt x="7456876" y="2113579"/>
                  </a:lnTo>
                  <a:lnTo>
                    <a:pt x="7358998" y="2113579"/>
                  </a:lnTo>
                  <a:lnTo>
                    <a:pt x="7358998" y="2137156"/>
                  </a:lnTo>
                  <a:lnTo>
                    <a:pt x="7271607" y="2137156"/>
                  </a:lnTo>
                  <a:lnTo>
                    <a:pt x="7271607" y="2113579"/>
                  </a:lnTo>
                  <a:lnTo>
                    <a:pt x="7212869" y="2113579"/>
                  </a:lnTo>
                  <a:lnTo>
                    <a:pt x="7131782" y="2113579"/>
                  </a:lnTo>
                  <a:lnTo>
                    <a:pt x="7131782" y="2137156"/>
                  </a:lnTo>
                  <a:lnTo>
                    <a:pt x="7068860" y="2137156"/>
                  </a:lnTo>
                  <a:lnTo>
                    <a:pt x="6984965" y="2137156"/>
                  </a:lnTo>
                  <a:lnTo>
                    <a:pt x="6984965" y="2137153"/>
                  </a:lnTo>
                  <a:lnTo>
                    <a:pt x="6943017" y="2137153"/>
                  </a:lnTo>
                  <a:lnTo>
                    <a:pt x="6943017" y="2137156"/>
                  </a:lnTo>
                  <a:lnTo>
                    <a:pt x="6722792" y="2137156"/>
                  </a:lnTo>
                  <a:lnTo>
                    <a:pt x="6722792" y="2137144"/>
                  </a:lnTo>
                  <a:lnTo>
                    <a:pt x="6588222" y="2137144"/>
                  </a:lnTo>
                  <a:lnTo>
                    <a:pt x="6575976" y="2137144"/>
                  </a:lnTo>
                  <a:lnTo>
                    <a:pt x="6575976" y="2137156"/>
                  </a:lnTo>
                  <a:lnTo>
                    <a:pt x="6561993" y="2137156"/>
                  </a:lnTo>
                  <a:lnTo>
                    <a:pt x="6313803" y="2137156"/>
                  </a:lnTo>
                  <a:lnTo>
                    <a:pt x="6296325" y="2137156"/>
                  </a:lnTo>
                  <a:lnTo>
                    <a:pt x="6296325" y="2137153"/>
                  </a:lnTo>
                  <a:lnTo>
                    <a:pt x="6273040" y="2137153"/>
                  </a:lnTo>
                  <a:lnTo>
                    <a:pt x="6273040" y="2113577"/>
                  </a:lnTo>
                  <a:lnTo>
                    <a:pt x="6261249" y="2113577"/>
                  </a:lnTo>
                  <a:lnTo>
                    <a:pt x="6261249" y="2137153"/>
                  </a:lnTo>
                  <a:lnTo>
                    <a:pt x="6013628" y="2137153"/>
                  </a:lnTo>
                  <a:lnTo>
                    <a:pt x="6013628" y="2113576"/>
                  </a:lnTo>
                  <a:lnTo>
                    <a:pt x="5981127" y="2113576"/>
                  </a:lnTo>
                  <a:lnTo>
                    <a:pt x="5927156" y="2113576"/>
                  </a:lnTo>
                  <a:lnTo>
                    <a:pt x="5927156" y="2137153"/>
                  </a:lnTo>
                  <a:lnTo>
                    <a:pt x="5852380" y="2137153"/>
                  </a:lnTo>
                  <a:lnTo>
                    <a:pt x="5852380" y="2137156"/>
                  </a:lnTo>
                  <a:lnTo>
                    <a:pt x="5639147" y="2137156"/>
                  </a:lnTo>
                  <a:lnTo>
                    <a:pt x="5639147" y="2137144"/>
                  </a:lnTo>
                  <a:lnTo>
                    <a:pt x="5602151" y="2137144"/>
                  </a:lnTo>
                  <a:lnTo>
                    <a:pt x="5602151" y="2113576"/>
                  </a:lnTo>
                  <a:lnTo>
                    <a:pt x="5401794" y="2113576"/>
                  </a:lnTo>
                  <a:lnTo>
                    <a:pt x="5401794" y="2137144"/>
                  </a:lnTo>
                  <a:lnTo>
                    <a:pt x="5286089" y="2137144"/>
                  </a:lnTo>
                  <a:lnTo>
                    <a:pt x="5286089" y="2137156"/>
                  </a:lnTo>
                  <a:lnTo>
                    <a:pt x="5237150" y="2137156"/>
                  </a:lnTo>
                  <a:lnTo>
                    <a:pt x="5076351" y="2137156"/>
                  </a:lnTo>
                  <a:lnTo>
                    <a:pt x="5030907" y="2137156"/>
                  </a:lnTo>
                  <a:lnTo>
                    <a:pt x="5030907" y="2113576"/>
                  </a:lnTo>
                  <a:lnTo>
                    <a:pt x="4950009" y="2113576"/>
                  </a:lnTo>
                  <a:lnTo>
                    <a:pt x="4950009" y="2129304"/>
                  </a:lnTo>
                  <a:lnTo>
                    <a:pt x="5016795" y="2129304"/>
                  </a:lnTo>
                  <a:lnTo>
                    <a:pt x="5016795" y="2137144"/>
                  </a:lnTo>
                  <a:lnTo>
                    <a:pt x="4893433" y="2137144"/>
                  </a:lnTo>
                  <a:lnTo>
                    <a:pt x="4893433" y="2137153"/>
                  </a:lnTo>
                  <a:lnTo>
                    <a:pt x="4822682" y="2137153"/>
                  </a:lnTo>
                  <a:lnTo>
                    <a:pt x="4598643" y="2137153"/>
                  </a:lnTo>
                  <a:lnTo>
                    <a:pt x="4531826" y="2137153"/>
                  </a:lnTo>
                  <a:lnTo>
                    <a:pt x="4531826" y="2113576"/>
                  </a:lnTo>
                  <a:lnTo>
                    <a:pt x="4510006" y="2113576"/>
                  </a:lnTo>
                  <a:lnTo>
                    <a:pt x="4510006" y="1690396"/>
                  </a:lnTo>
                  <a:lnTo>
                    <a:pt x="4531826" y="1690396"/>
                  </a:lnTo>
                  <a:lnTo>
                    <a:pt x="4531826" y="1155479"/>
                  </a:lnTo>
                  <a:lnTo>
                    <a:pt x="4792865" y="1155479"/>
                  </a:lnTo>
                  <a:lnTo>
                    <a:pt x="4792865" y="741526"/>
                  </a:lnTo>
                  <a:lnTo>
                    <a:pt x="4891079" y="741526"/>
                  </a:lnTo>
                  <a:lnTo>
                    <a:pt x="4895009" y="576874"/>
                  </a:lnTo>
                  <a:lnTo>
                    <a:pt x="4895009" y="694483"/>
                  </a:lnTo>
                  <a:lnTo>
                    <a:pt x="4918578" y="694483"/>
                  </a:lnTo>
                  <a:lnTo>
                    <a:pt x="4934294" y="741526"/>
                  </a:lnTo>
                  <a:lnTo>
                    <a:pt x="4950009" y="741526"/>
                  </a:lnTo>
                  <a:lnTo>
                    <a:pt x="4950009" y="1146345"/>
                  </a:lnTo>
                  <a:lnTo>
                    <a:pt x="5019423" y="1059778"/>
                  </a:lnTo>
                  <a:lnTo>
                    <a:pt x="5027221" y="1059778"/>
                  </a:lnTo>
                  <a:lnTo>
                    <a:pt x="5035020" y="1059778"/>
                  </a:lnTo>
                  <a:lnTo>
                    <a:pt x="5035020" y="958729"/>
                  </a:lnTo>
                  <a:lnTo>
                    <a:pt x="5042818" y="958729"/>
                  </a:lnTo>
                  <a:lnTo>
                    <a:pt x="5042818" y="1065553"/>
                  </a:lnTo>
                  <a:lnTo>
                    <a:pt x="5116900" y="1152166"/>
                  </a:lnTo>
                  <a:lnTo>
                    <a:pt x="5124697" y="1152166"/>
                  </a:lnTo>
                  <a:lnTo>
                    <a:pt x="5124697" y="1186811"/>
                  </a:lnTo>
                  <a:lnTo>
                    <a:pt x="5140294" y="1186811"/>
                  </a:lnTo>
                  <a:lnTo>
                    <a:pt x="5140294" y="1218570"/>
                  </a:lnTo>
                  <a:lnTo>
                    <a:pt x="5167586" y="1218570"/>
                  </a:lnTo>
                  <a:lnTo>
                    <a:pt x="5167586" y="1377207"/>
                  </a:lnTo>
                  <a:lnTo>
                    <a:pt x="5236794" y="1377207"/>
                  </a:lnTo>
                  <a:lnTo>
                    <a:pt x="5236794" y="937540"/>
                  </a:lnTo>
                  <a:lnTo>
                    <a:pt x="5331346" y="937540"/>
                  </a:lnTo>
                  <a:lnTo>
                    <a:pt x="5331346" y="805712"/>
                  </a:lnTo>
                  <a:lnTo>
                    <a:pt x="5331346" y="788389"/>
                  </a:lnTo>
                  <a:lnTo>
                    <a:pt x="5331346" y="771066"/>
                  </a:lnTo>
                  <a:lnTo>
                    <a:pt x="5331346" y="765292"/>
                  </a:lnTo>
                  <a:lnTo>
                    <a:pt x="5331346" y="753743"/>
                  </a:lnTo>
                  <a:lnTo>
                    <a:pt x="5331346" y="739308"/>
                  </a:lnTo>
                  <a:lnTo>
                    <a:pt x="5639371" y="739308"/>
                  </a:lnTo>
                  <a:lnTo>
                    <a:pt x="5639371" y="753743"/>
                  </a:lnTo>
                  <a:lnTo>
                    <a:pt x="5662765" y="753743"/>
                  </a:lnTo>
                  <a:lnTo>
                    <a:pt x="5662765" y="765292"/>
                  </a:lnTo>
                  <a:lnTo>
                    <a:pt x="5682260" y="765292"/>
                  </a:lnTo>
                  <a:lnTo>
                    <a:pt x="5682260" y="788389"/>
                  </a:lnTo>
                  <a:lnTo>
                    <a:pt x="5713452" y="788389"/>
                  </a:lnTo>
                  <a:lnTo>
                    <a:pt x="5713452" y="1087329"/>
                  </a:lnTo>
                  <a:lnTo>
                    <a:pt x="5852380" y="1087329"/>
                  </a:lnTo>
                  <a:lnTo>
                    <a:pt x="5852380" y="1540000"/>
                  </a:lnTo>
                  <a:lnTo>
                    <a:pt x="5925593" y="1540000"/>
                  </a:lnTo>
                  <a:lnTo>
                    <a:pt x="5925593" y="1583513"/>
                  </a:lnTo>
                  <a:lnTo>
                    <a:pt x="5981127" y="1583513"/>
                  </a:lnTo>
                  <a:lnTo>
                    <a:pt x="5981127" y="1983038"/>
                  </a:lnTo>
                  <a:lnTo>
                    <a:pt x="6013628" y="1983038"/>
                  </a:lnTo>
                  <a:lnTo>
                    <a:pt x="6013628" y="1958667"/>
                  </a:lnTo>
                  <a:lnTo>
                    <a:pt x="6030365" y="1958667"/>
                  </a:lnTo>
                  <a:lnTo>
                    <a:pt x="6030365" y="1027706"/>
                  </a:lnTo>
                  <a:lnTo>
                    <a:pt x="6226793" y="1027706"/>
                  </a:lnTo>
                  <a:lnTo>
                    <a:pt x="6226793" y="1866545"/>
                  </a:lnTo>
                  <a:lnTo>
                    <a:pt x="6261249" y="1866545"/>
                  </a:lnTo>
                  <a:lnTo>
                    <a:pt x="6261249" y="1958667"/>
                  </a:lnTo>
                  <a:lnTo>
                    <a:pt x="6261249" y="2042152"/>
                  </a:lnTo>
                  <a:lnTo>
                    <a:pt x="6261249" y="2050719"/>
                  </a:lnTo>
                  <a:lnTo>
                    <a:pt x="6273040" y="2050719"/>
                  </a:lnTo>
                  <a:lnTo>
                    <a:pt x="6273040" y="1607452"/>
                  </a:lnTo>
                  <a:lnTo>
                    <a:pt x="6296325" y="1607452"/>
                  </a:lnTo>
                  <a:lnTo>
                    <a:pt x="6296325" y="1365455"/>
                  </a:lnTo>
                  <a:lnTo>
                    <a:pt x="6387211" y="1365455"/>
                  </a:lnTo>
                  <a:lnTo>
                    <a:pt x="6387211" y="1302779"/>
                  </a:lnTo>
                  <a:lnTo>
                    <a:pt x="6450133" y="1302779"/>
                  </a:lnTo>
                  <a:lnTo>
                    <a:pt x="6450133" y="1283192"/>
                  </a:lnTo>
                  <a:lnTo>
                    <a:pt x="6474602" y="1283192"/>
                  </a:lnTo>
                  <a:lnTo>
                    <a:pt x="6474602" y="1302779"/>
                  </a:lnTo>
                  <a:lnTo>
                    <a:pt x="6474602" y="1365455"/>
                  </a:lnTo>
                  <a:lnTo>
                    <a:pt x="6541079" y="1365455"/>
                  </a:lnTo>
                  <a:lnTo>
                    <a:pt x="6541079" y="1094351"/>
                  </a:lnTo>
                  <a:lnTo>
                    <a:pt x="6572508" y="1094351"/>
                  </a:lnTo>
                  <a:lnTo>
                    <a:pt x="6572508" y="890497"/>
                  </a:lnTo>
                  <a:lnTo>
                    <a:pt x="6588222" y="890497"/>
                  </a:lnTo>
                  <a:lnTo>
                    <a:pt x="6588222" y="694483"/>
                  </a:lnTo>
                  <a:lnTo>
                    <a:pt x="6639293" y="694483"/>
                  </a:lnTo>
                  <a:lnTo>
                    <a:pt x="6647151" y="373020"/>
                  </a:lnTo>
                  <a:lnTo>
                    <a:pt x="6655008" y="694483"/>
                  </a:lnTo>
                  <a:lnTo>
                    <a:pt x="6721793" y="694483"/>
                  </a:lnTo>
                  <a:close/>
                  <a:moveTo>
                    <a:pt x="11553263" y="0"/>
                  </a:moveTo>
                  <a:lnTo>
                    <a:pt x="11561199" y="251429"/>
                  </a:lnTo>
                  <a:lnTo>
                    <a:pt x="11588974" y="251429"/>
                  </a:lnTo>
                  <a:lnTo>
                    <a:pt x="11596909" y="90357"/>
                  </a:lnTo>
                  <a:lnTo>
                    <a:pt x="11604845" y="235715"/>
                  </a:lnTo>
                  <a:lnTo>
                    <a:pt x="11644524" y="235715"/>
                  </a:lnTo>
                  <a:lnTo>
                    <a:pt x="11644524" y="204286"/>
                  </a:lnTo>
                  <a:lnTo>
                    <a:pt x="11652459" y="251429"/>
                  </a:lnTo>
                  <a:lnTo>
                    <a:pt x="11652459" y="573573"/>
                  </a:lnTo>
                  <a:lnTo>
                    <a:pt x="11688170" y="573573"/>
                  </a:lnTo>
                  <a:lnTo>
                    <a:pt x="11688170" y="597145"/>
                  </a:lnTo>
                  <a:lnTo>
                    <a:pt x="11719913" y="597145"/>
                  </a:lnTo>
                  <a:lnTo>
                    <a:pt x="11719913" y="1127504"/>
                  </a:lnTo>
                  <a:lnTo>
                    <a:pt x="11787366" y="1127504"/>
                  </a:lnTo>
                  <a:lnTo>
                    <a:pt x="11787366" y="1752149"/>
                  </a:lnTo>
                  <a:lnTo>
                    <a:pt x="11985759" y="1752149"/>
                  </a:lnTo>
                  <a:lnTo>
                    <a:pt x="11985759" y="1791435"/>
                  </a:lnTo>
                  <a:lnTo>
                    <a:pt x="12005598" y="1791435"/>
                  </a:lnTo>
                  <a:lnTo>
                    <a:pt x="12005598" y="1925624"/>
                  </a:lnTo>
                  <a:lnTo>
                    <a:pt x="12025673" y="1925624"/>
                  </a:lnTo>
                  <a:lnTo>
                    <a:pt x="12025673" y="2047059"/>
                  </a:lnTo>
                  <a:lnTo>
                    <a:pt x="12043151" y="2047059"/>
                  </a:lnTo>
                  <a:lnTo>
                    <a:pt x="12043151" y="2007886"/>
                  </a:lnTo>
                  <a:lnTo>
                    <a:pt x="12043151" y="1976548"/>
                  </a:lnTo>
                  <a:lnTo>
                    <a:pt x="12085098" y="1976548"/>
                  </a:lnTo>
                  <a:lnTo>
                    <a:pt x="12085098" y="2007886"/>
                  </a:lnTo>
                  <a:lnTo>
                    <a:pt x="12130542" y="2007886"/>
                  </a:lnTo>
                  <a:lnTo>
                    <a:pt x="12130542" y="2137156"/>
                  </a:lnTo>
                  <a:lnTo>
                    <a:pt x="12099082" y="2137156"/>
                  </a:lnTo>
                  <a:lnTo>
                    <a:pt x="12085098" y="2137156"/>
                  </a:lnTo>
                  <a:lnTo>
                    <a:pt x="12043151" y="2137156"/>
                  </a:lnTo>
                  <a:lnTo>
                    <a:pt x="12025673" y="2137156"/>
                  </a:lnTo>
                  <a:lnTo>
                    <a:pt x="11924300" y="2137156"/>
                  </a:lnTo>
                  <a:lnTo>
                    <a:pt x="11924300" y="2113579"/>
                  </a:lnTo>
                  <a:lnTo>
                    <a:pt x="11913635" y="2113579"/>
                  </a:lnTo>
                  <a:lnTo>
                    <a:pt x="11787366" y="2113579"/>
                  </a:lnTo>
                  <a:lnTo>
                    <a:pt x="11764352" y="2113579"/>
                  </a:lnTo>
                  <a:lnTo>
                    <a:pt x="11588974" y="2113579"/>
                  </a:lnTo>
                  <a:lnTo>
                    <a:pt x="11394549" y="2113579"/>
                  </a:lnTo>
                  <a:lnTo>
                    <a:pt x="11346935" y="2113579"/>
                  </a:lnTo>
                  <a:lnTo>
                    <a:pt x="11212028" y="2113579"/>
                  </a:lnTo>
                  <a:lnTo>
                    <a:pt x="11212028" y="2113578"/>
                  </a:lnTo>
                  <a:lnTo>
                    <a:pt x="11169242" y="2113578"/>
                  </a:lnTo>
                  <a:lnTo>
                    <a:pt x="11169242" y="2137156"/>
                  </a:lnTo>
                  <a:lnTo>
                    <a:pt x="10914060" y="2137156"/>
                  </a:lnTo>
                  <a:lnTo>
                    <a:pt x="10914060" y="2113578"/>
                  </a:lnTo>
                  <a:lnTo>
                    <a:pt x="10900064" y="2113578"/>
                  </a:lnTo>
                  <a:lnTo>
                    <a:pt x="10860782" y="2113578"/>
                  </a:lnTo>
                  <a:lnTo>
                    <a:pt x="10758636" y="2113578"/>
                  </a:lnTo>
                  <a:lnTo>
                    <a:pt x="10758636" y="1846434"/>
                  </a:lnTo>
                  <a:lnTo>
                    <a:pt x="10900064" y="1846434"/>
                  </a:lnTo>
                  <a:lnTo>
                    <a:pt x="10900064" y="2015363"/>
                  </a:lnTo>
                  <a:lnTo>
                    <a:pt x="10914060" y="2015363"/>
                  </a:lnTo>
                  <a:lnTo>
                    <a:pt x="10914060" y="1482973"/>
                  </a:lnTo>
                  <a:lnTo>
                    <a:pt x="10987469" y="1482973"/>
                  </a:lnTo>
                  <a:lnTo>
                    <a:pt x="10987469" y="1283192"/>
                  </a:lnTo>
                  <a:lnTo>
                    <a:pt x="11148268" y="1283192"/>
                  </a:lnTo>
                  <a:lnTo>
                    <a:pt x="11148268" y="1482973"/>
                  </a:lnTo>
                  <a:lnTo>
                    <a:pt x="11169242" y="1482973"/>
                  </a:lnTo>
                  <a:lnTo>
                    <a:pt x="11169242" y="1638219"/>
                  </a:lnTo>
                  <a:lnTo>
                    <a:pt x="11262508" y="1638219"/>
                  </a:lnTo>
                  <a:lnTo>
                    <a:pt x="11262508" y="1512505"/>
                  </a:lnTo>
                  <a:lnTo>
                    <a:pt x="11286333" y="1512505"/>
                  </a:lnTo>
                  <a:lnTo>
                    <a:pt x="11341924" y="1406433"/>
                  </a:lnTo>
                  <a:lnTo>
                    <a:pt x="11346935" y="1406433"/>
                  </a:lnTo>
                  <a:lnTo>
                    <a:pt x="11346935" y="1127504"/>
                  </a:lnTo>
                  <a:lnTo>
                    <a:pt x="11430260" y="1127504"/>
                  </a:lnTo>
                  <a:lnTo>
                    <a:pt x="11430260" y="597145"/>
                  </a:lnTo>
                  <a:lnTo>
                    <a:pt x="11430260" y="573573"/>
                  </a:lnTo>
                  <a:lnTo>
                    <a:pt x="11477874" y="573573"/>
                  </a:lnTo>
                  <a:lnTo>
                    <a:pt x="11477874" y="251429"/>
                  </a:lnTo>
                  <a:lnTo>
                    <a:pt x="11497713" y="251429"/>
                  </a:lnTo>
                  <a:lnTo>
                    <a:pt x="11505649" y="121786"/>
                  </a:lnTo>
                  <a:lnTo>
                    <a:pt x="11513585" y="251429"/>
                  </a:lnTo>
                  <a:lnTo>
                    <a:pt x="11545327" y="251429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智能化运营的挑战</a:t>
            </a:r>
            <a:endParaRPr lang="en-US" dirty="0"/>
          </a:p>
        </p:txBody>
      </p:sp>
      <p:grpSp>
        <p:nvGrpSpPr>
          <p:cNvPr id="53" name="275a0203-4124-46d8-bc11-529f9826c383.source.4.zh-Hans.pptx"/>
          <p:cNvGrpSpPr/>
          <p:nvPr/>
        </p:nvGrpSpPr>
        <p:grpSpPr>
          <a:xfrm>
            <a:off x="654224" y="1118345"/>
            <a:ext cx="10883552" cy="5025279"/>
            <a:chOff x="654224" y="1118345"/>
            <a:chExt cx="10883552" cy="5025279"/>
          </a:xfrm>
        </p:grpSpPr>
        <p:sp>
          <p:nvSpPr>
            <p:cNvPr id="47" name="íşlîḋe"/>
            <p:cNvSpPr/>
            <p:nvPr/>
          </p:nvSpPr>
          <p:spPr>
            <a:xfrm>
              <a:off x="8769444" y="2954255"/>
              <a:ext cx="352404" cy="3566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/>
            <a:p>
              <a:pPr algn="ctr"/>
              <a:endParaRPr lang="zh-CN" altLang="en-US" sz="2000" b="1" dirty="0"/>
            </a:p>
          </p:txBody>
        </p:sp>
        <p:sp>
          <p:nvSpPr>
            <p:cNvPr id="48" name="îṧliḋé"/>
            <p:cNvSpPr/>
            <p:nvPr/>
          </p:nvSpPr>
          <p:spPr>
            <a:xfrm>
              <a:off x="8812636" y="2997969"/>
              <a:ext cx="266021" cy="269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/>
            <a:p>
              <a:pPr algn="ctr"/>
              <a:endParaRPr lang="zh-CN" altLang="en-US" sz="2000" b="1" dirty="0"/>
            </a:p>
          </p:txBody>
        </p:sp>
        <p:sp>
          <p:nvSpPr>
            <p:cNvPr id="28" name="iSḻiďe"/>
            <p:cNvSpPr/>
            <p:nvPr/>
          </p:nvSpPr>
          <p:spPr bwMode="auto">
            <a:xfrm>
              <a:off x="8340615" y="2675305"/>
              <a:ext cx="171364" cy="318247"/>
            </a:xfrm>
            <a:custGeom>
              <a:avLst/>
              <a:gdLst>
                <a:gd name="T0" fmla="*/ 12 w 70"/>
                <a:gd name="T1" fmla="*/ 130 h 130"/>
                <a:gd name="T2" fmla="*/ 0 w 70"/>
                <a:gd name="T3" fmla="*/ 123 h 130"/>
                <a:gd name="T4" fmla="*/ 58 w 70"/>
                <a:gd name="T5" fmla="*/ 0 h 130"/>
                <a:gd name="T6" fmla="*/ 70 w 70"/>
                <a:gd name="T7" fmla="*/ 4 h 130"/>
                <a:gd name="T8" fmla="*/ 12 w 70"/>
                <a:gd name="T9" fmla="*/ 13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30">
                  <a:moveTo>
                    <a:pt x="12" y="130"/>
                  </a:moveTo>
                  <a:lnTo>
                    <a:pt x="0" y="123"/>
                  </a:lnTo>
                  <a:lnTo>
                    <a:pt x="58" y="0"/>
                  </a:lnTo>
                  <a:lnTo>
                    <a:pt x="70" y="4"/>
                  </a:lnTo>
                  <a:lnTo>
                    <a:pt x="12" y="13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/>
            <a:p>
              <a:endParaRPr lang="zh-CN" altLang="en-US"/>
            </a:p>
          </p:txBody>
        </p:sp>
        <p:sp>
          <p:nvSpPr>
            <p:cNvPr id="29" name="işļîḋê"/>
            <p:cNvSpPr/>
            <p:nvPr/>
          </p:nvSpPr>
          <p:spPr bwMode="auto">
            <a:xfrm>
              <a:off x="6484990" y="2641032"/>
              <a:ext cx="31825" cy="33048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92500" lnSpcReduction="10000"/>
            </a:bodyPr>
            <a:lstStyle/>
            <a:p>
              <a:endParaRPr lang="zh-CN" altLang="en-US"/>
            </a:p>
          </p:txBody>
        </p:sp>
        <p:sp>
          <p:nvSpPr>
            <p:cNvPr id="30" name="ïṡľidê"/>
            <p:cNvSpPr/>
            <p:nvPr/>
          </p:nvSpPr>
          <p:spPr bwMode="auto">
            <a:xfrm>
              <a:off x="6159400" y="1118345"/>
              <a:ext cx="5378376" cy="1246058"/>
            </a:xfrm>
            <a:custGeom>
              <a:avLst/>
              <a:gdLst>
                <a:gd name="T0" fmla="*/ 996 w 1056"/>
                <a:gd name="T1" fmla="*/ 139 h 244"/>
                <a:gd name="T2" fmla="*/ 1051 w 1056"/>
                <a:gd name="T3" fmla="*/ 140 h 244"/>
                <a:gd name="T4" fmla="*/ 1013 w 1056"/>
                <a:gd name="T5" fmla="*/ 101 h 244"/>
                <a:gd name="T6" fmla="*/ 1056 w 1056"/>
                <a:gd name="T7" fmla="*/ 0 h 244"/>
                <a:gd name="T8" fmla="*/ 966 w 1056"/>
                <a:gd name="T9" fmla="*/ 4 h 244"/>
                <a:gd name="T10" fmla="*/ 850 w 1056"/>
                <a:gd name="T11" fmla="*/ 125 h 244"/>
                <a:gd name="T12" fmla="*/ 187 w 1056"/>
                <a:gd name="T13" fmla="*/ 143 h 244"/>
                <a:gd name="T14" fmla="*/ 163 w 1056"/>
                <a:gd name="T15" fmla="*/ 150 h 244"/>
                <a:gd name="T16" fmla="*/ 56 w 1056"/>
                <a:gd name="T17" fmla="*/ 218 h 244"/>
                <a:gd name="T18" fmla="*/ 0 w 1056"/>
                <a:gd name="T19" fmla="*/ 244 h 244"/>
                <a:gd name="T20" fmla="*/ 964 w 1056"/>
                <a:gd name="T21" fmla="*/ 220 h 244"/>
                <a:gd name="T22" fmla="*/ 996 w 1056"/>
                <a:gd name="T23" fmla="*/ 139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56" h="244">
                  <a:moveTo>
                    <a:pt x="996" y="139"/>
                  </a:moveTo>
                  <a:cubicBezTo>
                    <a:pt x="1051" y="140"/>
                    <a:pt x="1051" y="140"/>
                    <a:pt x="1051" y="140"/>
                  </a:cubicBezTo>
                  <a:cubicBezTo>
                    <a:pt x="1013" y="101"/>
                    <a:pt x="1013" y="101"/>
                    <a:pt x="1013" y="101"/>
                  </a:cubicBezTo>
                  <a:cubicBezTo>
                    <a:pt x="1056" y="0"/>
                    <a:pt x="1056" y="0"/>
                    <a:pt x="1056" y="0"/>
                  </a:cubicBezTo>
                  <a:cubicBezTo>
                    <a:pt x="966" y="4"/>
                    <a:pt x="966" y="4"/>
                    <a:pt x="966" y="4"/>
                  </a:cubicBezTo>
                  <a:cubicBezTo>
                    <a:pt x="850" y="125"/>
                    <a:pt x="850" y="125"/>
                    <a:pt x="850" y="125"/>
                  </a:cubicBezTo>
                  <a:cubicBezTo>
                    <a:pt x="187" y="143"/>
                    <a:pt x="187" y="143"/>
                    <a:pt x="187" y="143"/>
                  </a:cubicBezTo>
                  <a:cubicBezTo>
                    <a:pt x="163" y="150"/>
                    <a:pt x="163" y="150"/>
                    <a:pt x="163" y="150"/>
                  </a:cubicBezTo>
                  <a:cubicBezTo>
                    <a:pt x="56" y="218"/>
                    <a:pt x="56" y="218"/>
                    <a:pt x="56" y="218"/>
                  </a:cubicBezTo>
                  <a:cubicBezTo>
                    <a:pt x="56" y="218"/>
                    <a:pt x="21" y="230"/>
                    <a:pt x="0" y="244"/>
                  </a:cubicBezTo>
                  <a:cubicBezTo>
                    <a:pt x="964" y="220"/>
                    <a:pt x="964" y="220"/>
                    <a:pt x="964" y="220"/>
                  </a:cubicBezTo>
                  <a:lnTo>
                    <a:pt x="996" y="139"/>
                  </a:ln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/>
            </a:p>
          </p:txBody>
        </p:sp>
        <p:sp>
          <p:nvSpPr>
            <p:cNvPr id="31" name="i$ľïdè"/>
            <p:cNvSpPr/>
            <p:nvPr/>
          </p:nvSpPr>
          <p:spPr bwMode="auto">
            <a:xfrm>
              <a:off x="6051685" y="2242001"/>
              <a:ext cx="5018512" cy="1015942"/>
            </a:xfrm>
            <a:custGeom>
              <a:avLst/>
              <a:gdLst>
                <a:gd name="T0" fmla="*/ 962 w 985"/>
                <a:gd name="T1" fmla="*/ 59 h 199"/>
                <a:gd name="T2" fmla="*/ 985 w 985"/>
                <a:gd name="T3" fmla="*/ 0 h 199"/>
                <a:gd name="T4" fmla="*/ 21 w 985"/>
                <a:gd name="T5" fmla="*/ 24 h 199"/>
                <a:gd name="T6" fmla="*/ 5 w 985"/>
                <a:gd name="T7" fmla="*/ 41 h 199"/>
                <a:gd name="T8" fmla="*/ 30 w 985"/>
                <a:gd name="T9" fmla="*/ 85 h 199"/>
                <a:gd name="T10" fmla="*/ 410 w 985"/>
                <a:gd name="T11" fmla="*/ 84 h 199"/>
                <a:gd name="T12" fmla="*/ 660 w 985"/>
                <a:gd name="T13" fmla="*/ 199 h 199"/>
                <a:gd name="T14" fmla="*/ 790 w 985"/>
                <a:gd name="T15" fmla="*/ 196 h 199"/>
                <a:gd name="T16" fmla="*/ 642 w 985"/>
                <a:gd name="T17" fmla="*/ 81 h 199"/>
                <a:gd name="T18" fmla="*/ 785 w 985"/>
                <a:gd name="T19" fmla="*/ 76 h 199"/>
                <a:gd name="T20" fmla="*/ 962 w 985"/>
                <a:gd name="T21" fmla="*/ 5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85" h="199">
                  <a:moveTo>
                    <a:pt x="962" y="59"/>
                  </a:moveTo>
                  <a:cubicBezTo>
                    <a:pt x="985" y="0"/>
                    <a:pt x="985" y="0"/>
                    <a:pt x="985" y="0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12" y="30"/>
                    <a:pt x="6" y="36"/>
                    <a:pt x="5" y="41"/>
                  </a:cubicBezTo>
                  <a:cubicBezTo>
                    <a:pt x="4" y="59"/>
                    <a:pt x="0" y="76"/>
                    <a:pt x="30" y="85"/>
                  </a:cubicBezTo>
                  <a:cubicBezTo>
                    <a:pt x="60" y="94"/>
                    <a:pt x="410" y="84"/>
                    <a:pt x="410" y="84"/>
                  </a:cubicBezTo>
                  <a:cubicBezTo>
                    <a:pt x="660" y="199"/>
                    <a:pt x="660" y="199"/>
                    <a:pt x="660" y="199"/>
                  </a:cubicBezTo>
                  <a:cubicBezTo>
                    <a:pt x="790" y="196"/>
                    <a:pt x="790" y="196"/>
                    <a:pt x="790" y="196"/>
                  </a:cubicBezTo>
                  <a:cubicBezTo>
                    <a:pt x="642" y="81"/>
                    <a:pt x="642" y="81"/>
                    <a:pt x="642" y="81"/>
                  </a:cubicBezTo>
                  <a:cubicBezTo>
                    <a:pt x="785" y="76"/>
                    <a:pt x="785" y="76"/>
                    <a:pt x="785" y="76"/>
                  </a:cubicBezTo>
                  <a:lnTo>
                    <a:pt x="962" y="59"/>
                  </a:ln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/>
            </a:p>
          </p:txBody>
        </p:sp>
        <p:sp>
          <p:nvSpPr>
            <p:cNvPr id="32" name="îsḷíḓê"/>
            <p:cNvSpPr/>
            <p:nvPr/>
          </p:nvSpPr>
          <p:spPr bwMode="auto">
            <a:xfrm>
              <a:off x="7992991" y="1446384"/>
              <a:ext cx="1074697" cy="381896"/>
            </a:xfrm>
            <a:custGeom>
              <a:avLst/>
              <a:gdLst>
                <a:gd name="T0" fmla="*/ 21 w 439"/>
                <a:gd name="T1" fmla="*/ 146 h 156"/>
                <a:gd name="T2" fmla="*/ 233 w 439"/>
                <a:gd name="T3" fmla="*/ 2 h 156"/>
                <a:gd name="T4" fmla="*/ 439 w 439"/>
                <a:gd name="T5" fmla="*/ 0 h 156"/>
                <a:gd name="T6" fmla="*/ 360 w 439"/>
                <a:gd name="T7" fmla="*/ 146 h 156"/>
                <a:gd name="T8" fmla="*/ 0 w 439"/>
                <a:gd name="T9" fmla="*/ 156 h 156"/>
                <a:gd name="T10" fmla="*/ 21 w 439"/>
                <a:gd name="T11" fmla="*/ 14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9" h="156">
                  <a:moveTo>
                    <a:pt x="21" y="146"/>
                  </a:moveTo>
                  <a:lnTo>
                    <a:pt x="233" y="2"/>
                  </a:lnTo>
                  <a:lnTo>
                    <a:pt x="439" y="0"/>
                  </a:lnTo>
                  <a:lnTo>
                    <a:pt x="360" y="146"/>
                  </a:lnTo>
                  <a:lnTo>
                    <a:pt x="0" y="156"/>
                  </a:lnTo>
                  <a:lnTo>
                    <a:pt x="21" y="14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/>
            </a:p>
          </p:txBody>
        </p:sp>
        <p:sp>
          <p:nvSpPr>
            <p:cNvPr id="33" name="iṥļîḍe"/>
            <p:cNvSpPr/>
            <p:nvPr/>
          </p:nvSpPr>
          <p:spPr bwMode="auto">
            <a:xfrm>
              <a:off x="6445821" y="1818488"/>
              <a:ext cx="722177" cy="413721"/>
            </a:xfrm>
            <a:custGeom>
              <a:avLst/>
              <a:gdLst>
                <a:gd name="T0" fmla="*/ 0 w 142"/>
                <a:gd name="T1" fmla="*/ 81 h 81"/>
                <a:gd name="T2" fmla="*/ 94 w 142"/>
                <a:gd name="T3" fmla="*/ 78 h 81"/>
                <a:gd name="T4" fmla="*/ 114 w 142"/>
                <a:gd name="T5" fmla="*/ 17 h 81"/>
                <a:gd name="T6" fmla="*/ 0 w 142"/>
                <a:gd name="T7" fmla="*/ 81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2" h="81">
                  <a:moveTo>
                    <a:pt x="0" y="81"/>
                  </a:moveTo>
                  <a:cubicBezTo>
                    <a:pt x="94" y="78"/>
                    <a:pt x="94" y="78"/>
                    <a:pt x="94" y="78"/>
                  </a:cubicBezTo>
                  <a:cubicBezTo>
                    <a:pt x="94" y="78"/>
                    <a:pt x="142" y="35"/>
                    <a:pt x="114" y="17"/>
                  </a:cubicBezTo>
                  <a:cubicBezTo>
                    <a:pt x="86" y="0"/>
                    <a:pt x="10" y="41"/>
                    <a:pt x="0" y="81"/>
                  </a:cubicBezTo>
                  <a:close/>
                </a:path>
              </a:pathLst>
            </a:custGeom>
            <a:solidFill>
              <a:srgbClr val="D9D9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/>
            </a:p>
          </p:txBody>
        </p:sp>
        <p:sp>
          <p:nvSpPr>
            <p:cNvPr id="34" name="îṥľïde"/>
            <p:cNvSpPr/>
            <p:nvPr/>
          </p:nvSpPr>
          <p:spPr bwMode="auto">
            <a:xfrm>
              <a:off x="10105664" y="2344819"/>
              <a:ext cx="810307" cy="418617"/>
            </a:xfrm>
            <a:custGeom>
              <a:avLst/>
              <a:gdLst>
                <a:gd name="T0" fmla="*/ 105 w 159"/>
                <a:gd name="T1" fmla="*/ 13 h 82"/>
                <a:gd name="T2" fmla="*/ 0 w 159"/>
                <a:gd name="T3" fmla="*/ 10 h 82"/>
                <a:gd name="T4" fmla="*/ 2 w 159"/>
                <a:gd name="T5" fmla="*/ 75 h 82"/>
                <a:gd name="T6" fmla="*/ 106 w 159"/>
                <a:gd name="T7" fmla="*/ 67 h 82"/>
                <a:gd name="T8" fmla="*/ 159 w 159"/>
                <a:gd name="T9" fmla="*/ 38 h 82"/>
                <a:gd name="T10" fmla="*/ 105 w 159"/>
                <a:gd name="T11" fmla="*/ 1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9" h="82">
                  <a:moveTo>
                    <a:pt x="105" y="13"/>
                  </a:moveTo>
                  <a:cubicBezTo>
                    <a:pt x="45" y="0"/>
                    <a:pt x="0" y="10"/>
                    <a:pt x="0" y="10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2" y="75"/>
                    <a:pt x="47" y="82"/>
                    <a:pt x="106" y="67"/>
                  </a:cubicBezTo>
                  <a:cubicBezTo>
                    <a:pt x="157" y="54"/>
                    <a:pt x="159" y="42"/>
                    <a:pt x="159" y="38"/>
                  </a:cubicBezTo>
                  <a:cubicBezTo>
                    <a:pt x="159" y="35"/>
                    <a:pt x="156" y="23"/>
                    <a:pt x="105" y="13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/>
            </a:p>
          </p:txBody>
        </p:sp>
        <p:sp>
          <p:nvSpPr>
            <p:cNvPr id="35" name="îṩļïḑe"/>
            <p:cNvSpPr/>
            <p:nvPr/>
          </p:nvSpPr>
          <p:spPr bwMode="auto">
            <a:xfrm>
              <a:off x="10019981" y="2396227"/>
              <a:ext cx="173813" cy="325592"/>
            </a:xfrm>
            <a:custGeom>
              <a:avLst/>
              <a:gdLst>
                <a:gd name="T0" fmla="*/ 17 w 34"/>
                <a:gd name="T1" fmla="*/ 64 h 64"/>
                <a:gd name="T2" fmla="*/ 0 w 34"/>
                <a:gd name="T3" fmla="*/ 32 h 64"/>
                <a:gd name="T4" fmla="*/ 17 w 34"/>
                <a:gd name="T5" fmla="*/ 0 h 64"/>
                <a:gd name="T6" fmla="*/ 33 w 34"/>
                <a:gd name="T7" fmla="*/ 32 h 64"/>
                <a:gd name="T8" fmla="*/ 17 w 34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64">
                  <a:moveTo>
                    <a:pt x="17" y="64"/>
                  </a:moveTo>
                  <a:cubicBezTo>
                    <a:pt x="8" y="64"/>
                    <a:pt x="0" y="50"/>
                    <a:pt x="0" y="32"/>
                  </a:cubicBezTo>
                  <a:cubicBezTo>
                    <a:pt x="0" y="15"/>
                    <a:pt x="7" y="0"/>
                    <a:pt x="17" y="0"/>
                  </a:cubicBezTo>
                  <a:cubicBezTo>
                    <a:pt x="26" y="0"/>
                    <a:pt x="33" y="14"/>
                    <a:pt x="33" y="32"/>
                  </a:cubicBezTo>
                  <a:cubicBezTo>
                    <a:pt x="34" y="50"/>
                    <a:pt x="26" y="64"/>
                    <a:pt x="17" y="6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92500" lnSpcReduction="10000"/>
            </a:bodyPr>
            <a:lstStyle/>
            <a:p>
              <a:endParaRPr lang="zh-CN" altLang="en-US"/>
            </a:p>
          </p:txBody>
        </p:sp>
        <p:sp>
          <p:nvSpPr>
            <p:cNvPr id="36" name="íṩļïḍe"/>
            <p:cNvSpPr/>
            <p:nvPr/>
          </p:nvSpPr>
          <p:spPr bwMode="auto">
            <a:xfrm>
              <a:off x="7799596" y="1960474"/>
              <a:ext cx="296216" cy="29621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47500" lnSpcReduction="20000"/>
            </a:bodyPr>
            <a:lstStyle/>
            <a:p>
              <a:endParaRPr lang="zh-CN" altLang="en-US"/>
            </a:p>
          </p:txBody>
        </p:sp>
        <p:sp>
          <p:nvSpPr>
            <p:cNvPr id="37" name="iṥḻiḑe"/>
            <p:cNvSpPr/>
            <p:nvPr/>
          </p:nvSpPr>
          <p:spPr bwMode="auto">
            <a:xfrm>
              <a:off x="8355303" y="1965370"/>
              <a:ext cx="288871" cy="29621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47500" lnSpcReduction="20000"/>
            </a:bodyPr>
            <a:lstStyle/>
            <a:p>
              <a:endParaRPr lang="zh-CN" altLang="en-US"/>
            </a:p>
          </p:txBody>
        </p:sp>
        <p:sp>
          <p:nvSpPr>
            <p:cNvPr id="38" name="iSľïdê"/>
            <p:cNvSpPr/>
            <p:nvPr/>
          </p:nvSpPr>
          <p:spPr bwMode="auto">
            <a:xfrm>
              <a:off x="8893875" y="1965370"/>
              <a:ext cx="296216" cy="29621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47500" lnSpcReduction="20000"/>
            </a:bodyPr>
            <a:lstStyle/>
            <a:p>
              <a:endParaRPr lang="zh-CN" altLang="en-US"/>
            </a:p>
          </p:txBody>
        </p:sp>
        <p:sp>
          <p:nvSpPr>
            <p:cNvPr id="39" name="îśḷide"/>
            <p:cNvSpPr/>
            <p:nvPr/>
          </p:nvSpPr>
          <p:spPr bwMode="auto">
            <a:xfrm>
              <a:off x="9474066" y="1955579"/>
              <a:ext cx="296216" cy="29621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 fontScale="47500" lnSpcReduction="20000"/>
            </a:bodyPr>
            <a:lstStyle/>
            <a:p>
              <a:endParaRPr lang="zh-CN" altLang="en-US"/>
            </a:p>
          </p:txBody>
        </p:sp>
        <p:sp>
          <p:nvSpPr>
            <p:cNvPr id="40" name="îṡḷïďé"/>
            <p:cNvSpPr/>
            <p:nvPr/>
          </p:nvSpPr>
          <p:spPr bwMode="auto">
            <a:xfrm>
              <a:off x="7300193" y="1931098"/>
              <a:ext cx="381896" cy="724623"/>
            </a:xfrm>
            <a:custGeom>
              <a:avLst/>
              <a:gdLst>
                <a:gd name="T0" fmla="*/ 44 w 75"/>
                <a:gd name="T1" fmla="*/ 142 h 142"/>
                <a:gd name="T2" fmla="*/ 31 w 75"/>
                <a:gd name="T3" fmla="*/ 142 h 142"/>
                <a:gd name="T4" fmla="*/ 0 w 75"/>
                <a:gd name="T5" fmla="*/ 111 h 142"/>
                <a:gd name="T6" fmla="*/ 0 w 75"/>
                <a:gd name="T7" fmla="*/ 32 h 142"/>
                <a:gd name="T8" fmla="*/ 31 w 75"/>
                <a:gd name="T9" fmla="*/ 0 h 142"/>
                <a:gd name="T10" fmla="*/ 44 w 75"/>
                <a:gd name="T11" fmla="*/ 0 h 142"/>
                <a:gd name="T12" fmla="*/ 75 w 75"/>
                <a:gd name="T13" fmla="*/ 32 h 142"/>
                <a:gd name="T14" fmla="*/ 75 w 75"/>
                <a:gd name="T15" fmla="*/ 111 h 142"/>
                <a:gd name="T16" fmla="*/ 44 w 75"/>
                <a:gd name="T17" fmla="*/ 142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5" h="142">
                  <a:moveTo>
                    <a:pt x="44" y="142"/>
                  </a:moveTo>
                  <a:cubicBezTo>
                    <a:pt x="31" y="142"/>
                    <a:pt x="31" y="142"/>
                    <a:pt x="31" y="142"/>
                  </a:cubicBezTo>
                  <a:cubicBezTo>
                    <a:pt x="14" y="142"/>
                    <a:pt x="0" y="128"/>
                    <a:pt x="0" y="111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4" y="0"/>
                    <a:pt x="31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61" y="0"/>
                    <a:pt x="75" y="14"/>
                    <a:pt x="75" y="32"/>
                  </a:cubicBezTo>
                  <a:cubicBezTo>
                    <a:pt x="75" y="111"/>
                    <a:pt x="75" y="111"/>
                    <a:pt x="75" y="111"/>
                  </a:cubicBezTo>
                  <a:cubicBezTo>
                    <a:pt x="75" y="128"/>
                    <a:pt x="61" y="142"/>
                    <a:pt x="44" y="142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zh-CN" altLang="en-US"/>
            </a:p>
          </p:txBody>
        </p:sp>
        <p:sp>
          <p:nvSpPr>
            <p:cNvPr id="45" name="ïşḻîḍê"/>
            <p:cNvSpPr/>
            <p:nvPr/>
          </p:nvSpPr>
          <p:spPr>
            <a:xfrm>
              <a:off x="6324579" y="2954255"/>
              <a:ext cx="352404" cy="3566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/>
            <a:p>
              <a:pPr algn="ctr"/>
              <a:endParaRPr lang="zh-CN" altLang="en-US" sz="2000" b="1" dirty="0"/>
            </a:p>
          </p:txBody>
        </p:sp>
        <p:sp>
          <p:nvSpPr>
            <p:cNvPr id="46" name="iṡļïdê"/>
            <p:cNvSpPr/>
            <p:nvPr/>
          </p:nvSpPr>
          <p:spPr>
            <a:xfrm>
              <a:off x="6367771" y="2997969"/>
              <a:ext cx="266021" cy="269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/>
            <a:p>
              <a:pPr algn="ctr"/>
              <a:endParaRPr lang="zh-CN" altLang="en-US" sz="2000" b="1" dirty="0"/>
            </a:p>
          </p:txBody>
        </p:sp>
        <p:sp>
          <p:nvSpPr>
            <p:cNvPr id="43" name="iṣ1ïďè"/>
            <p:cNvSpPr/>
            <p:nvPr/>
          </p:nvSpPr>
          <p:spPr>
            <a:xfrm>
              <a:off x="8159575" y="2954255"/>
              <a:ext cx="352404" cy="356675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62500" lnSpcReduction="20000"/>
            </a:bodyPr>
            <a:lstStyle/>
            <a:p>
              <a:pPr algn="ctr"/>
              <a:endParaRPr lang="zh-CN" altLang="en-US" sz="2000" b="1" dirty="0"/>
            </a:p>
          </p:txBody>
        </p:sp>
        <p:sp>
          <p:nvSpPr>
            <p:cNvPr id="44" name="îšlídê"/>
            <p:cNvSpPr/>
            <p:nvPr/>
          </p:nvSpPr>
          <p:spPr>
            <a:xfrm>
              <a:off x="8202767" y="2997969"/>
              <a:ext cx="266021" cy="2692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40000" lnSpcReduction="20000"/>
            </a:bodyPr>
            <a:lstStyle/>
            <a:p>
              <a:pPr algn="ctr"/>
              <a:endParaRPr lang="zh-CN" altLang="en-US" sz="2000" b="1" dirty="0"/>
            </a:p>
          </p:txBody>
        </p:sp>
        <p:cxnSp>
          <p:nvCxnSpPr>
            <p:cNvPr id="4" name="îś1îḋê"/>
            <p:cNvCxnSpPr/>
            <p:nvPr/>
          </p:nvCxnSpPr>
          <p:spPr>
            <a:xfrm>
              <a:off x="767552" y="3319805"/>
              <a:ext cx="10716388" cy="0"/>
            </a:xfrm>
            <a:prstGeom prst="line">
              <a:avLst/>
            </a:prstGeom>
            <a:ln w="3175" cap="rnd">
              <a:solidFill>
                <a:schemeClr val="tx1">
                  <a:lumMod val="50000"/>
                  <a:lumOff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itle"/>
            <p:cNvSpPr txBox="1"/>
            <p:nvPr/>
          </p:nvSpPr>
          <p:spPr>
            <a:xfrm>
              <a:off x="654224" y="1123951"/>
              <a:ext cx="4721798" cy="1222653"/>
            </a:xfrm>
            <a:prstGeom prst="rect">
              <a:avLst/>
            </a:prstGeom>
            <a:noFill/>
          </p:spPr>
          <p:txBody>
            <a:bodyPr wrap="square" lIns="90000" tIns="46800" rIns="90000" bIns="46800" anchor="t" anchorCtr="0">
              <a:normAutofit/>
            </a:bodyPr>
            <a:lstStyle/>
            <a:p>
              <a:r>
                <a:rPr lang="zh-CN" altLang="en-US" sz="2400" b="1" dirty="0"/>
                <a:t>探讨智能化运营的挑战</a:t>
              </a:r>
              <a:endParaRPr lang="en-US" dirty="0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673100" y="3730482"/>
              <a:ext cx="2549894" cy="2403618"/>
              <a:chOff x="673100" y="3730482"/>
              <a:chExt cx="2549894" cy="2403618"/>
            </a:xfrm>
          </p:grpSpPr>
          <p:sp>
            <p:nvSpPr>
              <p:cNvPr id="6" name="Icon1"/>
              <p:cNvSpPr/>
              <p:nvPr/>
            </p:nvSpPr>
            <p:spPr bwMode="auto">
              <a:xfrm>
                <a:off x="1664751" y="3730482"/>
                <a:ext cx="566592" cy="528327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  <p:sp>
            <p:nvSpPr>
              <p:cNvPr id="23" name="Bullet1"/>
              <p:cNvSpPr txBox="1"/>
              <p:nvPr/>
            </p:nvSpPr>
            <p:spPr>
              <a:xfrm>
                <a:off x="673100" y="4381599"/>
                <a:ext cx="2549894" cy="571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车辆监控与管理</a:t>
                </a:r>
                <a:endParaRPr lang="en-US" dirty="0"/>
              </a:p>
            </p:txBody>
          </p:sp>
          <p:sp>
            <p:nvSpPr>
              <p:cNvPr id="24" name="Text1"/>
              <p:cNvSpPr txBox="1"/>
              <p:nvPr/>
            </p:nvSpPr>
            <p:spPr>
              <a:xfrm>
                <a:off x="673100" y="4952892"/>
                <a:ext cx="2549894" cy="1181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如何实时监控共享汽车的状态，包括车辆位置、状态、续航里程等信息</a:t>
                </a:r>
                <a:endParaRPr lang="en-US" dirty="0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3438402" y="3741140"/>
              <a:ext cx="2549894" cy="2392960"/>
              <a:chOff x="3438402" y="3741140"/>
              <a:chExt cx="2549894" cy="2392960"/>
            </a:xfrm>
          </p:grpSpPr>
          <p:sp>
            <p:nvSpPr>
              <p:cNvPr id="21" name="Bullet2"/>
              <p:cNvSpPr txBox="1"/>
              <p:nvPr/>
            </p:nvSpPr>
            <p:spPr>
              <a:xfrm>
                <a:off x="3438402" y="4381599"/>
                <a:ext cx="2549894" cy="571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订单调度与优化</a:t>
                </a:r>
                <a:endParaRPr lang="en-US" dirty="0"/>
              </a:p>
            </p:txBody>
          </p:sp>
          <p:sp>
            <p:nvSpPr>
              <p:cNvPr id="22" name="Text2"/>
              <p:cNvSpPr txBox="1"/>
              <p:nvPr/>
            </p:nvSpPr>
            <p:spPr>
              <a:xfrm>
                <a:off x="3438402" y="4952892"/>
                <a:ext cx="2549894" cy="1181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如何根据用户需求和车辆实时位置进行订单的调度和优化，以提高服务效率和用户体验</a:t>
                </a:r>
                <a:endParaRPr lang="en-US" dirty="0"/>
              </a:p>
            </p:txBody>
          </p:sp>
          <p:sp>
            <p:nvSpPr>
              <p:cNvPr id="11" name="Icon2"/>
              <p:cNvSpPr/>
              <p:nvPr/>
            </p:nvSpPr>
            <p:spPr bwMode="auto">
              <a:xfrm>
                <a:off x="4479828" y="3741140"/>
                <a:ext cx="505426" cy="507010"/>
              </a:xfrm>
              <a:custGeom>
                <a:avLst/>
                <a:gdLst>
                  <a:gd name="connsiteX0" fmla="*/ 274005 w 606795"/>
                  <a:gd name="connsiteY0" fmla="*/ 200265 h 608697"/>
                  <a:gd name="connsiteX1" fmla="*/ 331102 w 606795"/>
                  <a:gd name="connsiteY1" fmla="*/ 212914 h 608697"/>
                  <a:gd name="connsiteX2" fmla="*/ 329998 w 606795"/>
                  <a:gd name="connsiteY2" fmla="*/ 214016 h 608697"/>
                  <a:gd name="connsiteX3" fmla="*/ 279379 w 606795"/>
                  <a:gd name="connsiteY3" fmla="*/ 264565 h 608697"/>
                  <a:gd name="connsiteX4" fmla="*/ 274005 w 606795"/>
                  <a:gd name="connsiteY4" fmla="*/ 264373 h 608697"/>
                  <a:gd name="connsiteX5" fmla="*/ 203186 w 606795"/>
                  <a:gd name="connsiteY5" fmla="*/ 335093 h 608697"/>
                  <a:gd name="connsiteX6" fmla="*/ 273957 w 606795"/>
                  <a:gd name="connsiteY6" fmla="*/ 405813 h 608697"/>
                  <a:gd name="connsiteX7" fmla="*/ 344776 w 606795"/>
                  <a:gd name="connsiteY7" fmla="*/ 335093 h 608697"/>
                  <a:gd name="connsiteX8" fmla="*/ 344584 w 606795"/>
                  <a:gd name="connsiteY8" fmla="*/ 329727 h 608697"/>
                  <a:gd name="connsiteX9" fmla="*/ 395204 w 606795"/>
                  <a:gd name="connsiteY9" fmla="*/ 279178 h 608697"/>
                  <a:gd name="connsiteX10" fmla="*/ 396259 w 606795"/>
                  <a:gd name="connsiteY10" fmla="*/ 278076 h 608697"/>
                  <a:gd name="connsiteX11" fmla="*/ 408926 w 606795"/>
                  <a:gd name="connsiteY11" fmla="*/ 335093 h 608697"/>
                  <a:gd name="connsiteX12" fmla="*/ 274005 w 606795"/>
                  <a:gd name="connsiteY12" fmla="*/ 469825 h 608697"/>
                  <a:gd name="connsiteX13" fmla="*/ 139084 w 606795"/>
                  <a:gd name="connsiteY13" fmla="*/ 334997 h 608697"/>
                  <a:gd name="connsiteX14" fmla="*/ 274005 w 606795"/>
                  <a:gd name="connsiteY14" fmla="*/ 200265 h 608697"/>
                  <a:gd name="connsiteX15" fmla="*/ 273958 w 606795"/>
                  <a:gd name="connsiteY15" fmla="*/ 61462 h 608697"/>
                  <a:gd name="connsiteX16" fmla="*/ 399831 w 606795"/>
                  <a:gd name="connsiteY16" fmla="*/ 91976 h 608697"/>
                  <a:gd name="connsiteX17" fmla="*/ 399687 w 606795"/>
                  <a:gd name="connsiteY17" fmla="*/ 101508 h 608697"/>
                  <a:gd name="connsiteX18" fmla="*/ 402757 w 606795"/>
                  <a:gd name="connsiteY18" fmla="*/ 141411 h 608697"/>
                  <a:gd name="connsiteX19" fmla="*/ 380068 w 606795"/>
                  <a:gd name="connsiteY19" fmla="*/ 164069 h 608697"/>
                  <a:gd name="connsiteX20" fmla="*/ 274006 w 606795"/>
                  <a:gd name="connsiteY20" fmla="*/ 133938 h 608697"/>
                  <a:gd name="connsiteX21" fmla="*/ 72627 w 606795"/>
                  <a:gd name="connsiteY21" fmla="*/ 335079 h 608697"/>
                  <a:gd name="connsiteX22" fmla="*/ 274101 w 606795"/>
                  <a:gd name="connsiteY22" fmla="*/ 536173 h 608697"/>
                  <a:gd name="connsiteX23" fmla="*/ 475480 w 606795"/>
                  <a:gd name="connsiteY23" fmla="*/ 335079 h 608697"/>
                  <a:gd name="connsiteX24" fmla="*/ 445307 w 606795"/>
                  <a:gd name="connsiteY24" fmla="*/ 229168 h 608697"/>
                  <a:gd name="connsiteX25" fmla="*/ 470395 w 606795"/>
                  <a:gd name="connsiteY25" fmla="*/ 204115 h 608697"/>
                  <a:gd name="connsiteX26" fmla="*/ 505222 w 606795"/>
                  <a:gd name="connsiteY26" fmla="*/ 206797 h 608697"/>
                  <a:gd name="connsiteX27" fmla="*/ 509203 w 606795"/>
                  <a:gd name="connsiteY27" fmla="*/ 206941 h 608697"/>
                  <a:gd name="connsiteX28" fmla="*/ 515967 w 606795"/>
                  <a:gd name="connsiteY28" fmla="*/ 206510 h 608697"/>
                  <a:gd name="connsiteX29" fmla="*/ 548011 w 606795"/>
                  <a:gd name="connsiteY29" fmla="*/ 335079 h 608697"/>
                  <a:gd name="connsiteX30" fmla="*/ 274006 w 606795"/>
                  <a:gd name="connsiteY30" fmla="*/ 608697 h 608697"/>
                  <a:gd name="connsiteX31" fmla="*/ 0 w 606795"/>
                  <a:gd name="connsiteY31" fmla="*/ 335079 h 608697"/>
                  <a:gd name="connsiteX32" fmla="*/ 273958 w 606795"/>
                  <a:gd name="connsiteY32" fmla="*/ 61462 h 608697"/>
                  <a:gd name="connsiteX33" fmla="*/ 505808 w 606795"/>
                  <a:gd name="connsiteY33" fmla="*/ 0 h 608697"/>
                  <a:gd name="connsiteX34" fmla="*/ 512237 w 606795"/>
                  <a:gd name="connsiteY34" fmla="*/ 5893 h 608697"/>
                  <a:gd name="connsiteX35" fmla="*/ 516075 w 606795"/>
                  <a:gd name="connsiteY35" fmla="*/ 55382 h 608697"/>
                  <a:gd name="connsiteX36" fmla="*/ 534691 w 606795"/>
                  <a:gd name="connsiteY36" fmla="*/ 36794 h 608697"/>
                  <a:gd name="connsiteX37" fmla="*/ 548028 w 606795"/>
                  <a:gd name="connsiteY37" fmla="*/ 31236 h 608697"/>
                  <a:gd name="connsiteX38" fmla="*/ 561414 w 606795"/>
                  <a:gd name="connsiteY38" fmla="*/ 36794 h 608697"/>
                  <a:gd name="connsiteX39" fmla="*/ 572689 w 606795"/>
                  <a:gd name="connsiteY39" fmla="*/ 48100 h 608697"/>
                  <a:gd name="connsiteX40" fmla="*/ 572689 w 606795"/>
                  <a:gd name="connsiteY40" fmla="*/ 74881 h 608697"/>
                  <a:gd name="connsiteX41" fmla="*/ 556424 w 606795"/>
                  <a:gd name="connsiteY41" fmla="*/ 91074 h 608697"/>
                  <a:gd name="connsiteX42" fmla="*/ 600900 w 606795"/>
                  <a:gd name="connsiteY42" fmla="*/ 94523 h 608697"/>
                  <a:gd name="connsiteX43" fmla="*/ 604930 w 606795"/>
                  <a:gd name="connsiteY43" fmla="*/ 105398 h 608697"/>
                  <a:gd name="connsiteX44" fmla="*/ 531716 w 606795"/>
                  <a:gd name="connsiteY44" fmla="*/ 178458 h 608697"/>
                  <a:gd name="connsiteX45" fmla="*/ 509070 w 606795"/>
                  <a:gd name="connsiteY45" fmla="*/ 187800 h 608697"/>
                  <a:gd name="connsiteX46" fmla="*/ 506672 w 606795"/>
                  <a:gd name="connsiteY46" fmla="*/ 187752 h 608697"/>
                  <a:gd name="connsiteX47" fmla="*/ 504800 w 606795"/>
                  <a:gd name="connsiteY47" fmla="*/ 187609 h 608697"/>
                  <a:gd name="connsiteX48" fmla="*/ 462964 w 606795"/>
                  <a:gd name="connsiteY48" fmla="*/ 184399 h 608697"/>
                  <a:gd name="connsiteX49" fmla="*/ 434177 w 606795"/>
                  <a:gd name="connsiteY49" fmla="*/ 213144 h 608697"/>
                  <a:gd name="connsiteX50" fmla="*/ 386536 w 606795"/>
                  <a:gd name="connsiteY50" fmla="*/ 260765 h 608697"/>
                  <a:gd name="connsiteX51" fmla="*/ 385432 w 606795"/>
                  <a:gd name="connsiteY51" fmla="*/ 261819 h 608697"/>
                  <a:gd name="connsiteX52" fmla="*/ 339326 w 606795"/>
                  <a:gd name="connsiteY52" fmla="*/ 307906 h 608697"/>
                  <a:gd name="connsiteX53" fmla="*/ 319031 w 606795"/>
                  <a:gd name="connsiteY53" fmla="*/ 328124 h 608697"/>
                  <a:gd name="connsiteX54" fmla="*/ 308524 w 606795"/>
                  <a:gd name="connsiteY54" fmla="*/ 332819 h 608697"/>
                  <a:gd name="connsiteX55" fmla="*/ 291588 w 606795"/>
                  <a:gd name="connsiteY55" fmla="*/ 333633 h 608697"/>
                  <a:gd name="connsiteX56" fmla="*/ 290772 w 606795"/>
                  <a:gd name="connsiteY56" fmla="*/ 333633 h 608697"/>
                  <a:gd name="connsiteX57" fmla="*/ 274844 w 606795"/>
                  <a:gd name="connsiteY57" fmla="*/ 316386 h 608697"/>
                  <a:gd name="connsiteX58" fmla="*/ 276091 w 606795"/>
                  <a:gd name="connsiteY58" fmla="*/ 300337 h 608697"/>
                  <a:gd name="connsiteX59" fmla="*/ 280697 w 606795"/>
                  <a:gd name="connsiteY59" fmla="*/ 290324 h 608697"/>
                  <a:gd name="connsiteX60" fmla="*/ 301183 w 606795"/>
                  <a:gd name="connsiteY60" fmla="*/ 269867 h 608697"/>
                  <a:gd name="connsiteX61" fmla="*/ 347290 w 606795"/>
                  <a:gd name="connsiteY61" fmla="*/ 223827 h 608697"/>
                  <a:gd name="connsiteX62" fmla="*/ 348393 w 606795"/>
                  <a:gd name="connsiteY62" fmla="*/ 222725 h 608697"/>
                  <a:gd name="connsiteX63" fmla="*/ 396035 w 606795"/>
                  <a:gd name="connsiteY63" fmla="*/ 175153 h 608697"/>
                  <a:gd name="connsiteX64" fmla="*/ 422519 w 606795"/>
                  <a:gd name="connsiteY64" fmla="*/ 148707 h 608697"/>
                  <a:gd name="connsiteX65" fmla="*/ 419016 w 606795"/>
                  <a:gd name="connsiteY65" fmla="*/ 102907 h 608697"/>
                  <a:gd name="connsiteX66" fmla="*/ 418825 w 606795"/>
                  <a:gd name="connsiteY66" fmla="*/ 100032 h 608697"/>
                  <a:gd name="connsiteX67" fmla="*/ 428084 w 606795"/>
                  <a:gd name="connsiteY67" fmla="*/ 74976 h 608697"/>
                  <a:gd name="connsiteX68" fmla="*/ 501346 w 606795"/>
                  <a:gd name="connsiteY68" fmla="*/ 1868 h 608697"/>
                  <a:gd name="connsiteX69" fmla="*/ 505808 w 606795"/>
                  <a:gd name="connsiteY69" fmla="*/ 0 h 60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606795" h="608697">
                    <a:moveTo>
                      <a:pt x="274005" y="200265"/>
                    </a:moveTo>
                    <a:cubicBezTo>
                      <a:pt x="294445" y="200265"/>
                      <a:pt x="313733" y="204817"/>
                      <a:pt x="331102" y="212914"/>
                    </a:cubicBezTo>
                    <a:lnTo>
                      <a:pt x="329998" y="214016"/>
                    </a:lnTo>
                    <a:lnTo>
                      <a:pt x="279379" y="264565"/>
                    </a:lnTo>
                    <a:cubicBezTo>
                      <a:pt x="277604" y="264421"/>
                      <a:pt x="275828" y="264373"/>
                      <a:pt x="274005" y="264373"/>
                    </a:cubicBezTo>
                    <a:cubicBezTo>
                      <a:pt x="234949" y="264373"/>
                      <a:pt x="203186" y="296044"/>
                      <a:pt x="203186" y="335093"/>
                    </a:cubicBezTo>
                    <a:cubicBezTo>
                      <a:pt x="203186" y="374094"/>
                      <a:pt x="234805" y="405813"/>
                      <a:pt x="273957" y="405813"/>
                    </a:cubicBezTo>
                    <a:cubicBezTo>
                      <a:pt x="313109" y="405813"/>
                      <a:pt x="344776" y="374094"/>
                      <a:pt x="344776" y="335093"/>
                    </a:cubicBezTo>
                    <a:cubicBezTo>
                      <a:pt x="344776" y="333272"/>
                      <a:pt x="344728" y="331499"/>
                      <a:pt x="344584" y="329727"/>
                    </a:cubicBezTo>
                    <a:lnTo>
                      <a:pt x="395204" y="279178"/>
                    </a:lnTo>
                    <a:lnTo>
                      <a:pt x="396259" y="278076"/>
                    </a:lnTo>
                    <a:cubicBezTo>
                      <a:pt x="404368" y="295421"/>
                      <a:pt x="408926" y="314682"/>
                      <a:pt x="408926" y="335093"/>
                    </a:cubicBezTo>
                    <a:cubicBezTo>
                      <a:pt x="408926" y="409502"/>
                      <a:pt x="348567" y="469825"/>
                      <a:pt x="274005" y="469825"/>
                    </a:cubicBezTo>
                    <a:cubicBezTo>
                      <a:pt x="199491" y="469825"/>
                      <a:pt x="139084" y="409454"/>
                      <a:pt x="139084" y="334997"/>
                    </a:cubicBezTo>
                    <a:cubicBezTo>
                      <a:pt x="139084" y="260588"/>
                      <a:pt x="199491" y="200265"/>
                      <a:pt x="274005" y="200265"/>
                    </a:cubicBezTo>
                    <a:close/>
                    <a:moveTo>
                      <a:pt x="273958" y="61462"/>
                    </a:moveTo>
                    <a:cubicBezTo>
                      <a:pt x="319385" y="61462"/>
                      <a:pt x="362127" y="72480"/>
                      <a:pt x="399831" y="91976"/>
                    </a:cubicBezTo>
                    <a:cubicBezTo>
                      <a:pt x="399495" y="95089"/>
                      <a:pt x="399447" y="98299"/>
                      <a:pt x="399687" y="101508"/>
                    </a:cubicBezTo>
                    <a:lnTo>
                      <a:pt x="402757" y="141411"/>
                    </a:lnTo>
                    <a:lnTo>
                      <a:pt x="380068" y="164069"/>
                    </a:lnTo>
                    <a:cubicBezTo>
                      <a:pt x="349319" y="145003"/>
                      <a:pt x="312957" y="133938"/>
                      <a:pt x="274006" y="133938"/>
                    </a:cubicBezTo>
                    <a:cubicBezTo>
                      <a:pt x="162811" y="133938"/>
                      <a:pt x="72627" y="223994"/>
                      <a:pt x="72627" y="335079"/>
                    </a:cubicBezTo>
                    <a:cubicBezTo>
                      <a:pt x="72627" y="446117"/>
                      <a:pt x="162859" y="536173"/>
                      <a:pt x="274101" y="536173"/>
                    </a:cubicBezTo>
                    <a:cubicBezTo>
                      <a:pt x="385296" y="536173"/>
                      <a:pt x="475480" y="446117"/>
                      <a:pt x="475480" y="335079"/>
                    </a:cubicBezTo>
                    <a:cubicBezTo>
                      <a:pt x="475480" y="296231"/>
                      <a:pt x="464447" y="259969"/>
                      <a:pt x="445307" y="229168"/>
                    </a:cubicBezTo>
                    <a:lnTo>
                      <a:pt x="470395" y="204115"/>
                    </a:lnTo>
                    <a:lnTo>
                      <a:pt x="505222" y="206797"/>
                    </a:lnTo>
                    <a:cubicBezTo>
                      <a:pt x="506565" y="206893"/>
                      <a:pt x="507908" y="206941"/>
                      <a:pt x="509203" y="206941"/>
                    </a:cubicBezTo>
                    <a:cubicBezTo>
                      <a:pt x="511458" y="206941"/>
                      <a:pt x="513760" y="206797"/>
                      <a:pt x="515967" y="206510"/>
                    </a:cubicBezTo>
                    <a:cubicBezTo>
                      <a:pt x="536450" y="244832"/>
                      <a:pt x="548011" y="288566"/>
                      <a:pt x="548011" y="335079"/>
                    </a:cubicBezTo>
                    <a:cubicBezTo>
                      <a:pt x="548011" y="486163"/>
                      <a:pt x="425351" y="608697"/>
                      <a:pt x="274006" y="608697"/>
                    </a:cubicBezTo>
                    <a:cubicBezTo>
                      <a:pt x="122708" y="608697"/>
                      <a:pt x="0" y="486163"/>
                      <a:pt x="0" y="335079"/>
                    </a:cubicBezTo>
                    <a:cubicBezTo>
                      <a:pt x="0" y="183948"/>
                      <a:pt x="122708" y="61462"/>
                      <a:pt x="273958" y="61462"/>
                    </a:cubicBezTo>
                    <a:close/>
                    <a:moveTo>
                      <a:pt x="505808" y="0"/>
                    </a:moveTo>
                    <a:cubicBezTo>
                      <a:pt x="508927" y="0"/>
                      <a:pt x="511949" y="2252"/>
                      <a:pt x="512237" y="5893"/>
                    </a:cubicBezTo>
                    <a:lnTo>
                      <a:pt x="516075" y="55382"/>
                    </a:lnTo>
                    <a:lnTo>
                      <a:pt x="534691" y="36794"/>
                    </a:lnTo>
                    <a:cubicBezTo>
                      <a:pt x="538337" y="33105"/>
                      <a:pt x="543231" y="31236"/>
                      <a:pt x="548028" y="31236"/>
                    </a:cubicBezTo>
                    <a:cubicBezTo>
                      <a:pt x="552826" y="31236"/>
                      <a:pt x="557720" y="33105"/>
                      <a:pt x="561414" y="36794"/>
                    </a:cubicBezTo>
                    <a:lnTo>
                      <a:pt x="572689" y="48100"/>
                    </a:lnTo>
                    <a:cubicBezTo>
                      <a:pt x="580077" y="55526"/>
                      <a:pt x="580077" y="67455"/>
                      <a:pt x="572689" y="74881"/>
                    </a:cubicBezTo>
                    <a:lnTo>
                      <a:pt x="556424" y="91074"/>
                    </a:lnTo>
                    <a:lnTo>
                      <a:pt x="600900" y="94523"/>
                    </a:lnTo>
                    <a:cubicBezTo>
                      <a:pt x="606321" y="94906"/>
                      <a:pt x="608768" y="101565"/>
                      <a:pt x="604930" y="105398"/>
                    </a:cubicBezTo>
                    <a:lnTo>
                      <a:pt x="531716" y="178458"/>
                    </a:lnTo>
                    <a:cubicBezTo>
                      <a:pt x="525671" y="184495"/>
                      <a:pt x="517515" y="187800"/>
                      <a:pt x="509070" y="187800"/>
                    </a:cubicBezTo>
                    <a:cubicBezTo>
                      <a:pt x="508303" y="187800"/>
                      <a:pt x="507487" y="187800"/>
                      <a:pt x="506672" y="187752"/>
                    </a:cubicBezTo>
                    <a:lnTo>
                      <a:pt x="504800" y="187609"/>
                    </a:lnTo>
                    <a:lnTo>
                      <a:pt x="462964" y="184399"/>
                    </a:lnTo>
                    <a:lnTo>
                      <a:pt x="434177" y="213144"/>
                    </a:lnTo>
                    <a:lnTo>
                      <a:pt x="386536" y="260765"/>
                    </a:lnTo>
                    <a:lnTo>
                      <a:pt x="385432" y="261819"/>
                    </a:lnTo>
                    <a:lnTo>
                      <a:pt x="339326" y="307906"/>
                    </a:lnTo>
                    <a:lnTo>
                      <a:pt x="319031" y="328124"/>
                    </a:lnTo>
                    <a:cubicBezTo>
                      <a:pt x="316296" y="330950"/>
                      <a:pt x="312506" y="332627"/>
                      <a:pt x="308524" y="332819"/>
                    </a:cubicBezTo>
                    <a:lnTo>
                      <a:pt x="291588" y="333633"/>
                    </a:lnTo>
                    <a:lnTo>
                      <a:pt x="290772" y="333633"/>
                    </a:lnTo>
                    <a:cubicBezTo>
                      <a:pt x="281465" y="333633"/>
                      <a:pt x="274076" y="325728"/>
                      <a:pt x="274844" y="316386"/>
                    </a:cubicBezTo>
                    <a:lnTo>
                      <a:pt x="276091" y="300337"/>
                    </a:lnTo>
                    <a:cubicBezTo>
                      <a:pt x="276379" y="296600"/>
                      <a:pt x="278010" y="293007"/>
                      <a:pt x="280697" y="290324"/>
                    </a:cubicBezTo>
                    <a:lnTo>
                      <a:pt x="301183" y="269867"/>
                    </a:lnTo>
                    <a:lnTo>
                      <a:pt x="347290" y="223827"/>
                    </a:lnTo>
                    <a:lnTo>
                      <a:pt x="348393" y="222725"/>
                    </a:lnTo>
                    <a:lnTo>
                      <a:pt x="396035" y="175153"/>
                    </a:lnTo>
                    <a:lnTo>
                      <a:pt x="422519" y="148707"/>
                    </a:lnTo>
                    <a:lnTo>
                      <a:pt x="419016" y="102907"/>
                    </a:lnTo>
                    <a:lnTo>
                      <a:pt x="418825" y="100032"/>
                    </a:lnTo>
                    <a:cubicBezTo>
                      <a:pt x="418105" y="90690"/>
                      <a:pt x="421511" y="81588"/>
                      <a:pt x="428084" y="74976"/>
                    </a:cubicBezTo>
                    <a:lnTo>
                      <a:pt x="501346" y="1868"/>
                    </a:lnTo>
                    <a:cubicBezTo>
                      <a:pt x="502641" y="575"/>
                      <a:pt x="504225" y="0"/>
                      <a:pt x="5058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6203703" y="3731615"/>
              <a:ext cx="2549894" cy="2402485"/>
              <a:chOff x="6203703" y="3731615"/>
              <a:chExt cx="2549894" cy="2402485"/>
            </a:xfrm>
          </p:grpSpPr>
          <p:sp>
            <p:nvSpPr>
              <p:cNvPr id="19" name="Bullet3"/>
              <p:cNvSpPr txBox="1"/>
              <p:nvPr/>
            </p:nvSpPr>
            <p:spPr>
              <a:xfrm>
                <a:off x="6203703" y="4381599"/>
                <a:ext cx="2549894" cy="571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车辆维护与保养</a:t>
                </a:r>
                <a:endParaRPr lang="en-US" dirty="0"/>
              </a:p>
            </p:txBody>
          </p:sp>
          <p:sp>
            <p:nvSpPr>
              <p:cNvPr id="20" name="Text3"/>
              <p:cNvSpPr txBox="1"/>
              <p:nvPr/>
            </p:nvSpPr>
            <p:spPr>
              <a:xfrm>
                <a:off x="6203703" y="4952892"/>
                <a:ext cx="2549894" cy="1181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如何对共享汽车进行定期维护和保养，确保车辆的正常运行和安全性</a:t>
                </a:r>
                <a:endParaRPr lang="en-US" dirty="0"/>
              </a:p>
            </p:txBody>
          </p:sp>
          <p:sp>
            <p:nvSpPr>
              <p:cNvPr id="12" name="Icon3"/>
              <p:cNvSpPr/>
              <p:nvPr/>
            </p:nvSpPr>
            <p:spPr bwMode="auto">
              <a:xfrm>
                <a:off x="7233738" y="3731615"/>
                <a:ext cx="526920" cy="526060"/>
              </a:xfrm>
              <a:custGeom>
                <a:avLst/>
                <a:gdLst>
                  <a:gd name="connsiteX0" fmla="*/ 140017 w 606581"/>
                  <a:gd name="connsiteY0" fmla="*/ 411043 h 605592"/>
                  <a:gd name="connsiteX1" fmla="*/ 178821 w 606581"/>
                  <a:gd name="connsiteY1" fmla="*/ 427078 h 605592"/>
                  <a:gd name="connsiteX2" fmla="*/ 178821 w 606581"/>
                  <a:gd name="connsiteY2" fmla="*/ 504564 h 605592"/>
                  <a:gd name="connsiteX3" fmla="*/ 93692 w 606581"/>
                  <a:gd name="connsiteY3" fmla="*/ 589557 h 605592"/>
                  <a:gd name="connsiteX4" fmla="*/ 54887 w 606581"/>
                  <a:gd name="connsiteY4" fmla="*/ 605592 h 605592"/>
                  <a:gd name="connsiteX5" fmla="*/ 16083 w 606581"/>
                  <a:gd name="connsiteY5" fmla="*/ 589557 h 605592"/>
                  <a:gd name="connsiteX6" fmla="*/ 16083 w 606581"/>
                  <a:gd name="connsiteY6" fmla="*/ 511979 h 605592"/>
                  <a:gd name="connsiteX7" fmla="*/ 101212 w 606581"/>
                  <a:gd name="connsiteY7" fmla="*/ 427078 h 605592"/>
                  <a:gd name="connsiteX8" fmla="*/ 140017 w 606581"/>
                  <a:gd name="connsiteY8" fmla="*/ 411043 h 605592"/>
                  <a:gd name="connsiteX9" fmla="*/ 382501 w 606581"/>
                  <a:gd name="connsiteY9" fmla="*/ 49537 h 605592"/>
                  <a:gd name="connsiteX10" fmla="*/ 557044 w 606581"/>
                  <a:gd name="connsiteY10" fmla="*/ 223798 h 605592"/>
                  <a:gd name="connsiteX11" fmla="*/ 382501 w 606581"/>
                  <a:gd name="connsiteY11" fmla="*/ 398059 h 605592"/>
                  <a:gd name="connsiteX12" fmla="*/ 207957 w 606581"/>
                  <a:gd name="connsiteY12" fmla="*/ 223798 h 605592"/>
                  <a:gd name="connsiteX13" fmla="*/ 382501 w 606581"/>
                  <a:gd name="connsiteY13" fmla="*/ 49537 h 605592"/>
                  <a:gd name="connsiteX14" fmla="*/ 382536 w 606581"/>
                  <a:gd name="connsiteY14" fmla="*/ 24750 h 605592"/>
                  <a:gd name="connsiteX15" fmla="*/ 304914 w 606581"/>
                  <a:gd name="connsiteY15" fmla="*/ 40417 h 605592"/>
                  <a:gd name="connsiteX16" fmla="*/ 241591 w 606581"/>
                  <a:gd name="connsiteY16" fmla="*/ 83058 h 605592"/>
                  <a:gd name="connsiteX17" fmla="*/ 198880 w 606581"/>
                  <a:gd name="connsiteY17" fmla="*/ 146278 h 605592"/>
                  <a:gd name="connsiteX18" fmla="*/ 183189 w 606581"/>
                  <a:gd name="connsiteY18" fmla="*/ 223774 h 605592"/>
                  <a:gd name="connsiteX19" fmla="*/ 198880 w 606581"/>
                  <a:gd name="connsiteY19" fmla="*/ 301177 h 605592"/>
                  <a:gd name="connsiteX20" fmla="*/ 241591 w 606581"/>
                  <a:gd name="connsiteY20" fmla="*/ 364490 h 605592"/>
                  <a:gd name="connsiteX21" fmla="*/ 304914 w 606581"/>
                  <a:gd name="connsiteY21" fmla="*/ 407131 h 605592"/>
                  <a:gd name="connsiteX22" fmla="*/ 382536 w 606581"/>
                  <a:gd name="connsiteY22" fmla="*/ 422705 h 605592"/>
                  <a:gd name="connsiteX23" fmla="*/ 460158 w 606581"/>
                  <a:gd name="connsiteY23" fmla="*/ 407131 h 605592"/>
                  <a:gd name="connsiteX24" fmla="*/ 523481 w 606581"/>
                  <a:gd name="connsiteY24" fmla="*/ 364490 h 605592"/>
                  <a:gd name="connsiteX25" fmla="*/ 566192 w 606581"/>
                  <a:gd name="connsiteY25" fmla="*/ 301177 h 605592"/>
                  <a:gd name="connsiteX26" fmla="*/ 581883 w 606581"/>
                  <a:gd name="connsiteY26" fmla="*/ 223774 h 605592"/>
                  <a:gd name="connsiteX27" fmla="*/ 566192 w 606581"/>
                  <a:gd name="connsiteY27" fmla="*/ 146278 h 605592"/>
                  <a:gd name="connsiteX28" fmla="*/ 523481 w 606581"/>
                  <a:gd name="connsiteY28" fmla="*/ 83058 h 605592"/>
                  <a:gd name="connsiteX29" fmla="*/ 460158 w 606581"/>
                  <a:gd name="connsiteY29" fmla="*/ 40417 h 605592"/>
                  <a:gd name="connsiteX30" fmla="*/ 382536 w 606581"/>
                  <a:gd name="connsiteY30" fmla="*/ 24750 h 605592"/>
                  <a:gd name="connsiteX31" fmla="*/ 382536 w 606581"/>
                  <a:gd name="connsiteY31" fmla="*/ 0 h 605592"/>
                  <a:gd name="connsiteX32" fmla="*/ 469721 w 606581"/>
                  <a:gd name="connsiteY32" fmla="*/ 17613 h 605592"/>
                  <a:gd name="connsiteX33" fmla="*/ 540937 w 606581"/>
                  <a:gd name="connsiteY33" fmla="*/ 65538 h 605592"/>
                  <a:gd name="connsiteX34" fmla="*/ 588940 w 606581"/>
                  <a:gd name="connsiteY34" fmla="*/ 136637 h 605592"/>
                  <a:gd name="connsiteX35" fmla="*/ 606581 w 606581"/>
                  <a:gd name="connsiteY35" fmla="*/ 223774 h 605592"/>
                  <a:gd name="connsiteX36" fmla="*/ 588940 w 606581"/>
                  <a:gd name="connsiteY36" fmla="*/ 310818 h 605592"/>
                  <a:gd name="connsiteX37" fmla="*/ 540937 w 606581"/>
                  <a:gd name="connsiteY37" fmla="*/ 381917 h 605592"/>
                  <a:gd name="connsiteX38" fmla="*/ 469721 w 606581"/>
                  <a:gd name="connsiteY38" fmla="*/ 429842 h 605592"/>
                  <a:gd name="connsiteX39" fmla="*/ 382536 w 606581"/>
                  <a:gd name="connsiteY39" fmla="*/ 447455 h 605592"/>
                  <a:gd name="connsiteX40" fmla="*/ 295258 w 606581"/>
                  <a:gd name="connsiteY40" fmla="*/ 429842 h 605592"/>
                  <a:gd name="connsiteX41" fmla="*/ 240105 w 606581"/>
                  <a:gd name="connsiteY41" fmla="*/ 396471 h 605592"/>
                  <a:gd name="connsiteX42" fmla="*/ 209558 w 606581"/>
                  <a:gd name="connsiteY42" fmla="*/ 427061 h 605592"/>
                  <a:gd name="connsiteX43" fmla="*/ 196373 w 606581"/>
                  <a:gd name="connsiteY43" fmla="*/ 409541 h 605592"/>
                  <a:gd name="connsiteX44" fmla="*/ 178918 w 606581"/>
                  <a:gd name="connsiteY44" fmla="*/ 396378 h 605592"/>
                  <a:gd name="connsiteX45" fmla="*/ 209465 w 606581"/>
                  <a:gd name="connsiteY45" fmla="*/ 365880 h 605592"/>
                  <a:gd name="connsiteX46" fmla="*/ 176040 w 606581"/>
                  <a:gd name="connsiteY46" fmla="*/ 310818 h 605592"/>
                  <a:gd name="connsiteX47" fmla="*/ 158491 w 606581"/>
                  <a:gd name="connsiteY47" fmla="*/ 223774 h 605592"/>
                  <a:gd name="connsiteX48" fmla="*/ 176040 w 606581"/>
                  <a:gd name="connsiteY48" fmla="*/ 136637 h 605592"/>
                  <a:gd name="connsiteX49" fmla="*/ 224043 w 606581"/>
                  <a:gd name="connsiteY49" fmla="*/ 65538 h 605592"/>
                  <a:gd name="connsiteX50" fmla="*/ 295258 w 606581"/>
                  <a:gd name="connsiteY50" fmla="*/ 17613 h 605592"/>
                  <a:gd name="connsiteX51" fmla="*/ 382536 w 606581"/>
                  <a:gd name="connsiteY51" fmla="*/ 0 h 605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</a:cxnLst>
                <a:rect l="l" t="t" r="r" b="b"/>
                <a:pathLst>
                  <a:path w="606581" h="605592">
                    <a:moveTo>
                      <a:pt x="140017" y="411043"/>
                    </a:moveTo>
                    <a:cubicBezTo>
                      <a:pt x="154035" y="411043"/>
                      <a:pt x="168053" y="416326"/>
                      <a:pt x="178821" y="427078"/>
                    </a:cubicBezTo>
                    <a:cubicBezTo>
                      <a:pt x="200266" y="448488"/>
                      <a:pt x="200266" y="483153"/>
                      <a:pt x="178821" y="504564"/>
                    </a:cubicBezTo>
                    <a:lnTo>
                      <a:pt x="93692" y="589557"/>
                    </a:lnTo>
                    <a:cubicBezTo>
                      <a:pt x="83016" y="600216"/>
                      <a:pt x="68905" y="605592"/>
                      <a:pt x="54887" y="605592"/>
                    </a:cubicBezTo>
                    <a:cubicBezTo>
                      <a:pt x="40870" y="605592"/>
                      <a:pt x="26759" y="600216"/>
                      <a:pt x="16083" y="589557"/>
                    </a:cubicBezTo>
                    <a:cubicBezTo>
                      <a:pt x="-5362" y="568147"/>
                      <a:pt x="-5362" y="533389"/>
                      <a:pt x="16083" y="511979"/>
                    </a:cubicBezTo>
                    <a:lnTo>
                      <a:pt x="101212" y="427078"/>
                    </a:lnTo>
                    <a:cubicBezTo>
                      <a:pt x="111888" y="416326"/>
                      <a:pt x="125999" y="411043"/>
                      <a:pt x="140017" y="411043"/>
                    </a:cubicBezTo>
                    <a:close/>
                    <a:moveTo>
                      <a:pt x="382501" y="49537"/>
                    </a:moveTo>
                    <a:cubicBezTo>
                      <a:pt x="478871" y="49537"/>
                      <a:pt x="557044" y="127491"/>
                      <a:pt x="557044" y="223798"/>
                    </a:cubicBezTo>
                    <a:cubicBezTo>
                      <a:pt x="557044" y="320012"/>
                      <a:pt x="478871" y="398059"/>
                      <a:pt x="382501" y="398059"/>
                    </a:cubicBezTo>
                    <a:cubicBezTo>
                      <a:pt x="286130" y="398059"/>
                      <a:pt x="207957" y="320012"/>
                      <a:pt x="207957" y="223798"/>
                    </a:cubicBezTo>
                    <a:cubicBezTo>
                      <a:pt x="207957" y="127491"/>
                      <a:pt x="286130" y="49537"/>
                      <a:pt x="382501" y="49537"/>
                    </a:cubicBezTo>
                    <a:close/>
                    <a:moveTo>
                      <a:pt x="382536" y="24750"/>
                    </a:moveTo>
                    <a:cubicBezTo>
                      <a:pt x="355610" y="24750"/>
                      <a:pt x="329519" y="30034"/>
                      <a:pt x="304914" y="40417"/>
                    </a:cubicBezTo>
                    <a:cubicBezTo>
                      <a:pt x="281238" y="50428"/>
                      <a:pt x="259882" y="64796"/>
                      <a:pt x="241591" y="83058"/>
                    </a:cubicBezTo>
                    <a:cubicBezTo>
                      <a:pt x="223300" y="101319"/>
                      <a:pt x="208908" y="122547"/>
                      <a:pt x="198880" y="146278"/>
                    </a:cubicBezTo>
                    <a:cubicBezTo>
                      <a:pt x="188481" y="170843"/>
                      <a:pt x="183189" y="196891"/>
                      <a:pt x="183189" y="223774"/>
                    </a:cubicBezTo>
                    <a:cubicBezTo>
                      <a:pt x="183189" y="250564"/>
                      <a:pt x="188481" y="276705"/>
                      <a:pt x="198880" y="301177"/>
                    </a:cubicBezTo>
                    <a:cubicBezTo>
                      <a:pt x="208908" y="324908"/>
                      <a:pt x="223300" y="346228"/>
                      <a:pt x="241591" y="364490"/>
                    </a:cubicBezTo>
                    <a:cubicBezTo>
                      <a:pt x="259882" y="382752"/>
                      <a:pt x="281238" y="397027"/>
                      <a:pt x="304914" y="407131"/>
                    </a:cubicBezTo>
                    <a:cubicBezTo>
                      <a:pt x="329519" y="417513"/>
                      <a:pt x="355610" y="422705"/>
                      <a:pt x="382536" y="422705"/>
                    </a:cubicBezTo>
                    <a:cubicBezTo>
                      <a:pt x="409462" y="422705"/>
                      <a:pt x="435553" y="417513"/>
                      <a:pt x="460158" y="407131"/>
                    </a:cubicBezTo>
                    <a:cubicBezTo>
                      <a:pt x="483834" y="397027"/>
                      <a:pt x="505190" y="382752"/>
                      <a:pt x="523481" y="364490"/>
                    </a:cubicBezTo>
                    <a:cubicBezTo>
                      <a:pt x="541772" y="346228"/>
                      <a:pt x="556164" y="324908"/>
                      <a:pt x="566192" y="301177"/>
                    </a:cubicBezTo>
                    <a:cubicBezTo>
                      <a:pt x="576591" y="276705"/>
                      <a:pt x="581883" y="250564"/>
                      <a:pt x="581883" y="223774"/>
                    </a:cubicBezTo>
                    <a:cubicBezTo>
                      <a:pt x="581883" y="196891"/>
                      <a:pt x="576591" y="170843"/>
                      <a:pt x="566192" y="146278"/>
                    </a:cubicBezTo>
                    <a:cubicBezTo>
                      <a:pt x="556164" y="122547"/>
                      <a:pt x="541772" y="101319"/>
                      <a:pt x="523481" y="83058"/>
                    </a:cubicBezTo>
                    <a:cubicBezTo>
                      <a:pt x="505190" y="64796"/>
                      <a:pt x="483834" y="50428"/>
                      <a:pt x="460158" y="40417"/>
                    </a:cubicBezTo>
                    <a:cubicBezTo>
                      <a:pt x="435553" y="30034"/>
                      <a:pt x="409462" y="24750"/>
                      <a:pt x="382536" y="24750"/>
                    </a:cubicBezTo>
                    <a:close/>
                    <a:moveTo>
                      <a:pt x="382536" y="0"/>
                    </a:moveTo>
                    <a:cubicBezTo>
                      <a:pt x="412712" y="0"/>
                      <a:pt x="442145" y="5933"/>
                      <a:pt x="469721" y="17613"/>
                    </a:cubicBezTo>
                    <a:cubicBezTo>
                      <a:pt x="496462" y="28922"/>
                      <a:pt x="520417" y="45051"/>
                      <a:pt x="540937" y="65538"/>
                    </a:cubicBezTo>
                    <a:cubicBezTo>
                      <a:pt x="561549" y="86117"/>
                      <a:pt x="577705" y="110033"/>
                      <a:pt x="588940" y="136637"/>
                    </a:cubicBezTo>
                    <a:cubicBezTo>
                      <a:pt x="600639" y="164262"/>
                      <a:pt x="606581" y="193554"/>
                      <a:pt x="606581" y="223774"/>
                    </a:cubicBezTo>
                    <a:cubicBezTo>
                      <a:pt x="606581" y="253901"/>
                      <a:pt x="600639" y="283194"/>
                      <a:pt x="588940" y="310818"/>
                    </a:cubicBezTo>
                    <a:cubicBezTo>
                      <a:pt x="577705" y="337515"/>
                      <a:pt x="561549" y="361431"/>
                      <a:pt x="540937" y="381917"/>
                    </a:cubicBezTo>
                    <a:cubicBezTo>
                      <a:pt x="520417" y="402496"/>
                      <a:pt x="496462" y="418626"/>
                      <a:pt x="469721" y="429842"/>
                    </a:cubicBezTo>
                    <a:cubicBezTo>
                      <a:pt x="442145" y="441522"/>
                      <a:pt x="412805" y="447455"/>
                      <a:pt x="382536" y="447455"/>
                    </a:cubicBezTo>
                    <a:cubicBezTo>
                      <a:pt x="352267" y="447455"/>
                      <a:pt x="322927" y="441522"/>
                      <a:pt x="295258" y="429842"/>
                    </a:cubicBezTo>
                    <a:cubicBezTo>
                      <a:pt x="275295" y="421407"/>
                      <a:pt x="256818" y="410190"/>
                      <a:pt x="240105" y="396471"/>
                    </a:cubicBezTo>
                    <a:lnTo>
                      <a:pt x="209558" y="427061"/>
                    </a:lnTo>
                    <a:cubicBezTo>
                      <a:pt x="206030" y="420758"/>
                      <a:pt x="201666" y="414918"/>
                      <a:pt x="196373" y="409541"/>
                    </a:cubicBezTo>
                    <a:cubicBezTo>
                      <a:pt x="191081" y="404350"/>
                      <a:pt x="185232" y="399901"/>
                      <a:pt x="178918" y="396378"/>
                    </a:cubicBezTo>
                    <a:lnTo>
                      <a:pt x="209465" y="365880"/>
                    </a:lnTo>
                    <a:cubicBezTo>
                      <a:pt x="195724" y="349287"/>
                      <a:pt x="184582" y="330840"/>
                      <a:pt x="176040" y="310818"/>
                    </a:cubicBezTo>
                    <a:cubicBezTo>
                      <a:pt x="164341" y="283194"/>
                      <a:pt x="158491" y="253901"/>
                      <a:pt x="158491" y="223774"/>
                    </a:cubicBezTo>
                    <a:cubicBezTo>
                      <a:pt x="158491" y="193554"/>
                      <a:pt x="164341" y="164262"/>
                      <a:pt x="176040" y="136637"/>
                    </a:cubicBezTo>
                    <a:cubicBezTo>
                      <a:pt x="187367" y="110033"/>
                      <a:pt x="203523" y="86117"/>
                      <a:pt x="224043" y="65538"/>
                    </a:cubicBezTo>
                    <a:cubicBezTo>
                      <a:pt x="244655" y="45051"/>
                      <a:pt x="268610" y="28922"/>
                      <a:pt x="295258" y="17613"/>
                    </a:cubicBezTo>
                    <a:cubicBezTo>
                      <a:pt x="322927" y="5933"/>
                      <a:pt x="352267" y="0"/>
                      <a:pt x="3825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grpSp>
          <p:nvGrpSpPr>
            <p:cNvPr id="52" name="组合 51"/>
            <p:cNvGrpSpPr/>
            <p:nvPr/>
          </p:nvGrpSpPr>
          <p:grpSpPr>
            <a:xfrm>
              <a:off x="8969006" y="3760190"/>
              <a:ext cx="2549894" cy="2373910"/>
              <a:chOff x="8969006" y="3760190"/>
              <a:chExt cx="2549894" cy="2373910"/>
            </a:xfrm>
          </p:grpSpPr>
          <p:sp>
            <p:nvSpPr>
              <p:cNvPr id="17" name="Bullet4"/>
              <p:cNvSpPr txBox="1"/>
              <p:nvPr/>
            </p:nvSpPr>
            <p:spPr>
              <a:xfrm>
                <a:off x="8969006" y="4381599"/>
                <a:ext cx="2549894" cy="571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b" anchorCtr="1">
                <a:normAutofit/>
              </a:bodyPr>
              <a:lstStyle/>
              <a:p>
                <a:pPr marL="0" marR="0" lvl="0" indent="0" algn="ctr" defTabSz="913765" rtl="0" eaLnBrk="1" fontAlgn="auto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用户管理与服务</a:t>
                </a:r>
                <a:endParaRPr lang="en-US" dirty="0"/>
              </a:p>
            </p:txBody>
          </p:sp>
          <p:sp>
            <p:nvSpPr>
              <p:cNvPr id="18" name="Text4"/>
              <p:cNvSpPr txBox="1"/>
              <p:nvPr/>
            </p:nvSpPr>
            <p:spPr>
              <a:xfrm>
                <a:off x="8969006" y="4952892"/>
                <a:ext cx="2549894" cy="11812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如何对用户进行管理，包括注册、认证、缴费、投诉等服务，并且如何提供个性化的用户服务</a:t>
                </a:r>
                <a:endParaRPr lang="en-US" dirty="0"/>
              </a:p>
            </p:txBody>
          </p:sp>
          <p:sp>
            <p:nvSpPr>
              <p:cNvPr id="13" name="Icon4"/>
              <p:cNvSpPr/>
              <p:nvPr/>
            </p:nvSpPr>
            <p:spPr bwMode="auto">
              <a:xfrm>
                <a:off x="10009143" y="3760190"/>
                <a:ext cx="469620" cy="468910"/>
              </a:xfrm>
              <a:custGeom>
                <a:avLst/>
                <a:gdLst>
                  <a:gd name="connsiteX0" fmla="*/ 176959 w 607356"/>
                  <a:gd name="connsiteY0" fmla="*/ 452889 h 606439"/>
                  <a:gd name="connsiteX1" fmla="*/ 284918 w 607356"/>
                  <a:gd name="connsiteY1" fmla="*/ 593436 h 606439"/>
                  <a:gd name="connsiteX2" fmla="*/ 287766 w 607356"/>
                  <a:gd name="connsiteY2" fmla="*/ 595925 h 606439"/>
                  <a:gd name="connsiteX3" fmla="*/ 82350 w 607356"/>
                  <a:gd name="connsiteY3" fmla="*/ 503472 h 606439"/>
                  <a:gd name="connsiteX4" fmla="*/ 89559 w 607356"/>
                  <a:gd name="connsiteY4" fmla="*/ 498316 h 606439"/>
                  <a:gd name="connsiteX5" fmla="*/ 176959 w 607356"/>
                  <a:gd name="connsiteY5" fmla="*/ 452889 h 606439"/>
                  <a:gd name="connsiteX6" fmla="*/ 288118 w 607356"/>
                  <a:gd name="connsiteY6" fmla="*/ 432001 h 606439"/>
                  <a:gd name="connsiteX7" fmla="*/ 288118 w 607356"/>
                  <a:gd name="connsiteY7" fmla="*/ 568968 h 606439"/>
                  <a:gd name="connsiteX8" fmla="*/ 196595 w 607356"/>
                  <a:gd name="connsiteY8" fmla="*/ 446400 h 606439"/>
                  <a:gd name="connsiteX9" fmla="*/ 288118 w 607356"/>
                  <a:gd name="connsiteY9" fmla="*/ 432001 h 606439"/>
                  <a:gd name="connsiteX10" fmla="*/ 473502 w 607356"/>
                  <a:gd name="connsiteY10" fmla="*/ 400823 h 606439"/>
                  <a:gd name="connsiteX11" fmla="*/ 463179 w 607356"/>
                  <a:gd name="connsiteY11" fmla="*/ 411042 h 606439"/>
                  <a:gd name="connsiteX12" fmla="*/ 463179 w 607356"/>
                  <a:gd name="connsiteY12" fmla="*/ 462490 h 606439"/>
                  <a:gd name="connsiteX13" fmla="*/ 411649 w 607356"/>
                  <a:gd name="connsiteY13" fmla="*/ 462490 h 606439"/>
                  <a:gd name="connsiteX14" fmla="*/ 401414 w 607356"/>
                  <a:gd name="connsiteY14" fmla="*/ 472798 h 606439"/>
                  <a:gd name="connsiteX15" fmla="*/ 411649 w 607356"/>
                  <a:gd name="connsiteY15" fmla="*/ 483016 h 606439"/>
                  <a:gd name="connsiteX16" fmla="*/ 463179 w 607356"/>
                  <a:gd name="connsiteY16" fmla="*/ 483016 h 606439"/>
                  <a:gd name="connsiteX17" fmla="*/ 463179 w 607356"/>
                  <a:gd name="connsiteY17" fmla="*/ 534465 h 606439"/>
                  <a:gd name="connsiteX18" fmla="*/ 473502 w 607356"/>
                  <a:gd name="connsiteY18" fmla="*/ 544772 h 606439"/>
                  <a:gd name="connsiteX19" fmla="*/ 483737 w 607356"/>
                  <a:gd name="connsiteY19" fmla="*/ 534465 h 606439"/>
                  <a:gd name="connsiteX20" fmla="*/ 483737 w 607356"/>
                  <a:gd name="connsiteY20" fmla="*/ 483016 h 606439"/>
                  <a:gd name="connsiteX21" fmla="*/ 535267 w 607356"/>
                  <a:gd name="connsiteY21" fmla="*/ 483016 h 606439"/>
                  <a:gd name="connsiteX22" fmla="*/ 545591 w 607356"/>
                  <a:gd name="connsiteY22" fmla="*/ 472798 h 606439"/>
                  <a:gd name="connsiteX23" fmla="*/ 535267 w 607356"/>
                  <a:gd name="connsiteY23" fmla="*/ 462490 h 606439"/>
                  <a:gd name="connsiteX24" fmla="*/ 483737 w 607356"/>
                  <a:gd name="connsiteY24" fmla="*/ 462490 h 606439"/>
                  <a:gd name="connsiteX25" fmla="*/ 483737 w 607356"/>
                  <a:gd name="connsiteY25" fmla="*/ 411042 h 606439"/>
                  <a:gd name="connsiteX26" fmla="*/ 473502 w 607356"/>
                  <a:gd name="connsiteY26" fmla="*/ 400823 h 606439"/>
                  <a:gd name="connsiteX27" fmla="*/ 473502 w 607356"/>
                  <a:gd name="connsiteY27" fmla="*/ 339067 h 606439"/>
                  <a:gd name="connsiteX28" fmla="*/ 607356 w 607356"/>
                  <a:gd name="connsiteY28" fmla="*/ 472798 h 606439"/>
                  <a:gd name="connsiteX29" fmla="*/ 473502 w 607356"/>
                  <a:gd name="connsiteY29" fmla="*/ 606439 h 606439"/>
                  <a:gd name="connsiteX30" fmla="*/ 339560 w 607356"/>
                  <a:gd name="connsiteY30" fmla="*/ 472798 h 606439"/>
                  <a:gd name="connsiteX31" fmla="*/ 473502 w 607356"/>
                  <a:gd name="connsiteY31" fmla="*/ 339067 h 606439"/>
                  <a:gd name="connsiteX32" fmla="*/ 452505 w 607356"/>
                  <a:gd name="connsiteY32" fmla="*/ 308230 h 606439"/>
                  <a:gd name="connsiteX33" fmla="*/ 596559 w 607356"/>
                  <a:gd name="connsiteY33" fmla="*/ 308230 h 606439"/>
                  <a:gd name="connsiteX34" fmla="*/ 588017 w 607356"/>
                  <a:gd name="connsiteY34" fmla="*/ 369692 h 606439"/>
                  <a:gd name="connsiteX35" fmla="*/ 473503 w 607356"/>
                  <a:gd name="connsiteY35" fmla="*/ 318533 h 606439"/>
                  <a:gd name="connsiteX36" fmla="*/ 451971 w 607356"/>
                  <a:gd name="connsiteY36" fmla="*/ 320221 h 606439"/>
                  <a:gd name="connsiteX37" fmla="*/ 452505 w 607356"/>
                  <a:gd name="connsiteY37" fmla="*/ 308230 h 606439"/>
                  <a:gd name="connsiteX38" fmla="*/ 308690 w 607356"/>
                  <a:gd name="connsiteY38" fmla="*/ 308230 h 606439"/>
                  <a:gd name="connsiteX39" fmla="*/ 431931 w 607356"/>
                  <a:gd name="connsiteY39" fmla="*/ 308230 h 606439"/>
                  <a:gd name="connsiteX40" fmla="*/ 431041 w 607356"/>
                  <a:gd name="connsiteY40" fmla="*/ 324582 h 606439"/>
                  <a:gd name="connsiteX41" fmla="*/ 319012 w 607356"/>
                  <a:gd name="connsiteY41" fmla="*/ 472813 h 606439"/>
                  <a:gd name="connsiteX42" fmla="*/ 370266 w 607356"/>
                  <a:gd name="connsiteY42" fmla="*/ 587185 h 606439"/>
                  <a:gd name="connsiteX43" fmla="*/ 318033 w 607356"/>
                  <a:gd name="connsiteY43" fmla="*/ 595361 h 606439"/>
                  <a:gd name="connsiteX44" fmla="*/ 308512 w 607356"/>
                  <a:gd name="connsiteY44" fmla="*/ 586830 h 606439"/>
                  <a:gd name="connsiteX45" fmla="*/ 308690 w 607356"/>
                  <a:gd name="connsiteY45" fmla="*/ 585852 h 606439"/>
                  <a:gd name="connsiteX46" fmla="*/ 164841 w 607356"/>
                  <a:gd name="connsiteY46" fmla="*/ 308230 h 606439"/>
                  <a:gd name="connsiteX47" fmla="*/ 288119 w 607356"/>
                  <a:gd name="connsiteY47" fmla="*/ 308230 h 606439"/>
                  <a:gd name="connsiteX48" fmla="*/ 288119 w 607356"/>
                  <a:gd name="connsiteY48" fmla="*/ 411461 h 606439"/>
                  <a:gd name="connsiteX49" fmla="*/ 188607 w 607356"/>
                  <a:gd name="connsiteY49" fmla="*/ 427274 h 606439"/>
                  <a:gd name="connsiteX50" fmla="*/ 164841 w 607356"/>
                  <a:gd name="connsiteY50" fmla="*/ 308230 h 606439"/>
                  <a:gd name="connsiteX51" fmla="*/ 0 w 607356"/>
                  <a:gd name="connsiteY51" fmla="*/ 308230 h 606439"/>
                  <a:gd name="connsiteX52" fmla="*/ 144159 w 607356"/>
                  <a:gd name="connsiteY52" fmla="*/ 308230 h 606439"/>
                  <a:gd name="connsiteX53" fmla="*/ 169075 w 607356"/>
                  <a:gd name="connsiteY53" fmla="*/ 433891 h 606439"/>
                  <a:gd name="connsiteX54" fmla="*/ 77508 w 607356"/>
                  <a:gd name="connsiteY54" fmla="*/ 481614 h 606439"/>
                  <a:gd name="connsiteX55" fmla="*/ 68520 w 607356"/>
                  <a:gd name="connsiteY55" fmla="*/ 488101 h 606439"/>
                  <a:gd name="connsiteX56" fmla="*/ 0 w 607356"/>
                  <a:gd name="connsiteY56" fmla="*/ 308230 h 606439"/>
                  <a:gd name="connsiteX57" fmla="*/ 404501 w 607356"/>
                  <a:gd name="connsiteY57" fmla="*/ 159337 h 606439"/>
                  <a:gd name="connsiteX58" fmla="*/ 432001 w 607356"/>
                  <a:gd name="connsiteY58" fmla="*/ 287695 h 606439"/>
                  <a:gd name="connsiteX59" fmla="*/ 308653 w 607356"/>
                  <a:gd name="connsiteY59" fmla="*/ 287695 h 606439"/>
                  <a:gd name="connsiteX60" fmla="*/ 308653 w 607356"/>
                  <a:gd name="connsiteY60" fmla="*/ 174181 h 606439"/>
                  <a:gd name="connsiteX61" fmla="*/ 404501 w 607356"/>
                  <a:gd name="connsiteY61" fmla="*/ 159337 h 606439"/>
                  <a:gd name="connsiteX62" fmla="*/ 192256 w 607356"/>
                  <a:gd name="connsiteY62" fmla="*/ 159337 h 606439"/>
                  <a:gd name="connsiteX63" fmla="*/ 288119 w 607356"/>
                  <a:gd name="connsiteY63" fmla="*/ 174181 h 606439"/>
                  <a:gd name="connsiteX64" fmla="*/ 288119 w 607356"/>
                  <a:gd name="connsiteY64" fmla="*/ 287695 h 606439"/>
                  <a:gd name="connsiteX65" fmla="*/ 164841 w 607356"/>
                  <a:gd name="connsiteY65" fmla="*/ 287695 h 606439"/>
                  <a:gd name="connsiteX66" fmla="*/ 192256 w 607356"/>
                  <a:gd name="connsiteY66" fmla="*/ 159337 h 606439"/>
                  <a:gd name="connsiteX67" fmla="*/ 73594 w 607356"/>
                  <a:gd name="connsiteY67" fmla="*/ 101967 h 606439"/>
                  <a:gd name="connsiteX68" fmla="*/ 83472 w 607356"/>
                  <a:gd name="connsiteY68" fmla="*/ 108276 h 606439"/>
                  <a:gd name="connsiteX69" fmla="*/ 172462 w 607356"/>
                  <a:gd name="connsiteY69" fmla="*/ 153064 h 606439"/>
                  <a:gd name="connsiteX70" fmla="*/ 144163 w 607356"/>
                  <a:gd name="connsiteY70" fmla="*/ 287695 h 606439"/>
                  <a:gd name="connsiteX71" fmla="*/ 0 w 607356"/>
                  <a:gd name="connsiteY71" fmla="*/ 287695 h 606439"/>
                  <a:gd name="connsiteX72" fmla="*/ 73594 w 607356"/>
                  <a:gd name="connsiteY72" fmla="*/ 101967 h 606439"/>
                  <a:gd name="connsiteX73" fmla="*/ 522554 w 607356"/>
                  <a:gd name="connsiteY73" fmla="*/ 101261 h 606439"/>
                  <a:gd name="connsiteX74" fmla="*/ 596771 w 607356"/>
                  <a:gd name="connsiteY74" fmla="*/ 287695 h 606439"/>
                  <a:gd name="connsiteX75" fmla="*/ 452608 w 607356"/>
                  <a:gd name="connsiteY75" fmla="*/ 287695 h 606439"/>
                  <a:gd name="connsiteX76" fmla="*/ 424309 w 607356"/>
                  <a:gd name="connsiteY76" fmla="*/ 152979 h 606439"/>
                  <a:gd name="connsiteX77" fmla="*/ 513744 w 607356"/>
                  <a:gd name="connsiteY77" fmla="*/ 108014 h 606439"/>
                  <a:gd name="connsiteX78" fmla="*/ 308653 w 607356"/>
                  <a:gd name="connsiteY78" fmla="*/ 26956 h 606439"/>
                  <a:gd name="connsiteX79" fmla="*/ 395942 w 607356"/>
                  <a:gd name="connsiteY79" fmla="*/ 140402 h 606439"/>
                  <a:gd name="connsiteX80" fmla="*/ 308653 w 607356"/>
                  <a:gd name="connsiteY80" fmla="*/ 153550 h 606439"/>
                  <a:gd name="connsiteX81" fmla="*/ 288119 w 607356"/>
                  <a:gd name="connsiteY81" fmla="*/ 26956 h 606439"/>
                  <a:gd name="connsiteX82" fmla="*/ 288119 w 607356"/>
                  <a:gd name="connsiteY82" fmla="*/ 153550 h 606439"/>
                  <a:gd name="connsiteX83" fmla="*/ 200900 w 607356"/>
                  <a:gd name="connsiteY83" fmla="*/ 140402 h 606439"/>
                  <a:gd name="connsiteX84" fmla="*/ 288119 w 607356"/>
                  <a:gd name="connsiteY84" fmla="*/ 26956 h 606439"/>
                  <a:gd name="connsiteX85" fmla="*/ 277985 w 607356"/>
                  <a:gd name="connsiteY85" fmla="*/ 565 h 606439"/>
                  <a:gd name="connsiteX86" fmla="*/ 282614 w 607356"/>
                  <a:gd name="connsiteY86" fmla="*/ 4562 h 606439"/>
                  <a:gd name="connsiteX87" fmla="*/ 180961 w 607356"/>
                  <a:gd name="connsiteY87" fmla="*/ 134075 h 606439"/>
                  <a:gd name="connsiteX88" fmla="*/ 94886 w 607356"/>
                  <a:gd name="connsiteY88" fmla="*/ 91082 h 606439"/>
                  <a:gd name="connsiteX89" fmla="*/ 87854 w 607356"/>
                  <a:gd name="connsiteY89" fmla="*/ 86640 h 606439"/>
                  <a:gd name="connsiteX90" fmla="*/ 277985 w 607356"/>
                  <a:gd name="connsiteY90" fmla="*/ 565 h 606439"/>
                  <a:gd name="connsiteX91" fmla="*/ 308935 w 607356"/>
                  <a:gd name="connsiteY91" fmla="*/ 0 h 606439"/>
                  <a:gd name="connsiteX92" fmla="*/ 508423 w 607356"/>
                  <a:gd name="connsiteY92" fmla="*/ 86128 h 606439"/>
                  <a:gd name="connsiteX93" fmla="*/ 501658 w 607356"/>
                  <a:gd name="connsiteY93" fmla="*/ 91284 h 606439"/>
                  <a:gd name="connsiteX94" fmla="*/ 415934 w 607356"/>
                  <a:gd name="connsiteY94" fmla="*/ 134215 h 606439"/>
                  <a:gd name="connsiteX95" fmla="*/ 311695 w 607356"/>
                  <a:gd name="connsiteY95" fmla="*/ 2400 h 606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</a:cxnLst>
                <a:rect l="l" t="t" r="r" b="b"/>
                <a:pathLst>
                  <a:path w="607356" h="606439">
                    <a:moveTo>
                      <a:pt x="176959" y="452889"/>
                    </a:moveTo>
                    <a:cubicBezTo>
                      <a:pt x="201078" y="506850"/>
                      <a:pt x="237658" y="555121"/>
                      <a:pt x="284918" y="593436"/>
                    </a:cubicBezTo>
                    <a:lnTo>
                      <a:pt x="287766" y="595925"/>
                    </a:lnTo>
                    <a:cubicBezTo>
                      <a:pt x="207130" y="593081"/>
                      <a:pt x="134505" y="558144"/>
                      <a:pt x="82350" y="503472"/>
                    </a:cubicBezTo>
                    <a:lnTo>
                      <a:pt x="89559" y="498316"/>
                    </a:lnTo>
                    <a:cubicBezTo>
                      <a:pt x="116705" y="478936"/>
                      <a:pt x="146164" y="463913"/>
                      <a:pt x="176959" y="452889"/>
                    </a:cubicBezTo>
                    <a:close/>
                    <a:moveTo>
                      <a:pt x="288118" y="432001"/>
                    </a:moveTo>
                    <a:lnTo>
                      <a:pt x="288118" y="568968"/>
                    </a:lnTo>
                    <a:cubicBezTo>
                      <a:pt x="248589" y="534571"/>
                      <a:pt x="217695" y="492796"/>
                      <a:pt x="196595" y="446400"/>
                    </a:cubicBezTo>
                    <a:cubicBezTo>
                      <a:pt x="226153" y="437779"/>
                      <a:pt x="256779" y="432890"/>
                      <a:pt x="288118" y="432001"/>
                    </a:cubicBezTo>
                    <a:close/>
                    <a:moveTo>
                      <a:pt x="473502" y="400823"/>
                    </a:moveTo>
                    <a:cubicBezTo>
                      <a:pt x="467807" y="400823"/>
                      <a:pt x="463179" y="405355"/>
                      <a:pt x="463179" y="411042"/>
                    </a:cubicBezTo>
                    <a:lnTo>
                      <a:pt x="463179" y="462490"/>
                    </a:lnTo>
                    <a:lnTo>
                      <a:pt x="411649" y="462490"/>
                    </a:lnTo>
                    <a:cubicBezTo>
                      <a:pt x="405953" y="462490"/>
                      <a:pt x="401414" y="467111"/>
                      <a:pt x="401414" y="472798"/>
                    </a:cubicBezTo>
                    <a:cubicBezTo>
                      <a:pt x="401414" y="478485"/>
                      <a:pt x="405953" y="483016"/>
                      <a:pt x="411649" y="483016"/>
                    </a:cubicBezTo>
                    <a:lnTo>
                      <a:pt x="463179" y="483016"/>
                    </a:lnTo>
                    <a:lnTo>
                      <a:pt x="463179" y="534465"/>
                    </a:lnTo>
                    <a:cubicBezTo>
                      <a:pt x="463179" y="540152"/>
                      <a:pt x="467807" y="544772"/>
                      <a:pt x="473502" y="544772"/>
                    </a:cubicBezTo>
                    <a:cubicBezTo>
                      <a:pt x="479109" y="544772"/>
                      <a:pt x="483737" y="540152"/>
                      <a:pt x="483737" y="534465"/>
                    </a:cubicBezTo>
                    <a:lnTo>
                      <a:pt x="483737" y="483016"/>
                    </a:lnTo>
                    <a:lnTo>
                      <a:pt x="535267" y="483016"/>
                    </a:lnTo>
                    <a:cubicBezTo>
                      <a:pt x="540963" y="483016"/>
                      <a:pt x="545591" y="478485"/>
                      <a:pt x="545591" y="472798"/>
                    </a:cubicBezTo>
                    <a:cubicBezTo>
                      <a:pt x="545591" y="467111"/>
                      <a:pt x="540963" y="462490"/>
                      <a:pt x="535267" y="462490"/>
                    </a:cubicBezTo>
                    <a:lnTo>
                      <a:pt x="483737" y="462490"/>
                    </a:lnTo>
                    <a:lnTo>
                      <a:pt x="483737" y="411042"/>
                    </a:lnTo>
                    <a:cubicBezTo>
                      <a:pt x="483737" y="405355"/>
                      <a:pt x="479109" y="400823"/>
                      <a:pt x="473502" y="400823"/>
                    </a:cubicBezTo>
                    <a:close/>
                    <a:moveTo>
                      <a:pt x="473502" y="339067"/>
                    </a:moveTo>
                    <a:cubicBezTo>
                      <a:pt x="547282" y="339067"/>
                      <a:pt x="607356" y="399046"/>
                      <a:pt x="607356" y="472798"/>
                    </a:cubicBezTo>
                    <a:cubicBezTo>
                      <a:pt x="607356" y="546460"/>
                      <a:pt x="547282" y="606439"/>
                      <a:pt x="473502" y="606439"/>
                    </a:cubicBezTo>
                    <a:cubicBezTo>
                      <a:pt x="399634" y="606439"/>
                      <a:pt x="339560" y="546460"/>
                      <a:pt x="339560" y="472798"/>
                    </a:cubicBezTo>
                    <a:cubicBezTo>
                      <a:pt x="339560" y="399046"/>
                      <a:pt x="399634" y="339067"/>
                      <a:pt x="473502" y="339067"/>
                    </a:cubicBezTo>
                    <a:close/>
                    <a:moveTo>
                      <a:pt x="452505" y="308230"/>
                    </a:moveTo>
                    <a:lnTo>
                      <a:pt x="596559" y="308230"/>
                    </a:lnTo>
                    <a:cubicBezTo>
                      <a:pt x="595847" y="329014"/>
                      <a:pt x="592911" y="349619"/>
                      <a:pt x="588017" y="369692"/>
                    </a:cubicBezTo>
                    <a:cubicBezTo>
                      <a:pt x="559722" y="338340"/>
                      <a:pt x="518971" y="318533"/>
                      <a:pt x="473503" y="318533"/>
                    </a:cubicBezTo>
                    <a:cubicBezTo>
                      <a:pt x="466118" y="318533"/>
                      <a:pt x="459000" y="319244"/>
                      <a:pt x="451971" y="320221"/>
                    </a:cubicBezTo>
                    <a:cubicBezTo>
                      <a:pt x="452149" y="316224"/>
                      <a:pt x="452416" y="312227"/>
                      <a:pt x="452505" y="308230"/>
                    </a:cubicBezTo>
                    <a:close/>
                    <a:moveTo>
                      <a:pt x="308690" y="308230"/>
                    </a:moveTo>
                    <a:lnTo>
                      <a:pt x="431931" y="308230"/>
                    </a:lnTo>
                    <a:cubicBezTo>
                      <a:pt x="431753" y="313740"/>
                      <a:pt x="431486" y="319161"/>
                      <a:pt x="431041" y="324582"/>
                    </a:cubicBezTo>
                    <a:cubicBezTo>
                      <a:pt x="366529" y="343066"/>
                      <a:pt x="319012" y="402430"/>
                      <a:pt x="319012" y="472813"/>
                    </a:cubicBezTo>
                    <a:cubicBezTo>
                      <a:pt x="319012" y="518224"/>
                      <a:pt x="338855" y="558926"/>
                      <a:pt x="370266" y="587185"/>
                    </a:cubicBezTo>
                    <a:cubicBezTo>
                      <a:pt x="353092" y="591362"/>
                      <a:pt x="335652" y="594206"/>
                      <a:pt x="318033" y="595361"/>
                    </a:cubicBezTo>
                    <a:lnTo>
                      <a:pt x="308512" y="586830"/>
                    </a:lnTo>
                    <a:cubicBezTo>
                      <a:pt x="308512" y="586563"/>
                      <a:pt x="308690" y="586208"/>
                      <a:pt x="308690" y="585852"/>
                    </a:cubicBezTo>
                    <a:close/>
                    <a:moveTo>
                      <a:pt x="164841" y="308230"/>
                    </a:moveTo>
                    <a:lnTo>
                      <a:pt x="288119" y="308230"/>
                    </a:lnTo>
                    <a:lnTo>
                      <a:pt x="288119" y="411461"/>
                    </a:lnTo>
                    <a:cubicBezTo>
                      <a:pt x="254028" y="412349"/>
                      <a:pt x="220650" y="417680"/>
                      <a:pt x="188607" y="427274"/>
                    </a:cubicBezTo>
                    <a:cubicBezTo>
                      <a:pt x="174098" y="389695"/>
                      <a:pt x="165998" y="349540"/>
                      <a:pt x="164841" y="308230"/>
                    </a:cubicBezTo>
                    <a:close/>
                    <a:moveTo>
                      <a:pt x="0" y="308230"/>
                    </a:moveTo>
                    <a:lnTo>
                      <a:pt x="144159" y="308230"/>
                    </a:lnTo>
                    <a:cubicBezTo>
                      <a:pt x="145316" y="351865"/>
                      <a:pt x="153858" y="394256"/>
                      <a:pt x="169075" y="433891"/>
                    </a:cubicBezTo>
                    <a:cubicBezTo>
                      <a:pt x="136773" y="445533"/>
                      <a:pt x="105983" y="461352"/>
                      <a:pt x="77508" y="481614"/>
                    </a:cubicBezTo>
                    <a:lnTo>
                      <a:pt x="68520" y="488101"/>
                    </a:lnTo>
                    <a:cubicBezTo>
                      <a:pt x="27675" y="438957"/>
                      <a:pt x="2314" y="376482"/>
                      <a:pt x="0" y="308230"/>
                    </a:cubicBezTo>
                    <a:close/>
                    <a:moveTo>
                      <a:pt x="404501" y="159337"/>
                    </a:moveTo>
                    <a:cubicBezTo>
                      <a:pt x="421322" y="199604"/>
                      <a:pt x="430666" y="242983"/>
                      <a:pt x="432001" y="287695"/>
                    </a:cubicBezTo>
                    <a:lnTo>
                      <a:pt x="308653" y="287695"/>
                    </a:lnTo>
                    <a:lnTo>
                      <a:pt x="308653" y="174181"/>
                    </a:lnTo>
                    <a:cubicBezTo>
                      <a:pt x="341403" y="173293"/>
                      <a:pt x="373531" y="168315"/>
                      <a:pt x="404501" y="159337"/>
                    </a:cubicBezTo>
                    <a:close/>
                    <a:moveTo>
                      <a:pt x="192256" y="159337"/>
                    </a:moveTo>
                    <a:cubicBezTo>
                      <a:pt x="223231" y="168315"/>
                      <a:pt x="255364" y="173293"/>
                      <a:pt x="288119" y="174181"/>
                    </a:cubicBezTo>
                    <a:lnTo>
                      <a:pt x="288119" y="287695"/>
                    </a:lnTo>
                    <a:lnTo>
                      <a:pt x="164841" y="287695"/>
                    </a:lnTo>
                    <a:cubicBezTo>
                      <a:pt x="166087" y="242983"/>
                      <a:pt x="175433" y="199604"/>
                      <a:pt x="192256" y="159337"/>
                    </a:cubicBezTo>
                    <a:close/>
                    <a:moveTo>
                      <a:pt x="73594" y="101967"/>
                    </a:moveTo>
                    <a:lnTo>
                      <a:pt x="83472" y="108276"/>
                    </a:lnTo>
                    <a:cubicBezTo>
                      <a:pt x="111326" y="127293"/>
                      <a:pt x="141227" y="142134"/>
                      <a:pt x="172462" y="153064"/>
                    </a:cubicBezTo>
                    <a:cubicBezTo>
                      <a:pt x="155109" y="195275"/>
                      <a:pt x="145409" y="240774"/>
                      <a:pt x="144163" y="287695"/>
                    </a:cubicBezTo>
                    <a:lnTo>
                      <a:pt x="0" y="287695"/>
                    </a:lnTo>
                    <a:cubicBezTo>
                      <a:pt x="2403" y="216692"/>
                      <a:pt x="29812" y="151998"/>
                      <a:pt x="73594" y="101967"/>
                    </a:cubicBezTo>
                    <a:close/>
                    <a:moveTo>
                      <a:pt x="522554" y="101261"/>
                    </a:moveTo>
                    <a:cubicBezTo>
                      <a:pt x="566781" y="151379"/>
                      <a:pt x="594368" y="216338"/>
                      <a:pt x="596771" y="287695"/>
                    </a:cubicBezTo>
                    <a:lnTo>
                      <a:pt x="452608" y="287695"/>
                    </a:lnTo>
                    <a:cubicBezTo>
                      <a:pt x="451362" y="240775"/>
                      <a:pt x="441662" y="195278"/>
                      <a:pt x="424309" y="152979"/>
                    </a:cubicBezTo>
                    <a:cubicBezTo>
                      <a:pt x="455633" y="142049"/>
                      <a:pt x="485712" y="127120"/>
                      <a:pt x="513744" y="108014"/>
                    </a:cubicBezTo>
                    <a:close/>
                    <a:moveTo>
                      <a:pt x="308653" y="26956"/>
                    </a:moveTo>
                    <a:cubicBezTo>
                      <a:pt x="345580" y="59026"/>
                      <a:pt x="375032" y="97671"/>
                      <a:pt x="395942" y="140402"/>
                    </a:cubicBezTo>
                    <a:cubicBezTo>
                      <a:pt x="367646" y="148308"/>
                      <a:pt x="338461" y="152750"/>
                      <a:pt x="308653" y="153550"/>
                    </a:cubicBezTo>
                    <a:close/>
                    <a:moveTo>
                      <a:pt x="288119" y="26956"/>
                    </a:moveTo>
                    <a:lnTo>
                      <a:pt x="288119" y="153550"/>
                    </a:lnTo>
                    <a:cubicBezTo>
                      <a:pt x="258393" y="152750"/>
                      <a:pt x="229113" y="148308"/>
                      <a:pt x="200900" y="140402"/>
                    </a:cubicBezTo>
                    <a:cubicBezTo>
                      <a:pt x="221726" y="97671"/>
                      <a:pt x="251184" y="59115"/>
                      <a:pt x="288119" y="26956"/>
                    </a:cubicBezTo>
                    <a:close/>
                    <a:moveTo>
                      <a:pt x="277985" y="565"/>
                    </a:moveTo>
                    <a:lnTo>
                      <a:pt x="282614" y="4562"/>
                    </a:lnTo>
                    <a:cubicBezTo>
                      <a:pt x="238998" y="40538"/>
                      <a:pt x="204550" y="84686"/>
                      <a:pt x="180961" y="134075"/>
                    </a:cubicBezTo>
                    <a:cubicBezTo>
                      <a:pt x="150697" y="123682"/>
                      <a:pt x="121768" y="109469"/>
                      <a:pt x="94886" y="91082"/>
                    </a:cubicBezTo>
                    <a:lnTo>
                      <a:pt x="87854" y="86640"/>
                    </a:lnTo>
                    <a:cubicBezTo>
                      <a:pt x="137345" y="37518"/>
                      <a:pt x="204016" y="5539"/>
                      <a:pt x="277985" y="565"/>
                    </a:cubicBezTo>
                    <a:close/>
                    <a:moveTo>
                      <a:pt x="308935" y="0"/>
                    </a:moveTo>
                    <a:cubicBezTo>
                      <a:pt x="386558" y="2666"/>
                      <a:pt x="456704" y="35109"/>
                      <a:pt x="508423" y="86128"/>
                    </a:cubicBezTo>
                    <a:lnTo>
                      <a:pt x="501658" y="91284"/>
                    </a:lnTo>
                    <a:cubicBezTo>
                      <a:pt x="474952" y="109594"/>
                      <a:pt x="446111" y="123815"/>
                      <a:pt x="415934" y="134215"/>
                    </a:cubicBezTo>
                    <a:cubicBezTo>
                      <a:pt x="391810" y="83729"/>
                      <a:pt x="356559" y="38664"/>
                      <a:pt x="311695" y="240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</a:p>
            </p:txBody>
          </p:sp>
        </p:grpSp>
        <p:cxnSp>
          <p:nvCxnSpPr>
            <p:cNvPr id="14" name="isļîḓe"/>
            <p:cNvCxnSpPr/>
            <p:nvPr/>
          </p:nvCxnSpPr>
          <p:spPr>
            <a:xfrm>
              <a:off x="3330700" y="4560379"/>
              <a:ext cx="0" cy="1583245"/>
            </a:xfrm>
            <a:prstGeom prst="line">
              <a:avLst/>
            </a:prstGeom>
            <a:ln w="6350">
              <a:solidFill>
                <a:schemeClr val="tx2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ïṧļîḋé"/>
            <p:cNvCxnSpPr/>
            <p:nvPr/>
          </p:nvCxnSpPr>
          <p:spPr>
            <a:xfrm>
              <a:off x="6096001" y="4560379"/>
              <a:ext cx="0" cy="1583245"/>
            </a:xfrm>
            <a:prstGeom prst="line">
              <a:avLst/>
            </a:prstGeom>
            <a:ln w="6350">
              <a:solidFill>
                <a:schemeClr val="tx2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išľîďe"/>
            <p:cNvCxnSpPr/>
            <p:nvPr/>
          </p:nvCxnSpPr>
          <p:spPr>
            <a:xfrm>
              <a:off x="8861303" y="4560379"/>
              <a:ext cx="0" cy="1583245"/>
            </a:xfrm>
            <a:prstGeom prst="line">
              <a:avLst/>
            </a:prstGeom>
            <a:ln w="6350">
              <a:solidFill>
                <a:schemeClr val="tx2">
                  <a:alpha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共享汽车的政策环境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分析共享汽车的政策影响</a:t>
            </a:r>
            <a:endParaRPr lang="en-US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国家政策对共享汽车的影响</a:t>
            </a:r>
            <a:endParaRPr lang="en-US" dirty="0"/>
          </a:p>
        </p:txBody>
      </p:sp>
      <p:grpSp>
        <p:nvGrpSpPr>
          <p:cNvPr id="14" name="4235c6f8-4189-42d4-9878-e418ace7666e.source.4.zh-Hans.pptx"/>
          <p:cNvGrpSpPr/>
          <p:nvPr/>
        </p:nvGrpSpPr>
        <p:grpSpPr>
          <a:xfrm>
            <a:off x="660400" y="1130300"/>
            <a:ext cx="10858500" cy="5003800"/>
            <a:chOff x="660400" y="1130300"/>
            <a:chExt cx="10858500" cy="5003800"/>
          </a:xfrm>
        </p:grpSpPr>
        <p:cxnSp>
          <p:nvCxnSpPr>
            <p:cNvPr id="52" name="îśľíḋê"/>
            <p:cNvCxnSpPr/>
            <p:nvPr/>
          </p:nvCxnSpPr>
          <p:spPr>
            <a:xfrm>
              <a:off x="660400" y="6032503"/>
              <a:ext cx="10858500" cy="0"/>
            </a:xfrm>
            <a:prstGeom prst="line">
              <a:avLst/>
            </a:prstGeom>
            <a:ln w="6350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ïṣľiḑe"/>
            <p:cNvSpPr/>
            <p:nvPr/>
          </p:nvSpPr>
          <p:spPr>
            <a:xfrm>
              <a:off x="10257731" y="5930906"/>
              <a:ext cx="203195" cy="203194"/>
            </a:xfrm>
            <a:prstGeom prst="rect">
              <a:avLst/>
            </a:prstGeom>
            <a:solidFill>
              <a:schemeClr val="accent4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íšḷïḑê"/>
            <p:cNvSpPr/>
            <p:nvPr/>
          </p:nvSpPr>
          <p:spPr>
            <a:xfrm>
              <a:off x="4564826" y="5930906"/>
              <a:ext cx="203195" cy="203194"/>
            </a:xfrm>
            <a:prstGeom prst="rect">
              <a:avLst/>
            </a:prstGeom>
            <a:solidFill>
              <a:schemeClr val="accent6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2" name="îṣľiḑé"/>
            <p:cNvSpPr/>
            <p:nvPr/>
          </p:nvSpPr>
          <p:spPr>
            <a:xfrm>
              <a:off x="1718374" y="5930906"/>
              <a:ext cx="203195" cy="203194"/>
            </a:xfrm>
            <a:prstGeom prst="rect">
              <a:avLst/>
            </a:prstGeom>
            <a:solidFill>
              <a:schemeClr val="accent5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8" name="ïṣlîďe"/>
            <p:cNvSpPr/>
            <p:nvPr/>
          </p:nvSpPr>
          <p:spPr>
            <a:xfrm>
              <a:off x="7411278" y="5930906"/>
              <a:ext cx="203195" cy="203194"/>
            </a:xfrm>
            <a:prstGeom prst="rect">
              <a:avLst/>
            </a:pr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4400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" name="Title"/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探讨国家政策对共享汽车的影响</a:t>
              </a:r>
              <a:endParaRPr lang="en-US" dirty="0"/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660400" y="1758047"/>
              <a:ext cx="2319143" cy="3597116"/>
              <a:chOff x="660400" y="1758047"/>
              <a:chExt cx="2319143" cy="3597116"/>
            </a:xfrm>
          </p:grpSpPr>
          <p:sp>
            <p:nvSpPr>
              <p:cNvPr id="73" name="IconBackground1"/>
              <p:cNvSpPr/>
              <p:nvPr/>
            </p:nvSpPr>
            <p:spPr>
              <a:xfrm>
                <a:off x="660400" y="2956016"/>
                <a:ext cx="2319143" cy="2399147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 w="12700" cap="rnd">
                <a:solidFill>
                  <a:schemeClr val="accent5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4" name="Text1"/>
              <p:cNvSpPr/>
              <p:nvPr/>
            </p:nvSpPr>
            <p:spPr>
              <a:xfrm flipH="1">
                <a:off x="761133" y="4051882"/>
                <a:ext cx="2117676" cy="102573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rmAutofit/>
              </a:bodyPr>
              <a:lstStyle/>
              <a:p>
                <a:pPr algn="ctr" defTabSz="913765">
                  <a:lnSpc>
                    <a:spcPct val="120000"/>
                  </a:lnSpc>
                  <a:buSzPct val="25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国家对共享汽车的定义及相关规定，如车辆的使用、运营、保险等方面。</a:t>
                </a:r>
                <a:endParaRPr lang="en-US" dirty="0"/>
              </a:p>
            </p:txBody>
          </p:sp>
          <p:sp>
            <p:nvSpPr>
              <p:cNvPr id="75" name="Bullet1"/>
              <p:cNvSpPr txBox="1"/>
              <p:nvPr/>
            </p:nvSpPr>
            <p:spPr>
              <a:xfrm>
                <a:off x="761135" y="3420276"/>
                <a:ext cx="2117673" cy="631606"/>
              </a:xfrm>
              <a:prstGeom prst="rect">
                <a:avLst/>
              </a:prstGeom>
              <a:noFill/>
            </p:spPr>
            <p:txBody>
              <a:bodyPr wrap="square" rtlCol="0" anchor="b" anchorCtr="1">
                <a:normAutofit/>
              </a:bodyPr>
              <a:lstStyle>
                <a:defPPr>
                  <a:defRPr lang="zh-CN"/>
                </a:defPPr>
                <a:lvl1pPr algn="r">
                  <a:defRPr sz="2000" b="1">
                    <a:solidFill>
                      <a:schemeClr val="accent5"/>
                    </a:solidFill>
                    <a:effectLst>
                      <a:outerShdw blurRad="254000" dist="127000" algn="ctr" rotWithShape="0">
                        <a:schemeClr val="accent5">
                          <a:alpha val="40000"/>
                        </a:schemeClr>
                      </a:outerShdw>
                    </a:effectLst>
                  </a:defRPr>
                </a:lvl1pPr>
              </a:lstStyle>
              <a:p>
                <a:pPr algn="ctr"/>
                <a:r>
                  <a:rPr lang="zh-CN" altLang="en-US" sz="1800" dirty="0">
                    <a:solidFill>
                      <a:schemeClr val="tx1"/>
                    </a:solidFill>
                    <a:effectLst/>
                  </a:rPr>
                  <a:t>国家政策对共享汽车的定义</a:t>
                </a:r>
                <a:endParaRPr lang="en-US" dirty="0"/>
              </a:p>
            </p:txBody>
          </p:sp>
          <p:sp>
            <p:nvSpPr>
              <p:cNvPr id="76" name="Icon1"/>
              <p:cNvSpPr/>
              <p:nvPr/>
            </p:nvSpPr>
            <p:spPr bwMode="auto">
              <a:xfrm>
                <a:off x="1489873" y="1758047"/>
                <a:ext cx="660196" cy="723676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chemeClr val="accent5">
                  <a:alpha val="10000"/>
                </a:schemeClr>
              </a:solidFill>
              <a:ln w="12700" cap="rnd">
                <a:solidFill>
                  <a:schemeClr val="accent5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3506852" y="1831755"/>
              <a:ext cx="2319143" cy="3523407"/>
              <a:chOff x="3506852" y="1831755"/>
              <a:chExt cx="2319143" cy="3523407"/>
            </a:xfrm>
          </p:grpSpPr>
          <p:sp>
            <p:nvSpPr>
              <p:cNvPr id="67" name="IconBackground2"/>
              <p:cNvSpPr/>
              <p:nvPr/>
            </p:nvSpPr>
            <p:spPr>
              <a:xfrm>
                <a:off x="3506852" y="2956015"/>
                <a:ext cx="2319143" cy="2399147"/>
              </a:xfrm>
              <a:prstGeom prst="rect">
                <a:avLst/>
              </a:prstGeom>
              <a:solidFill>
                <a:schemeClr val="accent6">
                  <a:alpha val="10000"/>
                </a:schemeClr>
              </a:solidFill>
              <a:ln w="12700" cap="rnd">
                <a:solidFill>
                  <a:schemeClr val="accent6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Text2"/>
              <p:cNvSpPr/>
              <p:nvPr/>
            </p:nvSpPr>
            <p:spPr>
              <a:xfrm flipH="1">
                <a:off x="3607585" y="4051881"/>
                <a:ext cx="2117676" cy="102573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rmAutofit/>
              </a:bodyPr>
              <a:lstStyle/>
              <a:p>
                <a:pPr algn="ctr" defTabSz="913765">
                  <a:lnSpc>
                    <a:spcPct val="120000"/>
                  </a:lnSpc>
                  <a:buSzPct val="25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国家对共享汽车有哪些优惠政策，如税收减免、金融支持等。</a:t>
                </a:r>
                <a:endParaRPr lang="en-US" dirty="0"/>
              </a:p>
            </p:txBody>
          </p:sp>
          <p:sp>
            <p:nvSpPr>
              <p:cNvPr id="69" name="Bullet2"/>
              <p:cNvSpPr txBox="1"/>
              <p:nvPr/>
            </p:nvSpPr>
            <p:spPr>
              <a:xfrm>
                <a:off x="3607587" y="3420275"/>
                <a:ext cx="2117673" cy="631606"/>
              </a:xfrm>
              <a:prstGeom prst="rect">
                <a:avLst/>
              </a:prstGeom>
              <a:noFill/>
            </p:spPr>
            <p:txBody>
              <a:bodyPr wrap="square" rtlCol="0" anchor="b" anchorCtr="1">
                <a:normAutofit/>
              </a:bodyPr>
              <a:lstStyle>
                <a:defPPr>
                  <a:defRPr lang="zh-CN"/>
                </a:defPPr>
                <a:lvl1pPr algn="r">
                  <a:defRPr sz="2000" b="1">
                    <a:solidFill>
                      <a:schemeClr val="accent5"/>
                    </a:solidFill>
                    <a:effectLst>
                      <a:outerShdw blurRad="254000" dist="127000" algn="ctr" rotWithShape="0">
                        <a:schemeClr val="accent5">
                          <a:alpha val="40000"/>
                        </a:schemeClr>
                      </a:outerShdw>
                    </a:effectLst>
                  </a:defRPr>
                </a:lvl1pPr>
              </a:lstStyle>
              <a:p>
                <a:pPr algn="ctr"/>
                <a:r>
                  <a:rPr lang="zh-CN" altLang="en-US" sz="1800" dirty="0">
                    <a:solidFill>
                      <a:schemeClr val="tx1"/>
                    </a:solidFill>
                    <a:effectLst/>
                  </a:rPr>
                  <a:t>政策对共享汽车的优惠措施</a:t>
                </a:r>
                <a:endParaRPr lang="en-US" dirty="0"/>
              </a:p>
            </p:txBody>
          </p:sp>
          <p:sp>
            <p:nvSpPr>
              <p:cNvPr id="70" name="Icon2"/>
              <p:cNvSpPr/>
              <p:nvPr/>
            </p:nvSpPr>
            <p:spPr bwMode="auto">
              <a:xfrm>
                <a:off x="4304585" y="1831755"/>
                <a:ext cx="723676" cy="576260"/>
              </a:xfrm>
              <a:custGeom>
                <a:avLst/>
                <a:gdLst>
                  <a:gd name="connsiteX0" fmla="*/ 515342 w 514350"/>
                  <a:gd name="connsiteY0" fmla="*/ 621 h 409575"/>
                  <a:gd name="connsiteX1" fmla="*/ 515342 w 514350"/>
                  <a:gd name="connsiteY1" fmla="*/ 353046 h 409575"/>
                  <a:gd name="connsiteX2" fmla="*/ 192159 w 514350"/>
                  <a:gd name="connsiteY2" fmla="*/ 353046 h 409575"/>
                  <a:gd name="connsiteX3" fmla="*/ 115387 w 514350"/>
                  <a:gd name="connsiteY3" fmla="*/ 410196 h 409575"/>
                  <a:gd name="connsiteX4" fmla="*/ 115387 w 514350"/>
                  <a:gd name="connsiteY4" fmla="*/ 353046 h 409575"/>
                  <a:gd name="connsiteX5" fmla="*/ 992 w 514350"/>
                  <a:gd name="connsiteY5" fmla="*/ 353046 h 409575"/>
                  <a:gd name="connsiteX6" fmla="*/ 992 w 514350"/>
                  <a:gd name="connsiteY6" fmla="*/ 621 h 409575"/>
                  <a:gd name="connsiteX7" fmla="*/ 515342 w 514350"/>
                  <a:gd name="connsiteY7" fmla="*/ 621 h 409575"/>
                  <a:gd name="connsiteX8" fmla="*/ 124817 w 514350"/>
                  <a:gd name="connsiteY8" fmla="*/ 143496 h 409575"/>
                  <a:gd name="connsiteX9" fmla="*/ 91480 w 514350"/>
                  <a:gd name="connsiteY9" fmla="*/ 176834 h 409575"/>
                  <a:gd name="connsiteX10" fmla="*/ 124817 w 514350"/>
                  <a:gd name="connsiteY10" fmla="*/ 210171 h 409575"/>
                  <a:gd name="connsiteX11" fmla="*/ 158155 w 514350"/>
                  <a:gd name="connsiteY11" fmla="*/ 176834 h 409575"/>
                  <a:gd name="connsiteX12" fmla="*/ 124817 w 514350"/>
                  <a:gd name="connsiteY12" fmla="*/ 143496 h 409575"/>
                  <a:gd name="connsiteX13" fmla="*/ 258167 w 514350"/>
                  <a:gd name="connsiteY13" fmla="*/ 143496 h 409575"/>
                  <a:gd name="connsiteX14" fmla="*/ 224830 w 514350"/>
                  <a:gd name="connsiteY14" fmla="*/ 176834 h 409575"/>
                  <a:gd name="connsiteX15" fmla="*/ 258167 w 514350"/>
                  <a:gd name="connsiteY15" fmla="*/ 210171 h 409575"/>
                  <a:gd name="connsiteX16" fmla="*/ 291505 w 514350"/>
                  <a:gd name="connsiteY16" fmla="*/ 176834 h 409575"/>
                  <a:gd name="connsiteX17" fmla="*/ 258167 w 514350"/>
                  <a:gd name="connsiteY17" fmla="*/ 143496 h 409575"/>
                  <a:gd name="connsiteX18" fmla="*/ 391517 w 514350"/>
                  <a:gd name="connsiteY18" fmla="*/ 143496 h 409575"/>
                  <a:gd name="connsiteX19" fmla="*/ 358180 w 514350"/>
                  <a:gd name="connsiteY19" fmla="*/ 176834 h 409575"/>
                  <a:gd name="connsiteX20" fmla="*/ 391517 w 514350"/>
                  <a:gd name="connsiteY20" fmla="*/ 210171 h 409575"/>
                  <a:gd name="connsiteX21" fmla="*/ 424855 w 514350"/>
                  <a:gd name="connsiteY21" fmla="*/ 176834 h 409575"/>
                  <a:gd name="connsiteX22" fmla="*/ 391517 w 514350"/>
                  <a:gd name="connsiteY22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14350" h="409575">
                    <a:moveTo>
                      <a:pt x="515342" y="621"/>
                    </a:moveTo>
                    <a:lnTo>
                      <a:pt x="515342" y="353046"/>
                    </a:ln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992" y="353046"/>
                    </a:lnTo>
                    <a:lnTo>
                      <a:pt x="992" y="621"/>
                    </a:lnTo>
                    <a:lnTo>
                      <a:pt x="515342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chemeClr val="accent6">
                  <a:alpha val="10000"/>
                </a:schemeClr>
              </a:solidFill>
              <a:ln w="12700" cap="rnd">
                <a:solidFill>
                  <a:schemeClr val="accent6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6353304" y="1758047"/>
              <a:ext cx="2319143" cy="3597114"/>
              <a:chOff x="6353304" y="1758047"/>
              <a:chExt cx="2319143" cy="3597114"/>
            </a:xfrm>
          </p:grpSpPr>
          <p:sp>
            <p:nvSpPr>
              <p:cNvPr id="79" name="IconBackground3"/>
              <p:cNvSpPr/>
              <p:nvPr/>
            </p:nvSpPr>
            <p:spPr>
              <a:xfrm>
                <a:off x="6353304" y="2956014"/>
                <a:ext cx="2319143" cy="2399147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12700" cap="rnd">
                <a:solidFill>
                  <a:schemeClr val="accent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80" name="Text3"/>
              <p:cNvSpPr/>
              <p:nvPr/>
            </p:nvSpPr>
            <p:spPr>
              <a:xfrm flipH="1">
                <a:off x="6454037" y="4051880"/>
                <a:ext cx="2117676" cy="102573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rmAutofit/>
              </a:bodyPr>
              <a:lstStyle/>
              <a:p>
                <a:pPr algn="ctr" defTabSz="913765">
                  <a:lnSpc>
                    <a:spcPct val="120000"/>
                  </a:lnSpc>
                  <a:buSzPct val="25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共享汽车与传统汽车在使用、管理、保险等方面有哪些不同，政策上是否有相应的倾斜。</a:t>
                </a:r>
                <a:endParaRPr lang="en-US" dirty="0"/>
              </a:p>
            </p:txBody>
          </p:sp>
          <p:sp>
            <p:nvSpPr>
              <p:cNvPr id="81" name="Bullet3"/>
              <p:cNvSpPr txBox="1"/>
              <p:nvPr/>
            </p:nvSpPr>
            <p:spPr>
              <a:xfrm>
                <a:off x="6454039" y="3420274"/>
                <a:ext cx="2117673" cy="631606"/>
              </a:xfrm>
              <a:prstGeom prst="rect">
                <a:avLst/>
              </a:prstGeom>
              <a:noFill/>
            </p:spPr>
            <p:txBody>
              <a:bodyPr wrap="square" rtlCol="0" anchor="b" anchorCtr="1">
                <a:normAutofit/>
              </a:bodyPr>
              <a:lstStyle>
                <a:defPPr>
                  <a:defRPr lang="zh-CN"/>
                </a:defPPr>
                <a:lvl1pPr algn="r">
                  <a:defRPr sz="2000" b="1">
                    <a:solidFill>
                      <a:schemeClr val="accent5"/>
                    </a:solidFill>
                    <a:effectLst>
                      <a:outerShdw blurRad="254000" dist="127000" algn="ctr" rotWithShape="0">
                        <a:schemeClr val="accent5">
                          <a:alpha val="40000"/>
                        </a:schemeClr>
                      </a:outerShdw>
                    </a:effectLst>
                  </a:defRPr>
                </a:lvl1pPr>
              </a:lstStyle>
              <a:p>
                <a:pPr algn="ctr"/>
                <a:r>
                  <a:rPr lang="zh-CN" altLang="en-US" sz="1800" dirty="0">
                    <a:solidFill>
                      <a:schemeClr val="tx1"/>
                    </a:solidFill>
                    <a:effectLst/>
                  </a:rPr>
                  <a:t>共享汽车与传统汽车的政策差异</a:t>
                </a:r>
                <a:endParaRPr lang="en-US" dirty="0"/>
              </a:p>
            </p:txBody>
          </p:sp>
          <p:sp>
            <p:nvSpPr>
              <p:cNvPr id="82" name="Icon3"/>
              <p:cNvSpPr/>
              <p:nvPr/>
            </p:nvSpPr>
            <p:spPr bwMode="auto">
              <a:xfrm>
                <a:off x="7215652" y="1758047"/>
                <a:ext cx="594446" cy="723676"/>
              </a:xfrm>
              <a:custGeom>
                <a:avLst/>
                <a:gdLst>
                  <a:gd name="connsiteX0" fmla="*/ 286102 w 438150"/>
                  <a:gd name="connsiteY0" fmla="*/ 621 h 533400"/>
                  <a:gd name="connsiteX1" fmla="*/ 286102 w 438150"/>
                  <a:gd name="connsiteY1" fmla="*/ 153021 h 533400"/>
                  <a:gd name="connsiteX2" fmla="*/ 438502 w 438150"/>
                  <a:gd name="connsiteY2" fmla="*/ 153021 h 533400"/>
                  <a:gd name="connsiteX3" fmla="*/ 438502 w 438150"/>
                  <a:gd name="connsiteY3" fmla="*/ 534021 h 533400"/>
                  <a:gd name="connsiteX4" fmla="*/ 352 w 438150"/>
                  <a:gd name="connsiteY4" fmla="*/ 534021 h 533400"/>
                  <a:gd name="connsiteX5" fmla="*/ 352 w 438150"/>
                  <a:gd name="connsiteY5" fmla="*/ 621 h 533400"/>
                  <a:gd name="connsiteX6" fmla="*/ 286102 w 438150"/>
                  <a:gd name="connsiteY6" fmla="*/ 621 h 533400"/>
                  <a:gd name="connsiteX7" fmla="*/ 248002 w 438150"/>
                  <a:gd name="connsiteY7" fmla="*/ 200646 h 533400"/>
                  <a:gd name="connsiteX8" fmla="*/ 152752 w 438150"/>
                  <a:gd name="connsiteY8" fmla="*/ 200646 h 533400"/>
                  <a:gd name="connsiteX9" fmla="*/ 152752 w 438150"/>
                  <a:gd name="connsiteY9" fmla="*/ 410196 h 533400"/>
                  <a:gd name="connsiteX10" fmla="*/ 171802 w 438150"/>
                  <a:gd name="connsiteY10" fmla="*/ 410196 h 533400"/>
                  <a:gd name="connsiteX11" fmla="*/ 171802 w 438150"/>
                  <a:gd name="connsiteY11" fmla="*/ 314946 h 533400"/>
                  <a:gd name="connsiteX12" fmla="*/ 248002 w 438150"/>
                  <a:gd name="connsiteY12" fmla="*/ 314946 h 533400"/>
                  <a:gd name="connsiteX13" fmla="*/ 250098 w 438150"/>
                  <a:gd name="connsiteY13" fmla="*/ 314946 h 533400"/>
                  <a:gd name="connsiteX14" fmla="*/ 305152 w 438150"/>
                  <a:gd name="connsiteY14" fmla="*/ 257796 h 533400"/>
                  <a:gd name="connsiteX15" fmla="*/ 248002 w 438150"/>
                  <a:gd name="connsiteY15" fmla="*/ 200646 h 533400"/>
                  <a:gd name="connsiteX16" fmla="*/ 248002 w 438150"/>
                  <a:gd name="connsiteY16" fmla="*/ 200646 h 533400"/>
                  <a:gd name="connsiteX17" fmla="*/ 248002 w 438150"/>
                  <a:gd name="connsiteY17" fmla="*/ 219696 h 533400"/>
                  <a:gd name="connsiteX18" fmla="*/ 286102 w 438150"/>
                  <a:gd name="connsiteY18" fmla="*/ 257796 h 533400"/>
                  <a:gd name="connsiteX19" fmla="*/ 248002 w 438150"/>
                  <a:gd name="connsiteY19" fmla="*/ 295896 h 533400"/>
                  <a:gd name="connsiteX20" fmla="*/ 248002 w 438150"/>
                  <a:gd name="connsiteY20" fmla="*/ 295896 h 533400"/>
                  <a:gd name="connsiteX21" fmla="*/ 171802 w 438150"/>
                  <a:gd name="connsiteY21" fmla="*/ 295896 h 533400"/>
                  <a:gd name="connsiteX22" fmla="*/ 171802 w 438150"/>
                  <a:gd name="connsiteY22" fmla="*/ 219696 h 533400"/>
                  <a:gd name="connsiteX23" fmla="*/ 248002 w 438150"/>
                  <a:gd name="connsiteY23" fmla="*/ 219696 h 533400"/>
                  <a:gd name="connsiteX24" fmla="*/ 428977 w 438150"/>
                  <a:gd name="connsiteY24" fmla="*/ 133971 h 533400"/>
                  <a:gd name="connsiteX25" fmla="*/ 305152 w 438150"/>
                  <a:gd name="connsiteY25" fmla="*/ 133971 h 533400"/>
                  <a:gd name="connsiteX26" fmla="*/ 305152 w 438150"/>
                  <a:gd name="connsiteY26" fmla="*/ 10146 h 533400"/>
                  <a:gd name="connsiteX27" fmla="*/ 428977 w 438150"/>
                  <a:gd name="connsiteY27" fmla="*/ 133971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38150" h="533400">
                    <a:moveTo>
                      <a:pt x="286102" y="621"/>
                    </a:moveTo>
                    <a:lnTo>
                      <a:pt x="286102" y="153021"/>
                    </a:lnTo>
                    <a:lnTo>
                      <a:pt x="438502" y="153021"/>
                    </a:lnTo>
                    <a:lnTo>
                      <a:pt x="438502" y="534021"/>
                    </a:lnTo>
                    <a:lnTo>
                      <a:pt x="352" y="534021"/>
                    </a:lnTo>
                    <a:lnTo>
                      <a:pt x="352" y="621"/>
                    </a:lnTo>
                    <a:lnTo>
                      <a:pt x="286102" y="621"/>
                    </a:lnTo>
                    <a:close/>
                    <a:moveTo>
                      <a:pt x="248002" y="200646"/>
                    </a:moveTo>
                    <a:lnTo>
                      <a:pt x="152752" y="200646"/>
                    </a:lnTo>
                    <a:lnTo>
                      <a:pt x="152752" y="410196"/>
                    </a:lnTo>
                    <a:lnTo>
                      <a:pt x="171802" y="410196"/>
                    </a:lnTo>
                    <a:lnTo>
                      <a:pt x="171802" y="314946"/>
                    </a:lnTo>
                    <a:lnTo>
                      <a:pt x="248002" y="314946"/>
                    </a:lnTo>
                    <a:lnTo>
                      <a:pt x="250098" y="314946"/>
                    </a:lnTo>
                    <a:cubicBezTo>
                      <a:pt x="280673" y="313803"/>
                      <a:pt x="305152" y="288657"/>
                      <a:pt x="305152" y="257796"/>
                    </a:cubicBezTo>
                    <a:cubicBezTo>
                      <a:pt x="305152" y="226268"/>
                      <a:pt x="279530" y="200646"/>
                      <a:pt x="248002" y="200646"/>
                    </a:cubicBezTo>
                    <a:lnTo>
                      <a:pt x="248002" y="200646"/>
                    </a:lnTo>
                    <a:close/>
                    <a:moveTo>
                      <a:pt x="248002" y="219696"/>
                    </a:moveTo>
                    <a:cubicBezTo>
                      <a:pt x="269052" y="219696"/>
                      <a:pt x="286102" y="236746"/>
                      <a:pt x="286102" y="257796"/>
                    </a:cubicBezTo>
                    <a:cubicBezTo>
                      <a:pt x="286102" y="278846"/>
                      <a:pt x="269052" y="295896"/>
                      <a:pt x="248002" y="295896"/>
                    </a:cubicBezTo>
                    <a:lnTo>
                      <a:pt x="248002" y="295896"/>
                    </a:lnTo>
                    <a:lnTo>
                      <a:pt x="171802" y="295896"/>
                    </a:lnTo>
                    <a:lnTo>
                      <a:pt x="171802" y="219696"/>
                    </a:lnTo>
                    <a:lnTo>
                      <a:pt x="248002" y="219696"/>
                    </a:lnTo>
                    <a:close/>
                    <a:moveTo>
                      <a:pt x="428977" y="133971"/>
                    </a:moveTo>
                    <a:lnTo>
                      <a:pt x="305152" y="133971"/>
                    </a:lnTo>
                    <a:lnTo>
                      <a:pt x="305152" y="10146"/>
                    </a:lnTo>
                    <a:lnTo>
                      <a:pt x="428977" y="133971"/>
                    </a:lnTo>
                    <a:close/>
                  </a:path>
                </a:pathLst>
              </a:custGeom>
              <a:solidFill>
                <a:schemeClr val="accent1">
                  <a:alpha val="10000"/>
                </a:schemeClr>
              </a:solidFill>
              <a:ln w="12700" cap="rnd">
                <a:solidFill>
                  <a:schemeClr val="accent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9199757" y="1822662"/>
              <a:ext cx="2319143" cy="3532498"/>
              <a:chOff x="9199757" y="1822662"/>
              <a:chExt cx="2319143" cy="3532498"/>
            </a:xfrm>
          </p:grpSpPr>
          <p:sp>
            <p:nvSpPr>
              <p:cNvPr id="61" name="IconBackground4"/>
              <p:cNvSpPr/>
              <p:nvPr/>
            </p:nvSpPr>
            <p:spPr>
              <a:xfrm>
                <a:off x="9199757" y="2956013"/>
                <a:ext cx="2319143" cy="2399147"/>
              </a:xfrm>
              <a:prstGeom prst="rect">
                <a:avLst/>
              </a:prstGeom>
              <a:solidFill>
                <a:schemeClr val="accent4">
                  <a:alpha val="10000"/>
                </a:schemeClr>
              </a:solidFill>
              <a:ln w="12700" cap="rnd">
                <a:solidFill>
                  <a:schemeClr val="accent4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Text4"/>
              <p:cNvSpPr/>
              <p:nvPr/>
            </p:nvSpPr>
            <p:spPr>
              <a:xfrm flipH="1">
                <a:off x="9300490" y="4051879"/>
                <a:ext cx="2117676" cy="1025730"/>
              </a:xfrm>
              <a:prstGeom prst="rect">
                <a:avLst/>
              </a:prstGeom>
              <a:ln>
                <a:noFill/>
              </a:ln>
            </p:spPr>
            <p:txBody>
              <a:bodyPr wrap="square" lIns="91440" tIns="45720" rIns="91440" bIns="45720" anchor="t">
                <a:normAutofit/>
              </a:bodyPr>
              <a:lstStyle/>
              <a:p>
                <a:pPr algn="ctr" defTabSz="913765">
                  <a:lnSpc>
                    <a:spcPct val="120000"/>
                  </a:lnSpc>
                  <a:buSzPct val="25000"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国家对共享汽车产业的未来发展有何规划，是否有扶持政策等。</a:t>
                </a:r>
                <a:endParaRPr lang="en-US" dirty="0"/>
              </a:p>
            </p:txBody>
          </p:sp>
          <p:sp>
            <p:nvSpPr>
              <p:cNvPr id="63" name="Bullet4"/>
              <p:cNvSpPr txBox="1"/>
              <p:nvPr/>
            </p:nvSpPr>
            <p:spPr>
              <a:xfrm>
                <a:off x="9300492" y="3420273"/>
                <a:ext cx="2117673" cy="631606"/>
              </a:xfrm>
              <a:prstGeom prst="rect">
                <a:avLst/>
              </a:prstGeom>
              <a:noFill/>
            </p:spPr>
            <p:txBody>
              <a:bodyPr wrap="square" rtlCol="0" anchor="b" anchorCtr="1">
                <a:normAutofit/>
              </a:bodyPr>
              <a:lstStyle>
                <a:defPPr>
                  <a:defRPr lang="zh-CN"/>
                </a:defPPr>
                <a:lvl1pPr algn="r">
                  <a:defRPr sz="2000" b="1">
                    <a:solidFill>
                      <a:schemeClr val="accent5"/>
                    </a:solidFill>
                    <a:effectLst>
                      <a:outerShdw blurRad="254000" dist="127000" algn="ctr" rotWithShape="0">
                        <a:schemeClr val="accent5">
                          <a:alpha val="40000"/>
                        </a:schemeClr>
                      </a:outerShdw>
                    </a:effectLst>
                  </a:defRPr>
                </a:lvl1pPr>
              </a:lstStyle>
              <a:p>
                <a:pPr algn="ctr"/>
                <a:r>
                  <a:rPr lang="zh-CN" altLang="en-US" sz="1800" dirty="0">
                    <a:solidFill>
                      <a:schemeClr val="tx1"/>
                    </a:solidFill>
                    <a:effectLst/>
                  </a:rPr>
                  <a:t>共享汽车在政策层面的前景</a:t>
                </a:r>
                <a:endParaRPr lang="en-US" dirty="0"/>
              </a:p>
            </p:txBody>
          </p:sp>
          <p:sp>
            <p:nvSpPr>
              <p:cNvPr id="64" name="Icon4"/>
              <p:cNvSpPr/>
              <p:nvPr/>
            </p:nvSpPr>
            <p:spPr bwMode="auto">
              <a:xfrm>
                <a:off x="9997490" y="1822662"/>
                <a:ext cx="723676" cy="594446"/>
              </a:xfrm>
              <a:custGeom>
                <a:avLst/>
                <a:gdLst>
                  <a:gd name="connsiteX0" fmla="*/ 96626 w 533400"/>
                  <a:gd name="connsiteY0" fmla="*/ 133971 h 438150"/>
                  <a:gd name="connsiteX1" fmla="*/ 125201 w 533400"/>
                  <a:gd name="connsiteY1" fmla="*/ 286371 h 438150"/>
                  <a:gd name="connsiteX2" fmla="*/ 410951 w 533400"/>
                  <a:gd name="connsiteY2" fmla="*/ 286371 h 438150"/>
                  <a:gd name="connsiteX3" fmla="*/ 439526 w 533400"/>
                  <a:gd name="connsiteY3" fmla="*/ 133971 h 438150"/>
                  <a:gd name="connsiteX4" fmla="*/ 534776 w 533400"/>
                  <a:gd name="connsiteY4" fmla="*/ 133971 h 438150"/>
                  <a:gd name="connsiteX5" fmla="*/ 515726 w 533400"/>
                  <a:gd name="connsiteY5" fmla="*/ 381621 h 438150"/>
                  <a:gd name="connsiteX6" fmla="*/ 458576 w 533400"/>
                  <a:gd name="connsiteY6" fmla="*/ 381621 h 438150"/>
                  <a:gd name="connsiteX7" fmla="*/ 458576 w 533400"/>
                  <a:gd name="connsiteY7" fmla="*/ 438771 h 438150"/>
                  <a:gd name="connsiteX8" fmla="*/ 439526 w 533400"/>
                  <a:gd name="connsiteY8" fmla="*/ 438771 h 438150"/>
                  <a:gd name="connsiteX9" fmla="*/ 439526 w 533400"/>
                  <a:gd name="connsiteY9" fmla="*/ 381621 h 438150"/>
                  <a:gd name="connsiteX10" fmla="*/ 96626 w 533400"/>
                  <a:gd name="connsiteY10" fmla="*/ 381621 h 438150"/>
                  <a:gd name="connsiteX11" fmla="*/ 96626 w 533400"/>
                  <a:gd name="connsiteY11" fmla="*/ 438771 h 438150"/>
                  <a:gd name="connsiteX12" fmla="*/ 77576 w 533400"/>
                  <a:gd name="connsiteY12" fmla="*/ 438771 h 438150"/>
                  <a:gd name="connsiteX13" fmla="*/ 77576 w 533400"/>
                  <a:gd name="connsiteY13" fmla="*/ 381621 h 438150"/>
                  <a:gd name="connsiteX14" fmla="*/ 20426 w 533400"/>
                  <a:gd name="connsiteY14" fmla="*/ 381621 h 438150"/>
                  <a:gd name="connsiteX15" fmla="*/ 1376 w 533400"/>
                  <a:gd name="connsiteY15" fmla="*/ 133971 h 438150"/>
                  <a:gd name="connsiteX16" fmla="*/ 96626 w 533400"/>
                  <a:gd name="connsiteY16" fmla="*/ 133971 h 438150"/>
                  <a:gd name="connsiteX17" fmla="*/ 487151 w 533400"/>
                  <a:gd name="connsiteY17" fmla="*/ 621 h 438150"/>
                  <a:gd name="connsiteX18" fmla="*/ 487151 w 533400"/>
                  <a:gd name="connsiteY18" fmla="*/ 114921 h 438150"/>
                  <a:gd name="connsiteX19" fmla="*/ 425239 w 533400"/>
                  <a:gd name="connsiteY19" fmla="*/ 114921 h 438150"/>
                  <a:gd name="connsiteX20" fmla="*/ 396664 w 533400"/>
                  <a:gd name="connsiteY20" fmla="*/ 267321 h 438150"/>
                  <a:gd name="connsiteX21" fmla="*/ 139489 w 533400"/>
                  <a:gd name="connsiteY21" fmla="*/ 267321 h 438150"/>
                  <a:gd name="connsiteX22" fmla="*/ 110914 w 533400"/>
                  <a:gd name="connsiteY22" fmla="*/ 114921 h 438150"/>
                  <a:gd name="connsiteX23" fmla="*/ 58526 w 533400"/>
                  <a:gd name="connsiteY23" fmla="*/ 114921 h 438150"/>
                  <a:gd name="connsiteX24" fmla="*/ 58526 w 533400"/>
                  <a:gd name="connsiteY24" fmla="*/ 621 h 438150"/>
                  <a:gd name="connsiteX25" fmla="*/ 487151 w 533400"/>
                  <a:gd name="connsiteY2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33400" h="438150">
                    <a:moveTo>
                      <a:pt x="96626" y="133971"/>
                    </a:moveTo>
                    <a:lnTo>
                      <a:pt x="125201" y="286371"/>
                    </a:lnTo>
                    <a:lnTo>
                      <a:pt x="410951" y="286371"/>
                    </a:lnTo>
                    <a:lnTo>
                      <a:pt x="439526" y="133971"/>
                    </a:lnTo>
                    <a:lnTo>
                      <a:pt x="534776" y="133971"/>
                    </a:lnTo>
                    <a:lnTo>
                      <a:pt x="515726" y="381621"/>
                    </a:lnTo>
                    <a:lnTo>
                      <a:pt x="458576" y="381621"/>
                    </a:lnTo>
                    <a:lnTo>
                      <a:pt x="458576" y="438771"/>
                    </a:lnTo>
                    <a:lnTo>
                      <a:pt x="439526" y="438771"/>
                    </a:lnTo>
                    <a:lnTo>
                      <a:pt x="439526" y="381621"/>
                    </a:lnTo>
                    <a:lnTo>
                      <a:pt x="96626" y="381621"/>
                    </a:lnTo>
                    <a:lnTo>
                      <a:pt x="96626" y="438771"/>
                    </a:lnTo>
                    <a:lnTo>
                      <a:pt x="77576" y="438771"/>
                    </a:lnTo>
                    <a:lnTo>
                      <a:pt x="77576" y="381621"/>
                    </a:lnTo>
                    <a:lnTo>
                      <a:pt x="20426" y="381621"/>
                    </a:lnTo>
                    <a:lnTo>
                      <a:pt x="1376" y="133971"/>
                    </a:lnTo>
                    <a:lnTo>
                      <a:pt x="96626" y="133971"/>
                    </a:lnTo>
                    <a:close/>
                    <a:moveTo>
                      <a:pt x="487151" y="621"/>
                    </a:moveTo>
                    <a:lnTo>
                      <a:pt x="487151" y="114921"/>
                    </a:lnTo>
                    <a:lnTo>
                      <a:pt x="425239" y="114921"/>
                    </a:lnTo>
                    <a:lnTo>
                      <a:pt x="396664" y="267321"/>
                    </a:lnTo>
                    <a:lnTo>
                      <a:pt x="139489" y="267321"/>
                    </a:lnTo>
                    <a:lnTo>
                      <a:pt x="110914" y="114921"/>
                    </a:lnTo>
                    <a:lnTo>
                      <a:pt x="58526" y="114921"/>
                    </a:lnTo>
                    <a:lnTo>
                      <a:pt x="58526" y="621"/>
                    </a:lnTo>
                    <a:lnTo>
                      <a:pt x="487151" y="621"/>
                    </a:lnTo>
                    <a:close/>
                  </a:path>
                </a:pathLst>
              </a:custGeom>
              <a:solidFill>
                <a:schemeClr val="accent4">
                  <a:alpha val="10000"/>
                </a:schemeClr>
              </a:solidFill>
              <a:ln w="12700" cap="rnd">
                <a:solidFill>
                  <a:schemeClr val="accent4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defTabSz="914400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/>
        <p:txBody>
          <a:bodyPr/>
          <a:lstStyle/>
          <a:p>
            <a:r>
              <a:rPr lang="zh-CN" altLang="en-US" dirty="0"/>
              <a:t>共享汽车的定义与发展</a:t>
            </a:r>
            <a:endParaRPr lang="en-US" dirty="0"/>
          </a:p>
          <a:p>
            <a:r>
              <a:rPr lang="zh-CN" altLang="en-US" dirty="0"/>
              <a:t>共享汽车的运营模式</a:t>
            </a:r>
            <a:endParaRPr lang="en-US" dirty="0"/>
          </a:p>
          <a:p>
            <a:r>
              <a:rPr lang="zh-CN" altLang="en-US" dirty="0"/>
              <a:t>共享汽车的技术挑战</a:t>
            </a:r>
            <a:endParaRPr lang="en-US" dirty="0"/>
          </a:p>
          <a:p>
            <a:r>
              <a:rPr lang="zh-CN" altLang="en-US" dirty="0"/>
              <a:t>共享汽车的政策环境</a:t>
            </a:r>
            <a:endParaRPr lang="en-US" dirty="0"/>
          </a:p>
          <a:p>
            <a:r>
              <a:rPr lang="zh-CN" altLang="en-US" dirty="0"/>
              <a:t>共享汽车的创新点与挑战</a:t>
            </a: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地方政策对共享汽车的影响</a:t>
            </a:r>
            <a:endParaRPr lang="en-US" dirty="0"/>
          </a:p>
        </p:txBody>
      </p:sp>
      <p:grpSp>
        <p:nvGrpSpPr>
          <p:cNvPr id="22" name="5691b7a0-51ab-4701-8fbd-7a39e29449b7.source.8.zh-Hans.pptx"/>
          <p:cNvGrpSpPr/>
          <p:nvPr/>
        </p:nvGrpSpPr>
        <p:grpSpPr>
          <a:xfrm>
            <a:off x="654302" y="1391557"/>
            <a:ext cx="10864598" cy="4390572"/>
            <a:chOff x="654302" y="1391557"/>
            <a:chExt cx="10864598" cy="4390572"/>
          </a:xfrm>
        </p:grpSpPr>
        <p:grpSp>
          <p:nvGrpSpPr>
            <p:cNvPr id="21" name="组合 20"/>
            <p:cNvGrpSpPr/>
            <p:nvPr/>
          </p:nvGrpSpPr>
          <p:grpSpPr>
            <a:xfrm>
              <a:off x="2176652" y="1391557"/>
              <a:ext cx="9342248" cy="4390572"/>
              <a:chOff x="2176652" y="1391557"/>
              <a:chExt cx="9342248" cy="43905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2176652" y="1391557"/>
                <a:ext cx="2222500" cy="2037443"/>
                <a:chOff x="2176652" y="1391557"/>
                <a:chExt cx="2222500" cy="2037443"/>
              </a:xfrm>
            </p:grpSpPr>
            <p:sp>
              <p:nvSpPr>
                <p:cNvPr id="7" name="矩形 6"/>
                <p:cNvSpPr/>
                <p:nvPr/>
              </p:nvSpPr>
              <p:spPr>
                <a:xfrm>
                  <a:off x="2176652" y="1391557"/>
                  <a:ext cx="2222500" cy="2037443"/>
                </a:xfrm>
                <a:prstGeom prst="rect">
                  <a:avLst/>
                </a:prstGeom>
                <a:ln w="12700">
                  <a:solidFill>
                    <a:schemeClr val="tx2">
                      <a:alpha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10" name="直接连接符 9"/>
                <p:cNvCxnSpPr/>
                <p:nvPr/>
              </p:nvCxnSpPr>
              <p:spPr>
                <a:xfrm>
                  <a:off x="2176652" y="1391557"/>
                  <a:ext cx="2222500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Number1"/>
                <p:cNvSpPr txBox="1"/>
                <p:nvPr/>
              </p:nvSpPr>
              <p:spPr>
                <a:xfrm>
                  <a:off x="2290133" y="1664838"/>
                  <a:ext cx="69762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rmAutofit/>
                </a:bodyPr>
                <a:lstStyle/>
                <a:p>
                  <a:r>
                    <a:rPr lang="en-GB" sz="3600" b="1" dirty="0"/>
                    <a:t>01</a:t>
                  </a:r>
                  <a:endParaRPr lang="en-GB" sz="3600" b="1" dirty="0"/>
                </a:p>
              </p:txBody>
            </p:sp>
            <p:sp>
              <p:nvSpPr>
                <p:cNvPr id="13" name="Bullet1"/>
                <p:cNvSpPr txBox="1"/>
                <p:nvPr/>
              </p:nvSpPr>
              <p:spPr>
                <a:xfrm>
                  <a:off x="2290133" y="2408986"/>
                  <a:ext cx="19955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zh-CN" altLang="en-US" b="1" dirty="0"/>
                    <a:t>不同地区政策的差异</a:t>
                  </a:r>
                  <a:endParaRPr lang="en-US" dirty="0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>
                <a:off x="4549902" y="1391557"/>
                <a:ext cx="2222500" cy="1663760"/>
                <a:chOff x="4549902" y="1391557"/>
                <a:chExt cx="2222500" cy="1663760"/>
              </a:xfrm>
            </p:grpSpPr>
            <p:cxnSp>
              <p:nvCxnSpPr>
                <p:cNvPr id="39" name="直接连接符 38"/>
                <p:cNvCxnSpPr/>
                <p:nvPr/>
              </p:nvCxnSpPr>
              <p:spPr>
                <a:xfrm>
                  <a:off x="4549902" y="1391557"/>
                  <a:ext cx="2222500" cy="0"/>
                </a:xfrm>
                <a:prstGeom prst="line">
                  <a:avLst/>
                </a:prstGeom>
                <a:ln w="762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Number2"/>
                <p:cNvSpPr txBox="1"/>
                <p:nvPr/>
              </p:nvSpPr>
              <p:spPr>
                <a:xfrm>
                  <a:off x="4663383" y="1664838"/>
                  <a:ext cx="69762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rmAutofit/>
                </a:bodyPr>
                <a:lstStyle/>
                <a:p>
                  <a:r>
                    <a:rPr lang="en-GB" sz="3600" b="1" dirty="0"/>
                    <a:t>02</a:t>
                  </a:r>
                  <a:endParaRPr lang="en-GB" sz="3600" b="1" dirty="0"/>
                </a:p>
              </p:txBody>
            </p:sp>
            <p:sp>
              <p:nvSpPr>
                <p:cNvPr id="41" name="Bullet2"/>
                <p:cNvSpPr txBox="1"/>
                <p:nvPr/>
              </p:nvSpPr>
              <p:spPr>
                <a:xfrm>
                  <a:off x="4663383" y="2408986"/>
                  <a:ext cx="19955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zh-CN" altLang="en-US" b="1" dirty="0"/>
                    <a:t>地方政策对车辆规模的影响</a:t>
                  </a:r>
                  <a:endParaRPr lang="en-US" dirty="0"/>
                </a:p>
              </p:txBody>
            </p:sp>
          </p:grpSp>
          <p:grpSp>
            <p:nvGrpSpPr>
              <p:cNvPr id="15" name="组合 14"/>
              <p:cNvGrpSpPr/>
              <p:nvPr/>
            </p:nvGrpSpPr>
            <p:grpSpPr>
              <a:xfrm>
                <a:off x="6923151" y="1391557"/>
                <a:ext cx="2222500" cy="2037443"/>
                <a:chOff x="6923151" y="1391557"/>
                <a:chExt cx="2222500" cy="2037443"/>
              </a:xfrm>
            </p:grpSpPr>
            <p:sp>
              <p:nvSpPr>
                <p:cNvPr id="24" name="矩形 23"/>
                <p:cNvSpPr/>
                <p:nvPr/>
              </p:nvSpPr>
              <p:spPr>
                <a:xfrm>
                  <a:off x="6923151" y="1391557"/>
                  <a:ext cx="2222500" cy="2037443"/>
                </a:xfrm>
                <a:prstGeom prst="rect">
                  <a:avLst/>
                </a:prstGeom>
                <a:ln w="12700">
                  <a:solidFill>
                    <a:schemeClr val="tx2">
                      <a:alpha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25" name="直接连接符 24"/>
                <p:cNvCxnSpPr/>
                <p:nvPr/>
              </p:nvCxnSpPr>
              <p:spPr>
                <a:xfrm>
                  <a:off x="6923151" y="1391557"/>
                  <a:ext cx="2222500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Number3"/>
                <p:cNvSpPr txBox="1"/>
                <p:nvPr/>
              </p:nvSpPr>
              <p:spPr>
                <a:xfrm>
                  <a:off x="7036632" y="1664838"/>
                  <a:ext cx="69762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rmAutofit/>
                </a:bodyPr>
                <a:lstStyle/>
                <a:p>
                  <a:r>
                    <a:rPr lang="en-GB" sz="3600" b="1" dirty="0"/>
                    <a:t>03</a:t>
                  </a:r>
                  <a:endParaRPr lang="en-GB" sz="3600" b="1" dirty="0"/>
                </a:p>
              </p:txBody>
            </p:sp>
            <p:sp>
              <p:nvSpPr>
                <p:cNvPr id="27" name="Bullet3"/>
                <p:cNvSpPr txBox="1"/>
                <p:nvPr/>
              </p:nvSpPr>
              <p:spPr>
                <a:xfrm>
                  <a:off x="7036632" y="2408986"/>
                  <a:ext cx="19955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zh-CN" altLang="en-US" b="1" dirty="0"/>
                    <a:t>地方政策对租赁费用的影响</a:t>
                  </a:r>
                  <a:endParaRPr lang="en-US" dirty="0"/>
                </a:p>
              </p:txBody>
            </p:sp>
          </p:grpSp>
          <p:grpSp>
            <p:nvGrpSpPr>
              <p:cNvPr id="16" name="组合 15"/>
              <p:cNvGrpSpPr/>
              <p:nvPr/>
            </p:nvGrpSpPr>
            <p:grpSpPr>
              <a:xfrm>
                <a:off x="9296400" y="1391557"/>
                <a:ext cx="2222500" cy="2037443"/>
                <a:chOff x="9296400" y="1391557"/>
                <a:chExt cx="2222500" cy="2037443"/>
              </a:xfrm>
            </p:grpSpPr>
            <p:sp>
              <p:nvSpPr>
                <p:cNvPr id="31" name="矩形 30"/>
                <p:cNvSpPr/>
                <p:nvPr/>
              </p:nvSpPr>
              <p:spPr>
                <a:xfrm>
                  <a:off x="9296400" y="1391557"/>
                  <a:ext cx="2222500" cy="2037443"/>
                </a:xfrm>
                <a:prstGeom prst="rect">
                  <a:avLst/>
                </a:prstGeom>
                <a:ln w="12700">
                  <a:solidFill>
                    <a:schemeClr val="tx2">
                      <a:alpha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32" name="直接连接符 31"/>
                <p:cNvCxnSpPr/>
                <p:nvPr/>
              </p:nvCxnSpPr>
              <p:spPr>
                <a:xfrm>
                  <a:off x="9296400" y="1391557"/>
                  <a:ext cx="2222500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Number4"/>
                <p:cNvSpPr txBox="1"/>
                <p:nvPr/>
              </p:nvSpPr>
              <p:spPr>
                <a:xfrm>
                  <a:off x="9409881" y="1664838"/>
                  <a:ext cx="69762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rmAutofit/>
                </a:bodyPr>
                <a:lstStyle/>
                <a:p>
                  <a:r>
                    <a:rPr lang="en-GB" sz="3600" b="1" dirty="0"/>
                    <a:t>04</a:t>
                  </a:r>
                  <a:endParaRPr lang="en-GB" sz="3600" b="1" dirty="0"/>
                </a:p>
              </p:txBody>
            </p:sp>
            <p:sp>
              <p:nvSpPr>
                <p:cNvPr id="34" name="Bullet4"/>
                <p:cNvSpPr txBox="1"/>
                <p:nvPr/>
              </p:nvSpPr>
              <p:spPr>
                <a:xfrm>
                  <a:off x="9409881" y="2408986"/>
                  <a:ext cx="19955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zh-CN" altLang="en-US" b="1" dirty="0"/>
                    <a:t>地方政策对维护管理的要求</a:t>
                  </a:r>
                  <a:endParaRPr lang="en-US" dirty="0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>
                <a:off x="2176652" y="3744686"/>
                <a:ext cx="2222500" cy="2037443"/>
                <a:chOff x="2176652" y="3744686"/>
                <a:chExt cx="2222500" cy="2037443"/>
              </a:xfrm>
            </p:grpSpPr>
            <p:sp>
              <p:nvSpPr>
                <p:cNvPr id="36" name="矩形 35"/>
                <p:cNvSpPr/>
                <p:nvPr/>
              </p:nvSpPr>
              <p:spPr>
                <a:xfrm>
                  <a:off x="2176652" y="3744686"/>
                  <a:ext cx="2222500" cy="2037443"/>
                </a:xfrm>
                <a:prstGeom prst="rect">
                  <a:avLst/>
                </a:prstGeom>
                <a:ln w="12700">
                  <a:solidFill>
                    <a:schemeClr val="tx2">
                      <a:alpha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4" name="直接连接符 43"/>
                <p:cNvCxnSpPr/>
                <p:nvPr/>
              </p:nvCxnSpPr>
              <p:spPr>
                <a:xfrm>
                  <a:off x="2176652" y="3744686"/>
                  <a:ext cx="2222500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Number5"/>
                <p:cNvSpPr txBox="1"/>
                <p:nvPr/>
              </p:nvSpPr>
              <p:spPr>
                <a:xfrm>
                  <a:off x="2290133" y="4017967"/>
                  <a:ext cx="69762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rmAutofit/>
                </a:bodyPr>
                <a:lstStyle/>
                <a:p>
                  <a:r>
                    <a:rPr lang="en-GB" sz="3600" b="1" dirty="0"/>
                    <a:t>05</a:t>
                  </a:r>
                  <a:endParaRPr lang="en-GB" sz="3600" b="1" dirty="0"/>
                </a:p>
              </p:txBody>
            </p:sp>
            <p:sp>
              <p:nvSpPr>
                <p:cNvPr id="46" name="Bullet5"/>
                <p:cNvSpPr txBox="1"/>
                <p:nvPr/>
              </p:nvSpPr>
              <p:spPr>
                <a:xfrm>
                  <a:off x="2290133" y="4762115"/>
                  <a:ext cx="19955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zh-CN" altLang="en-US" b="1" dirty="0"/>
                    <a:t>地方政策对环保指标的影响</a:t>
                  </a:r>
                  <a:endParaRPr lang="en-US" dirty="0"/>
                </a:p>
              </p:txBody>
            </p:sp>
          </p:grpSp>
          <p:grpSp>
            <p:nvGrpSpPr>
              <p:cNvPr id="18" name="组合 17"/>
              <p:cNvGrpSpPr/>
              <p:nvPr/>
            </p:nvGrpSpPr>
            <p:grpSpPr>
              <a:xfrm>
                <a:off x="4549902" y="3744686"/>
                <a:ext cx="2222500" cy="2037443"/>
                <a:chOff x="4549902" y="3744686"/>
                <a:chExt cx="2222500" cy="2037443"/>
              </a:xfrm>
            </p:grpSpPr>
            <p:sp>
              <p:nvSpPr>
                <p:cNvPr id="55" name="矩形 54"/>
                <p:cNvSpPr/>
                <p:nvPr/>
              </p:nvSpPr>
              <p:spPr>
                <a:xfrm>
                  <a:off x="4549902" y="3744686"/>
                  <a:ext cx="2222500" cy="2037443"/>
                </a:xfrm>
                <a:prstGeom prst="rect">
                  <a:avLst/>
                </a:prstGeom>
                <a:ln w="12700">
                  <a:solidFill>
                    <a:schemeClr val="tx2">
                      <a:alpha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6" name="直接连接符 55"/>
                <p:cNvCxnSpPr/>
                <p:nvPr/>
              </p:nvCxnSpPr>
              <p:spPr>
                <a:xfrm>
                  <a:off x="4549902" y="3744686"/>
                  <a:ext cx="2222500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Number6"/>
                <p:cNvSpPr txBox="1"/>
                <p:nvPr/>
              </p:nvSpPr>
              <p:spPr>
                <a:xfrm>
                  <a:off x="4663383" y="4017967"/>
                  <a:ext cx="69762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rmAutofit/>
                </a:bodyPr>
                <a:lstStyle/>
                <a:p>
                  <a:r>
                    <a:rPr lang="en-GB" sz="3600" b="1" dirty="0"/>
                    <a:t>06</a:t>
                  </a:r>
                  <a:endParaRPr lang="en-GB" sz="3600" b="1" dirty="0"/>
                </a:p>
              </p:txBody>
            </p:sp>
            <p:sp>
              <p:nvSpPr>
                <p:cNvPr id="58" name="Bullet6"/>
                <p:cNvSpPr txBox="1"/>
                <p:nvPr/>
              </p:nvSpPr>
              <p:spPr>
                <a:xfrm>
                  <a:off x="4663383" y="4762115"/>
                  <a:ext cx="19955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>
                  <a:defPPr>
                    <a:defRPr lang="zh-CN"/>
                  </a:defPPr>
                  <a:lvl1pPr>
                    <a:defRPr sz="2200" b="1"/>
                  </a:lvl1pPr>
                </a:lstStyle>
                <a:p>
                  <a:r>
                    <a:rPr lang="zh-CN" altLang="en-US" sz="1800" dirty="0"/>
                    <a:t>地方政策对行业发展的引导</a:t>
                  </a:r>
                  <a:endParaRPr lang="en-US" dirty="0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6923151" y="3744686"/>
                <a:ext cx="2222500" cy="2037443"/>
                <a:chOff x="6923151" y="3744686"/>
                <a:chExt cx="2222500" cy="2037443"/>
              </a:xfrm>
            </p:grpSpPr>
            <p:sp>
              <p:nvSpPr>
                <p:cNvPr id="47" name="矩形 46"/>
                <p:cNvSpPr/>
                <p:nvPr/>
              </p:nvSpPr>
              <p:spPr>
                <a:xfrm>
                  <a:off x="6923151" y="3744686"/>
                  <a:ext cx="2222500" cy="2037443"/>
                </a:xfrm>
                <a:prstGeom prst="rect">
                  <a:avLst/>
                </a:prstGeom>
                <a:ln w="12700">
                  <a:solidFill>
                    <a:schemeClr val="tx2">
                      <a:alpha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48" name="直接连接符 47"/>
                <p:cNvCxnSpPr/>
                <p:nvPr/>
              </p:nvCxnSpPr>
              <p:spPr>
                <a:xfrm>
                  <a:off x="6923151" y="3744686"/>
                  <a:ext cx="2222500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Number7"/>
                <p:cNvSpPr txBox="1"/>
                <p:nvPr/>
              </p:nvSpPr>
              <p:spPr>
                <a:xfrm>
                  <a:off x="7036632" y="4017967"/>
                  <a:ext cx="69762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rmAutofit/>
                </a:bodyPr>
                <a:lstStyle/>
                <a:p>
                  <a:r>
                    <a:rPr lang="en-GB" sz="3600" b="1" dirty="0"/>
                    <a:t>07</a:t>
                  </a:r>
                  <a:endParaRPr lang="en-GB" sz="3600" b="1" dirty="0"/>
                </a:p>
              </p:txBody>
            </p:sp>
            <p:sp>
              <p:nvSpPr>
                <p:cNvPr id="50" name="Bullet7"/>
                <p:cNvSpPr txBox="1"/>
                <p:nvPr/>
              </p:nvSpPr>
              <p:spPr>
                <a:xfrm>
                  <a:off x="7036632" y="4762115"/>
                  <a:ext cx="19955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zh-CN" altLang="en-US" b="1" dirty="0"/>
                    <a:t>地方政策对用户权益的保护</a:t>
                  </a:r>
                  <a:endParaRPr lang="en-US" dirty="0"/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9296400" y="3744686"/>
                <a:ext cx="2222500" cy="2037443"/>
                <a:chOff x="9296400" y="3744686"/>
                <a:chExt cx="2222500" cy="2037443"/>
              </a:xfrm>
            </p:grpSpPr>
            <p:sp>
              <p:nvSpPr>
                <p:cNvPr id="51" name="矩形 50"/>
                <p:cNvSpPr/>
                <p:nvPr/>
              </p:nvSpPr>
              <p:spPr>
                <a:xfrm>
                  <a:off x="9296400" y="3744686"/>
                  <a:ext cx="2222500" cy="2037443"/>
                </a:xfrm>
                <a:prstGeom prst="rect">
                  <a:avLst/>
                </a:prstGeom>
                <a:ln w="12700">
                  <a:solidFill>
                    <a:schemeClr val="tx2">
                      <a:alpha val="50000"/>
                    </a:schemeClr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cxnSp>
              <p:nvCxnSpPr>
                <p:cNvPr id="52" name="直接连接符 51"/>
                <p:cNvCxnSpPr/>
                <p:nvPr/>
              </p:nvCxnSpPr>
              <p:spPr>
                <a:xfrm>
                  <a:off x="9296400" y="3744686"/>
                  <a:ext cx="2222500" cy="0"/>
                </a:xfrm>
                <a:prstGeom prst="line">
                  <a:avLst/>
                </a:prstGeom>
                <a:ln w="762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Number8"/>
                <p:cNvSpPr txBox="1"/>
                <p:nvPr/>
              </p:nvSpPr>
              <p:spPr>
                <a:xfrm>
                  <a:off x="9409881" y="4017967"/>
                  <a:ext cx="69762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normAutofit/>
                </a:bodyPr>
                <a:lstStyle/>
                <a:p>
                  <a:r>
                    <a:rPr lang="en-GB" sz="3600" b="1" dirty="0"/>
                    <a:t>08</a:t>
                  </a:r>
                  <a:endParaRPr lang="en-GB" sz="3600" b="1" dirty="0"/>
                </a:p>
              </p:txBody>
            </p:sp>
            <p:sp>
              <p:nvSpPr>
                <p:cNvPr id="54" name="Bullet8"/>
                <p:cNvSpPr txBox="1"/>
                <p:nvPr/>
              </p:nvSpPr>
              <p:spPr>
                <a:xfrm>
                  <a:off x="9409881" y="4762115"/>
                  <a:ext cx="1995539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rmAutofit/>
                </a:bodyPr>
                <a:lstStyle/>
                <a:p>
                  <a:r>
                    <a:rPr lang="zh-CN" altLang="en-US" b="1" dirty="0"/>
                    <a:t>地方政策对共享汽车的未来发展趋势</a:t>
                  </a:r>
                  <a:endParaRPr lang="en-US" dirty="0"/>
                </a:p>
              </p:txBody>
            </p:sp>
          </p:grpSp>
        </p:grpSp>
        <p:grpSp>
          <p:nvGrpSpPr>
            <p:cNvPr id="6" name="组合 5"/>
            <p:cNvGrpSpPr/>
            <p:nvPr/>
          </p:nvGrpSpPr>
          <p:grpSpPr>
            <a:xfrm>
              <a:off x="654302" y="1391557"/>
              <a:ext cx="1371600" cy="4390563"/>
              <a:chOff x="654302" y="1391557"/>
              <a:chExt cx="1371600" cy="4390563"/>
            </a:xfrm>
          </p:grpSpPr>
          <p:cxnSp>
            <p:nvCxnSpPr>
              <p:cNvPr id="3" name="直接连接符 2"/>
              <p:cNvCxnSpPr/>
              <p:nvPr/>
            </p:nvCxnSpPr>
            <p:spPr>
              <a:xfrm>
                <a:off x="654302" y="1391557"/>
                <a:ext cx="1371600" cy="0"/>
              </a:xfrm>
              <a:prstGeom prst="line">
                <a:avLst/>
              </a:prstGeom>
              <a:ln w="762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itle"/>
              <p:cNvSpPr txBox="1"/>
              <p:nvPr/>
            </p:nvSpPr>
            <p:spPr>
              <a:xfrm>
                <a:off x="660400" y="1664837"/>
                <a:ext cx="1015663" cy="4117283"/>
              </a:xfrm>
              <a:prstGeom prst="rect">
                <a:avLst/>
              </a:prstGeom>
              <a:noFill/>
            </p:spPr>
            <p:txBody>
              <a:bodyPr vert="eaVert" wrap="square" rtlCol="0" anchor="t" anchorCtr="0">
                <a:normAutofit/>
              </a:bodyPr>
              <a:lstStyle/>
              <a:p>
                <a:r>
                  <a:rPr lang="zh-CN" altLang="en-US" sz="2400" b="1" dirty="0">
                    <a:solidFill>
                      <a:schemeClr val="accent1"/>
                    </a:solidFill>
                  </a:rPr>
                  <a:t>探讨地方政策对共享汽车的影响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法规对共享汽车的影响</a:t>
            </a:r>
            <a:endParaRPr lang="en-US" dirty="0"/>
          </a:p>
        </p:txBody>
      </p:sp>
      <p:grpSp>
        <p:nvGrpSpPr>
          <p:cNvPr id="45" name="23b43c64-14c2-46d5-9205-a6779280715e.source.7.zh-Hans.pptx"/>
          <p:cNvGrpSpPr/>
          <p:nvPr/>
        </p:nvGrpSpPr>
        <p:grpSpPr>
          <a:xfrm>
            <a:off x="673100" y="1475062"/>
            <a:ext cx="10845800" cy="4659038"/>
            <a:chOff x="673100" y="1475062"/>
            <a:chExt cx="10845800" cy="4659038"/>
          </a:xfrm>
        </p:grpSpPr>
        <p:sp>
          <p:nvSpPr>
            <p:cNvPr id="10" name="Title"/>
            <p:cNvSpPr/>
            <p:nvPr/>
          </p:nvSpPr>
          <p:spPr>
            <a:xfrm>
              <a:off x="2993680" y="1475062"/>
              <a:ext cx="6204640" cy="1231407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2400" b="1" dirty="0">
                  <a:solidFill>
                    <a:srgbClr val="FFFFFF"/>
                  </a:solidFill>
                </a:rPr>
                <a:t>探讨法规对共享汽车的影响</a:t>
              </a:r>
              <a:endParaRPr lang="en-US" dirty="0"/>
            </a:p>
          </p:txBody>
        </p:sp>
        <p:cxnSp>
          <p:nvCxnSpPr>
            <p:cNvPr id="11" name="连接符: 肘形 10"/>
            <p:cNvCxnSpPr/>
            <p:nvPr/>
          </p:nvCxnSpPr>
          <p:spPr>
            <a:xfrm rot="16200000" flipV="1">
              <a:off x="6093137" y="1780947"/>
              <a:ext cx="17103" cy="3099499"/>
            </a:xfrm>
            <a:prstGeom prst="bentConnector3">
              <a:avLst>
                <a:gd name="adj1" fmla="val 1800000"/>
              </a:avLst>
            </a:prstGeom>
            <a:ln w="6350" cmpd="sng">
              <a:solidFill>
                <a:schemeClr val="tx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连接符: 肘形 11"/>
            <p:cNvCxnSpPr/>
            <p:nvPr/>
          </p:nvCxnSpPr>
          <p:spPr>
            <a:xfrm rot="5400000" flipH="1" flipV="1">
              <a:off x="8417759" y="2555822"/>
              <a:ext cx="17103" cy="1549749"/>
            </a:xfrm>
            <a:prstGeom prst="bentConnector3">
              <a:avLst>
                <a:gd name="adj1" fmla="val 1800000"/>
              </a:avLst>
            </a:prstGeom>
            <a:ln w="6350" cmpd="sng">
              <a:solidFill>
                <a:schemeClr val="tx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连接符: 肘形 12"/>
            <p:cNvCxnSpPr/>
            <p:nvPr/>
          </p:nvCxnSpPr>
          <p:spPr>
            <a:xfrm rot="16200000" flipV="1">
              <a:off x="3768513" y="2555822"/>
              <a:ext cx="17103" cy="1549749"/>
            </a:xfrm>
            <a:prstGeom prst="bentConnector3">
              <a:avLst>
                <a:gd name="adj1" fmla="val 1800000"/>
              </a:avLst>
            </a:prstGeom>
            <a:ln w="6350" cmpd="sng">
              <a:solidFill>
                <a:schemeClr val="tx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肘形 13"/>
            <p:cNvCxnSpPr/>
            <p:nvPr/>
          </p:nvCxnSpPr>
          <p:spPr>
            <a:xfrm rot="16200000" flipV="1">
              <a:off x="2218762" y="2555822"/>
              <a:ext cx="17103" cy="1549749"/>
            </a:xfrm>
            <a:prstGeom prst="bentConnector3">
              <a:avLst>
                <a:gd name="adj1" fmla="val 1800000"/>
              </a:avLst>
            </a:prstGeom>
            <a:ln w="6350" cmpd="sng">
              <a:solidFill>
                <a:schemeClr val="tx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连接符: 肘形 14"/>
            <p:cNvCxnSpPr/>
            <p:nvPr/>
          </p:nvCxnSpPr>
          <p:spPr>
            <a:xfrm rot="5400000" flipH="1" flipV="1">
              <a:off x="9967507" y="2555821"/>
              <a:ext cx="17103" cy="1549747"/>
            </a:xfrm>
            <a:prstGeom prst="bentConnector3">
              <a:avLst>
                <a:gd name="adj1" fmla="val 1800000"/>
              </a:avLst>
            </a:prstGeom>
            <a:ln w="6350" cmpd="sng">
              <a:solidFill>
                <a:schemeClr val="tx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endCxn id="6" idx="0"/>
            </p:cNvCxnSpPr>
            <p:nvPr/>
          </p:nvCxnSpPr>
          <p:spPr>
            <a:xfrm flipH="1">
              <a:off x="6093135" y="2706470"/>
              <a:ext cx="2865" cy="624227"/>
            </a:xfrm>
            <a:prstGeom prst="line">
              <a:avLst/>
            </a:prstGeom>
            <a:ln w="6350" cmpd="sng">
              <a:solidFill>
                <a:schemeClr val="tx1">
                  <a:alpha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组合 33"/>
            <p:cNvGrpSpPr/>
            <p:nvPr/>
          </p:nvGrpSpPr>
          <p:grpSpPr>
            <a:xfrm>
              <a:off x="673100" y="3330697"/>
              <a:ext cx="1553042" cy="2803403"/>
              <a:chOff x="673100" y="3330697"/>
              <a:chExt cx="1553042" cy="2803403"/>
            </a:xfrm>
          </p:grpSpPr>
          <p:sp>
            <p:nvSpPr>
              <p:cNvPr id="3" name="IconBackground1"/>
              <p:cNvSpPr/>
              <p:nvPr/>
            </p:nvSpPr>
            <p:spPr>
              <a:xfrm>
                <a:off x="947610" y="3330697"/>
                <a:ext cx="992556" cy="992556"/>
              </a:xfrm>
              <a:prstGeom prst="round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49" name="Icon1"/>
              <p:cNvSpPr/>
              <p:nvPr/>
            </p:nvSpPr>
            <p:spPr bwMode="auto">
              <a:xfrm>
                <a:off x="1255387" y="3660829"/>
                <a:ext cx="376996" cy="340847"/>
              </a:xfrm>
              <a:custGeom>
                <a:avLst/>
                <a:gdLst>
                  <a:gd name="connsiteX0" fmla="*/ 375687 w 376996"/>
                  <a:gd name="connsiteY0" fmla="*/ 73555 h 340847"/>
                  <a:gd name="connsiteX1" fmla="*/ 375687 w 376996"/>
                  <a:gd name="connsiteY1" fmla="*/ 292363 h 340847"/>
                  <a:gd name="connsiteX2" fmla="*/ 198970 w 376996"/>
                  <a:gd name="connsiteY2" fmla="*/ 340847 h 340847"/>
                  <a:gd name="connsiteX3" fmla="*/ 198970 w 376996"/>
                  <a:gd name="connsiteY3" fmla="*/ 122039 h 340847"/>
                  <a:gd name="connsiteX4" fmla="*/ 0 w 376996"/>
                  <a:gd name="connsiteY4" fmla="*/ 73555 h 340847"/>
                  <a:gd name="connsiteX5" fmla="*/ 176717 w 376996"/>
                  <a:gd name="connsiteY5" fmla="*/ 122039 h 340847"/>
                  <a:gd name="connsiteX6" fmla="*/ 176717 w 376996"/>
                  <a:gd name="connsiteY6" fmla="*/ 340847 h 340847"/>
                  <a:gd name="connsiteX7" fmla="*/ 0 w 376996"/>
                  <a:gd name="connsiteY7" fmla="*/ 292363 h 340847"/>
                  <a:gd name="connsiteX8" fmla="*/ 188585 w 376996"/>
                  <a:gd name="connsiteY8" fmla="*/ 0 h 340847"/>
                  <a:gd name="connsiteX9" fmla="*/ 376996 w 376996"/>
                  <a:gd name="connsiteY9" fmla="*/ 52160 h 340847"/>
                  <a:gd name="connsiteX10" fmla="*/ 188446 w 376996"/>
                  <a:gd name="connsiteY10" fmla="*/ 103108 h 340847"/>
                  <a:gd name="connsiteX11" fmla="*/ 0 w 376996"/>
                  <a:gd name="connsiteY11" fmla="*/ 52160 h 340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6996" h="340847">
                    <a:moveTo>
                      <a:pt x="375687" y="73555"/>
                    </a:moveTo>
                    <a:lnTo>
                      <a:pt x="375687" y="292363"/>
                    </a:lnTo>
                    <a:lnTo>
                      <a:pt x="198970" y="340847"/>
                    </a:lnTo>
                    <a:lnTo>
                      <a:pt x="198970" y="122039"/>
                    </a:lnTo>
                    <a:close/>
                    <a:moveTo>
                      <a:pt x="0" y="73555"/>
                    </a:moveTo>
                    <a:lnTo>
                      <a:pt x="176717" y="122039"/>
                    </a:lnTo>
                    <a:lnTo>
                      <a:pt x="176717" y="340847"/>
                    </a:lnTo>
                    <a:lnTo>
                      <a:pt x="0" y="292363"/>
                    </a:lnTo>
                    <a:close/>
                    <a:moveTo>
                      <a:pt x="188585" y="0"/>
                    </a:moveTo>
                    <a:lnTo>
                      <a:pt x="376996" y="52160"/>
                    </a:lnTo>
                    <a:lnTo>
                      <a:pt x="188446" y="103108"/>
                    </a:lnTo>
                    <a:lnTo>
                      <a:pt x="0" y="5216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4" name="Bullet1"/>
              <p:cNvSpPr txBox="1"/>
              <p:nvPr/>
            </p:nvSpPr>
            <p:spPr>
              <a:xfrm>
                <a:off x="673100" y="4485274"/>
                <a:ext cx="1553042" cy="694463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zh-CN" altLang="en-US" b="1" dirty="0"/>
                  <a:t>共享汽车的合法性</a:t>
                </a:r>
                <a:endParaRPr lang="en-US" dirty="0"/>
              </a:p>
            </p:txBody>
          </p:sp>
          <p:sp>
            <p:nvSpPr>
              <p:cNvPr id="4" name="Text1"/>
              <p:cNvSpPr txBox="1"/>
              <p:nvPr/>
            </p:nvSpPr>
            <p:spPr>
              <a:xfrm>
                <a:off x="673100" y="5179738"/>
                <a:ext cx="1553042" cy="954362"/>
              </a:xfrm>
              <a:prstGeom prst="rect">
                <a:avLst/>
              </a:prstGeom>
              <a:noFill/>
              <a:effectLst/>
            </p:spPr>
            <p:txBody>
              <a:bodyPr wrap="square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共享汽车的合法性受到法规的保护，如《道路交通安全法》。</a:t>
                </a:r>
                <a:endParaRPr lang="en-US" dirty="0"/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2211504" y="3330697"/>
              <a:ext cx="1553042" cy="2803403"/>
              <a:chOff x="2211504" y="3330697"/>
              <a:chExt cx="1553042" cy="2803403"/>
            </a:xfrm>
          </p:grpSpPr>
          <p:sp>
            <p:nvSpPr>
              <p:cNvPr id="5" name="IconBackground2"/>
              <p:cNvSpPr/>
              <p:nvPr/>
            </p:nvSpPr>
            <p:spPr>
              <a:xfrm>
                <a:off x="2497359" y="3330697"/>
                <a:ext cx="992556" cy="992556"/>
              </a:xfrm>
              <a:prstGeom prst="round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51" name="Icon2"/>
              <p:cNvSpPr/>
              <p:nvPr/>
            </p:nvSpPr>
            <p:spPr bwMode="auto">
              <a:xfrm>
                <a:off x="2803847" y="3665721"/>
                <a:ext cx="379581" cy="315025"/>
              </a:xfrm>
              <a:custGeom>
                <a:avLst/>
                <a:gdLst>
                  <a:gd name="connsiteX0" fmla="*/ 270133 w 379581"/>
                  <a:gd name="connsiteY0" fmla="*/ 157513 h 315025"/>
                  <a:gd name="connsiteX1" fmla="*/ 287428 w 379581"/>
                  <a:gd name="connsiteY1" fmla="*/ 189890 h 315025"/>
                  <a:gd name="connsiteX2" fmla="*/ 307401 w 379581"/>
                  <a:gd name="connsiteY2" fmla="*/ 183288 h 315025"/>
                  <a:gd name="connsiteX3" fmla="*/ 334031 w 379581"/>
                  <a:gd name="connsiteY3" fmla="*/ 269084 h 315025"/>
                  <a:gd name="connsiteX4" fmla="*/ 137309 w 379581"/>
                  <a:gd name="connsiteY4" fmla="*/ 269084 h 315025"/>
                  <a:gd name="connsiteX5" fmla="*/ 184249 w 379581"/>
                  <a:gd name="connsiteY5" fmla="*/ 218469 h 315025"/>
                  <a:gd name="connsiteX6" fmla="*/ 214204 w 379581"/>
                  <a:gd name="connsiteY6" fmla="*/ 237627 h 315025"/>
                  <a:gd name="connsiteX7" fmla="*/ 160744 w 379581"/>
                  <a:gd name="connsiteY7" fmla="*/ 146355 h 315025"/>
                  <a:gd name="connsiteX8" fmla="*/ 169713 w 379581"/>
                  <a:gd name="connsiteY8" fmla="*/ 148154 h 315025"/>
                  <a:gd name="connsiteX9" fmla="*/ 177315 w 379581"/>
                  <a:gd name="connsiteY9" fmla="*/ 153276 h 315025"/>
                  <a:gd name="connsiteX10" fmla="*/ 182395 w 379581"/>
                  <a:gd name="connsiteY10" fmla="*/ 160940 h 315025"/>
                  <a:gd name="connsiteX11" fmla="*/ 184179 w 379581"/>
                  <a:gd name="connsiteY11" fmla="*/ 169982 h 315025"/>
                  <a:gd name="connsiteX12" fmla="*/ 182395 w 379581"/>
                  <a:gd name="connsiteY12" fmla="*/ 179025 h 315025"/>
                  <a:gd name="connsiteX13" fmla="*/ 177315 w 379581"/>
                  <a:gd name="connsiteY13" fmla="*/ 186689 h 315025"/>
                  <a:gd name="connsiteX14" fmla="*/ 169713 w 379581"/>
                  <a:gd name="connsiteY14" fmla="*/ 191811 h 315025"/>
                  <a:gd name="connsiteX15" fmla="*/ 160744 w 379581"/>
                  <a:gd name="connsiteY15" fmla="*/ 193609 h 315025"/>
                  <a:gd name="connsiteX16" fmla="*/ 151775 w 379581"/>
                  <a:gd name="connsiteY16" fmla="*/ 191811 h 315025"/>
                  <a:gd name="connsiteX17" fmla="*/ 144173 w 379581"/>
                  <a:gd name="connsiteY17" fmla="*/ 186689 h 315025"/>
                  <a:gd name="connsiteX18" fmla="*/ 139093 w 379581"/>
                  <a:gd name="connsiteY18" fmla="*/ 179025 h 315025"/>
                  <a:gd name="connsiteX19" fmla="*/ 137309 w 379581"/>
                  <a:gd name="connsiteY19" fmla="*/ 169982 h 315025"/>
                  <a:gd name="connsiteX20" fmla="*/ 139093 w 379581"/>
                  <a:gd name="connsiteY20" fmla="*/ 160940 h 315025"/>
                  <a:gd name="connsiteX21" fmla="*/ 144173 w 379581"/>
                  <a:gd name="connsiteY21" fmla="*/ 153276 h 315025"/>
                  <a:gd name="connsiteX22" fmla="*/ 151775 w 379581"/>
                  <a:gd name="connsiteY22" fmla="*/ 148154 h 315025"/>
                  <a:gd name="connsiteX23" fmla="*/ 160744 w 379581"/>
                  <a:gd name="connsiteY23" fmla="*/ 146355 h 315025"/>
                  <a:gd name="connsiteX24" fmla="*/ 105510 w 379581"/>
                  <a:gd name="connsiteY24" fmla="*/ 116691 h 315025"/>
                  <a:gd name="connsiteX25" fmla="*/ 105510 w 379581"/>
                  <a:gd name="connsiteY25" fmla="*/ 290232 h 315025"/>
                  <a:gd name="connsiteX26" fmla="*/ 354627 w 379581"/>
                  <a:gd name="connsiteY26" fmla="*/ 290232 h 315025"/>
                  <a:gd name="connsiteX27" fmla="*/ 354627 w 379581"/>
                  <a:gd name="connsiteY27" fmla="*/ 116691 h 315025"/>
                  <a:gd name="connsiteX28" fmla="*/ 80573 w 379581"/>
                  <a:gd name="connsiteY28" fmla="*/ 102456 h 315025"/>
                  <a:gd name="connsiteX29" fmla="*/ 32247 w 379581"/>
                  <a:gd name="connsiteY29" fmla="*/ 120935 h 315025"/>
                  <a:gd name="connsiteX30" fmla="*/ 80573 w 379581"/>
                  <a:gd name="connsiteY30" fmla="*/ 245836 h 315025"/>
                  <a:gd name="connsiteX31" fmla="*/ 264775 w 379581"/>
                  <a:gd name="connsiteY31" fmla="*/ 32042 h 315025"/>
                  <a:gd name="connsiteX32" fmla="*/ 108216 w 379581"/>
                  <a:gd name="connsiteY32" fmla="*/ 91883 h 315025"/>
                  <a:gd name="connsiteX33" fmla="*/ 287919 w 379581"/>
                  <a:gd name="connsiteY33" fmla="*/ 91883 h 315025"/>
                  <a:gd name="connsiteX34" fmla="*/ 279098 w 379581"/>
                  <a:gd name="connsiteY34" fmla="*/ 0 h 315025"/>
                  <a:gd name="connsiteX35" fmla="*/ 314648 w 379581"/>
                  <a:gd name="connsiteY35" fmla="*/ 91883 h 315025"/>
                  <a:gd name="connsiteX36" fmla="*/ 314648 w 379581"/>
                  <a:gd name="connsiteY36" fmla="*/ 91897 h 315025"/>
                  <a:gd name="connsiteX37" fmla="*/ 379581 w 379581"/>
                  <a:gd name="connsiteY37" fmla="*/ 91897 h 315025"/>
                  <a:gd name="connsiteX38" fmla="*/ 379581 w 379581"/>
                  <a:gd name="connsiteY38" fmla="*/ 315025 h 315025"/>
                  <a:gd name="connsiteX39" fmla="*/ 80556 w 379581"/>
                  <a:gd name="connsiteY39" fmla="*/ 315025 h 315025"/>
                  <a:gd name="connsiteX40" fmla="*/ 80556 w 379581"/>
                  <a:gd name="connsiteY40" fmla="*/ 314923 h 315025"/>
                  <a:gd name="connsiteX41" fmla="*/ 0 w 379581"/>
                  <a:gd name="connsiteY41" fmla="*/ 106686 h 31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379581" h="315025">
                    <a:moveTo>
                      <a:pt x="270133" y="157513"/>
                    </a:moveTo>
                    <a:lnTo>
                      <a:pt x="287428" y="189890"/>
                    </a:lnTo>
                    <a:lnTo>
                      <a:pt x="307401" y="183288"/>
                    </a:lnTo>
                    <a:lnTo>
                      <a:pt x="334031" y="269084"/>
                    </a:lnTo>
                    <a:lnTo>
                      <a:pt x="137309" y="269084"/>
                    </a:lnTo>
                    <a:lnTo>
                      <a:pt x="184249" y="218469"/>
                    </a:lnTo>
                    <a:lnTo>
                      <a:pt x="214204" y="237627"/>
                    </a:lnTo>
                    <a:close/>
                    <a:moveTo>
                      <a:pt x="160744" y="146355"/>
                    </a:moveTo>
                    <a:cubicBezTo>
                      <a:pt x="163813" y="146353"/>
                      <a:pt x="166879" y="146968"/>
                      <a:pt x="169713" y="148154"/>
                    </a:cubicBezTo>
                    <a:cubicBezTo>
                      <a:pt x="172547" y="149335"/>
                      <a:pt x="175147" y="151088"/>
                      <a:pt x="177315" y="153276"/>
                    </a:cubicBezTo>
                    <a:cubicBezTo>
                      <a:pt x="179485" y="155461"/>
                      <a:pt x="181223" y="158082"/>
                      <a:pt x="182395" y="160940"/>
                    </a:cubicBezTo>
                    <a:cubicBezTo>
                      <a:pt x="183571" y="163797"/>
                      <a:pt x="184181" y="166889"/>
                      <a:pt x="184179" y="169982"/>
                    </a:cubicBezTo>
                    <a:cubicBezTo>
                      <a:pt x="184181" y="173076"/>
                      <a:pt x="183571" y="176167"/>
                      <a:pt x="182395" y="179025"/>
                    </a:cubicBezTo>
                    <a:cubicBezTo>
                      <a:pt x="181223" y="181882"/>
                      <a:pt x="179485" y="184503"/>
                      <a:pt x="177315" y="186689"/>
                    </a:cubicBezTo>
                    <a:cubicBezTo>
                      <a:pt x="175147" y="188877"/>
                      <a:pt x="172547" y="190629"/>
                      <a:pt x="169713" y="191811"/>
                    </a:cubicBezTo>
                    <a:cubicBezTo>
                      <a:pt x="166879" y="192997"/>
                      <a:pt x="163813" y="193611"/>
                      <a:pt x="160744" y="193609"/>
                    </a:cubicBezTo>
                    <a:cubicBezTo>
                      <a:pt x="157676" y="193611"/>
                      <a:pt x="154609" y="192997"/>
                      <a:pt x="151775" y="191811"/>
                    </a:cubicBezTo>
                    <a:cubicBezTo>
                      <a:pt x="148941" y="190629"/>
                      <a:pt x="146341" y="188877"/>
                      <a:pt x="144173" y="186689"/>
                    </a:cubicBezTo>
                    <a:cubicBezTo>
                      <a:pt x="142003" y="184503"/>
                      <a:pt x="140265" y="181882"/>
                      <a:pt x="139093" y="179025"/>
                    </a:cubicBezTo>
                    <a:cubicBezTo>
                      <a:pt x="137917" y="176167"/>
                      <a:pt x="137307" y="173076"/>
                      <a:pt x="137309" y="169982"/>
                    </a:cubicBezTo>
                    <a:cubicBezTo>
                      <a:pt x="137307" y="166889"/>
                      <a:pt x="137917" y="163797"/>
                      <a:pt x="139093" y="160940"/>
                    </a:cubicBezTo>
                    <a:cubicBezTo>
                      <a:pt x="140265" y="158082"/>
                      <a:pt x="142003" y="155461"/>
                      <a:pt x="144173" y="153276"/>
                    </a:cubicBezTo>
                    <a:cubicBezTo>
                      <a:pt x="146341" y="151088"/>
                      <a:pt x="148941" y="149335"/>
                      <a:pt x="151775" y="148154"/>
                    </a:cubicBezTo>
                    <a:cubicBezTo>
                      <a:pt x="154609" y="146968"/>
                      <a:pt x="157676" y="146353"/>
                      <a:pt x="160744" y="146355"/>
                    </a:cubicBezTo>
                    <a:close/>
                    <a:moveTo>
                      <a:pt x="105510" y="116691"/>
                    </a:moveTo>
                    <a:lnTo>
                      <a:pt x="105510" y="290232"/>
                    </a:lnTo>
                    <a:lnTo>
                      <a:pt x="354627" y="290232"/>
                    </a:lnTo>
                    <a:lnTo>
                      <a:pt x="354627" y="116691"/>
                    </a:lnTo>
                    <a:close/>
                    <a:moveTo>
                      <a:pt x="80573" y="102456"/>
                    </a:moveTo>
                    <a:lnTo>
                      <a:pt x="32247" y="120935"/>
                    </a:lnTo>
                    <a:lnTo>
                      <a:pt x="80573" y="245836"/>
                    </a:lnTo>
                    <a:close/>
                    <a:moveTo>
                      <a:pt x="264775" y="32042"/>
                    </a:moveTo>
                    <a:lnTo>
                      <a:pt x="108216" y="91883"/>
                    </a:lnTo>
                    <a:lnTo>
                      <a:pt x="287919" y="91883"/>
                    </a:lnTo>
                    <a:close/>
                    <a:moveTo>
                      <a:pt x="279098" y="0"/>
                    </a:moveTo>
                    <a:lnTo>
                      <a:pt x="314648" y="91883"/>
                    </a:lnTo>
                    <a:lnTo>
                      <a:pt x="314648" y="91897"/>
                    </a:lnTo>
                    <a:lnTo>
                      <a:pt x="379581" y="91897"/>
                    </a:lnTo>
                    <a:lnTo>
                      <a:pt x="379581" y="315025"/>
                    </a:lnTo>
                    <a:lnTo>
                      <a:pt x="80556" y="315025"/>
                    </a:lnTo>
                    <a:lnTo>
                      <a:pt x="80556" y="314923"/>
                    </a:lnTo>
                    <a:lnTo>
                      <a:pt x="0" y="1066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5" name="Bullet2"/>
              <p:cNvSpPr txBox="1"/>
              <p:nvPr/>
            </p:nvSpPr>
            <p:spPr>
              <a:xfrm>
                <a:off x="2211504" y="4485274"/>
                <a:ext cx="1553042" cy="694463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zh-CN" altLang="en-US" b="1" dirty="0"/>
                  <a:t>共享汽车的税收政策</a:t>
                </a:r>
                <a:endParaRPr lang="en-US" dirty="0"/>
              </a:p>
            </p:txBody>
          </p:sp>
          <p:sp>
            <p:nvSpPr>
              <p:cNvPr id="17" name="Text2"/>
              <p:cNvSpPr txBox="1"/>
              <p:nvPr/>
            </p:nvSpPr>
            <p:spPr>
              <a:xfrm>
                <a:off x="2211504" y="5179738"/>
                <a:ext cx="1553042" cy="954362"/>
              </a:xfrm>
              <a:prstGeom prst="rect">
                <a:avLst/>
              </a:prstGeom>
              <a:noFill/>
              <a:effectLst/>
            </p:spPr>
            <p:txBody>
              <a:bodyPr wrap="square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共享汽车的使用和管理需要遵循相应的税收政策，如车船税、增值税等。</a:t>
                </a:r>
                <a:endParaRPr lang="en-US" dirty="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>
              <a:off x="3775415" y="3330697"/>
              <a:ext cx="1553042" cy="2803403"/>
              <a:chOff x="3775415" y="3330697"/>
              <a:chExt cx="1553042" cy="2803403"/>
            </a:xfrm>
          </p:grpSpPr>
          <p:sp>
            <p:nvSpPr>
              <p:cNvPr id="6" name="IconBackground3"/>
              <p:cNvSpPr/>
              <p:nvPr/>
            </p:nvSpPr>
            <p:spPr>
              <a:xfrm>
                <a:off x="4047107" y="3330697"/>
                <a:ext cx="992556" cy="992556"/>
              </a:xfrm>
              <a:prstGeom prst="round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0" name="Icon3"/>
              <p:cNvSpPr/>
              <p:nvPr/>
            </p:nvSpPr>
            <p:spPr bwMode="auto">
              <a:xfrm>
                <a:off x="4363438" y="3624638"/>
                <a:ext cx="376997" cy="330519"/>
              </a:xfrm>
              <a:custGeom>
                <a:avLst/>
                <a:gdLst>
                  <a:gd name="T0" fmla="*/ 250493889 w 21600"/>
                  <a:gd name="T1" fmla="*/ 126731456 h 21600"/>
                  <a:gd name="T2" fmla="*/ 169545966 w 21600"/>
                  <a:gd name="T3" fmla="*/ 103548265 h 21600"/>
                  <a:gd name="T4" fmla="*/ 194177951 w 21600"/>
                  <a:gd name="T5" fmla="*/ 72486689 h 21600"/>
                  <a:gd name="T6" fmla="*/ 197810273 w 21600"/>
                  <a:gd name="T7" fmla="*/ 49342708 h 21600"/>
                  <a:gd name="T8" fmla="*/ 197213495 w 21600"/>
                  <a:gd name="T9" fmla="*/ 25744095 h 21600"/>
                  <a:gd name="T10" fmla="*/ 142845840 w 21600"/>
                  <a:gd name="T11" fmla="*/ 0 h 21600"/>
                  <a:gd name="T12" fmla="*/ 88438687 w 21600"/>
                  <a:gd name="T13" fmla="*/ 25806485 h 21600"/>
                  <a:gd name="T14" fmla="*/ 87869100 w 21600"/>
                  <a:gd name="T15" fmla="*/ 49342708 h 21600"/>
                  <a:gd name="T16" fmla="*/ 91527432 w 21600"/>
                  <a:gd name="T17" fmla="*/ 72549173 h 21600"/>
                  <a:gd name="T18" fmla="*/ 116080313 w 21600"/>
                  <a:gd name="T19" fmla="*/ 103626591 h 21600"/>
                  <a:gd name="T20" fmla="*/ 35727902 w 21600"/>
                  <a:gd name="T21" fmla="*/ 126778898 h 21600"/>
                  <a:gd name="T22" fmla="*/ 0 w 21600"/>
                  <a:gd name="T23" fmla="*/ 149241087 h 21600"/>
                  <a:gd name="T24" fmla="*/ 0 w 21600"/>
                  <a:gd name="T25" fmla="*/ 169173962 h 21600"/>
                  <a:gd name="T26" fmla="*/ 286355233 w 21600"/>
                  <a:gd name="T27" fmla="*/ 169150689 h 21600"/>
                  <a:gd name="T28" fmla="*/ 286355233 w 21600"/>
                  <a:gd name="T29" fmla="*/ 149241087 h 21600"/>
                  <a:gd name="T30" fmla="*/ 250493889 w 21600"/>
                  <a:gd name="T31" fmla="*/ 126731456 h 21600"/>
                  <a:gd name="T32" fmla="*/ 250493889 w 21600"/>
                  <a:gd name="T33" fmla="*/ 126731456 h 216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21600" h="21600">
                    <a:moveTo>
                      <a:pt x="18895" y="16181"/>
                    </a:moveTo>
                    <a:cubicBezTo>
                      <a:pt x="17590" y="15517"/>
                      <a:pt x="15655" y="13808"/>
                      <a:pt x="12789" y="13221"/>
                    </a:cubicBezTo>
                    <a:cubicBezTo>
                      <a:pt x="13521" y="12323"/>
                      <a:pt x="14076" y="10919"/>
                      <a:pt x="14647" y="9255"/>
                    </a:cubicBezTo>
                    <a:cubicBezTo>
                      <a:pt x="14978" y="8291"/>
                      <a:pt x="14921" y="7470"/>
                      <a:pt x="14921" y="6300"/>
                    </a:cubicBezTo>
                    <a:cubicBezTo>
                      <a:pt x="14921" y="5436"/>
                      <a:pt x="15063" y="4049"/>
                      <a:pt x="14876" y="3287"/>
                    </a:cubicBezTo>
                    <a:cubicBezTo>
                      <a:pt x="14244" y="711"/>
                      <a:pt x="12646" y="0"/>
                      <a:pt x="10775" y="0"/>
                    </a:cubicBezTo>
                    <a:cubicBezTo>
                      <a:pt x="8902" y="0"/>
                      <a:pt x="7302" y="714"/>
                      <a:pt x="6671" y="3295"/>
                    </a:cubicBezTo>
                    <a:cubicBezTo>
                      <a:pt x="6485" y="4055"/>
                      <a:pt x="6628" y="5438"/>
                      <a:pt x="6628" y="6300"/>
                    </a:cubicBezTo>
                    <a:cubicBezTo>
                      <a:pt x="6628" y="7473"/>
                      <a:pt x="6572" y="8297"/>
                      <a:pt x="6904" y="9263"/>
                    </a:cubicBezTo>
                    <a:cubicBezTo>
                      <a:pt x="7479" y="10935"/>
                      <a:pt x="8025" y="12337"/>
                      <a:pt x="8756" y="13231"/>
                    </a:cubicBezTo>
                    <a:cubicBezTo>
                      <a:pt x="5912" y="13829"/>
                      <a:pt x="3991" y="15526"/>
                      <a:pt x="2695" y="16187"/>
                    </a:cubicBezTo>
                    <a:cubicBezTo>
                      <a:pt x="13" y="17556"/>
                      <a:pt x="0" y="19055"/>
                      <a:pt x="0" y="19055"/>
                    </a:cubicBezTo>
                    <a:lnTo>
                      <a:pt x="0" y="21600"/>
                    </a:lnTo>
                    <a:lnTo>
                      <a:pt x="21600" y="21597"/>
                    </a:lnTo>
                    <a:lnTo>
                      <a:pt x="21600" y="19055"/>
                    </a:lnTo>
                    <a:cubicBezTo>
                      <a:pt x="21600" y="19054"/>
                      <a:pt x="21587" y="17550"/>
                      <a:pt x="18895" y="16181"/>
                    </a:cubicBezTo>
                    <a:close/>
                    <a:moveTo>
                      <a:pt x="18895" y="16181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Bullet3"/>
              <p:cNvSpPr txBox="1"/>
              <p:nvPr/>
            </p:nvSpPr>
            <p:spPr>
              <a:xfrm>
                <a:off x="3775415" y="4485274"/>
                <a:ext cx="1553042" cy="694463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zh-CN" altLang="en-US" b="1" dirty="0"/>
                  <a:t>共享汽车的保险问题</a:t>
                </a:r>
                <a:endParaRPr lang="en-US" dirty="0"/>
              </a:p>
            </p:txBody>
          </p:sp>
          <p:sp>
            <p:nvSpPr>
              <p:cNvPr id="22" name="Text3"/>
              <p:cNvSpPr txBox="1"/>
              <p:nvPr/>
            </p:nvSpPr>
            <p:spPr>
              <a:xfrm>
                <a:off x="3775415" y="5179738"/>
                <a:ext cx="1553042" cy="954362"/>
              </a:xfrm>
              <a:prstGeom prst="rect">
                <a:avLst/>
              </a:prstGeom>
              <a:noFill/>
              <a:effectLst/>
            </p:spPr>
            <p:txBody>
              <a:bodyPr wrap="square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共享汽车需要购买与私家车相同的交强险和商业险。</a:t>
                </a:r>
                <a:endParaRPr lang="en-US" dirty="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>
              <a:off x="5339327" y="3330697"/>
              <a:ext cx="1553042" cy="2803403"/>
              <a:chOff x="5339327" y="3330697"/>
              <a:chExt cx="1553042" cy="2803403"/>
            </a:xfrm>
          </p:grpSpPr>
          <p:sp>
            <p:nvSpPr>
              <p:cNvPr id="7" name="IconBackground4"/>
              <p:cNvSpPr/>
              <p:nvPr/>
            </p:nvSpPr>
            <p:spPr>
              <a:xfrm>
                <a:off x="5596857" y="3330697"/>
                <a:ext cx="992556" cy="992556"/>
              </a:xfrm>
              <a:prstGeom prst="round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19" name="Icon4"/>
              <p:cNvSpPr/>
              <p:nvPr/>
            </p:nvSpPr>
            <p:spPr bwMode="auto">
              <a:xfrm>
                <a:off x="5903342" y="3591204"/>
                <a:ext cx="379581" cy="379581"/>
              </a:xfrm>
              <a:custGeom>
                <a:avLst/>
                <a:gdLst>
                  <a:gd name="T0" fmla="*/ 279556169 w 21600"/>
                  <a:gd name="T1" fmla="*/ 73828848 h 21532"/>
                  <a:gd name="T2" fmla="*/ 160439288 w 21600"/>
                  <a:gd name="T3" fmla="*/ 73828848 h 21532"/>
                  <a:gd name="T4" fmla="*/ 226217252 w 21600"/>
                  <a:gd name="T5" fmla="*/ 14362478 h 21532"/>
                  <a:gd name="T6" fmla="*/ 226843940 w 21600"/>
                  <a:gd name="T7" fmla="*/ 2731914 h 21532"/>
                  <a:gd name="T8" fmla="*/ 215304010 w 21600"/>
                  <a:gd name="T9" fmla="*/ 2096690 h 21532"/>
                  <a:gd name="T10" fmla="*/ 147319156 w 21600"/>
                  <a:gd name="T11" fmla="*/ 63536296 h 21532"/>
                  <a:gd name="T12" fmla="*/ 79334420 w 21600"/>
                  <a:gd name="T13" fmla="*/ 2096690 h 21532"/>
                  <a:gd name="T14" fmla="*/ 67794480 w 21600"/>
                  <a:gd name="T15" fmla="*/ 2731914 h 21532"/>
                  <a:gd name="T16" fmla="*/ 68421167 w 21600"/>
                  <a:gd name="T17" fmla="*/ 14362478 h 21532"/>
                  <a:gd name="T18" fmla="*/ 134199131 w 21600"/>
                  <a:gd name="T19" fmla="*/ 73828848 h 21532"/>
                  <a:gd name="T20" fmla="*/ 14727874 w 21600"/>
                  <a:gd name="T21" fmla="*/ 73828848 h 21532"/>
                  <a:gd name="T22" fmla="*/ 0 w 21600"/>
                  <a:gd name="T23" fmla="*/ 88661054 h 21532"/>
                  <a:gd name="T24" fmla="*/ 0 w 21600"/>
                  <a:gd name="T25" fmla="*/ 282248755 h 21532"/>
                  <a:gd name="T26" fmla="*/ 14727874 w 21600"/>
                  <a:gd name="T27" fmla="*/ 297080962 h 21532"/>
                  <a:gd name="T28" fmla="*/ 279556169 w 21600"/>
                  <a:gd name="T29" fmla="*/ 297080962 h 21532"/>
                  <a:gd name="T30" fmla="*/ 294284053 w 21600"/>
                  <a:gd name="T31" fmla="*/ 282248755 h 21532"/>
                  <a:gd name="T32" fmla="*/ 294284053 w 21600"/>
                  <a:gd name="T33" fmla="*/ 88661054 h 21532"/>
                  <a:gd name="T34" fmla="*/ 279556169 w 21600"/>
                  <a:gd name="T35" fmla="*/ 73828848 h 21532"/>
                  <a:gd name="T36" fmla="*/ 216571387 w 21600"/>
                  <a:gd name="T37" fmla="*/ 257537811 h 21532"/>
                  <a:gd name="T38" fmla="*/ 201843502 w 21600"/>
                  <a:gd name="T39" fmla="*/ 272355918 h 21532"/>
                  <a:gd name="T40" fmla="*/ 39265507 w 21600"/>
                  <a:gd name="T41" fmla="*/ 272355918 h 21532"/>
                  <a:gd name="T42" fmla="*/ 24537633 w 21600"/>
                  <a:gd name="T43" fmla="*/ 257537811 h 21532"/>
                  <a:gd name="T44" fmla="*/ 24537633 w 21600"/>
                  <a:gd name="T45" fmla="*/ 113384809 h 21532"/>
                  <a:gd name="T46" fmla="*/ 39265507 w 21600"/>
                  <a:gd name="T47" fmla="*/ 98553892 h 21532"/>
                  <a:gd name="T48" fmla="*/ 201843502 w 21600"/>
                  <a:gd name="T49" fmla="*/ 98553892 h 21532"/>
                  <a:gd name="T50" fmla="*/ 216571387 w 21600"/>
                  <a:gd name="T51" fmla="*/ 113384809 h 21532"/>
                  <a:gd name="T52" fmla="*/ 216571387 w 21600"/>
                  <a:gd name="T53" fmla="*/ 257537811 h 21532"/>
                  <a:gd name="T54" fmla="*/ 267675756 w 21600"/>
                  <a:gd name="T55" fmla="*/ 253164835 h 21532"/>
                  <a:gd name="T56" fmla="*/ 263670641 w 21600"/>
                  <a:gd name="T57" fmla="*/ 257192709 h 21532"/>
                  <a:gd name="T58" fmla="*/ 250358957 w 21600"/>
                  <a:gd name="T59" fmla="*/ 257192709 h 21532"/>
                  <a:gd name="T60" fmla="*/ 246367737 w 21600"/>
                  <a:gd name="T61" fmla="*/ 253164835 h 21532"/>
                  <a:gd name="T62" fmla="*/ 246367737 w 21600"/>
                  <a:gd name="T63" fmla="*/ 224010912 h 21532"/>
                  <a:gd name="T64" fmla="*/ 250358957 w 21600"/>
                  <a:gd name="T65" fmla="*/ 219981748 h 21532"/>
                  <a:gd name="T66" fmla="*/ 263670641 w 21600"/>
                  <a:gd name="T67" fmla="*/ 219981748 h 21532"/>
                  <a:gd name="T68" fmla="*/ 267675756 w 21600"/>
                  <a:gd name="T69" fmla="*/ 224010912 h 21532"/>
                  <a:gd name="T70" fmla="*/ 267675756 w 21600"/>
                  <a:gd name="T71" fmla="*/ 253164835 h 21532"/>
                  <a:gd name="T72" fmla="*/ 245917530 w 21600"/>
                  <a:gd name="T73" fmla="*/ 175637835 h 21532"/>
                  <a:gd name="T74" fmla="*/ 256708343 w 21600"/>
                  <a:gd name="T75" fmla="*/ 164766070 h 21532"/>
                  <a:gd name="T76" fmla="*/ 267499264 w 21600"/>
                  <a:gd name="T77" fmla="*/ 175637835 h 21532"/>
                  <a:gd name="T78" fmla="*/ 256708343 w 21600"/>
                  <a:gd name="T79" fmla="*/ 186510880 h 21532"/>
                  <a:gd name="T80" fmla="*/ 245917530 w 21600"/>
                  <a:gd name="T81" fmla="*/ 175637835 h 21532"/>
                  <a:gd name="T82" fmla="*/ 256708343 w 21600"/>
                  <a:gd name="T83" fmla="*/ 152003773 h 21532"/>
                  <a:gd name="T84" fmla="*/ 234719250 w 21600"/>
                  <a:gd name="T85" fmla="*/ 129859237 h 21532"/>
                  <a:gd name="T86" fmla="*/ 256708343 w 21600"/>
                  <a:gd name="T87" fmla="*/ 107728682 h 21532"/>
                  <a:gd name="T88" fmla="*/ 278697436 w 21600"/>
                  <a:gd name="T89" fmla="*/ 129859237 h 21532"/>
                  <a:gd name="T90" fmla="*/ 256708343 w 21600"/>
                  <a:gd name="T91" fmla="*/ 152003773 h 21532"/>
                  <a:gd name="T92" fmla="*/ 256708343 w 21600"/>
                  <a:gd name="T93" fmla="*/ 152003773 h 21532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21600" h="21532">
                    <a:moveTo>
                      <a:pt x="20519" y="5351"/>
                    </a:moveTo>
                    <a:lnTo>
                      <a:pt x="11776" y="5351"/>
                    </a:lnTo>
                    <a:lnTo>
                      <a:pt x="16604" y="1041"/>
                    </a:lnTo>
                    <a:cubicBezTo>
                      <a:pt x="16851" y="821"/>
                      <a:pt x="16872" y="443"/>
                      <a:pt x="16650" y="198"/>
                    </a:cubicBezTo>
                    <a:cubicBezTo>
                      <a:pt x="16429" y="-47"/>
                      <a:pt x="16049" y="-68"/>
                      <a:pt x="15803" y="152"/>
                    </a:cubicBezTo>
                    <a:lnTo>
                      <a:pt x="10813" y="4605"/>
                    </a:lnTo>
                    <a:lnTo>
                      <a:pt x="5823" y="152"/>
                    </a:lnTo>
                    <a:cubicBezTo>
                      <a:pt x="5577" y="-68"/>
                      <a:pt x="5198" y="-47"/>
                      <a:pt x="4976" y="198"/>
                    </a:cubicBezTo>
                    <a:cubicBezTo>
                      <a:pt x="4755" y="443"/>
                      <a:pt x="4775" y="821"/>
                      <a:pt x="5022" y="1041"/>
                    </a:cubicBezTo>
                    <a:lnTo>
                      <a:pt x="9850" y="5351"/>
                    </a:lnTo>
                    <a:lnTo>
                      <a:pt x="1081" y="5351"/>
                    </a:lnTo>
                    <a:cubicBezTo>
                      <a:pt x="487" y="5351"/>
                      <a:pt x="0" y="5835"/>
                      <a:pt x="0" y="6426"/>
                    </a:cubicBezTo>
                    <a:lnTo>
                      <a:pt x="0" y="20457"/>
                    </a:lnTo>
                    <a:cubicBezTo>
                      <a:pt x="0" y="21048"/>
                      <a:pt x="486" y="21532"/>
                      <a:pt x="1081" y="21532"/>
                    </a:cubicBezTo>
                    <a:lnTo>
                      <a:pt x="20519" y="21532"/>
                    </a:lnTo>
                    <a:cubicBezTo>
                      <a:pt x="21113" y="21532"/>
                      <a:pt x="21600" y="21048"/>
                      <a:pt x="21600" y="20457"/>
                    </a:cubicBezTo>
                    <a:lnTo>
                      <a:pt x="21600" y="6426"/>
                    </a:lnTo>
                    <a:cubicBezTo>
                      <a:pt x="21600" y="5835"/>
                      <a:pt x="21113" y="5351"/>
                      <a:pt x="20519" y="5351"/>
                    </a:cubicBezTo>
                    <a:close/>
                    <a:moveTo>
                      <a:pt x="15896" y="18666"/>
                    </a:moveTo>
                    <a:cubicBezTo>
                      <a:pt x="15896" y="19256"/>
                      <a:pt x="15409" y="19740"/>
                      <a:pt x="14815" y="19740"/>
                    </a:cubicBezTo>
                    <a:lnTo>
                      <a:pt x="2882" y="19740"/>
                    </a:lnTo>
                    <a:cubicBezTo>
                      <a:pt x="2288" y="19740"/>
                      <a:pt x="1801" y="19257"/>
                      <a:pt x="1801" y="18666"/>
                    </a:cubicBezTo>
                    <a:lnTo>
                      <a:pt x="1801" y="8218"/>
                    </a:lnTo>
                    <a:cubicBezTo>
                      <a:pt x="1801" y="7627"/>
                      <a:pt x="2288" y="7143"/>
                      <a:pt x="2882" y="7143"/>
                    </a:cubicBezTo>
                    <a:lnTo>
                      <a:pt x="14815" y="7143"/>
                    </a:lnTo>
                    <a:cubicBezTo>
                      <a:pt x="15409" y="7143"/>
                      <a:pt x="15896" y="7627"/>
                      <a:pt x="15896" y="8218"/>
                    </a:cubicBezTo>
                    <a:lnTo>
                      <a:pt x="15896" y="18666"/>
                    </a:lnTo>
                    <a:close/>
                    <a:moveTo>
                      <a:pt x="19647" y="18349"/>
                    </a:moveTo>
                    <a:cubicBezTo>
                      <a:pt x="19647" y="18510"/>
                      <a:pt x="19515" y="18641"/>
                      <a:pt x="19353" y="18641"/>
                    </a:cubicBezTo>
                    <a:lnTo>
                      <a:pt x="18376" y="18641"/>
                    </a:lnTo>
                    <a:cubicBezTo>
                      <a:pt x="18214" y="18641"/>
                      <a:pt x="18083" y="18510"/>
                      <a:pt x="18083" y="18349"/>
                    </a:cubicBezTo>
                    <a:lnTo>
                      <a:pt x="18083" y="16236"/>
                    </a:lnTo>
                    <a:cubicBezTo>
                      <a:pt x="18083" y="16074"/>
                      <a:pt x="18214" y="15944"/>
                      <a:pt x="18376" y="15944"/>
                    </a:cubicBezTo>
                    <a:lnTo>
                      <a:pt x="19353" y="15944"/>
                    </a:lnTo>
                    <a:cubicBezTo>
                      <a:pt x="19515" y="15944"/>
                      <a:pt x="19647" y="16074"/>
                      <a:pt x="19647" y="16236"/>
                    </a:cubicBezTo>
                    <a:lnTo>
                      <a:pt x="19647" y="18349"/>
                    </a:lnTo>
                    <a:close/>
                    <a:moveTo>
                      <a:pt x="18050" y="12730"/>
                    </a:moveTo>
                    <a:cubicBezTo>
                      <a:pt x="18050" y="12295"/>
                      <a:pt x="18405" y="11942"/>
                      <a:pt x="18842" y="11942"/>
                    </a:cubicBezTo>
                    <a:cubicBezTo>
                      <a:pt x="19280" y="11942"/>
                      <a:pt x="19634" y="12295"/>
                      <a:pt x="19634" y="12730"/>
                    </a:cubicBezTo>
                    <a:cubicBezTo>
                      <a:pt x="19634" y="13166"/>
                      <a:pt x="19280" y="13518"/>
                      <a:pt x="18842" y="13518"/>
                    </a:cubicBezTo>
                    <a:cubicBezTo>
                      <a:pt x="18405" y="13518"/>
                      <a:pt x="18050" y="13166"/>
                      <a:pt x="18050" y="12730"/>
                    </a:cubicBezTo>
                    <a:close/>
                    <a:moveTo>
                      <a:pt x="18842" y="11017"/>
                    </a:moveTo>
                    <a:cubicBezTo>
                      <a:pt x="17951" y="11017"/>
                      <a:pt x="17228" y="10299"/>
                      <a:pt x="17228" y="9412"/>
                    </a:cubicBezTo>
                    <a:cubicBezTo>
                      <a:pt x="17228" y="8526"/>
                      <a:pt x="17951" y="7808"/>
                      <a:pt x="18842" y="7808"/>
                    </a:cubicBezTo>
                    <a:cubicBezTo>
                      <a:pt x="19734" y="7808"/>
                      <a:pt x="20456" y="8526"/>
                      <a:pt x="20456" y="9412"/>
                    </a:cubicBezTo>
                    <a:cubicBezTo>
                      <a:pt x="20456" y="10299"/>
                      <a:pt x="19733" y="11017"/>
                      <a:pt x="18842" y="11017"/>
                    </a:cubicBezTo>
                    <a:close/>
                    <a:moveTo>
                      <a:pt x="18842" y="11017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7" name="Bullet4"/>
              <p:cNvSpPr txBox="1"/>
              <p:nvPr/>
            </p:nvSpPr>
            <p:spPr>
              <a:xfrm>
                <a:off x="5339327" y="4485274"/>
                <a:ext cx="1553042" cy="694463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zh-CN" altLang="en-US" b="1" dirty="0"/>
                  <a:t>共享汽车的停车规定</a:t>
                </a:r>
                <a:endParaRPr lang="en-US" dirty="0"/>
              </a:p>
            </p:txBody>
          </p:sp>
          <p:sp>
            <p:nvSpPr>
              <p:cNvPr id="23" name="Text4"/>
              <p:cNvSpPr txBox="1"/>
              <p:nvPr/>
            </p:nvSpPr>
            <p:spPr>
              <a:xfrm>
                <a:off x="5339327" y="5179738"/>
                <a:ext cx="1553042" cy="954362"/>
              </a:xfrm>
              <a:prstGeom prst="rect">
                <a:avLst/>
              </a:prstGeom>
              <a:noFill/>
              <a:effectLst/>
            </p:spPr>
            <p:txBody>
              <a:bodyPr wrap="square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共享汽车的停车需遵守相关的停车规定，如免费停车时间、停车位分配等。</a:t>
                </a:r>
                <a:endParaRPr lang="en-US" dirty="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>
              <a:off x="6866362" y="3330697"/>
              <a:ext cx="1553042" cy="2803403"/>
              <a:chOff x="6866362" y="3330697"/>
              <a:chExt cx="1553042" cy="2803403"/>
            </a:xfrm>
          </p:grpSpPr>
          <p:sp>
            <p:nvSpPr>
              <p:cNvPr id="8" name="IconBackground5"/>
              <p:cNvSpPr/>
              <p:nvPr/>
            </p:nvSpPr>
            <p:spPr>
              <a:xfrm>
                <a:off x="7146606" y="3330697"/>
                <a:ext cx="992556" cy="992556"/>
              </a:xfrm>
              <a:prstGeom prst="round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21" name="Icon5"/>
              <p:cNvSpPr/>
              <p:nvPr/>
            </p:nvSpPr>
            <p:spPr bwMode="auto">
              <a:xfrm>
                <a:off x="7459774" y="3629437"/>
                <a:ext cx="376997" cy="379580"/>
              </a:xfrm>
              <a:custGeom>
                <a:avLst/>
                <a:gdLst>
                  <a:gd name="T0" fmla="*/ 84371008 w 21582"/>
                  <a:gd name="T1" fmla="*/ 294811013 h 21587"/>
                  <a:gd name="T2" fmla="*/ 84371008 w 21582"/>
                  <a:gd name="T3" fmla="*/ 294811013 h 21587"/>
                  <a:gd name="T4" fmla="*/ 84305262 w 21582"/>
                  <a:gd name="T5" fmla="*/ 294811013 h 21587"/>
                  <a:gd name="T6" fmla="*/ 38787421 w 21582"/>
                  <a:gd name="T7" fmla="*/ 279624603 h 21587"/>
                  <a:gd name="T8" fmla="*/ 25285619 w 21582"/>
                  <a:gd name="T9" fmla="*/ 267879555 h 21587"/>
                  <a:gd name="T10" fmla="*/ 0 w 21582"/>
                  <a:gd name="T11" fmla="*/ 207884495 h 21587"/>
                  <a:gd name="T12" fmla="*/ 25658487 w 21582"/>
                  <a:gd name="T13" fmla="*/ 147630356 h 21587"/>
                  <a:gd name="T14" fmla="*/ 96169700 w 21582"/>
                  <a:gd name="T15" fmla="*/ 120167052 h 21587"/>
                  <a:gd name="T16" fmla="*/ 118995510 w 21582"/>
                  <a:gd name="T17" fmla="*/ 121955865 h 21587"/>
                  <a:gd name="T18" fmla="*/ 162304981 w 21582"/>
                  <a:gd name="T19" fmla="*/ 127895997 h 21587"/>
                  <a:gd name="T20" fmla="*/ 185462732 w 21582"/>
                  <a:gd name="T21" fmla="*/ 130464395 h 21587"/>
                  <a:gd name="T22" fmla="*/ 228798267 w 21582"/>
                  <a:gd name="T23" fmla="*/ 115605202 h 21587"/>
                  <a:gd name="T24" fmla="*/ 239945450 w 21582"/>
                  <a:gd name="T25" fmla="*/ 88386957 h 21587"/>
                  <a:gd name="T26" fmla="*/ 230661101 w 21582"/>
                  <a:gd name="T27" fmla="*/ 63558903 h 21587"/>
                  <a:gd name="T28" fmla="*/ 227947340 w 21582"/>
                  <a:gd name="T29" fmla="*/ 60540807 h 21587"/>
                  <a:gd name="T30" fmla="*/ 218888366 w 21582"/>
                  <a:gd name="T31" fmla="*/ 53466297 h 21587"/>
                  <a:gd name="T32" fmla="*/ 201065188 w 21582"/>
                  <a:gd name="T33" fmla="*/ 48713612 h 21587"/>
                  <a:gd name="T34" fmla="*/ 200958623 w 21582"/>
                  <a:gd name="T35" fmla="*/ 48700986 h 21587"/>
                  <a:gd name="T36" fmla="*/ 174275867 w 21582"/>
                  <a:gd name="T37" fmla="*/ 59981147 h 21587"/>
                  <a:gd name="T38" fmla="*/ 159990045 w 21582"/>
                  <a:gd name="T39" fmla="*/ 104338943 h 21587"/>
                  <a:gd name="T40" fmla="*/ 121628780 w 21582"/>
                  <a:gd name="T41" fmla="*/ 99080941 h 21587"/>
                  <a:gd name="T42" fmla="*/ 121681939 w 21582"/>
                  <a:gd name="T43" fmla="*/ 99094843 h 21587"/>
                  <a:gd name="T44" fmla="*/ 121601438 w 21582"/>
                  <a:gd name="T45" fmla="*/ 99080941 h 21587"/>
                  <a:gd name="T46" fmla="*/ 121455319 w 21582"/>
                  <a:gd name="T47" fmla="*/ 99053126 h 21587"/>
                  <a:gd name="T48" fmla="*/ 121535821 w 21582"/>
                  <a:gd name="T49" fmla="*/ 99067028 h 21587"/>
                  <a:gd name="T50" fmla="*/ 117079388 w 21582"/>
                  <a:gd name="T51" fmla="*/ 98561722 h 21587"/>
                  <a:gd name="T52" fmla="*/ 143829028 w 21582"/>
                  <a:gd name="T53" fmla="*/ 26343994 h 21587"/>
                  <a:gd name="T54" fmla="*/ 202235694 w 21582"/>
                  <a:gd name="T55" fmla="*/ 13902 h 21587"/>
                  <a:gd name="T56" fmla="*/ 202541549 w 21582"/>
                  <a:gd name="T57" fmla="*/ 0 h 21587"/>
                  <a:gd name="T58" fmla="*/ 202687678 w 21582"/>
                  <a:gd name="T59" fmla="*/ 0 h 21587"/>
                  <a:gd name="T60" fmla="*/ 261307358 w 21582"/>
                  <a:gd name="T61" fmla="*/ 26616867 h 21587"/>
                  <a:gd name="T62" fmla="*/ 272533883 w 21582"/>
                  <a:gd name="T63" fmla="*/ 40246908 h 21587"/>
                  <a:gd name="T64" fmla="*/ 287072292 w 21582"/>
                  <a:gd name="T65" fmla="*/ 86762331 h 21587"/>
                  <a:gd name="T66" fmla="*/ 273052761 w 21582"/>
                  <a:gd name="T67" fmla="*/ 132935457 h 21587"/>
                  <a:gd name="T68" fmla="*/ 261893121 w 21582"/>
                  <a:gd name="T69" fmla="*/ 146524948 h 21587"/>
                  <a:gd name="T70" fmla="*/ 191780732 w 21582"/>
                  <a:gd name="T71" fmla="*/ 174603530 h 21587"/>
                  <a:gd name="T72" fmla="*/ 167638287 w 21582"/>
                  <a:gd name="T73" fmla="*/ 172458410 h 21587"/>
                  <a:gd name="T74" fmla="*/ 124488659 w 21582"/>
                  <a:gd name="T75" fmla="*/ 166696378 h 21587"/>
                  <a:gd name="T76" fmla="*/ 101623167 w 21582"/>
                  <a:gd name="T77" fmla="*/ 164114175 h 21587"/>
                  <a:gd name="T78" fmla="*/ 57940829 w 21582"/>
                  <a:gd name="T79" fmla="*/ 179370009 h 21587"/>
                  <a:gd name="T80" fmla="*/ 51131174 w 21582"/>
                  <a:gd name="T81" fmla="*/ 188628925 h 21587"/>
                  <a:gd name="T82" fmla="*/ 47126842 w 21582"/>
                  <a:gd name="T83" fmla="*/ 206600880 h 21587"/>
                  <a:gd name="T84" fmla="*/ 53857274 w 21582"/>
                  <a:gd name="T85" fmla="*/ 228083621 h 21587"/>
                  <a:gd name="T86" fmla="*/ 58805362 w 21582"/>
                  <a:gd name="T87" fmla="*/ 234133715 h 21587"/>
                  <a:gd name="T88" fmla="*/ 85022398 w 21582"/>
                  <a:gd name="T89" fmla="*/ 246260312 h 21587"/>
                  <a:gd name="T90" fmla="*/ 85768026 w 21582"/>
                  <a:gd name="T91" fmla="*/ 246288127 h 21587"/>
                  <a:gd name="T92" fmla="*/ 112622965 w 21582"/>
                  <a:gd name="T93" fmla="*/ 234857562 h 21587"/>
                  <a:gd name="T94" fmla="*/ 126922393 w 21582"/>
                  <a:gd name="T95" fmla="*/ 190267453 h 21587"/>
                  <a:gd name="T96" fmla="*/ 164924634 w 21582"/>
                  <a:gd name="T97" fmla="*/ 195334621 h 21587"/>
                  <a:gd name="T98" fmla="*/ 169195267 w 21582"/>
                  <a:gd name="T99" fmla="*/ 195976428 h 21587"/>
                  <a:gd name="T100" fmla="*/ 143071071 w 21582"/>
                  <a:gd name="T101" fmla="*/ 268152429 h 21587"/>
                  <a:gd name="T102" fmla="*/ 84371008 w 21582"/>
                  <a:gd name="T103" fmla="*/ 294811013 h 2158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1582" h="21587">
                    <a:moveTo>
                      <a:pt x="6343" y="21587"/>
                    </a:moveTo>
                    <a:lnTo>
                      <a:pt x="6343" y="21587"/>
                    </a:lnTo>
                    <a:cubicBezTo>
                      <a:pt x="6342" y="21587"/>
                      <a:pt x="6340" y="21587"/>
                      <a:pt x="6338" y="21587"/>
                    </a:cubicBezTo>
                    <a:cubicBezTo>
                      <a:pt x="5102" y="21582"/>
                      <a:pt x="3960" y="21211"/>
                      <a:pt x="2916" y="20475"/>
                    </a:cubicBezTo>
                    <a:cubicBezTo>
                      <a:pt x="2567" y="20229"/>
                      <a:pt x="2229" y="19943"/>
                      <a:pt x="1901" y="19615"/>
                    </a:cubicBezTo>
                    <a:cubicBezTo>
                      <a:pt x="631" y="18345"/>
                      <a:pt x="-3" y="16881"/>
                      <a:pt x="0" y="15222"/>
                    </a:cubicBezTo>
                    <a:cubicBezTo>
                      <a:pt x="3" y="13563"/>
                      <a:pt x="646" y="12092"/>
                      <a:pt x="1929" y="10810"/>
                    </a:cubicBezTo>
                    <a:cubicBezTo>
                      <a:pt x="3246" y="9493"/>
                      <a:pt x="5036" y="8799"/>
                      <a:pt x="7230" y="8799"/>
                    </a:cubicBezTo>
                    <a:cubicBezTo>
                      <a:pt x="7777" y="8799"/>
                      <a:pt x="8350" y="8843"/>
                      <a:pt x="8946" y="8930"/>
                    </a:cubicBezTo>
                    <a:lnTo>
                      <a:pt x="12202" y="9365"/>
                    </a:lnTo>
                    <a:cubicBezTo>
                      <a:pt x="12818" y="9494"/>
                      <a:pt x="13401" y="9553"/>
                      <a:pt x="13943" y="9553"/>
                    </a:cubicBezTo>
                    <a:cubicBezTo>
                      <a:pt x="15390" y="9553"/>
                      <a:pt x="16538" y="9129"/>
                      <a:pt x="17201" y="8465"/>
                    </a:cubicBezTo>
                    <a:cubicBezTo>
                      <a:pt x="17766" y="7901"/>
                      <a:pt x="18045" y="7236"/>
                      <a:pt x="18039" y="6472"/>
                    </a:cubicBezTo>
                    <a:cubicBezTo>
                      <a:pt x="18019" y="5789"/>
                      <a:pt x="17787" y="5182"/>
                      <a:pt x="17341" y="4654"/>
                    </a:cubicBezTo>
                    <a:cubicBezTo>
                      <a:pt x="17277" y="4579"/>
                      <a:pt x="17210" y="4505"/>
                      <a:pt x="17137" y="4433"/>
                    </a:cubicBezTo>
                    <a:cubicBezTo>
                      <a:pt x="16926" y="4221"/>
                      <a:pt x="16699" y="4049"/>
                      <a:pt x="16456" y="3915"/>
                    </a:cubicBezTo>
                    <a:cubicBezTo>
                      <a:pt x="16053" y="3693"/>
                      <a:pt x="15607" y="3577"/>
                      <a:pt x="15116" y="3567"/>
                    </a:cubicBezTo>
                    <a:cubicBezTo>
                      <a:pt x="15113" y="3567"/>
                      <a:pt x="15111" y="3566"/>
                      <a:pt x="15108" y="3566"/>
                    </a:cubicBezTo>
                    <a:cubicBezTo>
                      <a:pt x="14343" y="3544"/>
                      <a:pt x="13675" y="3819"/>
                      <a:pt x="13102" y="4392"/>
                    </a:cubicBezTo>
                    <a:cubicBezTo>
                      <a:pt x="12398" y="5096"/>
                      <a:pt x="11967" y="6055"/>
                      <a:pt x="12028" y="7640"/>
                    </a:cubicBezTo>
                    <a:lnTo>
                      <a:pt x="9144" y="7255"/>
                    </a:lnTo>
                    <a:cubicBezTo>
                      <a:pt x="9145" y="7256"/>
                      <a:pt x="9147" y="7256"/>
                      <a:pt x="9148" y="7256"/>
                    </a:cubicBezTo>
                    <a:cubicBezTo>
                      <a:pt x="9146" y="7256"/>
                      <a:pt x="9144" y="7255"/>
                      <a:pt x="9142" y="7255"/>
                    </a:cubicBezTo>
                    <a:lnTo>
                      <a:pt x="9131" y="7253"/>
                    </a:lnTo>
                    <a:cubicBezTo>
                      <a:pt x="9133" y="7254"/>
                      <a:pt x="9135" y="7254"/>
                      <a:pt x="9137" y="7254"/>
                    </a:cubicBezTo>
                    <a:cubicBezTo>
                      <a:pt x="9024" y="7238"/>
                      <a:pt x="8915" y="7231"/>
                      <a:pt x="8802" y="7217"/>
                    </a:cubicBezTo>
                    <a:cubicBezTo>
                      <a:pt x="8704" y="4934"/>
                      <a:pt x="9346" y="3396"/>
                      <a:pt x="10813" y="1929"/>
                    </a:cubicBezTo>
                    <a:cubicBezTo>
                      <a:pt x="12115" y="628"/>
                      <a:pt x="13578" y="-13"/>
                      <a:pt x="15204" y="1"/>
                    </a:cubicBezTo>
                    <a:lnTo>
                      <a:pt x="15227" y="0"/>
                    </a:lnTo>
                    <a:cubicBezTo>
                      <a:pt x="15231" y="0"/>
                      <a:pt x="15234" y="0"/>
                      <a:pt x="15238" y="0"/>
                    </a:cubicBezTo>
                    <a:cubicBezTo>
                      <a:pt x="16877" y="0"/>
                      <a:pt x="18346" y="650"/>
                      <a:pt x="19645" y="1949"/>
                    </a:cubicBezTo>
                    <a:cubicBezTo>
                      <a:pt x="19966" y="2270"/>
                      <a:pt x="20248" y="2603"/>
                      <a:pt x="20489" y="2947"/>
                    </a:cubicBezTo>
                    <a:cubicBezTo>
                      <a:pt x="21214" y="3980"/>
                      <a:pt x="21578" y="5116"/>
                      <a:pt x="21582" y="6353"/>
                    </a:cubicBezTo>
                    <a:cubicBezTo>
                      <a:pt x="21597" y="7580"/>
                      <a:pt x="21246" y="8706"/>
                      <a:pt x="20528" y="9734"/>
                    </a:cubicBezTo>
                    <a:cubicBezTo>
                      <a:pt x="20289" y="10077"/>
                      <a:pt x="20010" y="10409"/>
                      <a:pt x="19689" y="10729"/>
                    </a:cubicBezTo>
                    <a:cubicBezTo>
                      <a:pt x="18342" y="12076"/>
                      <a:pt x="16560" y="12785"/>
                      <a:pt x="14418" y="12785"/>
                    </a:cubicBezTo>
                    <a:cubicBezTo>
                      <a:pt x="13838" y="12785"/>
                      <a:pt x="13234" y="12734"/>
                      <a:pt x="12603" y="12628"/>
                    </a:cubicBezTo>
                    <a:lnTo>
                      <a:pt x="9359" y="12206"/>
                    </a:lnTo>
                    <a:cubicBezTo>
                      <a:pt x="8753" y="12077"/>
                      <a:pt x="8177" y="12017"/>
                      <a:pt x="7640" y="12017"/>
                    </a:cubicBezTo>
                    <a:cubicBezTo>
                      <a:pt x="6196" y="12017"/>
                      <a:pt x="5038" y="12452"/>
                      <a:pt x="4356" y="13134"/>
                    </a:cubicBezTo>
                    <a:cubicBezTo>
                      <a:pt x="4144" y="13346"/>
                      <a:pt x="3973" y="13572"/>
                      <a:pt x="3844" y="13812"/>
                    </a:cubicBezTo>
                    <a:cubicBezTo>
                      <a:pt x="3629" y="14211"/>
                      <a:pt x="3528" y="14650"/>
                      <a:pt x="3543" y="15128"/>
                    </a:cubicBezTo>
                    <a:cubicBezTo>
                      <a:pt x="3560" y="15714"/>
                      <a:pt x="3728" y="16238"/>
                      <a:pt x="4049" y="16701"/>
                    </a:cubicBezTo>
                    <a:cubicBezTo>
                      <a:pt x="4156" y="16856"/>
                      <a:pt x="4280" y="17003"/>
                      <a:pt x="4421" y="17144"/>
                    </a:cubicBezTo>
                    <a:cubicBezTo>
                      <a:pt x="4978" y="17701"/>
                      <a:pt x="5635" y="17997"/>
                      <a:pt x="6392" y="18032"/>
                    </a:cubicBezTo>
                    <a:lnTo>
                      <a:pt x="6448" y="18034"/>
                    </a:lnTo>
                    <a:cubicBezTo>
                      <a:pt x="7230" y="18040"/>
                      <a:pt x="7902" y="17761"/>
                      <a:pt x="8467" y="17197"/>
                    </a:cubicBezTo>
                    <a:cubicBezTo>
                      <a:pt x="9177" y="16486"/>
                      <a:pt x="9610" y="15521"/>
                      <a:pt x="9542" y="13932"/>
                    </a:cubicBezTo>
                    <a:lnTo>
                      <a:pt x="12399" y="14303"/>
                    </a:lnTo>
                    <a:cubicBezTo>
                      <a:pt x="12506" y="14321"/>
                      <a:pt x="12613" y="14335"/>
                      <a:pt x="12720" y="14350"/>
                    </a:cubicBezTo>
                    <a:cubicBezTo>
                      <a:pt x="12790" y="16689"/>
                      <a:pt x="12167" y="18224"/>
                      <a:pt x="10756" y="19635"/>
                    </a:cubicBezTo>
                    <a:cubicBezTo>
                      <a:pt x="9457" y="20934"/>
                      <a:pt x="7986" y="21584"/>
                      <a:pt x="6343" y="21587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8" name="Bullet5"/>
              <p:cNvSpPr txBox="1"/>
              <p:nvPr/>
            </p:nvSpPr>
            <p:spPr>
              <a:xfrm>
                <a:off x="6866362" y="4485274"/>
                <a:ext cx="1553042" cy="694463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zh-CN" altLang="en-US" b="1" dirty="0"/>
                  <a:t>共享汽车的道路使用权</a:t>
                </a:r>
                <a:endParaRPr lang="en-US" dirty="0"/>
              </a:p>
            </p:txBody>
          </p:sp>
          <p:sp>
            <p:nvSpPr>
              <p:cNvPr id="31" name="Text5"/>
              <p:cNvSpPr txBox="1"/>
              <p:nvPr/>
            </p:nvSpPr>
            <p:spPr>
              <a:xfrm>
                <a:off x="6866362" y="5179738"/>
                <a:ext cx="1553042" cy="954362"/>
              </a:xfrm>
              <a:prstGeom prst="rect">
                <a:avLst/>
              </a:prstGeom>
              <a:noFill/>
              <a:effectLst/>
            </p:spPr>
            <p:txBody>
              <a:bodyPr wrap="square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共享汽车的使用需要获得相应的道路使用权，如临时行驶许可证等。</a:t>
                </a:r>
                <a:endParaRPr lang="en-US" dirty="0"/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8416111" y="3330697"/>
              <a:ext cx="1553042" cy="2803403"/>
              <a:chOff x="8416111" y="3330697"/>
              <a:chExt cx="1553042" cy="2803403"/>
            </a:xfrm>
          </p:grpSpPr>
          <p:sp>
            <p:nvSpPr>
              <p:cNvPr id="9" name="IconBackground6"/>
              <p:cNvSpPr/>
              <p:nvPr/>
            </p:nvSpPr>
            <p:spPr>
              <a:xfrm>
                <a:off x="8696355" y="3330697"/>
                <a:ext cx="992556" cy="992556"/>
              </a:xfrm>
              <a:prstGeom prst="round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53" name="Icon6"/>
              <p:cNvSpPr/>
              <p:nvPr/>
            </p:nvSpPr>
            <p:spPr bwMode="auto">
              <a:xfrm>
                <a:off x="9001551" y="3654922"/>
                <a:ext cx="382156" cy="322770"/>
              </a:xfrm>
              <a:custGeom>
                <a:avLst/>
                <a:gdLst>
                  <a:gd name="connsiteX0" fmla="*/ 149261 w 382156"/>
                  <a:gd name="connsiteY0" fmla="*/ 58204 h 322770"/>
                  <a:gd name="connsiteX1" fmla="*/ 284193 w 382156"/>
                  <a:gd name="connsiteY1" fmla="*/ 156743 h 322770"/>
                  <a:gd name="connsiteX2" fmla="*/ 155625 w 382156"/>
                  <a:gd name="connsiteY2" fmla="*/ 286013 h 322770"/>
                  <a:gd name="connsiteX3" fmla="*/ 135733 w 382156"/>
                  <a:gd name="connsiteY3" fmla="*/ 287127 h 322770"/>
                  <a:gd name="connsiteX4" fmla="*/ 114503 w 382156"/>
                  <a:gd name="connsiteY4" fmla="*/ 285841 h 322770"/>
                  <a:gd name="connsiteX5" fmla="*/ 40846 w 382156"/>
                  <a:gd name="connsiteY5" fmla="*/ 322770 h 322770"/>
                  <a:gd name="connsiteX6" fmla="*/ 28975 w 382156"/>
                  <a:gd name="connsiteY6" fmla="*/ 316671 h 322770"/>
                  <a:gd name="connsiteX7" fmla="*/ 56431 w 382156"/>
                  <a:gd name="connsiteY7" fmla="*/ 267028 h 322770"/>
                  <a:gd name="connsiteX8" fmla="*/ 622 w 382156"/>
                  <a:gd name="connsiteY8" fmla="*/ 188613 h 322770"/>
                  <a:gd name="connsiteX9" fmla="*/ 129204 w 382156"/>
                  <a:gd name="connsiteY9" fmla="*/ 59331 h 322770"/>
                  <a:gd name="connsiteX10" fmla="*/ 149261 w 382156"/>
                  <a:gd name="connsiteY10" fmla="*/ 58204 h 322770"/>
                  <a:gd name="connsiteX11" fmla="*/ 253059 w 382156"/>
                  <a:gd name="connsiteY11" fmla="*/ 1129 h 322770"/>
                  <a:gd name="connsiteX12" fmla="*/ 381532 w 382156"/>
                  <a:gd name="connsiteY12" fmla="*/ 130408 h 322770"/>
                  <a:gd name="connsiteX13" fmla="*/ 325788 w 382156"/>
                  <a:gd name="connsiteY13" fmla="*/ 208830 h 322770"/>
                  <a:gd name="connsiteX14" fmla="*/ 353219 w 382156"/>
                  <a:gd name="connsiteY14" fmla="*/ 258467 h 322770"/>
                  <a:gd name="connsiteX15" fmla="*/ 284814 w 382156"/>
                  <a:gd name="connsiteY15" fmla="*/ 242816 h 322770"/>
                  <a:gd name="connsiteX16" fmla="*/ 309529 w 382156"/>
                  <a:gd name="connsiteY16" fmla="*/ 154931 h 322770"/>
                  <a:gd name="connsiteX17" fmla="*/ 256037 w 382156"/>
                  <a:gd name="connsiteY17" fmla="*/ 67585 h 322770"/>
                  <a:gd name="connsiteX18" fmla="*/ 151100 w 382156"/>
                  <a:gd name="connsiteY18" fmla="*/ 35281 h 322770"/>
                  <a:gd name="connsiteX19" fmla="*/ 131554 w 382156"/>
                  <a:gd name="connsiteY19" fmla="*/ 36283 h 322770"/>
                  <a:gd name="connsiteX20" fmla="*/ 253059 w 382156"/>
                  <a:gd name="connsiteY20" fmla="*/ 1129 h 322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82156" h="322770">
                    <a:moveTo>
                      <a:pt x="149261" y="58204"/>
                    </a:moveTo>
                    <a:cubicBezTo>
                      <a:pt x="219025" y="58204"/>
                      <a:pt x="277526" y="99543"/>
                      <a:pt x="284193" y="156743"/>
                    </a:cubicBezTo>
                    <a:cubicBezTo>
                      <a:pt x="291495" y="219345"/>
                      <a:pt x="233933" y="277218"/>
                      <a:pt x="155625" y="286013"/>
                    </a:cubicBezTo>
                    <a:cubicBezTo>
                      <a:pt x="148930" y="286772"/>
                      <a:pt x="142276" y="287127"/>
                      <a:pt x="135733" y="287127"/>
                    </a:cubicBezTo>
                    <a:cubicBezTo>
                      <a:pt x="128528" y="287127"/>
                      <a:pt x="121433" y="286699"/>
                      <a:pt x="114503" y="285841"/>
                    </a:cubicBezTo>
                    <a:cubicBezTo>
                      <a:pt x="86468" y="314943"/>
                      <a:pt x="57218" y="322770"/>
                      <a:pt x="40846" y="322770"/>
                    </a:cubicBezTo>
                    <a:cubicBezTo>
                      <a:pt x="30355" y="322770"/>
                      <a:pt x="25151" y="319561"/>
                      <a:pt x="28975" y="316671"/>
                    </a:cubicBezTo>
                    <a:cubicBezTo>
                      <a:pt x="52856" y="298567"/>
                      <a:pt x="57935" y="280893"/>
                      <a:pt x="56431" y="267028"/>
                    </a:cubicBezTo>
                    <a:cubicBezTo>
                      <a:pt x="25717" y="249488"/>
                      <a:pt x="4487" y="221708"/>
                      <a:pt x="622" y="188613"/>
                    </a:cubicBezTo>
                    <a:cubicBezTo>
                      <a:pt x="-6666" y="126012"/>
                      <a:pt x="50895" y="68138"/>
                      <a:pt x="129204" y="59331"/>
                    </a:cubicBezTo>
                    <a:cubicBezTo>
                      <a:pt x="135968" y="58572"/>
                      <a:pt x="142663" y="58204"/>
                      <a:pt x="149261" y="58204"/>
                    </a:cubicBezTo>
                    <a:close/>
                    <a:moveTo>
                      <a:pt x="253059" y="1129"/>
                    </a:moveTo>
                    <a:cubicBezTo>
                      <a:pt x="331315" y="9924"/>
                      <a:pt x="388833" y="67803"/>
                      <a:pt x="381532" y="130408"/>
                    </a:cubicBezTo>
                    <a:cubicBezTo>
                      <a:pt x="377684" y="163495"/>
                      <a:pt x="356471" y="191292"/>
                      <a:pt x="325788" y="208830"/>
                    </a:cubicBezTo>
                    <a:cubicBezTo>
                      <a:pt x="324287" y="222696"/>
                      <a:pt x="329361" y="240363"/>
                      <a:pt x="353219" y="258467"/>
                    </a:cubicBezTo>
                    <a:cubicBezTo>
                      <a:pt x="361759" y="264938"/>
                      <a:pt x="324978" y="273065"/>
                      <a:pt x="284814" y="242816"/>
                    </a:cubicBezTo>
                    <a:cubicBezTo>
                      <a:pt x="304300" y="216418"/>
                      <a:pt x="313091" y="185385"/>
                      <a:pt x="309529" y="154931"/>
                    </a:cubicBezTo>
                    <a:cubicBezTo>
                      <a:pt x="305551" y="120688"/>
                      <a:pt x="286553" y="89669"/>
                      <a:pt x="256037" y="67585"/>
                    </a:cubicBezTo>
                    <a:cubicBezTo>
                      <a:pt x="227236" y="46747"/>
                      <a:pt x="189966" y="35281"/>
                      <a:pt x="151100" y="35281"/>
                    </a:cubicBezTo>
                    <a:cubicBezTo>
                      <a:pt x="144620" y="35281"/>
                      <a:pt x="138069" y="35654"/>
                      <a:pt x="131554" y="36283"/>
                    </a:cubicBezTo>
                    <a:cubicBezTo>
                      <a:pt x="160581" y="10039"/>
                      <a:pt x="205141" y="-4264"/>
                      <a:pt x="253059" y="112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anchor="ctr">
                <a:noAutofit/>
              </a:bodyPr>
              <a:lstStyle/>
              <a:p>
                <a:pPr algn="ctr"/>
              </a:p>
            </p:txBody>
          </p:sp>
          <p:sp>
            <p:nvSpPr>
              <p:cNvPr id="29" name="Bullet6"/>
              <p:cNvSpPr txBox="1"/>
              <p:nvPr/>
            </p:nvSpPr>
            <p:spPr>
              <a:xfrm>
                <a:off x="8416111" y="4485274"/>
                <a:ext cx="1553042" cy="694463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zh-CN" altLang="en-US" b="1" dirty="0"/>
                  <a:t>共享汽车的环保政策</a:t>
                </a:r>
                <a:endParaRPr lang="en-US" dirty="0"/>
              </a:p>
            </p:txBody>
          </p:sp>
          <p:sp>
            <p:nvSpPr>
              <p:cNvPr id="32" name="Text6"/>
              <p:cNvSpPr txBox="1"/>
              <p:nvPr/>
            </p:nvSpPr>
            <p:spPr>
              <a:xfrm>
                <a:off x="8416111" y="5179738"/>
                <a:ext cx="1553042" cy="954362"/>
              </a:xfrm>
              <a:prstGeom prst="rect">
                <a:avLst/>
              </a:prstGeom>
              <a:noFill/>
              <a:effectLst/>
            </p:spPr>
            <p:txBody>
              <a:bodyPr wrap="square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共享汽车需要满足相关的环保政策，如尾气排放标准、噪音控制标准等。</a:t>
                </a:r>
                <a:endParaRPr lang="en-US" dirty="0"/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9965858" y="3330697"/>
              <a:ext cx="1553042" cy="2803403"/>
              <a:chOff x="9965858" y="3330697"/>
              <a:chExt cx="1553042" cy="2803403"/>
            </a:xfrm>
          </p:grpSpPr>
          <p:sp>
            <p:nvSpPr>
              <p:cNvPr id="18" name="IconBackground7"/>
              <p:cNvSpPr/>
              <p:nvPr/>
            </p:nvSpPr>
            <p:spPr>
              <a:xfrm>
                <a:off x="10246102" y="3330697"/>
                <a:ext cx="992556" cy="992556"/>
              </a:xfrm>
              <a:prstGeom prst="roundRect">
                <a:avLst/>
              </a:prstGeom>
              <a:solidFill>
                <a:schemeClr val="tx2">
                  <a:alpha val="8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30" name="Icon7"/>
              <p:cNvSpPr/>
              <p:nvPr/>
            </p:nvSpPr>
            <p:spPr bwMode="auto">
              <a:xfrm>
                <a:off x="10553880" y="3712198"/>
                <a:ext cx="376997" cy="237559"/>
              </a:xfrm>
              <a:custGeom>
                <a:avLst/>
                <a:gdLst>
                  <a:gd name="T0" fmla="*/ 205817445 w 21600"/>
                  <a:gd name="T1" fmla="*/ 12896655 h 21600"/>
                  <a:gd name="T2" fmla="*/ 205817445 w 21600"/>
                  <a:gd name="T3" fmla="*/ 3873124 h 21600"/>
                  <a:gd name="T4" fmla="*/ 190413453 w 21600"/>
                  <a:gd name="T5" fmla="*/ 0 h 21600"/>
                  <a:gd name="T6" fmla="*/ 15405247 w 21600"/>
                  <a:gd name="T7" fmla="*/ 0 h 21600"/>
                  <a:gd name="T8" fmla="*/ 0 w 21600"/>
                  <a:gd name="T9" fmla="*/ 3873124 h 21600"/>
                  <a:gd name="T10" fmla="*/ 0 w 21600"/>
                  <a:gd name="T11" fmla="*/ 41275556 h 21600"/>
                  <a:gd name="T12" fmla="*/ 15405247 w 21600"/>
                  <a:gd name="T13" fmla="*/ 45148680 h 21600"/>
                  <a:gd name="T14" fmla="*/ 190413453 w 21600"/>
                  <a:gd name="T15" fmla="*/ 45148680 h 21600"/>
                  <a:gd name="T16" fmla="*/ 205817445 w 21600"/>
                  <a:gd name="T17" fmla="*/ 41275556 h 21600"/>
                  <a:gd name="T18" fmla="*/ 205817445 w 21600"/>
                  <a:gd name="T19" fmla="*/ 32367006 h 21600"/>
                  <a:gd name="T20" fmla="*/ 205817445 w 21600"/>
                  <a:gd name="T21" fmla="*/ 32488207 h 21600"/>
                  <a:gd name="T22" fmla="*/ 286355233 w 21600"/>
                  <a:gd name="T23" fmla="*/ 41984108 h 21600"/>
                  <a:gd name="T24" fmla="*/ 286355233 w 21600"/>
                  <a:gd name="T25" fmla="*/ 3315119 h 21600"/>
                  <a:gd name="T26" fmla="*/ 205817445 w 21600"/>
                  <a:gd name="T27" fmla="*/ 12896655 h 21600"/>
                  <a:gd name="T28" fmla="*/ 205817445 w 21600"/>
                  <a:gd name="T29" fmla="*/ 12896655 h 21600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1600" h="21600">
                    <a:moveTo>
                      <a:pt x="15525" y="6170"/>
                    </a:moveTo>
                    <a:lnTo>
                      <a:pt x="15525" y="1853"/>
                    </a:lnTo>
                    <a:cubicBezTo>
                      <a:pt x="15525" y="834"/>
                      <a:pt x="15002" y="0"/>
                      <a:pt x="14363" y="0"/>
                    </a:cubicBezTo>
                    <a:lnTo>
                      <a:pt x="1162" y="0"/>
                    </a:lnTo>
                    <a:cubicBezTo>
                      <a:pt x="523" y="0"/>
                      <a:pt x="0" y="834"/>
                      <a:pt x="0" y="1853"/>
                    </a:cubicBezTo>
                    <a:lnTo>
                      <a:pt x="0" y="19747"/>
                    </a:lnTo>
                    <a:cubicBezTo>
                      <a:pt x="0" y="20766"/>
                      <a:pt x="523" y="21600"/>
                      <a:pt x="1162" y="21600"/>
                    </a:cubicBezTo>
                    <a:lnTo>
                      <a:pt x="14363" y="21600"/>
                    </a:lnTo>
                    <a:cubicBezTo>
                      <a:pt x="15002" y="21600"/>
                      <a:pt x="15525" y="20766"/>
                      <a:pt x="15525" y="19747"/>
                    </a:cubicBezTo>
                    <a:lnTo>
                      <a:pt x="15525" y="15485"/>
                    </a:lnTo>
                    <a:lnTo>
                      <a:pt x="15525" y="15543"/>
                    </a:lnTo>
                    <a:lnTo>
                      <a:pt x="21600" y="20086"/>
                    </a:lnTo>
                    <a:lnTo>
                      <a:pt x="21600" y="1586"/>
                    </a:lnTo>
                    <a:lnTo>
                      <a:pt x="15525" y="6170"/>
                    </a:lnTo>
                    <a:close/>
                    <a:moveTo>
                      <a:pt x="15525" y="6170"/>
                    </a:moveTo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33" name="Bullet7"/>
              <p:cNvSpPr txBox="1"/>
              <p:nvPr/>
            </p:nvSpPr>
            <p:spPr>
              <a:xfrm>
                <a:off x="9965858" y="4485274"/>
                <a:ext cx="1553042" cy="694463"/>
              </a:xfrm>
              <a:prstGeom prst="rect">
                <a:avLst/>
              </a:prstGeom>
              <a:noFill/>
              <a:effectLst/>
            </p:spPr>
            <p:txBody>
              <a:bodyPr wrap="square">
                <a:normAutofit/>
              </a:bodyPr>
              <a:lstStyle/>
              <a:p>
                <a:pPr algn="ctr"/>
                <a:r>
                  <a:rPr lang="zh-CN" altLang="en-US" b="1" dirty="0"/>
                  <a:t>共享汽车的无障碍设施</a:t>
                </a:r>
                <a:endParaRPr lang="en-US" dirty="0"/>
              </a:p>
            </p:txBody>
          </p:sp>
          <p:sp>
            <p:nvSpPr>
              <p:cNvPr id="37" name="Text7"/>
              <p:cNvSpPr txBox="1"/>
              <p:nvPr/>
            </p:nvSpPr>
            <p:spPr>
              <a:xfrm>
                <a:off x="9965858" y="5179738"/>
                <a:ext cx="1553042" cy="954362"/>
              </a:xfrm>
              <a:prstGeom prst="rect">
                <a:avLst/>
              </a:prstGeom>
              <a:noFill/>
              <a:effectLst/>
            </p:spPr>
            <p:txBody>
              <a:bodyPr wrap="square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共享汽车需要满足相关的无障碍设施要求，如无障碍停车位、无障碍通道等。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政策环境的变化对共享汽车的影响</a:t>
            </a:r>
            <a:endParaRPr lang="en-US" dirty="0"/>
          </a:p>
        </p:txBody>
      </p:sp>
      <p:grpSp>
        <p:nvGrpSpPr>
          <p:cNvPr id="46" name="f90d5852-5f60-4132-9e43-e4a6366540fb.source.7.zh-Hans.pptx"/>
          <p:cNvGrpSpPr/>
          <p:nvPr/>
        </p:nvGrpSpPr>
        <p:grpSpPr>
          <a:xfrm>
            <a:off x="810501" y="1236707"/>
            <a:ext cx="10558298" cy="4384586"/>
            <a:chOff x="810501" y="1236707"/>
            <a:chExt cx="10558298" cy="4384586"/>
          </a:xfrm>
        </p:grpSpPr>
        <p:grpSp>
          <p:nvGrpSpPr>
            <p:cNvPr id="44" name="组合 43"/>
            <p:cNvGrpSpPr/>
            <p:nvPr/>
          </p:nvGrpSpPr>
          <p:grpSpPr>
            <a:xfrm>
              <a:off x="810501" y="2834267"/>
              <a:ext cx="10558298" cy="2787026"/>
              <a:chOff x="810501" y="2834267"/>
              <a:chExt cx="10558298" cy="2787026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810502" y="2834267"/>
                <a:ext cx="2276475" cy="1123950"/>
                <a:chOff x="1095538" y="2845363"/>
                <a:chExt cx="2276475" cy="1123950"/>
              </a:xfrm>
            </p:grpSpPr>
            <p:sp>
              <p:nvSpPr>
                <p:cNvPr id="4" name="矩形 3"/>
                <p:cNvSpPr/>
                <p:nvPr/>
              </p:nvSpPr>
              <p:spPr>
                <a:xfrm>
                  <a:off x="1095538" y="2845363"/>
                  <a:ext cx="2276475" cy="1123950"/>
                </a:xfrm>
                <a:prstGeom prst="rect">
                  <a:avLst/>
                </a:prstGeom>
                <a:solidFill>
                  <a:schemeClr val="tx2">
                    <a:alpha val="15000"/>
                  </a:schemeClr>
                </a:solidFill>
                <a:ln w="38100">
                  <a:noFill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" name="组合 8"/>
                <p:cNvGrpSpPr/>
                <p:nvPr/>
              </p:nvGrpSpPr>
              <p:grpSpPr>
                <a:xfrm>
                  <a:off x="1184870" y="2973876"/>
                  <a:ext cx="2097812" cy="908458"/>
                  <a:chOff x="1299559" y="2898441"/>
                  <a:chExt cx="2097812" cy="908458"/>
                </a:xfrm>
              </p:grpSpPr>
              <p:sp>
                <p:nvSpPr>
                  <p:cNvPr id="10" name="Bullet1"/>
                  <p:cNvSpPr txBox="1"/>
                  <p:nvPr/>
                </p:nvSpPr>
                <p:spPr>
                  <a:xfrm>
                    <a:off x="1299559" y="2898441"/>
                    <a:ext cx="209781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1">
                    <a:normAutofit/>
                  </a:bodyPr>
                  <a:lstStyle>
                    <a:defPPr>
                      <a:defRPr lang="zh-CN"/>
                    </a:defPPr>
                    <a:lvl1pPr marR="0" lvl="0" indent="0" algn="ctr" defTabSz="913765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 kumimoji="0" b="1" i="0" u="none" strike="noStrike" cap="none" spc="0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</a:defRPr>
                    </a:lvl1pPr>
                  </a:lstStyle>
                  <a:p>
                    <a:r>
                      <a:rPr lang="zh-CN" altLang="en-US" dirty="0">
                        <a:solidFill>
                          <a:schemeClr val="accent1"/>
                        </a:solidFill>
                      </a:rPr>
                      <a:t>政策环境的定义</a:t>
                    </a:r>
                    <a:endParaRPr lang="en-US" dirty="0"/>
                  </a:p>
                </p:txBody>
              </p:sp>
              <p:sp>
                <p:nvSpPr>
                  <p:cNvPr id="11" name="Text1"/>
                  <p:cNvSpPr/>
                  <p:nvPr/>
                </p:nvSpPr>
                <p:spPr>
                  <a:xfrm flipH="1">
                    <a:off x="1299559" y="3267773"/>
                    <a:ext cx="2097810" cy="539126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1440" tIns="45720" rIns="91440" bIns="45720" anchor="t" anchorCtr="1">
                    <a:normAutofit fontScale="85000" lnSpcReduction="10000"/>
                  </a:bodyPr>
                  <a:lstStyle/>
                  <a:p>
                    <a:pPr marL="0" marR="0" lvl="0" indent="0" algn="ctr" defTabSz="913765" rtl="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sz="12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政策环境指的是影响共享汽车发展的政府政策和法规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42" name="组合 41"/>
              <p:cNvGrpSpPr/>
              <p:nvPr/>
            </p:nvGrpSpPr>
            <p:grpSpPr>
              <a:xfrm>
                <a:off x="3397241" y="2834267"/>
                <a:ext cx="2276475" cy="1123950"/>
                <a:chOff x="3397241" y="2834267"/>
                <a:chExt cx="2276475" cy="1123950"/>
              </a:xfrm>
            </p:grpSpPr>
            <p:sp>
              <p:nvSpPr>
                <p:cNvPr id="3" name="矩形 2"/>
                <p:cNvSpPr/>
                <p:nvPr/>
              </p:nvSpPr>
              <p:spPr>
                <a:xfrm>
                  <a:off x="3397241" y="2834267"/>
                  <a:ext cx="2276475" cy="1123950"/>
                </a:xfrm>
                <a:prstGeom prst="rect">
                  <a:avLst/>
                </a:prstGeom>
                <a:solidFill>
                  <a:schemeClr val="tx2">
                    <a:alpha val="15000"/>
                  </a:schemeClr>
                </a:solidFill>
                <a:ln w="38100">
                  <a:noFill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2" name="组合 11"/>
                <p:cNvGrpSpPr/>
                <p:nvPr/>
              </p:nvGrpSpPr>
              <p:grpSpPr>
                <a:xfrm>
                  <a:off x="3493297" y="2962780"/>
                  <a:ext cx="2097812" cy="908458"/>
                  <a:chOff x="3889845" y="2898441"/>
                  <a:chExt cx="2097812" cy="908458"/>
                </a:xfrm>
              </p:grpSpPr>
              <p:sp>
                <p:nvSpPr>
                  <p:cNvPr id="13" name="Bullet2"/>
                  <p:cNvSpPr txBox="1"/>
                  <p:nvPr/>
                </p:nvSpPr>
                <p:spPr>
                  <a:xfrm>
                    <a:off x="3889845" y="2898441"/>
                    <a:ext cx="209781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1">
                    <a:normAutofit/>
                  </a:bodyPr>
                  <a:lstStyle>
                    <a:defPPr>
                      <a:defRPr lang="zh-CN"/>
                    </a:defPPr>
                    <a:lvl1pPr marR="0" lvl="0" indent="0" algn="ctr" defTabSz="913765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 kumimoji="0" b="1" i="0" u="none" strike="noStrike" cap="none" spc="0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</a:defRPr>
                    </a:lvl1pPr>
                  </a:lstStyle>
                  <a:p>
                    <a:r>
                      <a:rPr lang="zh-CN" altLang="en-US" dirty="0">
                        <a:solidFill>
                          <a:schemeClr val="tx1"/>
                        </a:solidFill>
                      </a:rPr>
                      <a:t>政策环境的构成</a:t>
                    </a:r>
                    <a:endParaRPr lang="en-US" dirty="0"/>
                  </a:p>
                </p:txBody>
              </p:sp>
              <p:sp>
                <p:nvSpPr>
                  <p:cNvPr id="14" name="Text2"/>
                  <p:cNvSpPr/>
                  <p:nvPr/>
                </p:nvSpPr>
                <p:spPr>
                  <a:xfrm flipH="1">
                    <a:off x="3889845" y="3267773"/>
                    <a:ext cx="2097810" cy="539126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1440" tIns="45720" rIns="91440" bIns="45720" anchor="t" anchorCtr="1">
                    <a:normAutofit fontScale="85000" lnSpcReduction="10000"/>
                  </a:bodyPr>
                  <a:lstStyle/>
                  <a:p>
                    <a:pPr marL="0" marR="0" lvl="0" indent="0" algn="ctr" defTabSz="913765" rtl="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sz="12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政策环境主要由法律、政策和标准三部分构成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43" name="组合 42"/>
              <p:cNvGrpSpPr/>
              <p:nvPr/>
            </p:nvGrpSpPr>
            <p:grpSpPr>
              <a:xfrm>
                <a:off x="5971491" y="2834267"/>
                <a:ext cx="2276475" cy="1123950"/>
                <a:chOff x="5971491" y="2834267"/>
                <a:chExt cx="2276475" cy="1123950"/>
              </a:xfrm>
            </p:grpSpPr>
            <p:sp>
              <p:nvSpPr>
                <p:cNvPr id="5" name="矩形 4"/>
                <p:cNvSpPr/>
                <p:nvPr/>
              </p:nvSpPr>
              <p:spPr>
                <a:xfrm>
                  <a:off x="5971491" y="2834267"/>
                  <a:ext cx="2276475" cy="1123950"/>
                </a:xfrm>
                <a:prstGeom prst="rect">
                  <a:avLst/>
                </a:prstGeom>
                <a:solidFill>
                  <a:schemeClr val="tx2">
                    <a:alpha val="15000"/>
                  </a:schemeClr>
                </a:solidFill>
                <a:ln w="38100">
                  <a:noFill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" name="组合 5"/>
                <p:cNvGrpSpPr/>
                <p:nvPr/>
              </p:nvGrpSpPr>
              <p:grpSpPr>
                <a:xfrm>
                  <a:off x="6064862" y="2962780"/>
                  <a:ext cx="2097812" cy="908458"/>
                  <a:chOff x="7253141" y="2898441"/>
                  <a:chExt cx="2097812" cy="908458"/>
                </a:xfrm>
              </p:grpSpPr>
              <p:sp>
                <p:nvSpPr>
                  <p:cNvPr id="7" name="Bullet3"/>
                  <p:cNvSpPr txBox="1"/>
                  <p:nvPr/>
                </p:nvSpPr>
                <p:spPr>
                  <a:xfrm>
                    <a:off x="7253141" y="2898441"/>
                    <a:ext cx="209781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1">
                    <a:normAutofit/>
                  </a:bodyPr>
                  <a:lstStyle>
                    <a:defPPr>
                      <a:defRPr lang="zh-CN"/>
                    </a:defPPr>
                    <a:lvl1pPr marR="0" lvl="0" indent="0" algn="ctr" defTabSz="913765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 kumimoji="0" b="1" i="0" u="none" strike="noStrike" cap="none" spc="0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</a:defRPr>
                    </a:lvl1pPr>
                  </a:lstStyle>
                  <a:p>
                    <a:r>
                      <a:rPr lang="zh-CN" altLang="en-US" dirty="0">
                        <a:solidFill>
                          <a:schemeClr val="accent1"/>
                        </a:solidFill>
                      </a:rPr>
                      <a:t>政策环境的变动</a:t>
                    </a:r>
                    <a:endParaRPr lang="en-US" dirty="0"/>
                  </a:p>
                </p:txBody>
              </p:sp>
              <p:sp>
                <p:nvSpPr>
                  <p:cNvPr id="8" name="Text3"/>
                  <p:cNvSpPr/>
                  <p:nvPr/>
                </p:nvSpPr>
                <p:spPr>
                  <a:xfrm flipH="1">
                    <a:off x="7253141" y="3267773"/>
                    <a:ext cx="2097810" cy="539126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1440" tIns="45720" rIns="91440" bIns="45720" anchor="t" anchorCtr="1">
                    <a:normAutofit fontScale="85000" lnSpcReduction="10000"/>
                  </a:bodyPr>
                  <a:lstStyle/>
                  <a:p>
                    <a:pPr marL="0" marR="0" lvl="0" indent="0" algn="ctr" defTabSz="913765" rtl="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sz="12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政策环境的变动会对共享汽车行业带来直接影响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52" name="组合 51"/>
              <p:cNvGrpSpPr/>
              <p:nvPr/>
            </p:nvGrpSpPr>
            <p:grpSpPr>
              <a:xfrm>
                <a:off x="9092324" y="2834267"/>
                <a:ext cx="2276475" cy="1123950"/>
                <a:chOff x="1095538" y="2845363"/>
                <a:chExt cx="2276475" cy="1123950"/>
              </a:xfrm>
            </p:grpSpPr>
            <p:sp>
              <p:nvSpPr>
                <p:cNvPr id="59" name="矩形 58"/>
                <p:cNvSpPr/>
                <p:nvPr/>
              </p:nvSpPr>
              <p:spPr>
                <a:xfrm>
                  <a:off x="1095538" y="2845363"/>
                  <a:ext cx="2276475" cy="1123950"/>
                </a:xfrm>
                <a:prstGeom prst="rect">
                  <a:avLst/>
                </a:prstGeom>
                <a:solidFill>
                  <a:schemeClr val="tx2">
                    <a:alpha val="15000"/>
                  </a:schemeClr>
                </a:solidFill>
                <a:ln w="38100">
                  <a:noFill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60" name="组合 59"/>
                <p:cNvGrpSpPr/>
                <p:nvPr/>
              </p:nvGrpSpPr>
              <p:grpSpPr>
                <a:xfrm>
                  <a:off x="1184870" y="2973876"/>
                  <a:ext cx="2097812" cy="908458"/>
                  <a:chOff x="1299559" y="2898441"/>
                  <a:chExt cx="2097812" cy="908458"/>
                </a:xfrm>
              </p:grpSpPr>
              <p:sp>
                <p:nvSpPr>
                  <p:cNvPr id="61" name="Bullet4"/>
                  <p:cNvSpPr txBox="1"/>
                  <p:nvPr/>
                </p:nvSpPr>
                <p:spPr>
                  <a:xfrm>
                    <a:off x="1299559" y="2898441"/>
                    <a:ext cx="209781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1">
                    <a:normAutofit/>
                  </a:bodyPr>
                  <a:lstStyle>
                    <a:defPPr>
                      <a:defRPr lang="zh-CN"/>
                    </a:defPPr>
                    <a:lvl1pPr marR="0" lvl="0" indent="0" algn="ctr" defTabSz="913765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 kumimoji="0" b="1" i="0" u="none" strike="noStrike" cap="none" spc="0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</a:defRPr>
                    </a:lvl1pPr>
                  </a:lstStyle>
                  <a:p>
                    <a:r>
                      <a:rPr lang="zh-CN" altLang="en-US" dirty="0">
                        <a:solidFill>
                          <a:schemeClr val="tx1"/>
                        </a:solidFill>
                      </a:rPr>
                      <a:t>政策环境对市场准入的影响</a:t>
                    </a:r>
                    <a:endParaRPr lang="en-US" dirty="0"/>
                  </a:p>
                </p:txBody>
              </p:sp>
              <p:sp>
                <p:nvSpPr>
                  <p:cNvPr id="62" name="Text4"/>
                  <p:cNvSpPr/>
                  <p:nvPr/>
                </p:nvSpPr>
                <p:spPr>
                  <a:xfrm flipH="1">
                    <a:off x="1299559" y="3267773"/>
                    <a:ext cx="2097810" cy="539126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1440" tIns="45720" rIns="91440" bIns="45720" anchor="t" anchorCtr="1">
                    <a:normAutofit/>
                  </a:bodyPr>
                  <a:lstStyle/>
                  <a:p>
                    <a:pPr marL="0" marR="0" lvl="0" indent="0" algn="ctr" defTabSz="913765" rtl="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sz="12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政策环境将影响共享汽车创新企业的市场准入条件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33" name="组合 32"/>
              <p:cNvGrpSpPr/>
              <p:nvPr/>
            </p:nvGrpSpPr>
            <p:grpSpPr>
              <a:xfrm>
                <a:off x="810501" y="4497343"/>
                <a:ext cx="2276475" cy="1123950"/>
                <a:chOff x="1095537" y="4508439"/>
                <a:chExt cx="2276475" cy="1123950"/>
              </a:xfrm>
            </p:grpSpPr>
            <p:sp>
              <p:nvSpPr>
                <p:cNvPr id="34" name="矩形 33"/>
                <p:cNvSpPr/>
                <p:nvPr/>
              </p:nvSpPr>
              <p:spPr>
                <a:xfrm>
                  <a:off x="1095537" y="4508439"/>
                  <a:ext cx="2276475" cy="1123950"/>
                </a:xfrm>
                <a:prstGeom prst="rect">
                  <a:avLst/>
                </a:prstGeom>
                <a:solidFill>
                  <a:schemeClr val="tx2">
                    <a:alpha val="15000"/>
                  </a:schemeClr>
                </a:solidFill>
                <a:ln w="38100">
                  <a:noFill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5" name="组合 34"/>
                <p:cNvGrpSpPr/>
                <p:nvPr/>
              </p:nvGrpSpPr>
              <p:grpSpPr>
                <a:xfrm>
                  <a:off x="1184869" y="4644647"/>
                  <a:ext cx="2097812" cy="893069"/>
                  <a:chOff x="1299559" y="4543056"/>
                  <a:chExt cx="2097812" cy="893069"/>
                </a:xfrm>
              </p:grpSpPr>
              <p:sp>
                <p:nvSpPr>
                  <p:cNvPr id="36" name="Bullet5"/>
                  <p:cNvSpPr txBox="1"/>
                  <p:nvPr/>
                </p:nvSpPr>
                <p:spPr>
                  <a:xfrm>
                    <a:off x="1299559" y="4543056"/>
                    <a:ext cx="209781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1">
                    <a:normAutofit/>
                  </a:bodyPr>
                  <a:lstStyle>
                    <a:defPPr>
                      <a:defRPr lang="zh-CN"/>
                    </a:defPPr>
                    <a:lvl1pPr marR="0" lvl="0" indent="0" algn="ctr" defTabSz="913765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 kumimoji="0" b="1" i="0" u="none" strike="noStrike" cap="none" spc="0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</a:defRPr>
                    </a:lvl1pPr>
                  </a:lstStyle>
                  <a:p>
                    <a:r>
                      <a:rPr lang="zh-CN" altLang="en-US" dirty="0">
                        <a:solidFill>
                          <a:schemeClr val="accent1"/>
                        </a:solidFill>
                      </a:rPr>
                      <a:t>政策环境对运营模式的影响</a:t>
                    </a:r>
                    <a:endParaRPr lang="en-US" dirty="0"/>
                  </a:p>
                </p:txBody>
              </p:sp>
              <p:sp>
                <p:nvSpPr>
                  <p:cNvPr id="37" name="Text5"/>
                  <p:cNvSpPr/>
                  <p:nvPr/>
                </p:nvSpPr>
                <p:spPr>
                  <a:xfrm flipH="1">
                    <a:off x="1299559" y="4896999"/>
                    <a:ext cx="2097810" cy="539126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1440" tIns="45720" rIns="91440" bIns="45720" anchor="t" anchorCtr="1">
                    <a:normAutofit/>
                  </a:bodyPr>
                  <a:lstStyle/>
                  <a:p>
                    <a:pPr marL="0" marR="0" lvl="0" indent="0" algn="ctr" defTabSz="913765" rtl="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sz="12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政策环境将决定共享汽车的运营模式是否合规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2" name="组合 21"/>
              <p:cNvGrpSpPr/>
              <p:nvPr/>
            </p:nvGrpSpPr>
            <p:grpSpPr>
              <a:xfrm>
                <a:off x="4358305" y="4497343"/>
                <a:ext cx="2276475" cy="1123950"/>
                <a:chOff x="5435072" y="4508439"/>
                <a:chExt cx="2276475" cy="1123950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5435072" y="4508439"/>
                  <a:ext cx="2276475" cy="1123950"/>
                </a:xfrm>
                <a:prstGeom prst="rect">
                  <a:avLst/>
                </a:prstGeom>
                <a:solidFill>
                  <a:schemeClr val="tx2">
                    <a:alpha val="15000"/>
                  </a:schemeClr>
                </a:solidFill>
                <a:ln w="38100">
                  <a:noFill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4" name="组合 23"/>
                <p:cNvGrpSpPr/>
                <p:nvPr/>
              </p:nvGrpSpPr>
              <p:grpSpPr>
                <a:xfrm>
                  <a:off x="5538506" y="4636952"/>
                  <a:ext cx="2097812" cy="908458"/>
                  <a:chOff x="5650018" y="4527667"/>
                  <a:chExt cx="2097812" cy="908458"/>
                </a:xfrm>
              </p:grpSpPr>
              <p:sp>
                <p:nvSpPr>
                  <p:cNvPr id="25" name="Bullet6"/>
                  <p:cNvSpPr txBox="1"/>
                  <p:nvPr/>
                </p:nvSpPr>
                <p:spPr>
                  <a:xfrm>
                    <a:off x="5650018" y="4527667"/>
                    <a:ext cx="209781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1">
                    <a:normAutofit/>
                  </a:bodyPr>
                  <a:lstStyle>
                    <a:defPPr>
                      <a:defRPr lang="zh-CN"/>
                    </a:defPPr>
                    <a:lvl1pPr marR="0" lvl="0" indent="0" algn="ctr" defTabSz="913765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 kumimoji="0" b="1" i="0" u="none" strike="noStrike" cap="none" spc="0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</a:defRPr>
                    </a:lvl1pPr>
                  </a:lstStyle>
                  <a:p>
                    <a:r>
                      <a:rPr lang="zh-CN" altLang="en-US" dirty="0">
                        <a:solidFill>
                          <a:schemeClr val="accent1"/>
                        </a:solidFill>
                      </a:rPr>
                      <a:t>政策环境对用户权益的影响</a:t>
                    </a:r>
                    <a:endParaRPr lang="en-US" dirty="0"/>
                  </a:p>
                </p:txBody>
              </p:sp>
              <p:sp>
                <p:nvSpPr>
                  <p:cNvPr id="26" name="Text6"/>
                  <p:cNvSpPr/>
                  <p:nvPr/>
                </p:nvSpPr>
                <p:spPr>
                  <a:xfrm flipH="1">
                    <a:off x="5650018" y="4896999"/>
                    <a:ext cx="2097810" cy="539126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1440" tIns="45720" rIns="91440" bIns="45720" anchor="t" anchorCtr="1">
                    <a:normAutofit fontScale="92500"/>
                  </a:bodyPr>
                  <a:lstStyle/>
                  <a:p>
                    <a:pPr marL="0" marR="0" lvl="0" indent="0" algn="ctr" defTabSz="913765" rtl="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sz="12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政策环境会影响用户在共享汽车中的权益保障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7" name="组合 26"/>
              <p:cNvGrpSpPr/>
              <p:nvPr/>
            </p:nvGrpSpPr>
            <p:grpSpPr>
              <a:xfrm>
                <a:off x="7584679" y="4497343"/>
                <a:ext cx="2276475" cy="1123950"/>
                <a:chOff x="8661446" y="4508439"/>
                <a:chExt cx="2276475" cy="1123950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8661446" y="4508439"/>
                  <a:ext cx="2276475" cy="1123950"/>
                </a:xfrm>
                <a:prstGeom prst="rect">
                  <a:avLst/>
                </a:prstGeom>
                <a:solidFill>
                  <a:schemeClr val="tx2">
                    <a:alpha val="15000"/>
                  </a:schemeClr>
                </a:solidFill>
                <a:ln w="38100">
                  <a:noFill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noAutofit/>
                </a:bodyPr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9" name="组合 28"/>
                <p:cNvGrpSpPr/>
                <p:nvPr/>
              </p:nvGrpSpPr>
              <p:grpSpPr>
                <a:xfrm>
                  <a:off x="8750778" y="4636952"/>
                  <a:ext cx="2097812" cy="908458"/>
                  <a:chOff x="8867657" y="4527667"/>
                  <a:chExt cx="2097812" cy="908458"/>
                </a:xfrm>
              </p:grpSpPr>
              <p:sp>
                <p:nvSpPr>
                  <p:cNvPr id="30" name="Bullet7"/>
                  <p:cNvSpPr txBox="1"/>
                  <p:nvPr/>
                </p:nvSpPr>
                <p:spPr>
                  <a:xfrm>
                    <a:off x="8867657" y="4527667"/>
                    <a:ext cx="209781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b" anchorCtr="1">
                    <a:normAutofit/>
                  </a:bodyPr>
                  <a:lstStyle>
                    <a:defPPr>
                      <a:defRPr lang="zh-CN"/>
                    </a:defPPr>
                    <a:lvl1pPr marR="0" lvl="0" indent="0" algn="ctr" defTabSz="913765" fontAlgn="auto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 kumimoji="0" b="1" i="0" u="none" strike="noStrike" cap="none" spc="0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</a:defRPr>
                    </a:lvl1pPr>
                  </a:lstStyle>
                  <a:p>
                    <a:r>
                      <a:rPr lang="zh-CN" altLang="en-US" dirty="0">
                        <a:solidFill>
                          <a:schemeClr val="accent1"/>
                        </a:solidFill>
                      </a:rPr>
                      <a:t>政策环境对行业未来发展的影响</a:t>
                    </a:r>
                    <a:endParaRPr lang="en-US" dirty="0"/>
                  </a:p>
                </p:txBody>
              </p:sp>
              <p:sp>
                <p:nvSpPr>
                  <p:cNvPr id="31" name="Text7"/>
                  <p:cNvSpPr/>
                  <p:nvPr/>
                </p:nvSpPr>
                <p:spPr>
                  <a:xfrm flipH="1">
                    <a:off x="8867657" y="4896999"/>
                    <a:ext cx="2097810" cy="539126"/>
                  </a:xfrm>
                  <a:prstGeom prst="rect">
                    <a:avLst/>
                  </a:prstGeom>
                  <a:ln>
                    <a:noFill/>
                  </a:ln>
                </p:spPr>
                <p:txBody>
                  <a:bodyPr wrap="square" lIns="91440" tIns="45720" rIns="91440" bIns="45720" anchor="t" anchorCtr="1">
                    <a:normAutofit/>
                  </a:bodyPr>
                  <a:lstStyle/>
                  <a:p>
                    <a:pPr marL="0" marR="0" lvl="0" indent="0" algn="ctr" defTabSz="913765" rtl="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sz="12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分析政策环境对共享汽车行业未来发展趋势的影响</a:t>
                    </a:r>
                    <a:endParaRPr lang="en-US" dirty="0"/>
                  </a:p>
                </p:txBody>
              </p:sp>
            </p:grpSp>
          </p:grpSp>
        </p:grpSp>
        <p:grpSp>
          <p:nvGrpSpPr>
            <p:cNvPr id="45" name="组合 44"/>
            <p:cNvGrpSpPr/>
            <p:nvPr/>
          </p:nvGrpSpPr>
          <p:grpSpPr>
            <a:xfrm>
              <a:off x="1948741" y="2297905"/>
              <a:ext cx="8281820" cy="2199438"/>
              <a:chOff x="1948741" y="2297905"/>
              <a:chExt cx="8281820" cy="2199438"/>
            </a:xfrm>
          </p:grpSpPr>
          <p:sp>
            <p:nvSpPr>
              <p:cNvPr id="16" name="任意多边形: 形状 15"/>
              <p:cNvSpPr/>
              <p:nvPr/>
            </p:nvSpPr>
            <p:spPr>
              <a:xfrm>
                <a:off x="4535480" y="2297905"/>
                <a:ext cx="5695081" cy="525465"/>
              </a:xfrm>
              <a:custGeom>
                <a:avLst/>
                <a:gdLst>
                  <a:gd name="connsiteX0" fmla="*/ 0 w 2050472"/>
                  <a:gd name="connsiteY0" fmla="*/ 0 h 1302327"/>
                  <a:gd name="connsiteX1" fmla="*/ 0 w 2050472"/>
                  <a:gd name="connsiteY1" fmla="*/ 646545 h 1302327"/>
                  <a:gd name="connsiteX2" fmla="*/ 2050472 w 2050472"/>
                  <a:gd name="connsiteY2" fmla="*/ 646545 h 1302327"/>
                  <a:gd name="connsiteX3" fmla="*/ 2050472 w 2050472"/>
                  <a:gd name="connsiteY3" fmla="*/ 757382 h 1302327"/>
                  <a:gd name="connsiteX4" fmla="*/ 2050472 w 2050472"/>
                  <a:gd name="connsiteY4" fmla="*/ 1302327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472" h="1302327">
                    <a:moveTo>
                      <a:pt x="0" y="0"/>
                    </a:moveTo>
                    <a:lnTo>
                      <a:pt x="0" y="646545"/>
                    </a:lnTo>
                    <a:lnTo>
                      <a:pt x="2050472" y="646545"/>
                    </a:lnTo>
                    <a:lnTo>
                      <a:pt x="2050472" y="757382"/>
                    </a:lnTo>
                    <a:lnTo>
                      <a:pt x="2050472" y="1302327"/>
                    </a:lnTo>
                  </a:path>
                </a:pathLst>
              </a:custGeom>
              <a:ln w="9525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flipH="1">
                <a:off x="1948742" y="2297905"/>
                <a:ext cx="2586737" cy="525465"/>
              </a:xfrm>
              <a:custGeom>
                <a:avLst/>
                <a:gdLst>
                  <a:gd name="connsiteX0" fmla="*/ 0 w 2050472"/>
                  <a:gd name="connsiteY0" fmla="*/ 0 h 1302327"/>
                  <a:gd name="connsiteX1" fmla="*/ 0 w 2050472"/>
                  <a:gd name="connsiteY1" fmla="*/ 646545 h 1302327"/>
                  <a:gd name="connsiteX2" fmla="*/ 2050472 w 2050472"/>
                  <a:gd name="connsiteY2" fmla="*/ 646545 h 1302327"/>
                  <a:gd name="connsiteX3" fmla="*/ 2050472 w 2050472"/>
                  <a:gd name="connsiteY3" fmla="*/ 757382 h 1302327"/>
                  <a:gd name="connsiteX4" fmla="*/ 2050472 w 2050472"/>
                  <a:gd name="connsiteY4" fmla="*/ 1302327 h 13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50472" h="1302327">
                    <a:moveTo>
                      <a:pt x="0" y="0"/>
                    </a:moveTo>
                    <a:lnTo>
                      <a:pt x="0" y="646545"/>
                    </a:lnTo>
                    <a:lnTo>
                      <a:pt x="2050472" y="646545"/>
                    </a:lnTo>
                    <a:lnTo>
                      <a:pt x="2050472" y="757382"/>
                    </a:lnTo>
                    <a:lnTo>
                      <a:pt x="2050472" y="1302327"/>
                    </a:lnTo>
                  </a:path>
                </a:pathLst>
              </a:custGeom>
              <a:ln w="9525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>
                <a:stCxn id="17" idx="1"/>
              </p:cNvCxnSpPr>
              <p:nvPr/>
            </p:nvCxnSpPr>
            <p:spPr>
              <a:xfrm>
                <a:off x="4535479" y="2558774"/>
                <a:ext cx="0" cy="264596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组合 18"/>
              <p:cNvGrpSpPr/>
              <p:nvPr/>
            </p:nvGrpSpPr>
            <p:grpSpPr>
              <a:xfrm>
                <a:off x="5496543" y="4067486"/>
                <a:ext cx="3226374" cy="429857"/>
                <a:chOff x="5897532" y="3988336"/>
                <a:chExt cx="4100946" cy="429857"/>
              </a:xfrm>
            </p:grpSpPr>
            <p:sp>
              <p:nvSpPr>
                <p:cNvPr id="20" name="任意多边形: 形状 19"/>
                <p:cNvSpPr/>
                <p:nvPr/>
              </p:nvSpPr>
              <p:spPr>
                <a:xfrm>
                  <a:off x="7948006" y="3988336"/>
                  <a:ext cx="2050472" cy="429857"/>
                </a:xfrm>
                <a:custGeom>
                  <a:avLst/>
                  <a:gdLst>
                    <a:gd name="connsiteX0" fmla="*/ 0 w 2050472"/>
                    <a:gd name="connsiteY0" fmla="*/ 0 h 1302327"/>
                    <a:gd name="connsiteX1" fmla="*/ 0 w 2050472"/>
                    <a:gd name="connsiteY1" fmla="*/ 646545 h 1302327"/>
                    <a:gd name="connsiteX2" fmla="*/ 2050472 w 2050472"/>
                    <a:gd name="connsiteY2" fmla="*/ 646545 h 1302327"/>
                    <a:gd name="connsiteX3" fmla="*/ 2050472 w 2050472"/>
                    <a:gd name="connsiteY3" fmla="*/ 757382 h 1302327"/>
                    <a:gd name="connsiteX4" fmla="*/ 2050472 w 2050472"/>
                    <a:gd name="connsiteY4" fmla="*/ 1302327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0472" h="1302327">
                      <a:moveTo>
                        <a:pt x="0" y="0"/>
                      </a:moveTo>
                      <a:lnTo>
                        <a:pt x="0" y="646545"/>
                      </a:lnTo>
                      <a:lnTo>
                        <a:pt x="2050472" y="646545"/>
                      </a:lnTo>
                      <a:lnTo>
                        <a:pt x="2050472" y="757382"/>
                      </a:lnTo>
                      <a:lnTo>
                        <a:pt x="2050472" y="1302327"/>
                      </a:lnTo>
                    </a:path>
                  </a:pathLst>
                </a:custGeom>
                <a:ln w="9525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任意多边形: 形状 20"/>
                <p:cNvSpPr/>
                <p:nvPr/>
              </p:nvSpPr>
              <p:spPr>
                <a:xfrm flipH="1">
                  <a:off x="5897532" y="3988336"/>
                  <a:ext cx="2050472" cy="429857"/>
                </a:xfrm>
                <a:custGeom>
                  <a:avLst/>
                  <a:gdLst>
                    <a:gd name="connsiteX0" fmla="*/ 0 w 2050472"/>
                    <a:gd name="connsiteY0" fmla="*/ 0 h 1302327"/>
                    <a:gd name="connsiteX1" fmla="*/ 0 w 2050472"/>
                    <a:gd name="connsiteY1" fmla="*/ 646545 h 1302327"/>
                    <a:gd name="connsiteX2" fmla="*/ 2050472 w 2050472"/>
                    <a:gd name="connsiteY2" fmla="*/ 646545 h 1302327"/>
                    <a:gd name="connsiteX3" fmla="*/ 2050472 w 2050472"/>
                    <a:gd name="connsiteY3" fmla="*/ 757382 h 1302327"/>
                    <a:gd name="connsiteX4" fmla="*/ 2050472 w 2050472"/>
                    <a:gd name="connsiteY4" fmla="*/ 1302327 h 130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0472" h="1302327">
                      <a:moveTo>
                        <a:pt x="0" y="0"/>
                      </a:moveTo>
                      <a:lnTo>
                        <a:pt x="0" y="646545"/>
                      </a:lnTo>
                      <a:lnTo>
                        <a:pt x="2050472" y="646545"/>
                      </a:lnTo>
                      <a:lnTo>
                        <a:pt x="2050472" y="757382"/>
                      </a:lnTo>
                      <a:lnTo>
                        <a:pt x="2050472" y="1302327"/>
                      </a:lnTo>
                    </a:path>
                  </a:pathLst>
                </a:custGeom>
                <a:ln w="9525">
                  <a:solidFill>
                    <a:schemeClr val="tx1">
                      <a:lumMod val="50000"/>
                      <a:lumOff val="50000"/>
                      <a:alpha val="40000"/>
                    </a:schemeClr>
                  </a:solidFill>
                  <a:tailEnd type="none" w="lg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2" name="直接连接符 31"/>
              <p:cNvCxnSpPr/>
              <p:nvPr/>
            </p:nvCxnSpPr>
            <p:spPr>
              <a:xfrm>
                <a:off x="1948741" y="4150116"/>
                <a:ext cx="0" cy="264596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7109729" y="2558774"/>
                <a:ext cx="0" cy="264596"/>
              </a:xfrm>
              <a:prstGeom prst="line">
                <a:avLst/>
              </a:prstGeom>
              <a:ln w="9525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itle"/>
            <p:cNvSpPr txBox="1"/>
            <p:nvPr/>
          </p:nvSpPr>
          <p:spPr>
            <a:xfrm>
              <a:off x="2272418" y="1236707"/>
              <a:ext cx="5986991" cy="8065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1">
              <a:normAutofit/>
            </a:bodyPr>
            <a:lstStyle>
              <a:defPPr>
                <a:defRPr lang="zh-CN"/>
              </a:defPPr>
              <a:lvl1pPr marR="0" lvl="0" indent="0" algn="ctr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b="1" i="0" u="none" strike="noStrike" cap="none" spc="0" normalizeH="0" baseline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</a:defRPr>
              </a:lvl1pPr>
            </a:lstStyle>
            <a:p>
              <a:r>
                <a:rPr lang="zh-CN" altLang="en-US" sz="2400" dirty="0">
                  <a:solidFill>
                    <a:schemeClr val="accent1"/>
                  </a:solidFill>
                </a:rPr>
                <a:t>探讨政策环境变化对共享汽车的影响</a:t>
              </a:r>
              <a:endParaRPr lang="en-US" dirty="0"/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共享汽车的创新点与挑战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探索共享汽车的创新方向</a:t>
            </a:r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技术创新的挑战</a:t>
            </a:r>
            <a:endParaRPr lang="en-US" dirty="0"/>
          </a:p>
        </p:txBody>
      </p:sp>
      <p:grpSp>
        <p:nvGrpSpPr>
          <p:cNvPr id="37" name="3d8e3c7f-876f-4a6c-b74e-7967519a6a5f.source.5.zh-Hans.pptx"/>
          <p:cNvGrpSpPr/>
          <p:nvPr/>
        </p:nvGrpSpPr>
        <p:grpSpPr>
          <a:xfrm>
            <a:off x="444500" y="1130300"/>
            <a:ext cx="11290300" cy="5343689"/>
            <a:chOff x="444500" y="1130300"/>
            <a:chExt cx="11290300" cy="5343689"/>
          </a:xfrm>
        </p:grpSpPr>
        <p:sp>
          <p:nvSpPr>
            <p:cNvPr id="24" name="Title"/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探讨技术创新的挑战</a:t>
              </a:r>
              <a:endParaRPr lang="en-US" dirty="0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44500" y="1510892"/>
              <a:ext cx="3276902" cy="3616710"/>
              <a:chOff x="444500" y="1510892"/>
              <a:chExt cx="3276902" cy="3616710"/>
            </a:xfrm>
          </p:grpSpPr>
          <p:sp>
            <p:nvSpPr>
              <p:cNvPr id="4" name="IconBackground1"/>
              <p:cNvSpPr/>
              <p:nvPr/>
            </p:nvSpPr>
            <p:spPr bwMode="auto">
              <a:xfrm>
                <a:off x="444500" y="1510892"/>
                <a:ext cx="3276902" cy="3616710"/>
              </a:xfrm>
              <a:custGeom>
                <a:avLst/>
                <a:gdLst>
                  <a:gd name="T0" fmla="*/ 239 w 697"/>
                  <a:gd name="T1" fmla="*/ 767 h 767"/>
                  <a:gd name="T2" fmla="*/ 212 w 697"/>
                  <a:gd name="T3" fmla="*/ 766 h 767"/>
                  <a:gd name="T4" fmla="*/ 4 w 697"/>
                  <a:gd name="T5" fmla="*/ 355 h 767"/>
                  <a:gd name="T6" fmla="*/ 32 w 697"/>
                  <a:gd name="T7" fmla="*/ 315 h 767"/>
                  <a:gd name="T8" fmla="*/ 427 w 697"/>
                  <a:gd name="T9" fmla="*/ 315 h 767"/>
                  <a:gd name="T10" fmla="*/ 544 w 697"/>
                  <a:gd name="T11" fmla="*/ 91 h 767"/>
                  <a:gd name="T12" fmla="*/ 620 w 697"/>
                  <a:gd name="T13" fmla="*/ 78 h 767"/>
                  <a:gd name="T14" fmla="*/ 681 w 697"/>
                  <a:gd name="T15" fmla="*/ 206 h 767"/>
                  <a:gd name="T16" fmla="*/ 639 w 697"/>
                  <a:gd name="T17" fmla="*/ 254 h 767"/>
                  <a:gd name="T18" fmla="*/ 504 w 697"/>
                  <a:gd name="T19" fmla="*/ 256 h 767"/>
                  <a:gd name="T20" fmla="*/ 239 w 697"/>
                  <a:gd name="T21" fmla="*/ 767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7" h="767">
                    <a:moveTo>
                      <a:pt x="239" y="767"/>
                    </a:moveTo>
                    <a:cubicBezTo>
                      <a:pt x="212" y="766"/>
                      <a:pt x="212" y="766"/>
                      <a:pt x="212" y="766"/>
                    </a:cubicBezTo>
                    <a:cubicBezTo>
                      <a:pt x="4" y="355"/>
                      <a:pt x="4" y="355"/>
                      <a:pt x="4" y="355"/>
                    </a:cubicBezTo>
                    <a:cubicBezTo>
                      <a:pt x="4" y="355"/>
                      <a:pt x="0" y="319"/>
                      <a:pt x="32" y="315"/>
                    </a:cubicBezTo>
                    <a:cubicBezTo>
                      <a:pt x="427" y="315"/>
                      <a:pt x="427" y="315"/>
                      <a:pt x="427" y="315"/>
                    </a:cubicBezTo>
                    <a:cubicBezTo>
                      <a:pt x="544" y="91"/>
                      <a:pt x="544" y="91"/>
                      <a:pt x="544" y="91"/>
                    </a:cubicBezTo>
                    <a:cubicBezTo>
                      <a:pt x="544" y="91"/>
                      <a:pt x="576" y="0"/>
                      <a:pt x="620" y="78"/>
                    </a:cubicBezTo>
                    <a:cubicBezTo>
                      <a:pt x="681" y="206"/>
                      <a:pt x="681" y="206"/>
                      <a:pt x="681" y="206"/>
                    </a:cubicBezTo>
                    <a:cubicBezTo>
                      <a:pt x="681" y="206"/>
                      <a:pt x="697" y="263"/>
                      <a:pt x="639" y="254"/>
                    </a:cubicBezTo>
                    <a:cubicBezTo>
                      <a:pt x="504" y="256"/>
                      <a:pt x="504" y="256"/>
                      <a:pt x="504" y="256"/>
                    </a:cubicBezTo>
                    <a:lnTo>
                      <a:pt x="239" y="767"/>
                    </a:ln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5" name="Icon1"/>
              <p:cNvSpPr/>
              <p:nvPr/>
            </p:nvSpPr>
            <p:spPr bwMode="auto">
              <a:xfrm>
                <a:off x="3035390" y="2187236"/>
                <a:ext cx="332557" cy="285470"/>
              </a:xfrm>
              <a:custGeom>
                <a:avLst/>
                <a:gdLst>
                  <a:gd name="T0" fmla="*/ 230 w 497"/>
                  <a:gd name="T1" fmla="*/ 231 h 426"/>
                  <a:gd name="T2" fmla="*/ 230 w 497"/>
                  <a:gd name="T3" fmla="*/ 231 h 426"/>
                  <a:gd name="T4" fmla="*/ 274 w 497"/>
                  <a:gd name="T5" fmla="*/ 231 h 426"/>
                  <a:gd name="T6" fmla="*/ 274 w 497"/>
                  <a:gd name="T7" fmla="*/ 275 h 426"/>
                  <a:gd name="T8" fmla="*/ 496 w 497"/>
                  <a:gd name="T9" fmla="*/ 275 h 426"/>
                  <a:gd name="T10" fmla="*/ 487 w 497"/>
                  <a:gd name="T11" fmla="*/ 133 h 426"/>
                  <a:gd name="T12" fmla="*/ 443 w 497"/>
                  <a:gd name="T13" fmla="*/ 80 h 426"/>
                  <a:gd name="T14" fmla="*/ 363 w 497"/>
                  <a:gd name="T15" fmla="*/ 80 h 426"/>
                  <a:gd name="T16" fmla="*/ 337 w 497"/>
                  <a:gd name="T17" fmla="*/ 27 h 426"/>
                  <a:gd name="T18" fmla="*/ 300 w 497"/>
                  <a:gd name="T19" fmla="*/ 0 h 426"/>
                  <a:gd name="T20" fmla="*/ 194 w 497"/>
                  <a:gd name="T21" fmla="*/ 0 h 426"/>
                  <a:gd name="T22" fmla="*/ 168 w 497"/>
                  <a:gd name="T23" fmla="*/ 27 h 426"/>
                  <a:gd name="T24" fmla="*/ 133 w 497"/>
                  <a:gd name="T25" fmla="*/ 80 h 426"/>
                  <a:gd name="T26" fmla="*/ 53 w 497"/>
                  <a:gd name="T27" fmla="*/ 80 h 426"/>
                  <a:gd name="T28" fmla="*/ 9 w 497"/>
                  <a:gd name="T29" fmla="*/ 133 h 426"/>
                  <a:gd name="T30" fmla="*/ 0 w 497"/>
                  <a:gd name="T31" fmla="*/ 275 h 426"/>
                  <a:gd name="T32" fmla="*/ 230 w 497"/>
                  <a:gd name="T33" fmla="*/ 275 h 426"/>
                  <a:gd name="T34" fmla="*/ 230 w 497"/>
                  <a:gd name="T35" fmla="*/ 231 h 426"/>
                  <a:gd name="T36" fmla="*/ 186 w 497"/>
                  <a:gd name="T37" fmla="*/ 53 h 426"/>
                  <a:gd name="T38" fmla="*/ 186 w 497"/>
                  <a:gd name="T39" fmla="*/ 53 h 426"/>
                  <a:gd name="T40" fmla="*/ 212 w 497"/>
                  <a:gd name="T41" fmla="*/ 36 h 426"/>
                  <a:gd name="T42" fmla="*/ 284 w 497"/>
                  <a:gd name="T43" fmla="*/ 36 h 426"/>
                  <a:gd name="T44" fmla="*/ 309 w 497"/>
                  <a:gd name="T45" fmla="*/ 53 h 426"/>
                  <a:gd name="T46" fmla="*/ 319 w 497"/>
                  <a:gd name="T47" fmla="*/ 80 h 426"/>
                  <a:gd name="T48" fmla="*/ 177 w 497"/>
                  <a:gd name="T49" fmla="*/ 80 h 426"/>
                  <a:gd name="T50" fmla="*/ 186 w 497"/>
                  <a:gd name="T51" fmla="*/ 53 h 426"/>
                  <a:gd name="T52" fmla="*/ 274 w 497"/>
                  <a:gd name="T53" fmla="*/ 355 h 426"/>
                  <a:gd name="T54" fmla="*/ 274 w 497"/>
                  <a:gd name="T55" fmla="*/ 355 h 426"/>
                  <a:gd name="T56" fmla="*/ 230 w 497"/>
                  <a:gd name="T57" fmla="*/ 355 h 426"/>
                  <a:gd name="T58" fmla="*/ 230 w 497"/>
                  <a:gd name="T59" fmla="*/ 302 h 426"/>
                  <a:gd name="T60" fmla="*/ 9 w 497"/>
                  <a:gd name="T61" fmla="*/ 302 h 426"/>
                  <a:gd name="T62" fmla="*/ 17 w 497"/>
                  <a:gd name="T63" fmla="*/ 381 h 426"/>
                  <a:gd name="T64" fmla="*/ 62 w 497"/>
                  <a:gd name="T65" fmla="*/ 425 h 426"/>
                  <a:gd name="T66" fmla="*/ 434 w 497"/>
                  <a:gd name="T67" fmla="*/ 425 h 426"/>
                  <a:gd name="T68" fmla="*/ 478 w 497"/>
                  <a:gd name="T69" fmla="*/ 381 h 426"/>
                  <a:gd name="T70" fmla="*/ 487 w 497"/>
                  <a:gd name="T71" fmla="*/ 302 h 426"/>
                  <a:gd name="T72" fmla="*/ 274 w 497"/>
                  <a:gd name="T73" fmla="*/ 302 h 426"/>
                  <a:gd name="T74" fmla="*/ 274 w 497"/>
                  <a:gd name="T75" fmla="*/ 355 h 4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97" h="426">
                    <a:moveTo>
                      <a:pt x="230" y="231"/>
                    </a:moveTo>
                    <a:lnTo>
                      <a:pt x="230" y="231"/>
                    </a:lnTo>
                    <a:cubicBezTo>
                      <a:pt x="274" y="231"/>
                      <a:pt x="274" y="231"/>
                      <a:pt x="274" y="231"/>
                    </a:cubicBezTo>
                    <a:cubicBezTo>
                      <a:pt x="274" y="275"/>
                      <a:pt x="274" y="275"/>
                      <a:pt x="274" y="275"/>
                    </a:cubicBezTo>
                    <a:cubicBezTo>
                      <a:pt x="496" y="275"/>
                      <a:pt x="496" y="275"/>
                      <a:pt x="496" y="275"/>
                    </a:cubicBezTo>
                    <a:cubicBezTo>
                      <a:pt x="496" y="275"/>
                      <a:pt x="496" y="168"/>
                      <a:pt x="487" y="133"/>
                    </a:cubicBezTo>
                    <a:cubicBezTo>
                      <a:pt x="487" y="97"/>
                      <a:pt x="478" y="80"/>
                      <a:pt x="443" y="80"/>
                    </a:cubicBezTo>
                    <a:cubicBezTo>
                      <a:pt x="363" y="80"/>
                      <a:pt x="363" y="80"/>
                      <a:pt x="363" y="80"/>
                    </a:cubicBezTo>
                    <a:cubicBezTo>
                      <a:pt x="345" y="53"/>
                      <a:pt x="337" y="27"/>
                      <a:pt x="337" y="27"/>
                    </a:cubicBezTo>
                    <a:cubicBezTo>
                      <a:pt x="328" y="9"/>
                      <a:pt x="319" y="0"/>
                      <a:pt x="300" y="0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177" y="0"/>
                      <a:pt x="168" y="9"/>
                      <a:pt x="168" y="27"/>
                    </a:cubicBezTo>
                    <a:cubicBezTo>
                      <a:pt x="159" y="27"/>
                      <a:pt x="150" y="53"/>
                      <a:pt x="133" y="80"/>
                    </a:cubicBezTo>
                    <a:cubicBezTo>
                      <a:pt x="53" y="80"/>
                      <a:pt x="53" y="80"/>
                      <a:pt x="53" y="80"/>
                    </a:cubicBezTo>
                    <a:cubicBezTo>
                      <a:pt x="17" y="80"/>
                      <a:pt x="9" y="97"/>
                      <a:pt x="9" y="133"/>
                    </a:cubicBezTo>
                    <a:cubicBezTo>
                      <a:pt x="0" y="168"/>
                      <a:pt x="0" y="275"/>
                      <a:pt x="0" y="275"/>
                    </a:cubicBezTo>
                    <a:cubicBezTo>
                      <a:pt x="230" y="275"/>
                      <a:pt x="230" y="275"/>
                      <a:pt x="230" y="275"/>
                    </a:cubicBezTo>
                    <a:lnTo>
                      <a:pt x="230" y="231"/>
                    </a:lnTo>
                    <a:close/>
                    <a:moveTo>
                      <a:pt x="186" y="53"/>
                    </a:moveTo>
                    <a:lnTo>
                      <a:pt x="186" y="53"/>
                    </a:lnTo>
                    <a:cubicBezTo>
                      <a:pt x="194" y="44"/>
                      <a:pt x="194" y="36"/>
                      <a:pt x="212" y="36"/>
                    </a:cubicBezTo>
                    <a:cubicBezTo>
                      <a:pt x="284" y="36"/>
                      <a:pt x="284" y="36"/>
                      <a:pt x="284" y="36"/>
                    </a:cubicBezTo>
                    <a:cubicBezTo>
                      <a:pt x="300" y="36"/>
                      <a:pt x="300" y="44"/>
                      <a:pt x="309" y="53"/>
                    </a:cubicBezTo>
                    <a:cubicBezTo>
                      <a:pt x="309" y="53"/>
                      <a:pt x="319" y="71"/>
                      <a:pt x="319" y="80"/>
                    </a:cubicBezTo>
                    <a:cubicBezTo>
                      <a:pt x="177" y="80"/>
                      <a:pt x="177" y="80"/>
                      <a:pt x="177" y="80"/>
                    </a:cubicBezTo>
                    <a:cubicBezTo>
                      <a:pt x="186" y="71"/>
                      <a:pt x="186" y="53"/>
                      <a:pt x="186" y="53"/>
                    </a:cubicBezTo>
                    <a:close/>
                    <a:moveTo>
                      <a:pt x="274" y="355"/>
                    </a:moveTo>
                    <a:lnTo>
                      <a:pt x="274" y="355"/>
                    </a:lnTo>
                    <a:cubicBezTo>
                      <a:pt x="230" y="355"/>
                      <a:pt x="230" y="355"/>
                      <a:pt x="230" y="355"/>
                    </a:cubicBezTo>
                    <a:cubicBezTo>
                      <a:pt x="230" y="302"/>
                      <a:pt x="230" y="302"/>
                      <a:pt x="230" y="302"/>
                    </a:cubicBezTo>
                    <a:cubicBezTo>
                      <a:pt x="9" y="302"/>
                      <a:pt x="9" y="302"/>
                      <a:pt x="9" y="302"/>
                    </a:cubicBezTo>
                    <a:cubicBezTo>
                      <a:pt x="9" y="302"/>
                      <a:pt x="17" y="346"/>
                      <a:pt x="17" y="381"/>
                    </a:cubicBezTo>
                    <a:cubicBezTo>
                      <a:pt x="17" y="399"/>
                      <a:pt x="26" y="425"/>
                      <a:pt x="62" y="425"/>
                    </a:cubicBezTo>
                    <a:cubicBezTo>
                      <a:pt x="434" y="425"/>
                      <a:pt x="434" y="425"/>
                      <a:pt x="434" y="425"/>
                    </a:cubicBezTo>
                    <a:cubicBezTo>
                      <a:pt x="469" y="425"/>
                      <a:pt x="478" y="399"/>
                      <a:pt x="478" y="381"/>
                    </a:cubicBezTo>
                    <a:cubicBezTo>
                      <a:pt x="478" y="346"/>
                      <a:pt x="487" y="302"/>
                      <a:pt x="487" y="302"/>
                    </a:cubicBezTo>
                    <a:cubicBezTo>
                      <a:pt x="274" y="302"/>
                      <a:pt x="274" y="302"/>
                      <a:pt x="274" y="302"/>
                    </a:cubicBezTo>
                    <a:lnTo>
                      <a:pt x="274" y="3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3" name="Text1"/>
              <p:cNvSpPr/>
              <p:nvPr/>
            </p:nvSpPr>
            <p:spPr bwMode="auto">
              <a:xfrm>
                <a:off x="862087" y="3460845"/>
                <a:ext cx="1277194" cy="502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rgbClr val="FFFFFF"/>
                    </a:solidFill>
                  </a:rPr>
                  <a:t>提高行驶安全性和便利性的关键技术</a:t>
                </a:r>
                <a:endParaRPr lang="en-US" dirty="0"/>
              </a:p>
            </p:txBody>
          </p:sp>
          <p:sp>
            <p:nvSpPr>
              <p:cNvPr id="14" name="Bullet1"/>
              <p:cNvSpPr txBox="1"/>
              <p:nvPr/>
            </p:nvSpPr>
            <p:spPr bwMode="auto">
              <a:xfrm>
                <a:off x="862087" y="3088670"/>
                <a:ext cx="1277194" cy="372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rgbClr val="FFFFFF"/>
                    </a:solidFill>
                  </a:rPr>
                  <a:t>自动驾驶技术</a:t>
                </a:r>
                <a:endParaRPr lang="en-US" dirty="0"/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>
              <a:off x="1474948" y="2857275"/>
              <a:ext cx="3276902" cy="3616714"/>
              <a:chOff x="1474948" y="2857275"/>
              <a:chExt cx="3276902" cy="3616714"/>
            </a:xfrm>
          </p:grpSpPr>
          <p:sp>
            <p:nvSpPr>
              <p:cNvPr id="6" name="IconBackground2"/>
              <p:cNvSpPr/>
              <p:nvPr/>
            </p:nvSpPr>
            <p:spPr bwMode="auto">
              <a:xfrm rot="10800000">
                <a:off x="1474948" y="2857275"/>
                <a:ext cx="3276902" cy="3616714"/>
              </a:xfrm>
              <a:custGeom>
                <a:avLst/>
                <a:gdLst>
                  <a:gd name="T0" fmla="*/ 239 w 697"/>
                  <a:gd name="T1" fmla="*/ 767 h 767"/>
                  <a:gd name="T2" fmla="*/ 212 w 697"/>
                  <a:gd name="T3" fmla="*/ 766 h 767"/>
                  <a:gd name="T4" fmla="*/ 4 w 697"/>
                  <a:gd name="T5" fmla="*/ 355 h 767"/>
                  <a:gd name="T6" fmla="*/ 32 w 697"/>
                  <a:gd name="T7" fmla="*/ 315 h 767"/>
                  <a:gd name="T8" fmla="*/ 427 w 697"/>
                  <a:gd name="T9" fmla="*/ 315 h 767"/>
                  <a:gd name="T10" fmla="*/ 544 w 697"/>
                  <a:gd name="T11" fmla="*/ 91 h 767"/>
                  <a:gd name="T12" fmla="*/ 620 w 697"/>
                  <a:gd name="T13" fmla="*/ 78 h 767"/>
                  <a:gd name="T14" fmla="*/ 681 w 697"/>
                  <a:gd name="T15" fmla="*/ 206 h 767"/>
                  <a:gd name="T16" fmla="*/ 639 w 697"/>
                  <a:gd name="T17" fmla="*/ 254 h 767"/>
                  <a:gd name="T18" fmla="*/ 504 w 697"/>
                  <a:gd name="T19" fmla="*/ 256 h 767"/>
                  <a:gd name="T20" fmla="*/ 239 w 697"/>
                  <a:gd name="T21" fmla="*/ 767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7" h="767">
                    <a:moveTo>
                      <a:pt x="239" y="767"/>
                    </a:moveTo>
                    <a:cubicBezTo>
                      <a:pt x="212" y="766"/>
                      <a:pt x="212" y="766"/>
                      <a:pt x="212" y="766"/>
                    </a:cubicBezTo>
                    <a:cubicBezTo>
                      <a:pt x="4" y="355"/>
                      <a:pt x="4" y="355"/>
                      <a:pt x="4" y="355"/>
                    </a:cubicBezTo>
                    <a:cubicBezTo>
                      <a:pt x="4" y="355"/>
                      <a:pt x="0" y="319"/>
                      <a:pt x="32" y="315"/>
                    </a:cubicBezTo>
                    <a:cubicBezTo>
                      <a:pt x="427" y="315"/>
                      <a:pt x="427" y="315"/>
                      <a:pt x="427" y="315"/>
                    </a:cubicBezTo>
                    <a:cubicBezTo>
                      <a:pt x="544" y="91"/>
                      <a:pt x="544" y="91"/>
                      <a:pt x="544" y="91"/>
                    </a:cubicBezTo>
                    <a:cubicBezTo>
                      <a:pt x="544" y="91"/>
                      <a:pt x="576" y="0"/>
                      <a:pt x="620" y="78"/>
                    </a:cubicBezTo>
                    <a:cubicBezTo>
                      <a:pt x="681" y="206"/>
                      <a:pt x="681" y="206"/>
                      <a:pt x="681" y="206"/>
                    </a:cubicBezTo>
                    <a:cubicBezTo>
                      <a:pt x="681" y="206"/>
                      <a:pt x="697" y="263"/>
                      <a:pt x="639" y="254"/>
                    </a:cubicBezTo>
                    <a:cubicBezTo>
                      <a:pt x="504" y="256"/>
                      <a:pt x="504" y="256"/>
                      <a:pt x="504" y="256"/>
                    </a:cubicBezTo>
                    <a:lnTo>
                      <a:pt x="239" y="767"/>
                    </a:lnTo>
                    <a:close/>
                  </a:path>
                </a:pathLst>
              </a:cu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7" name="Icon2"/>
              <p:cNvSpPr/>
              <p:nvPr/>
            </p:nvSpPr>
            <p:spPr bwMode="auto">
              <a:xfrm>
                <a:off x="1886882" y="5543967"/>
                <a:ext cx="276639" cy="343521"/>
              </a:xfrm>
              <a:custGeom>
                <a:avLst/>
                <a:gdLst>
                  <a:gd name="T0" fmla="*/ 381 w 400"/>
                  <a:gd name="T1" fmla="*/ 124 h 498"/>
                  <a:gd name="T2" fmla="*/ 381 w 400"/>
                  <a:gd name="T3" fmla="*/ 124 h 498"/>
                  <a:gd name="T4" fmla="*/ 231 w 400"/>
                  <a:gd name="T5" fmla="*/ 9 h 498"/>
                  <a:gd name="T6" fmla="*/ 115 w 400"/>
                  <a:gd name="T7" fmla="*/ 151 h 498"/>
                  <a:gd name="T8" fmla="*/ 133 w 400"/>
                  <a:gd name="T9" fmla="*/ 213 h 498"/>
                  <a:gd name="T10" fmla="*/ 9 w 400"/>
                  <a:gd name="T11" fmla="*/ 407 h 498"/>
                  <a:gd name="T12" fmla="*/ 0 w 400"/>
                  <a:gd name="T13" fmla="*/ 434 h 498"/>
                  <a:gd name="T14" fmla="*/ 9 w 400"/>
                  <a:gd name="T15" fmla="*/ 478 h 498"/>
                  <a:gd name="T16" fmla="*/ 27 w 400"/>
                  <a:gd name="T17" fmla="*/ 497 h 498"/>
                  <a:gd name="T18" fmla="*/ 62 w 400"/>
                  <a:gd name="T19" fmla="*/ 487 h 498"/>
                  <a:gd name="T20" fmla="*/ 89 w 400"/>
                  <a:gd name="T21" fmla="*/ 470 h 498"/>
                  <a:gd name="T22" fmla="*/ 142 w 400"/>
                  <a:gd name="T23" fmla="*/ 390 h 498"/>
                  <a:gd name="T24" fmla="*/ 142 w 400"/>
                  <a:gd name="T25" fmla="*/ 390 h 498"/>
                  <a:gd name="T26" fmla="*/ 177 w 400"/>
                  <a:gd name="T27" fmla="*/ 381 h 498"/>
                  <a:gd name="T28" fmla="*/ 231 w 400"/>
                  <a:gd name="T29" fmla="*/ 284 h 498"/>
                  <a:gd name="T30" fmla="*/ 293 w 400"/>
                  <a:gd name="T31" fmla="*/ 284 h 498"/>
                  <a:gd name="T32" fmla="*/ 381 w 400"/>
                  <a:gd name="T33" fmla="*/ 124 h 498"/>
                  <a:gd name="T34" fmla="*/ 319 w 400"/>
                  <a:gd name="T35" fmla="*/ 159 h 498"/>
                  <a:gd name="T36" fmla="*/ 319 w 400"/>
                  <a:gd name="T37" fmla="*/ 159 h 498"/>
                  <a:gd name="T38" fmla="*/ 256 w 400"/>
                  <a:gd name="T39" fmla="*/ 142 h 498"/>
                  <a:gd name="T40" fmla="*/ 221 w 400"/>
                  <a:gd name="T41" fmla="*/ 80 h 498"/>
                  <a:gd name="T42" fmla="*/ 310 w 400"/>
                  <a:gd name="T43" fmla="*/ 71 h 498"/>
                  <a:gd name="T44" fmla="*/ 319 w 400"/>
                  <a:gd name="T45" fmla="*/ 159 h 4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00" h="498">
                    <a:moveTo>
                      <a:pt x="381" y="124"/>
                    </a:moveTo>
                    <a:lnTo>
                      <a:pt x="381" y="124"/>
                    </a:lnTo>
                    <a:cubicBezTo>
                      <a:pt x="372" y="44"/>
                      <a:pt x="301" y="0"/>
                      <a:pt x="231" y="9"/>
                    </a:cubicBezTo>
                    <a:cubicBezTo>
                      <a:pt x="159" y="27"/>
                      <a:pt x="106" y="80"/>
                      <a:pt x="115" y="151"/>
                    </a:cubicBezTo>
                    <a:cubicBezTo>
                      <a:pt x="115" y="168"/>
                      <a:pt x="124" y="195"/>
                      <a:pt x="133" y="213"/>
                    </a:cubicBezTo>
                    <a:cubicBezTo>
                      <a:pt x="9" y="407"/>
                      <a:pt x="9" y="407"/>
                      <a:pt x="9" y="407"/>
                    </a:cubicBezTo>
                    <a:cubicBezTo>
                      <a:pt x="0" y="407"/>
                      <a:pt x="0" y="425"/>
                      <a:pt x="0" y="434"/>
                    </a:cubicBezTo>
                    <a:cubicBezTo>
                      <a:pt x="9" y="478"/>
                      <a:pt x="9" y="478"/>
                      <a:pt x="9" y="478"/>
                    </a:cubicBezTo>
                    <a:cubicBezTo>
                      <a:pt x="9" y="487"/>
                      <a:pt x="18" y="497"/>
                      <a:pt x="27" y="497"/>
                    </a:cubicBezTo>
                    <a:cubicBezTo>
                      <a:pt x="62" y="487"/>
                      <a:pt x="62" y="487"/>
                      <a:pt x="62" y="487"/>
                    </a:cubicBezTo>
                    <a:cubicBezTo>
                      <a:pt x="71" y="487"/>
                      <a:pt x="80" y="478"/>
                      <a:pt x="89" y="470"/>
                    </a:cubicBezTo>
                    <a:cubicBezTo>
                      <a:pt x="142" y="390"/>
                      <a:pt x="142" y="390"/>
                      <a:pt x="142" y="390"/>
                    </a:cubicBezTo>
                    <a:lnTo>
                      <a:pt x="142" y="390"/>
                    </a:lnTo>
                    <a:cubicBezTo>
                      <a:pt x="177" y="381"/>
                      <a:pt x="177" y="381"/>
                      <a:pt x="177" y="381"/>
                    </a:cubicBezTo>
                    <a:cubicBezTo>
                      <a:pt x="231" y="284"/>
                      <a:pt x="231" y="284"/>
                      <a:pt x="231" y="284"/>
                    </a:cubicBezTo>
                    <a:cubicBezTo>
                      <a:pt x="248" y="293"/>
                      <a:pt x="284" y="284"/>
                      <a:pt x="293" y="284"/>
                    </a:cubicBezTo>
                    <a:cubicBezTo>
                      <a:pt x="363" y="275"/>
                      <a:pt x="399" y="195"/>
                      <a:pt x="381" y="124"/>
                    </a:cubicBezTo>
                    <a:close/>
                    <a:moveTo>
                      <a:pt x="319" y="159"/>
                    </a:moveTo>
                    <a:lnTo>
                      <a:pt x="319" y="159"/>
                    </a:lnTo>
                    <a:cubicBezTo>
                      <a:pt x="301" y="187"/>
                      <a:pt x="284" y="168"/>
                      <a:pt x="256" y="142"/>
                    </a:cubicBezTo>
                    <a:cubicBezTo>
                      <a:pt x="231" y="124"/>
                      <a:pt x="203" y="115"/>
                      <a:pt x="221" y="80"/>
                    </a:cubicBezTo>
                    <a:cubicBezTo>
                      <a:pt x="240" y="53"/>
                      <a:pt x="284" y="44"/>
                      <a:pt x="310" y="71"/>
                    </a:cubicBezTo>
                    <a:cubicBezTo>
                      <a:pt x="337" y="89"/>
                      <a:pt x="346" y="133"/>
                      <a:pt x="319" y="15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5" name="Text2"/>
              <p:cNvSpPr/>
              <p:nvPr/>
            </p:nvSpPr>
            <p:spPr bwMode="auto">
              <a:xfrm>
                <a:off x="3055158" y="4349294"/>
                <a:ext cx="1277194" cy="502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rgbClr val="FFFFFF"/>
                    </a:solidFill>
                  </a:rPr>
                  <a:t>实现车辆间的互联互通和服务个性化</a:t>
                </a:r>
                <a:endParaRPr lang="en-US" dirty="0"/>
              </a:p>
            </p:txBody>
          </p:sp>
          <p:sp>
            <p:nvSpPr>
              <p:cNvPr id="16" name="Bullet2"/>
              <p:cNvSpPr txBox="1"/>
              <p:nvPr/>
            </p:nvSpPr>
            <p:spPr bwMode="auto">
              <a:xfrm>
                <a:off x="3055158" y="3977118"/>
                <a:ext cx="1277194" cy="372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rgbClr val="FFFFFF"/>
                    </a:solidFill>
                  </a:rPr>
                  <a:t>车联网技术</a:t>
                </a:r>
                <a:endParaRPr lang="en-US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451200" y="1510891"/>
              <a:ext cx="3276902" cy="3616710"/>
              <a:chOff x="4451200" y="1510891"/>
              <a:chExt cx="3276902" cy="3616710"/>
            </a:xfrm>
          </p:grpSpPr>
          <p:sp>
            <p:nvSpPr>
              <p:cNvPr id="8" name="IconBackground3"/>
              <p:cNvSpPr/>
              <p:nvPr/>
            </p:nvSpPr>
            <p:spPr bwMode="auto">
              <a:xfrm>
                <a:off x="4451200" y="1510891"/>
                <a:ext cx="3276902" cy="3616710"/>
              </a:xfrm>
              <a:custGeom>
                <a:avLst/>
                <a:gdLst>
                  <a:gd name="T0" fmla="*/ 239 w 697"/>
                  <a:gd name="T1" fmla="*/ 767 h 767"/>
                  <a:gd name="T2" fmla="*/ 212 w 697"/>
                  <a:gd name="T3" fmla="*/ 766 h 767"/>
                  <a:gd name="T4" fmla="*/ 4 w 697"/>
                  <a:gd name="T5" fmla="*/ 355 h 767"/>
                  <a:gd name="T6" fmla="*/ 32 w 697"/>
                  <a:gd name="T7" fmla="*/ 315 h 767"/>
                  <a:gd name="T8" fmla="*/ 427 w 697"/>
                  <a:gd name="T9" fmla="*/ 315 h 767"/>
                  <a:gd name="T10" fmla="*/ 544 w 697"/>
                  <a:gd name="T11" fmla="*/ 91 h 767"/>
                  <a:gd name="T12" fmla="*/ 620 w 697"/>
                  <a:gd name="T13" fmla="*/ 78 h 767"/>
                  <a:gd name="T14" fmla="*/ 681 w 697"/>
                  <a:gd name="T15" fmla="*/ 206 h 767"/>
                  <a:gd name="T16" fmla="*/ 639 w 697"/>
                  <a:gd name="T17" fmla="*/ 254 h 767"/>
                  <a:gd name="T18" fmla="*/ 504 w 697"/>
                  <a:gd name="T19" fmla="*/ 256 h 767"/>
                  <a:gd name="T20" fmla="*/ 239 w 697"/>
                  <a:gd name="T21" fmla="*/ 767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7" h="767">
                    <a:moveTo>
                      <a:pt x="239" y="767"/>
                    </a:moveTo>
                    <a:cubicBezTo>
                      <a:pt x="212" y="766"/>
                      <a:pt x="212" y="766"/>
                      <a:pt x="212" y="766"/>
                    </a:cubicBezTo>
                    <a:cubicBezTo>
                      <a:pt x="4" y="355"/>
                      <a:pt x="4" y="355"/>
                      <a:pt x="4" y="355"/>
                    </a:cubicBezTo>
                    <a:cubicBezTo>
                      <a:pt x="4" y="355"/>
                      <a:pt x="0" y="319"/>
                      <a:pt x="32" y="315"/>
                    </a:cubicBezTo>
                    <a:cubicBezTo>
                      <a:pt x="427" y="315"/>
                      <a:pt x="427" y="315"/>
                      <a:pt x="427" y="315"/>
                    </a:cubicBezTo>
                    <a:cubicBezTo>
                      <a:pt x="544" y="91"/>
                      <a:pt x="544" y="91"/>
                      <a:pt x="544" y="91"/>
                    </a:cubicBezTo>
                    <a:cubicBezTo>
                      <a:pt x="544" y="91"/>
                      <a:pt x="576" y="0"/>
                      <a:pt x="620" y="78"/>
                    </a:cubicBezTo>
                    <a:cubicBezTo>
                      <a:pt x="681" y="206"/>
                      <a:pt x="681" y="206"/>
                      <a:pt x="681" y="206"/>
                    </a:cubicBezTo>
                    <a:cubicBezTo>
                      <a:pt x="681" y="206"/>
                      <a:pt x="697" y="263"/>
                      <a:pt x="639" y="254"/>
                    </a:cubicBezTo>
                    <a:cubicBezTo>
                      <a:pt x="504" y="256"/>
                      <a:pt x="504" y="256"/>
                      <a:pt x="504" y="256"/>
                    </a:cubicBezTo>
                    <a:lnTo>
                      <a:pt x="239" y="7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9" name="Icon3"/>
              <p:cNvSpPr/>
              <p:nvPr/>
            </p:nvSpPr>
            <p:spPr bwMode="auto">
              <a:xfrm>
                <a:off x="7043212" y="2218397"/>
                <a:ext cx="307225" cy="274599"/>
              </a:xfrm>
              <a:custGeom>
                <a:avLst/>
                <a:gdLst>
                  <a:gd name="T0" fmla="*/ 80 w 498"/>
                  <a:gd name="T1" fmla="*/ 151 h 445"/>
                  <a:gd name="T2" fmla="*/ 80 w 498"/>
                  <a:gd name="T3" fmla="*/ 151 h 445"/>
                  <a:gd name="T4" fmla="*/ 142 w 498"/>
                  <a:gd name="T5" fmla="*/ 169 h 445"/>
                  <a:gd name="T6" fmla="*/ 151 w 498"/>
                  <a:gd name="T7" fmla="*/ 169 h 445"/>
                  <a:gd name="T8" fmla="*/ 195 w 498"/>
                  <a:gd name="T9" fmla="*/ 134 h 445"/>
                  <a:gd name="T10" fmla="*/ 195 w 498"/>
                  <a:gd name="T11" fmla="*/ 125 h 445"/>
                  <a:gd name="T12" fmla="*/ 178 w 498"/>
                  <a:gd name="T13" fmla="*/ 107 h 445"/>
                  <a:gd name="T14" fmla="*/ 275 w 498"/>
                  <a:gd name="T15" fmla="*/ 10 h 445"/>
                  <a:gd name="T16" fmla="*/ 195 w 498"/>
                  <a:gd name="T17" fmla="*/ 0 h 445"/>
                  <a:gd name="T18" fmla="*/ 107 w 498"/>
                  <a:gd name="T19" fmla="*/ 54 h 445"/>
                  <a:gd name="T20" fmla="*/ 72 w 498"/>
                  <a:gd name="T21" fmla="*/ 81 h 445"/>
                  <a:gd name="T22" fmla="*/ 53 w 498"/>
                  <a:gd name="T23" fmla="*/ 116 h 445"/>
                  <a:gd name="T24" fmla="*/ 18 w 498"/>
                  <a:gd name="T25" fmla="*/ 125 h 445"/>
                  <a:gd name="T26" fmla="*/ 0 w 498"/>
                  <a:gd name="T27" fmla="*/ 143 h 445"/>
                  <a:gd name="T28" fmla="*/ 0 w 498"/>
                  <a:gd name="T29" fmla="*/ 151 h 445"/>
                  <a:gd name="T30" fmla="*/ 36 w 498"/>
                  <a:gd name="T31" fmla="*/ 187 h 445"/>
                  <a:gd name="T32" fmla="*/ 53 w 498"/>
                  <a:gd name="T33" fmla="*/ 196 h 445"/>
                  <a:gd name="T34" fmla="*/ 72 w 498"/>
                  <a:gd name="T35" fmla="*/ 178 h 445"/>
                  <a:gd name="T36" fmla="*/ 80 w 498"/>
                  <a:gd name="T37" fmla="*/ 151 h 445"/>
                  <a:gd name="T38" fmla="*/ 222 w 498"/>
                  <a:gd name="T39" fmla="*/ 160 h 445"/>
                  <a:gd name="T40" fmla="*/ 222 w 498"/>
                  <a:gd name="T41" fmla="*/ 160 h 445"/>
                  <a:gd name="T42" fmla="*/ 213 w 498"/>
                  <a:gd name="T43" fmla="*/ 160 h 445"/>
                  <a:gd name="T44" fmla="*/ 178 w 498"/>
                  <a:gd name="T45" fmla="*/ 187 h 445"/>
                  <a:gd name="T46" fmla="*/ 169 w 498"/>
                  <a:gd name="T47" fmla="*/ 204 h 445"/>
                  <a:gd name="T48" fmla="*/ 381 w 498"/>
                  <a:gd name="T49" fmla="*/ 435 h 445"/>
                  <a:gd name="T50" fmla="*/ 399 w 498"/>
                  <a:gd name="T51" fmla="*/ 435 h 445"/>
                  <a:gd name="T52" fmla="*/ 426 w 498"/>
                  <a:gd name="T53" fmla="*/ 417 h 445"/>
                  <a:gd name="T54" fmla="*/ 426 w 498"/>
                  <a:gd name="T55" fmla="*/ 400 h 445"/>
                  <a:gd name="T56" fmla="*/ 222 w 498"/>
                  <a:gd name="T57" fmla="*/ 160 h 445"/>
                  <a:gd name="T58" fmla="*/ 497 w 498"/>
                  <a:gd name="T59" fmla="*/ 63 h 445"/>
                  <a:gd name="T60" fmla="*/ 497 w 498"/>
                  <a:gd name="T61" fmla="*/ 63 h 445"/>
                  <a:gd name="T62" fmla="*/ 479 w 498"/>
                  <a:gd name="T63" fmla="*/ 54 h 445"/>
                  <a:gd name="T64" fmla="*/ 461 w 498"/>
                  <a:gd name="T65" fmla="*/ 89 h 445"/>
                  <a:gd name="T66" fmla="*/ 408 w 498"/>
                  <a:gd name="T67" fmla="*/ 107 h 445"/>
                  <a:gd name="T68" fmla="*/ 399 w 498"/>
                  <a:gd name="T69" fmla="*/ 63 h 445"/>
                  <a:gd name="T70" fmla="*/ 417 w 498"/>
                  <a:gd name="T71" fmla="*/ 19 h 445"/>
                  <a:gd name="T72" fmla="*/ 408 w 498"/>
                  <a:gd name="T73" fmla="*/ 10 h 445"/>
                  <a:gd name="T74" fmla="*/ 337 w 498"/>
                  <a:gd name="T75" fmla="*/ 72 h 445"/>
                  <a:gd name="T76" fmla="*/ 319 w 498"/>
                  <a:gd name="T77" fmla="*/ 151 h 445"/>
                  <a:gd name="T78" fmla="*/ 284 w 498"/>
                  <a:gd name="T79" fmla="*/ 187 h 445"/>
                  <a:gd name="T80" fmla="*/ 319 w 498"/>
                  <a:gd name="T81" fmla="*/ 231 h 445"/>
                  <a:gd name="T82" fmla="*/ 364 w 498"/>
                  <a:gd name="T83" fmla="*/ 187 h 445"/>
                  <a:gd name="T84" fmla="*/ 408 w 498"/>
                  <a:gd name="T85" fmla="*/ 178 h 445"/>
                  <a:gd name="T86" fmla="*/ 488 w 498"/>
                  <a:gd name="T87" fmla="*/ 143 h 445"/>
                  <a:gd name="T88" fmla="*/ 497 w 498"/>
                  <a:gd name="T89" fmla="*/ 63 h 445"/>
                  <a:gd name="T90" fmla="*/ 72 w 498"/>
                  <a:gd name="T91" fmla="*/ 400 h 445"/>
                  <a:gd name="T92" fmla="*/ 72 w 498"/>
                  <a:gd name="T93" fmla="*/ 400 h 445"/>
                  <a:gd name="T94" fmla="*/ 72 w 498"/>
                  <a:gd name="T95" fmla="*/ 417 h 445"/>
                  <a:gd name="T96" fmla="*/ 89 w 498"/>
                  <a:gd name="T97" fmla="*/ 444 h 445"/>
                  <a:gd name="T98" fmla="*/ 107 w 498"/>
                  <a:gd name="T99" fmla="*/ 435 h 445"/>
                  <a:gd name="T100" fmla="*/ 231 w 498"/>
                  <a:gd name="T101" fmla="*/ 320 h 445"/>
                  <a:gd name="T102" fmla="*/ 195 w 498"/>
                  <a:gd name="T103" fmla="*/ 275 h 445"/>
                  <a:gd name="T104" fmla="*/ 72 w 498"/>
                  <a:gd name="T105" fmla="*/ 400 h 4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98" h="445">
                    <a:moveTo>
                      <a:pt x="80" y="151"/>
                    </a:moveTo>
                    <a:lnTo>
                      <a:pt x="80" y="151"/>
                    </a:lnTo>
                    <a:cubicBezTo>
                      <a:pt x="97" y="134"/>
                      <a:pt x="116" y="143"/>
                      <a:pt x="142" y="169"/>
                    </a:cubicBezTo>
                    <a:cubicBezTo>
                      <a:pt x="151" y="178"/>
                      <a:pt x="151" y="169"/>
                      <a:pt x="151" y="169"/>
                    </a:cubicBezTo>
                    <a:cubicBezTo>
                      <a:pt x="160" y="169"/>
                      <a:pt x="186" y="134"/>
                      <a:pt x="195" y="134"/>
                    </a:cubicBezTo>
                    <a:cubicBezTo>
                      <a:pt x="195" y="134"/>
                      <a:pt x="195" y="134"/>
                      <a:pt x="195" y="125"/>
                    </a:cubicBezTo>
                    <a:cubicBezTo>
                      <a:pt x="186" y="125"/>
                      <a:pt x="178" y="116"/>
                      <a:pt x="178" y="107"/>
                    </a:cubicBezTo>
                    <a:cubicBezTo>
                      <a:pt x="133" y="45"/>
                      <a:pt x="301" y="10"/>
                      <a:pt x="275" y="10"/>
                    </a:cubicBezTo>
                    <a:cubicBezTo>
                      <a:pt x="257" y="0"/>
                      <a:pt x="204" y="0"/>
                      <a:pt x="195" y="0"/>
                    </a:cubicBezTo>
                    <a:cubicBezTo>
                      <a:pt x="169" y="10"/>
                      <a:pt x="125" y="36"/>
                      <a:pt x="107" y="54"/>
                    </a:cubicBezTo>
                    <a:cubicBezTo>
                      <a:pt x="80" y="72"/>
                      <a:pt x="72" y="81"/>
                      <a:pt x="72" y="81"/>
                    </a:cubicBezTo>
                    <a:cubicBezTo>
                      <a:pt x="62" y="89"/>
                      <a:pt x="72" y="107"/>
                      <a:pt x="53" y="116"/>
                    </a:cubicBezTo>
                    <a:cubicBezTo>
                      <a:pt x="36" y="125"/>
                      <a:pt x="27" y="116"/>
                      <a:pt x="18" y="125"/>
                    </a:cubicBezTo>
                    <a:cubicBezTo>
                      <a:pt x="18" y="134"/>
                      <a:pt x="9" y="134"/>
                      <a:pt x="0" y="143"/>
                    </a:cubicBezTo>
                    <a:lnTo>
                      <a:pt x="0" y="151"/>
                    </a:lnTo>
                    <a:lnTo>
                      <a:pt x="36" y="187"/>
                    </a:lnTo>
                    <a:cubicBezTo>
                      <a:pt x="36" y="196"/>
                      <a:pt x="44" y="196"/>
                      <a:pt x="53" y="196"/>
                    </a:cubicBezTo>
                    <a:cubicBezTo>
                      <a:pt x="53" y="187"/>
                      <a:pt x="62" y="178"/>
                      <a:pt x="72" y="178"/>
                    </a:cubicBezTo>
                    <a:cubicBezTo>
                      <a:pt x="72" y="178"/>
                      <a:pt x="72" y="151"/>
                      <a:pt x="80" y="151"/>
                    </a:cubicBezTo>
                    <a:close/>
                    <a:moveTo>
                      <a:pt x="222" y="160"/>
                    </a:moveTo>
                    <a:lnTo>
                      <a:pt x="222" y="160"/>
                    </a:lnTo>
                    <a:cubicBezTo>
                      <a:pt x="213" y="160"/>
                      <a:pt x="213" y="160"/>
                      <a:pt x="213" y="160"/>
                    </a:cubicBezTo>
                    <a:cubicBezTo>
                      <a:pt x="178" y="187"/>
                      <a:pt x="178" y="187"/>
                      <a:pt x="178" y="187"/>
                    </a:cubicBezTo>
                    <a:cubicBezTo>
                      <a:pt x="169" y="196"/>
                      <a:pt x="169" y="196"/>
                      <a:pt x="169" y="204"/>
                    </a:cubicBezTo>
                    <a:cubicBezTo>
                      <a:pt x="381" y="435"/>
                      <a:pt x="381" y="435"/>
                      <a:pt x="381" y="435"/>
                    </a:cubicBezTo>
                    <a:cubicBezTo>
                      <a:pt x="381" y="444"/>
                      <a:pt x="391" y="444"/>
                      <a:pt x="399" y="435"/>
                    </a:cubicBezTo>
                    <a:cubicBezTo>
                      <a:pt x="426" y="417"/>
                      <a:pt x="426" y="417"/>
                      <a:pt x="426" y="417"/>
                    </a:cubicBezTo>
                    <a:cubicBezTo>
                      <a:pt x="426" y="408"/>
                      <a:pt x="426" y="400"/>
                      <a:pt x="426" y="400"/>
                    </a:cubicBezTo>
                    <a:lnTo>
                      <a:pt x="222" y="160"/>
                    </a:lnTo>
                    <a:close/>
                    <a:moveTo>
                      <a:pt x="497" y="63"/>
                    </a:moveTo>
                    <a:lnTo>
                      <a:pt x="497" y="63"/>
                    </a:lnTo>
                    <a:cubicBezTo>
                      <a:pt x="488" y="45"/>
                      <a:pt x="488" y="54"/>
                      <a:pt x="479" y="54"/>
                    </a:cubicBezTo>
                    <a:cubicBezTo>
                      <a:pt x="479" y="63"/>
                      <a:pt x="461" y="81"/>
                      <a:pt x="461" y="89"/>
                    </a:cubicBezTo>
                    <a:cubicBezTo>
                      <a:pt x="452" y="107"/>
                      <a:pt x="435" y="125"/>
                      <a:pt x="408" y="107"/>
                    </a:cubicBezTo>
                    <a:cubicBezTo>
                      <a:pt x="381" y="81"/>
                      <a:pt x="391" y="72"/>
                      <a:pt x="399" y="63"/>
                    </a:cubicBezTo>
                    <a:cubicBezTo>
                      <a:pt x="399" y="54"/>
                      <a:pt x="417" y="28"/>
                      <a:pt x="417" y="19"/>
                    </a:cubicBezTo>
                    <a:cubicBezTo>
                      <a:pt x="426" y="19"/>
                      <a:pt x="417" y="10"/>
                      <a:pt x="408" y="10"/>
                    </a:cubicBezTo>
                    <a:cubicBezTo>
                      <a:pt x="399" y="19"/>
                      <a:pt x="346" y="36"/>
                      <a:pt x="337" y="72"/>
                    </a:cubicBezTo>
                    <a:cubicBezTo>
                      <a:pt x="328" y="98"/>
                      <a:pt x="346" y="125"/>
                      <a:pt x="319" y="151"/>
                    </a:cubicBezTo>
                    <a:cubicBezTo>
                      <a:pt x="284" y="187"/>
                      <a:pt x="284" y="187"/>
                      <a:pt x="284" y="187"/>
                    </a:cubicBezTo>
                    <a:cubicBezTo>
                      <a:pt x="319" y="231"/>
                      <a:pt x="319" y="231"/>
                      <a:pt x="319" y="231"/>
                    </a:cubicBezTo>
                    <a:cubicBezTo>
                      <a:pt x="364" y="187"/>
                      <a:pt x="364" y="187"/>
                      <a:pt x="364" y="187"/>
                    </a:cubicBezTo>
                    <a:cubicBezTo>
                      <a:pt x="372" y="178"/>
                      <a:pt x="391" y="169"/>
                      <a:pt x="408" y="178"/>
                    </a:cubicBezTo>
                    <a:cubicBezTo>
                      <a:pt x="452" y="187"/>
                      <a:pt x="470" y="169"/>
                      <a:pt x="488" y="143"/>
                    </a:cubicBezTo>
                    <a:cubicBezTo>
                      <a:pt x="497" y="116"/>
                      <a:pt x="497" y="72"/>
                      <a:pt x="497" y="63"/>
                    </a:cubicBezTo>
                    <a:close/>
                    <a:moveTo>
                      <a:pt x="72" y="400"/>
                    </a:moveTo>
                    <a:lnTo>
                      <a:pt x="72" y="400"/>
                    </a:lnTo>
                    <a:cubicBezTo>
                      <a:pt x="62" y="408"/>
                      <a:pt x="62" y="417"/>
                      <a:pt x="72" y="417"/>
                    </a:cubicBezTo>
                    <a:cubicBezTo>
                      <a:pt x="89" y="444"/>
                      <a:pt x="89" y="444"/>
                      <a:pt x="89" y="444"/>
                    </a:cubicBezTo>
                    <a:cubicBezTo>
                      <a:pt x="97" y="444"/>
                      <a:pt x="107" y="444"/>
                      <a:pt x="107" y="435"/>
                    </a:cubicBezTo>
                    <a:cubicBezTo>
                      <a:pt x="231" y="320"/>
                      <a:pt x="231" y="320"/>
                      <a:pt x="231" y="320"/>
                    </a:cubicBezTo>
                    <a:cubicBezTo>
                      <a:pt x="195" y="275"/>
                      <a:pt x="195" y="275"/>
                      <a:pt x="195" y="275"/>
                    </a:cubicBezTo>
                    <a:lnTo>
                      <a:pt x="72" y="40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7" name="Text3"/>
              <p:cNvSpPr/>
              <p:nvPr/>
            </p:nvSpPr>
            <p:spPr bwMode="auto">
              <a:xfrm>
                <a:off x="4889748" y="3460845"/>
                <a:ext cx="1277194" cy="502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rgbClr val="FFFFFF"/>
                    </a:solidFill>
                  </a:rPr>
                  <a:t>影响共享汽车续航里程和充电效率的关键因素</a:t>
                </a:r>
                <a:endParaRPr lang="en-US" dirty="0"/>
              </a:p>
            </p:txBody>
          </p:sp>
          <p:sp>
            <p:nvSpPr>
              <p:cNvPr id="18" name="Bullet3"/>
              <p:cNvSpPr txBox="1"/>
              <p:nvPr/>
            </p:nvSpPr>
            <p:spPr bwMode="auto">
              <a:xfrm>
                <a:off x="4889748" y="3088670"/>
                <a:ext cx="1277194" cy="372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rgbClr val="FFFFFF"/>
                    </a:solidFill>
                  </a:rPr>
                  <a:t>电池技术</a:t>
                </a:r>
                <a:endParaRPr lang="en-US" dirty="0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468417" y="2857274"/>
              <a:ext cx="3276902" cy="3616714"/>
              <a:chOff x="5468417" y="2857274"/>
              <a:chExt cx="3276902" cy="3616714"/>
            </a:xfrm>
          </p:grpSpPr>
          <p:sp>
            <p:nvSpPr>
              <p:cNvPr id="11" name="IconBackground4"/>
              <p:cNvSpPr/>
              <p:nvPr/>
            </p:nvSpPr>
            <p:spPr bwMode="auto">
              <a:xfrm rot="10800000">
                <a:off x="5468417" y="2857274"/>
                <a:ext cx="3276902" cy="3616714"/>
              </a:xfrm>
              <a:custGeom>
                <a:avLst/>
                <a:gdLst>
                  <a:gd name="T0" fmla="*/ 239 w 697"/>
                  <a:gd name="T1" fmla="*/ 767 h 767"/>
                  <a:gd name="T2" fmla="*/ 212 w 697"/>
                  <a:gd name="T3" fmla="*/ 766 h 767"/>
                  <a:gd name="T4" fmla="*/ 4 w 697"/>
                  <a:gd name="T5" fmla="*/ 355 h 767"/>
                  <a:gd name="T6" fmla="*/ 32 w 697"/>
                  <a:gd name="T7" fmla="*/ 315 h 767"/>
                  <a:gd name="T8" fmla="*/ 427 w 697"/>
                  <a:gd name="T9" fmla="*/ 315 h 767"/>
                  <a:gd name="T10" fmla="*/ 544 w 697"/>
                  <a:gd name="T11" fmla="*/ 91 h 767"/>
                  <a:gd name="T12" fmla="*/ 620 w 697"/>
                  <a:gd name="T13" fmla="*/ 78 h 767"/>
                  <a:gd name="T14" fmla="*/ 681 w 697"/>
                  <a:gd name="T15" fmla="*/ 206 h 767"/>
                  <a:gd name="T16" fmla="*/ 639 w 697"/>
                  <a:gd name="T17" fmla="*/ 254 h 767"/>
                  <a:gd name="T18" fmla="*/ 504 w 697"/>
                  <a:gd name="T19" fmla="*/ 256 h 767"/>
                  <a:gd name="T20" fmla="*/ 239 w 697"/>
                  <a:gd name="T21" fmla="*/ 767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7" h="767">
                    <a:moveTo>
                      <a:pt x="239" y="767"/>
                    </a:moveTo>
                    <a:cubicBezTo>
                      <a:pt x="212" y="766"/>
                      <a:pt x="212" y="766"/>
                      <a:pt x="212" y="766"/>
                    </a:cubicBezTo>
                    <a:cubicBezTo>
                      <a:pt x="4" y="355"/>
                      <a:pt x="4" y="355"/>
                      <a:pt x="4" y="355"/>
                    </a:cubicBezTo>
                    <a:cubicBezTo>
                      <a:pt x="4" y="355"/>
                      <a:pt x="0" y="319"/>
                      <a:pt x="32" y="315"/>
                    </a:cubicBezTo>
                    <a:cubicBezTo>
                      <a:pt x="427" y="315"/>
                      <a:pt x="427" y="315"/>
                      <a:pt x="427" y="315"/>
                    </a:cubicBezTo>
                    <a:cubicBezTo>
                      <a:pt x="544" y="91"/>
                      <a:pt x="544" y="91"/>
                      <a:pt x="544" y="91"/>
                    </a:cubicBezTo>
                    <a:cubicBezTo>
                      <a:pt x="544" y="91"/>
                      <a:pt x="576" y="0"/>
                      <a:pt x="620" y="78"/>
                    </a:cubicBezTo>
                    <a:cubicBezTo>
                      <a:pt x="681" y="206"/>
                      <a:pt x="681" y="206"/>
                      <a:pt x="681" y="206"/>
                    </a:cubicBezTo>
                    <a:cubicBezTo>
                      <a:pt x="681" y="206"/>
                      <a:pt x="697" y="263"/>
                      <a:pt x="639" y="254"/>
                    </a:cubicBezTo>
                    <a:cubicBezTo>
                      <a:pt x="504" y="256"/>
                      <a:pt x="504" y="256"/>
                      <a:pt x="504" y="256"/>
                    </a:cubicBezTo>
                    <a:lnTo>
                      <a:pt x="239" y="767"/>
                    </a:lnTo>
                    <a:close/>
                  </a:path>
                </a:pathLst>
              </a:custGeom>
              <a:solidFill>
                <a:schemeClr val="tx2">
                  <a:alpha val="70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2" name="Icon4"/>
              <p:cNvSpPr/>
              <p:nvPr/>
            </p:nvSpPr>
            <p:spPr bwMode="auto">
              <a:xfrm>
                <a:off x="5849284" y="5556964"/>
                <a:ext cx="289498" cy="300960"/>
              </a:xfrm>
              <a:custGeom>
                <a:avLst/>
                <a:gdLst>
                  <a:gd name="T0" fmla="*/ 400 w 445"/>
                  <a:gd name="T1" fmla="*/ 159 h 462"/>
                  <a:gd name="T2" fmla="*/ 400 w 445"/>
                  <a:gd name="T3" fmla="*/ 159 h 462"/>
                  <a:gd name="T4" fmla="*/ 266 w 445"/>
                  <a:gd name="T5" fmla="*/ 8 h 462"/>
                  <a:gd name="T6" fmla="*/ 36 w 445"/>
                  <a:gd name="T7" fmla="*/ 248 h 462"/>
                  <a:gd name="T8" fmla="*/ 9 w 445"/>
                  <a:gd name="T9" fmla="*/ 319 h 462"/>
                  <a:gd name="T10" fmla="*/ 81 w 445"/>
                  <a:gd name="T11" fmla="*/ 355 h 462"/>
                  <a:gd name="T12" fmla="*/ 98 w 445"/>
                  <a:gd name="T13" fmla="*/ 346 h 462"/>
                  <a:gd name="T14" fmla="*/ 134 w 445"/>
                  <a:gd name="T15" fmla="*/ 372 h 462"/>
                  <a:gd name="T16" fmla="*/ 160 w 445"/>
                  <a:gd name="T17" fmla="*/ 434 h 462"/>
                  <a:gd name="T18" fmla="*/ 187 w 445"/>
                  <a:gd name="T19" fmla="*/ 452 h 462"/>
                  <a:gd name="T20" fmla="*/ 240 w 445"/>
                  <a:gd name="T21" fmla="*/ 434 h 462"/>
                  <a:gd name="T22" fmla="*/ 249 w 445"/>
                  <a:gd name="T23" fmla="*/ 416 h 462"/>
                  <a:gd name="T24" fmla="*/ 231 w 445"/>
                  <a:gd name="T25" fmla="*/ 390 h 462"/>
                  <a:gd name="T26" fmla="*/ 204 w 445"/>
                  <a:gd name="T27" fmla="*/ 337 h 462"/>
                  <a:gd name="T28" fmla="*/ 231 w 445"/>
                  <a:gd name="T29" fmla="*/ 310 h 462"/>
                  <a:gd name="T30" fmla="*/ 417 w 445"/>
                  <a:gd name="T31" fmla="*/ 355 h 462"/>
                  <a:gd name="T32" fmla="*/ 400 w 445"/>
                  <a:gd name="T33" fmla="*/ 159 h 462"/>
                  <a:gd name="T34" fmla="*/ 390 w 445"/>
                  <a:gd name="T35" fmla="*/ 310 h 462"/>
                  <a:gd name="T36" fmla="*/ 390 w 445"/>
                  <a:gd name="T37" fmla="*/ 310 h 462"/>
                  <a:gd name="T38" fmla="*/ 302 w 445"/>
                  <a:gd name="T39" fmla="*/ 204 h 462"/>
                  <a:gd name="T40" fmla="*/ 284 w 445"/>
                  <a:gd name="T41" fmla="*/ 62 h 462"/>
                  <a:gd name="T42" fmla="*/ 364 w 445"/>
                  <a:gd name="T43" fmla="*/ 177 h 462"/>
                  <a:gd name="T44" fmla="*/ 390 w 445"/>
                  <a:gd name="T45" fmla="*/ 310 h 4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45" h="462">
                    <a:moveTo>
                      <a:pt x="400" y="159"/>
                    </a:moveTo>
                    <a:lnTo>
                      <a:pt x="400" y="159"/>
                    </a:lnTo>
                    <a:cubicBezTo>
                      <a:pt x="364" y="71"/>
                      <a:pt x="302" y="0"/>
                      <a:pt x="266" y="8"/>
                    </a:cubicBezTo>
                    <a:cubicBezTo>
                      <a:pt x="213" y="36"/>
                      <a:pt x="302" y="142"/>
                      <a:pt x="36" y="248"/>
                    </a:cubicBezTo>
                    <a:cubicBezTo>
                      <a:pt x="9" y="257"/>
                      <a:pt x="0" y="292"/>
                      <a:pt x="9" y="319"/>
                    </a:cubicBezTo>
                    <a:cubicBezTo>
                      <a:pt x="18" y="337"/>
                      <a:pt x="53" y="363"/>
                      <a:pt x="81" y="355"/>
                    </a:cubicBezTo>
                    <a:lnTo>
                      <a:pt x="98" y="346"/>
                    </a:lnTo>
                    <a:cubicBezTo>
                      <a:pt x="116" y="372"/>
                      <a:pt x="134" y="355"/>
                      <a:pt x="134" y="372"/>
                    </a:cubicBezTo>
                    <a:cubicBezTo>
                      <a:pt x="143" y="390"/>
                      <a:pt x="160" y="425"/>
                      <a:pt x="160" y="434"/>
                    </a:cubicBezTo>
                    <a:cubicBezTo>
                      <a:pt x="169" y="443"/>
                      <a:pt x="178" y="461"/>
                      <a:pt x="187" y="452"/>
                    </a:cubicBezTo>
                    <a:cubicBezTo>
                      <a:pt x="196" y="452"/>
                      <a:pt x="231" y="443"/>
                      <a:pt x="240" y="434"/>
                    </a:cubicBezTo>
                    <a:cubicBezTo>
                      <a:pt x="257" y="434"/>
                      <a:pt x="257" y="425"/>
                      <a:pt x="249" y="416"/>
                    </a:cubicBezTo>
                    <a:cubicBezTo>
                      <a:pt x="249" y="408"/>
                      <a:pt x="231" y="399"/>
                      <a:pt x="231" y="390"/>
                    </a:cubicBezTo>
                    <a:cubicBezTo>
                      <a:pt x="222" y="381"/>
                      <a:pt x="213" y="346"/>
                      <a:pt x="204" y="337"/>
                    </a:cubicBezTo>
                    <a:cubicBezTo>
                      <a:pt x="196" y="328"/>
                      <a:pt x="213" y="310"/>
                      <a:pt x="231" y="310"/>
                    </a:cubicBezTo>
                    <a:cubicBezTo>
                      <a:pt x="355" y="302"/>
                      <a:pt x="373" y="372"/>
                      <a:pt x="417" y="355"/>
                    </a:cubicBezTo>
                    <a:cubicBezTo>
                      <a:pt x="444" y="346"/>
                      <a:pt x="444" y="248"/>
                      <a:pt x="400" y="159"/>
                    </a:cubicBezTo>
                    <a:close/>
                    <a:moveTo>
                      <a:pt x="390" y="310"/>
                    </a:moveTo>
                    <a:lnTo>
                      <a:pt x="390" y="310"/>
                    </a:lnTo>
                    <a:cubicBezTo>
                      <a:pt x="381" y="310"/>
                      <a:pt x="328" y="275"/>
                      <a:pt x="302" y="204"/>
                    </a:cubicBezTo>
                    <a:cubicBezTo>
                      <a:pt x="275" y="133"/>
                      <a:pt x="275" y="62"/>
                      <a:pt x="284" y="62"/>
                    </a:cubicBezTo>
                    <a:cubicBezTo>
                      <a:pt x="293" y="62"/>
                      <a:pt x="337" y="106"/>
                      <a:pt x="364" y="177"/>
                    </a:cubicBezTo>
                    <a:cubicBezTo>
                      <a:pt x="400" y="248"/>
                      <a:pt x="390" y="302"/>
                      <a:pt x="390" y="31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1" name="Text4"/>
              <p:cNvSpPr/>
              <p:nvPr/>
            </p:nvSpPr>
            <p:spPr bwMode="auto">
              <a:xfrm>
                <a:off x="7034481" y="4349294"/>
                <a:ext cx="1277194" cy="502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rgbClr val="FFFFFF"/>
                    </a:solidFill>
                  </a:rPr>
                  <a:t>提升充电效率和使用体验的创新技术</a:t>
                </a:r>
                <a:endParaRPr lang="en-US" dirty="0"/>
              </a:p>
            </p:txBody>
          </p:sp>
          <p:sp>
            <p:nvSpPr>
              <p:cNvPr id="22" name="Bullet4"/>
              <p:cNvSpPr txBox="1"/>
              <p:nvPr/>
            </p:nvSpPr>
            <p:spPr bwMode="auto">
              <a:xfrm>
                <a:off x="7034481" y="3977118"/>
                <a:ext cx="1277194" cy="372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rgbClr val="FFFFFF"/>
                    </a:solidFill>
                  </a:rPr>
                  <a:t>无线充电技术</a:t>
                </a:r>
                <a:endParaRPr lang="en-US" dirty="0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8457898" y="1512746"/>
              <a:ext cx="3276902" cy="3614722"/>
              <a:chOff x="8457898" y="1512746"/>
              <a:chExt cx="3276902" cy="3614722"/>
            </a:xfrm>
          </p:grpSpPr>
          <p:sp>
            <p:nvSpPr>
              <p:cNvPr id="10" name="IconBackground5"/>
              <p:cNvSpPr/>
              <p:nvPr/>
            </p:nvSpPr>
            <p:spPr bwMode="auto">
              <a:xfrm>
                <a:off x="8457898" y="1512746"/>
                <a:ext cx="3276902" cy="3614722"/>
              </a:xfrm>
              <a:custGeom>
                <a:avLst/>
                <a:gdLst>
                  <a:gd name="T0" fmla="*/ 239 w 697"/>
                  <a:gd name="T1" fmla="*/ 767 h 767"/>
                  <a:gd name="T2" fmla="*/ 212 w 697"/>
                  <a:gd name="T3" fmla="*/ 766 h 767"/>
                  <a:gd name="T4" fmla="*/ 4 w 697"/>
                  <a:gd name="T5" fmla="*/ 355 h 767"/>
                  <a:gd name="T6" fmla="*/ 32 w 697"/>
                  <a:gd name="T7" fmla="*/ 315 h 767"/>
                  <a:gd name="T8" fmla="*/ 427 w 697"/>
                  <a:gd name="T9" fmla="*/ 315 h 767"/>
                  <a:gd name="T10" fmla="*/ 544 w 697"/>
                  <a:gd name="T11" fmla="*/ 91 h 767"/>
                  <a:gd name="T12" fmla="*/ 620 w 697"/>
                  <a:gd name="T13" fmla="*/ 78 h 767"/>
                  <a:gd name="T14" fmla="*/ 681 w 697"/>
                  <a:gd name="T15" fmla="*/ 206 h 767"/>
                  <a:gd name="T16" fmla="*/ 639 w 697"/>
                  <a:gd name="T17" fmla="*/ 254 h 767"/>
                  <a:gd name="T18" fmla="*/ 504 w 697"/>
                  <a:gd name="T19" fmla="*/ 256 h 767"/>
                  <a:gd name="T20" fmla="*/ 239 w 697"/>
                  <a:gd name="T21" fmla="*/ 767 h 7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97" h="767">
                    <a:moveTo>
                      <a:pt x="239" y="767"/>
                    </a:moveTo>
                    <a:cubicBezTo>
                      <a:pt x="212" y="766"/>
                      <a:pt x="212" y="766"/>
                      <a:pt x="212" y="766"/>
                    </a:cubicBezTo>
                    <a:cubicBezTo>
                      <a:pt x="4" y="355"/>
                      <a:pt x="4" y="355"/>
                      <a:pt x="4" y="355"/>
                    </a:cubicBezTo>
                    <a:cubicBezTo>
                      <a:pt x="4" y="355"/>
                      <a:pt x="0" y="319"/>
                      <a:pt x="32" y="315"/>
                    </a:cubicBezTo>
                    <a:cubicBezTo>
                      <a:pt x="427" y="315"/>
                      <a:pt x="427" y="315"/>
                      <a:pt x="427" y="315"/>
                    </a:cubicBezTo>
                    <a:cubicBezTo>
                      <a:pt x="544" y="91"/>
                      <a:pt x="544" y="91"/>
                      <a:pt x="544" y="91"/>
                    </a:cubicBezTo>
                    <a:cubicBezTo>
                      <a:pt x="544" y="91"/>
                      <a:pt x="576" y="0"/>
                      <a:pt x="620" y="78"/>
                    </a:cubicBezTo>
                    <a:cubicBezTo>
                      <a:pt x="681" y="206"/>
                      <a:pt x="681" y="206"/>
                      <a:pt x="681" y="206"/>
                    </a:cubicBezTo>
                    <a:cubicBezTo>
                      <a:pt x="681" y="206"/>
                      <a:pt x="697" y="263"/>
                      <a:pt x="639" y="254"/>
                    </a:cubicBezTo>
                    <a:cubicBezTo>
                      <a:pt x="504" y="256"/>
                      <a:pt x="504" y="256"/>
                      <a:pt x="504" y="256"/>
                    </a:cubicBezTo>
                    <a:lnTo>
                      <a:pt x="239" y="76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19" name="Icon5"/>
              <p:cNvSpPr/>
              <p:nvPr/>
            </p:nvSpPr>
            <p:spPr bwMode="auto">
              <a:xfrm>
                <a:off x="11043007" y="2151157"/>
                <a:ext cx="342340" cy="330220"/>
              </a:xfrm>
              <a:custGeom>
                <a:avLst/>
                <a:gdLst>
                  <a:gd name="T0" fmla="*/ 425 w 497"/>
                  <a:gd name="T1" fmla="*/ 160 h 480"/>
                  <a:gd name="T2" fmla="*/ 425 w 497"/>
                  <a:gd name="T3" fmla="*/ 160 h 480"/>
                  <a:gd name="T4" fmla="*/ 372 w 497"/>
                  <a:gd name="T5" fmla="*/ 18 h 480"/>
                  <a:gd name="T6" fmla="*/ 346 w 497"/>
                  <a:gd name="T7" fmla="*/ 9 h 480"/>
                  <a:gd name="T8" fmla="*/ 9 w 497"/>
                  <a:gd name="T9" fmla="*/ 134 h 480"/>
                  <a:gd name="T10" fmla="*/ 0 w 497"/>
                  <a:gd name="T11" fmla="*/ 160 h 480"/>
                  <a:gd name="T12" fmla="*/ 53 w 497"/>
                  <a:gd name="T13" fmla="*/ 302 h 480"/>
                  <a:gd name="T14" fmla="*/ 53 w 497"/>
                  <a:gd name="T15" fmla="*/ 222 h 480"/>
                  <a:gd name="T16" fmla="*/ 115 w 497"/>
                  <a:gd name="T17" fmla="*/ 160 h 480"/>
                  <a:gd name="T18" fmla="*/ 203 w 497"/>
                  <a:gd name="T19" fmla="*/ 160 h 480"/>
                  <a:gd name="T20" fmla="*/ 309 w 497"/>
                  <a:gd name="T21" fmla="*/ 89 h 480"/>
                  <a:gd name="T22" fmla="*/ 372 w 497"/>
                  <a:gd name="T23" fmla="*/ 160 h 480"/>
                  <a:gd name="T24" fmla="*/ 425 w 497"/>
                  <a:gd name="T25" fmla="*/ 160 h 480"/>
                  <a:gd name="T26" fmla="*/ 478 w 497"/>
                  <a:gd name="T27" fmla="*/ 204 h 480"/>
                  <a:gd name="T28" fmla="*/ 478 w 497"/>
                  <a:gd name="T29" fmla="*/ 204 h 480"/>
                  <a:gd name="T30" fmla="*/ 115 w 497"/>
                  <a:gd name="T31" fmla="*/ 204 h 480"/>
                  <a:gd name="T32" fmla="*/ 97 w 497"/>
                  <a:gd name="T33" fmla="*/ 222 h 480"/>
                  <a:gd name="T34" fmla="*/ 97 w 497"/>
                  <a:gd name="T35" fmla="*/ 462 h 480"/>
                  <a:gd name="T36" fmla="*/ 115 w 497"/>
                  <a:gd name="T37" fmla="*/ 479 h 480"/>
                  <a:gd name="T38" fmla="*/ 478 w 497"/>
                  <a:gd name="T39" fmla="*/ 479 h 480"/>
                  <a:gd name="T40" fmla="*/ 496 w 497"/>
                  <a:gd name="T41" fmla="*/ 462 h 480"/>
                  <a:gd name="T42" fmla="*/ 496 w 497"/>
                  <a:gd name="T43" fmla="*/ 222 h 480"/>
                  <a:gd name="T44" fmla="*/ 478 w 497"/>
                  <a:gd name="T45" fmla="*/ 204 h 480"/>
                  <a:gd name="T46" fmla="*/ 452 w 497"/>
                  <a:gd name="T47" fmla="*/ 426 h 480"/>
                  <a:gd name="T48" fmla="*/ 452 w 497"/>
                  <a:gd name="T49" fmla="*/ 426 h 480"/>
                  <a:gd name="T50" fmla="*/ 150 w 497"/>
                  <a:gd name="T51" fmla="*/ 426 h 480"/>
                  <a:gd name="T52" fmla="*/ 150 w 497"/>
                  <a:gd name="T53" fmla="*/ 391 h 480"/>
                  <a:gd name="T54" fmla="*/ 195 w 497"/>
                  <a:gd name="T55" fmla="*/ 275 h 480"/>
                  <a:gd name="T56" fmla="*/ 265 w 497"/>
                  <a:gd name="T57" fmla="*/ 364 h 480"/>
                  <a:gd name="T58" fmla="*/ 328 w 497"/>
                  <a:gd name="T59" fmla="*/ 302 h 480"/>
                  <a:gd name="T60" fmla="*/ 416 w 497"/>
                  <a:gd name="T61" fmla="*/ 266 h 480"/>
                  <a:gd name="T62" fmla="*/ 452 w 497"/>
                  <a:gd name="T63" fmla="*/ 347 h 480"/>
                  <a:gd name="T64" fmla="*/ 452 w 497"/>
                  <a:gd name="T65" fmla="*/ 426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97" h="480">
                    <a:moveTo>
                      <a:pt x="425" y="160"/>
                    </a:moveTo>
                    <a:lnTo>
                      <a:pt x="425" y="160"/>
                    </a:lnTo>
                    <a:cubicBezTo>
                      <a:pt x="372" y="18"/>
                      <a:pt x="372" y="18"/>
                      <a:pt x="372" y="18"/>
                    </a:cubicBezTo>
                    <a:cubicBezTo>
                      <a:pt x="372" y="9"/>
                      <a:pt x="354" y="0"/>
                      <a:pt x="346" y="9"/>
                    </a:cubicBezTo>
                    <a:cubicBezTo>
                      <a:pt x="9" y="134"/>
                      <a:pt x="9" y="134"/>
                      <a:pt x="9" y="134"/>
                    </a:cubicBezTo>
                    <a:cubicBezTo>
                      <a:pt x="0" y="134"/>
                      <a:pt x="0" y="143"/>
                      <a:pt x="0" y="160"/>
                    </a:cubicBezTo>
                    <a:cubicBezTo>
                      <a:pt x="53" y="302"/>
                      <a:pt x="53" y="302"/>
                      <a:pt x="53" y="302"/>
                    </a:cubicBezTo>
                    <a:cubicBezTo>
                      <a:pt x="53" y="222"/>
                      <a:pt x="53" y="222"/>
                      <a:pt x="53" y="222"/>
                    </a:cubicBezTo>
                    <a:cubicBezTo>
                      <a:pt x="53" y="187"/>
                      <a:pt x="80" y="160"/>
                      <a:pt x="115" y="160"/>
                    </a:cubicBezTo>
                    <a:cubicBezTo>
                      <a:pt x="203" y="160"/>
                      <a:pt x="203" y="160"/>
                      <a:pt x="203" y="160"/>
                    </a:cubicBezTo>
                    <a:cubicBezTo>
                      <a:pt x="309" y="89"/>
                      <a:pt x="309" y="89"/>
                      <a:pt x="309" y="89"/>
                    </a:cubicBezTo>
                    <a:cubicBezTo>
                      <a:pt x="372" y="160"/>
                      <a:pt x="372" y="160"/>
                      <a:pt x="372" y="160"/>
                    </a:cubicBezTo>
                    <a:lnTo>
                      <a:pt x="425" y="160"/>
                    </a:lnTo>
                    <a:close/>
                    <a:moveTo>
                      <a:pt x="478" y="204"/>
                    </a:moveTo>
                    <a:lnTo>
                      <a:pt x="478" y="204"/>
                    </a:lnTo>
                    <a:cubicBezTo>
                      <a:pt x="115" y="204"/>
                      <a:pt x="115" y="204"/>
                      <a:pt x="115" y="204"/>
                    </a:cubicBezTo>
                    <a:cubicBezTo>
                      <a:pt x="106" y="204"/>
                      <a:pt x="97" y="213"/>
                      <a:pt x="97" y="222"/>
                    </a:cubicBezTo>
                    <a:cubicBezTo>
                      <a:pt x="97" y="462"/>
                      <a:pt x="97" y="462"/>
                      <a:pt x="97" y="462"/>
                    </a:cubicBezTo>
                    <a:cubicBezTo>
                      <a:pt x="97" y="470"/>
                      <a:pt x="106" y="479"/>
                      <a:pt x="115" y="479"/>
                    </a:cubicBezTo>
                    <a:cubicBezTo>
                      <a:pt x="478" y="479"/>
                      <a:pt x="478" y="479"/>
                      <a:pt x="478" y="479"/>
                    </a:cubicBezTo>
                    <a:cubicBezTo>
                      <a:pt x="487" y="479"/>
                      <a:pt x="496" y="470"/>
                      <a:pt x="496" y="462"/>
                    </a:cubicBezTo>
                    <a:cubicBezTo>
                      <a:pt x="496" y="222"/>
                      <a:pt x="496" y="222"/>
                      <a:pt x="496" y="222"/>
                    </a:cubicBezTo>
                    <a:cubicBezTo>
                      <a:pt x="496" y="213"/>
                      <a:pt x="487" y="204"/>
                      <a:pt x="478" y="204"/>
                    </a:cubicBezTo>
                    <a:close/>
                    <a:moveTo>
                      <a:pt x="452" y="426"/>
                    </a:moveTo>
                    <a:lnTo>
                      <a:pt x="452" y="426"/>
                    </a:lnTo>
                    <a:cubicBezTo>
                      <a:pt x="150" y="426"/>
                      <a:pt x="150" y="426"/>
                      <a:pt x="150" y="426"/>
                    </a:cubicBezTo>
                    <a:cubicBezTo>
                      <a:pt x="150" y="391"/>
                      <a:pt x="150" y="391"/>
                      <a:pt x="150" y="391"/>
                    </a:cubicBezTo>
                    <a:cubicBezTo>
                      <a:pt x="195" y="275"/>
                      <a:pt x="195" y="275"/>
                      <a:pt x="195" y="275"/>
                    </a:cubicBezTo>
                    <a:cubicBezTo>
                      <a:pt x="265" y="364"/>
                      <a:pt x="265" y="364"/>
                      <a:pt x="265" y="364"/>
                    </a:cubicBezTo>
                    <a:cubicBezTo>
                      <a:pt x="328" y="302"/>
                      <a:pt x="328" y="302"/>
                      <a:pt x="328" y="302"/>
                    </a:cubicBezTo>
                    <a:cubicBezTo>
                      <a:pt x="416" y="266"/>
                      <a:pt x="416" y="266"/>
                      <a:pt x="416" y="266"/>
                    </a:cubicBezTo>
                    <a:cubicBezTo>
                      <a:pt x="452" y="347"/>
                      <a:pt x="452" y="347"/>
                      <a:pt x="452" y="347"/>
                    </a:cubicBezTo>
                    <a:lnTo>
                      <a:pt x="452" y="42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0" name="Text5"/>
              <p:cNvSpPr/>
              <p:nvPr/>
            </p:nvSpPr>
            <p:spPr bwMode="auto">
              <a:xfrm>
                <a:off x="8887341" y="3460845"/>
                <a:ext cx="1277194" cy="5024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 fontScale="70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rgbClr val="FFFFFF"/>
                    </a:solidFill>
                  </a:rPr>
                  <a:t>对传统汽车行业提出的新挑战和机遇</a:t>
                </a:r>
                <a:endParaRPr lang="en-US" dirty="0"/>
              </a:p>
            </p:txBody>
          </p:sp>
          <p:sp>
            <p:nvSpPr>
              <p:cNvPr id="26" name="Bullet5"/>
              <p:cNvSpPr txBox="1"/>
              <p:nvPr/>
            </p:nvSpPr>
            <p:spPr bwMode="auto">
              <a:xfrm>
                <a:off x="8887341" y="3088670"/>
                <a:ext cx="1277194" cy="3721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b" anchorCtr="1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>
                    <a:solidFill>
                      <a:srgbClr val="FFFFFF"/>
                    </a:solidFill>
                  </a:rPr>
                  <a:t>共享经济模式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商业模式的创新</a:t>
            </a:r>
            <a:endParaRPr lang="en-US" dirty="0"/>
          </a:p>
        </p:txBody>
      </p:sp>
      <p:grpSp>
        <p:nvGrpSpPr>
          <p:cNvPr id="3" name="35c8bd68-5eb4-4ec6-8f1d-6bd487c86bac.source.3.zh-Hans.pptx"/>
          <p:cNvGrpSpPr/>
          <p:nvPr/>
        </p:nvGrpSpPr>
        <p:grpSpPr>
          <a:xfrm>
            <a:off x="660400" y="1130300"/>
            <a:ext cx="10858500" cy="4916170"/>
            <a:chOff x="660400" y="1130300"/>
            <a:chExt cx="10858500" cy="4916170"/>
          </a:xfrm>
        </p:grpSpPr>
        <p:sp>
          <p:nvSpPr>
            <p:cNvPr id="15" name="îş1idê"/>
            <p:cNvSpPr/>
            <p:nvPr/>
          </p:nvSpPr>
          <p:spPr bwMode="auto">
            <a:xfrm>
              <a:off x="660400" y="1562327"/>
              <a:ext cx="3273321" cy="4206723"/>
            </a:xfrm>
            <a:custGeom>
              <a:avLst/>
              <a:gdLst>
                <a:gd name="T0" fmla="*/ 419 w 437"/>
                <a:gd name="T1" fmla="*/ 563 h 563"/>
                <a:gd name="T2" fmla="*/ 19 w 437"/>
                <a:gd name="T3" fmla="*/ 563 h 563"/>
                <a:gd name="T4" fmla="*/ 0 w 437"/>
                <a:gd name="T5" fmla="*/ 544 h 563"/>
                <a:gd name="T6" fmla="*/ 0 w 437"/>
                <a:gd name="T7" fmla="*/ 19 h 563"/>
                <a:gd name="T8" fmla="*/ 19 w 437"/>
                <a:gd name="T9" fmla="*/ 0 h 563"/>
                <a:gd name="T10" fmla="*/ 419 w 437"/>
                <a:gd name="T11" fmla="*/ 0 h 563"/>
                <a:gd name="T12" fmla="*/ 437 w 437"/>
                <a:gd name="T13" fmla="*/ 19 h 563"/>
                <a:gd name="T14" fmla="*/ 437 w 437"/>
                <a:gd name="T15" fmla="*/ 544 h 563"/>
                <a:gd name="T16" fmla="*/ 419 w 437"/>
                <a:gd name="T17" fmla="*/ 563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7" h="563">
                  <a:moveTo>
                    <a:pt x="419" y="563"/>
                  </a:moveTo>
                  <a:cubicBezTo>
                    <a:pt x="19" y="563"/>
                    <a:pt x="19" y="563"/>
                    <a:pt x="19" y="563"/>
                  </a:cubicBezTo>
                  <a:cubicBezTo>
                    <a:pt x="8" y="563"/>
                    <a:pt x="0" y="555"/>
                    <a:pt x="0" y="54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8"/>
                    <a:pt x="8" y="0"/>
                    <a:pt x="19" y="0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429" y="0"/>
                    <a:pt x="437" y="8"/>
                    <a:pt x="437" y="19"/>
                  </a:cubicBezTo>
                  <a:cubicBezTo>
                    <a:pt x="437" y="544"/>
                    <a:pt x="437" y="544"/>
                    <a:pt x="437" y="544"/>
                  </a:cubicBezTo>
                  <a:cubicBezTo>
                    <a:pt x="437" y="555"/>
                    <a:pt x="429" y="563"/>
                    <a:pt x="419" y="563"/>
                  </a:cubicBezTo>
                  <a:close/>
                </a:path>
              </a:pathLst>
            </a:custGeom>
            <a:solidFill>
              <a:srgbClr val="F76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6" name="í$ľidè"/>
            <p:cNvSpPr/>
            <p:nvPr/>
          </p:nvSpPr>
          <p:spPr bwMode="auto">
            <a:xfrm>
              <a:off x="839955" y="1914312"/>
              <a:ext cx="2673378" cy="3592530"/>
            </a:xfrm>
            <a:prstGeom prst="rect">
              <a:avLst/>
            </a:prstGeom>
            <a:solidFill>
              <a:srgbClr val="E9E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7" name="íṩḻíḍê"/>
            <p:cNvSpPr/>
            <p:nvPr/>
          </p:nvSpPr>
          <p:spPr bwMode="auto">
            <a:xfrm>
              <a:off x="1612328" y="1495350"/>
              <a:ext cx="1369465" cy="568592"/>
            </a:xfrm>
            <a:custGeom>
              <a:avLst/>
              <a:gdLst>
                <a:gd name="T0" fmla="*/ 178 w 183"/>
                <a:gd name="T1" fmla="*/ 76 h 76"/>
                <a:gd name="T2" fmla="*/ 6 w 183"/>
                <a:gd name="T3" fmla="*/ 76 h 76"/>
                <a:gd name="T4" fmla="*/ 0 w 183"/>
                <a:gd name="T5" fmla="*/ 70 h 76"/>
                <a:gd name="T6" fmla="*/ 0 w 183"/>
                <a:gd name="T7" fmla="*/ 6 h 76"/>
                <a:gd name="T8" fmla="*/ 6 w 183"/>
                <a:gd name="T9" fmla="*/ 0 h 76"/>
                <a:gd name="T10" fmla="*/ 178 w 183"/>
                <a:gd name="T11" fmla="*/ 0 h 76"/>
                <a:gd name="T12" fmla="*/ 183 w 183"/>
                <a:gd name="T13" fmla="*/ 6 h 76"/>
                <a:gd name="T14" fmla="*/ 183 w 183"/>
                <a:gd name="T15" fmla="*/ 70 h 76"/>
                <a:gd name="T16" fmla="*/ 178 w 183"/>
                <a:gd name="T17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76">
                  <a:moveTo>
                    <a:pt x="178" y="76"/>
                  </a:moveTo>
                  <a:cubicBezTo>
                    <a:pt x="6" y="76"/>
                    <a:pt x="6" y="76"/>
                    <a:pt x="6" y="76"/>
                  </a:cubicBezTo>
                  <a:cubicBezTo>
                    <a:pt x="2" y="76"/>
                    <a:pt x="0" y="73"/>
                    <a:pt x="0" y="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78" y="0"/>
                    <a:pt x="178" y="0"/>
                    <a:pt x="178" y="0"/>
                  </a:cubicBezTo>
                  <a:cubicBezTo>
                    <a:pt x="181" y="0"/>
                    <a:pt x="183" y="3"/>
                    <a:pt x="183" y="6"/>
                  </a:cubicBezTo>
                  <a:cubicBezTo>
                    <a:pt x="183" y="70"/>
                    <a:pt x="183" y="70"/>
                    <a:pt x="183" y="70"/>
                  </a:cubicBezTo>
                  <a:cubicBezTo>
                    <a:pt x="183" y="73"/>
                    <a:pt x="181" y="76"/>
                    <a:pt x="178" y="76"/>
                  </a:cubicBezTo>
                  <a:close/>
                </a:path>
              </a:pathLst>
            </a:custGeom>
            <a:solidFill>
              <a:srgbClr val="FFD5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8" name="îSḷîḋê"/>
            <p:cNvSpPr/>
            <p:nvPr/>
          </p:nvSpPr>
          <p:spPr bwMode="auto">
            <a:xfrm>
              <a:off x="959659" y="1778934"/>
              <a:ext cx="2673378" cy="3608205"/>
            </a:xfrm>
            <a:custGeom>
              <a:avLst/>
              <a:gdLst>
                <a:gd name="T0" fmla="*/ 357 w 357"/>
                <a:gd name="T1" fmla="*/ 483 h 483"/>
                <a:gd name="T2" fmla="*/ 62 w 357"/>
                <a:gd name="T3" fmla="*/ 483 h 483"/>
                <a:gd name="T4" fmla="*/ 0 w 357"/>
                <a:gd name="T5" fmla="*/ 421 h 483"/>
                <a:gd name="T6" fmla="*/ 0 w 357"/>
                <a:gd name="T7" fmla="*/ 0 h 483"/>
                <a:gd name="T8" fmla="*/ 357 w 357"/>
                <a:gd name="T9" fmla="*/ 0 h 483"/>
                <a:gd name="T10" fmla="*/ 357 w 357"/>
                <a:gd name="T11" fmla="*/ 483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7" h="483">
                  <a:moveTo>
                    <a:pt x="357" y="483"/>
                  </a:moveTo>
                  <a:cubicBezTo>
                    <a:pt x="62" y="483"/>
                    <a:pt x="62" y="483"/>
                    <a:pt x="62" y="483"/>
                  </a:cubicBezTo>
                  <a:cubicBezTo>
                    <a:pt x="28" y="483"/>
                    <a:pt x="0" y="455"/>
                    <a:pt x="0" y="42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57" y="0"/>
                    <a:pt x="357" y="0"/>
                    <a:pt x="357" y="0"/>
                  </a:cubicBezTo>
                  <a:lnTo>
                    <a:pt x="357" y="4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19" name="ïśļïdê"/>
            <p:cNvSpPr/>
            <p:nvPr/>
          </p:nvSpPr>
          <p:spPr bwMode="auto">
            <a:xfrm>
              <a:off x="1663629" y="1622179"/>
              <a:ext cx="1251187" cy="322059"/>
            </a:xfrm>
            <a:custGeom>
              <a:avLst/>
              <a:gdLst>
                <a:gd name="T0" fmla="*/ 160 w 167"/>
                <a:gd name="T1" fmla="*/ 0 h 43"/>
                <a:gd name="T2" fmla="*/ 7 w 167"/>
                <a:gd name="T3" fmla="*/ 0 h 43"/>
                <a:gd name="T4" fmla="*/ 0 w 167"/>
                <a:gd name="T5" fmla="*/ 7 h 43"/>
                <a:gd name="T6" fmla="*/ 0 w 167"/>
                <a:gd name="T7" fmla="*/ 36 h 43"/>
                <a:gd name="T8" fmla="*/ 7 w 167"/>
                <a:gd name="T9" fmla="*/ 43 h 43"/>
                <a:gd name="T10" fmla="*/ 60 w 167"/>
                <a:gd name="T11" fmla="*/ 43 h 43"/>
                <a:gd name="T12" fmla="*/ 77 w 167"/>
                <a:gd name="T13" fmla="*/ 35 h 43"/>
                <a:gd name="T14" fmla="*/ 85 w 167"/>
                <a:gd name="T15" fmla="*/ 32 h 43"/>
                <a:gd name="T16" fmla="*/ 93 w 167"/>
                <a:gd name="T17" fmla="*/ 35 h 43"/>
                <a:gd name="T18" fmla="*/ 109 w 167"/>
                <a:gd name="T19" fmla="*/ 43 h 43"/>
                <a:gd name="T20" fmla="*/ 160 w 167"/>
                <a:gd name="T21" fmla="*/ 43 h 43"/>
                <a:gd name="T22" fmla="*/ 167 w 167"/>
                <a:gd name="T23" fmla="*/ 36 h 43"/>
                <a:gd name="T24" fmla="*/ 167 w 167"/>
                <a:gd name="T25" fmla="*/ 7 h 43"/>
                <a:gd name="T26" fmla="*/ 160 w 167"/>
                <a:gd name="T27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7" h="43">
                  <a:moveTo>
                    <a:pt x="16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40"/>
                    <a:pt x="4" y="43"/>
                    <a:pt x="7" y="43"/>
                  </a:cubicBezTo>
                  <a:cubicBezTo>
                    <a:pt x="60" y="43"/>
                    <a:pt x="60" y="43"/>
                    <a:pt x="60" y="43"/>
                  </a:cubicBezTo>
                  <a:cubicBezTo>
                    <a:pt x="67" y="43"/>
                    <a:pt x="72" y="40"/>
                    <a:pt x="77" y="35"/>
                  </a:cubicBezTo>
                  <a:cubicBezTo>
                    <a:pt x="79" y="33"/>
                    <a:pt x="81" y="32"/>
                    <a:pt x="85" y="32"/>
                  </a:cubicBezTo>
                  <a:cubicBezTo>
                    <a:pt x="88" y="32"/>
                    <a:pt x="91" y="33"/>
                    <a:pt x="93" y="35"/>
                  </a:cubicBezTo>
                  <a:cubicBezTo>
                    <a:pt x="97" y="40"/>
                    <a:pt x="103" y="43"/>
                    <a:pt x="109" y="43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64" y="43"/>
                    <a:pt x="167" y="40"/>
                    <a:pt x="167" y="36"/>
                  </a:cubicBezTo>
                  <a:cubicBezTo>
                    <a:pt x="167" y="7"/>
                    <a:pt x="167" y="7"/>
                    <a:pt x="167" y="7"/>
                  </a:cubicBezTo>
                  <a:cubicBezTo>
                    <a:pt x="167" y="3"/>
                    <a:pt x="164" y="0"/>
                    <a:pt x="160" y="0"/>
                  </a:cubicBezTo>
                  <a:close/>
                </a:path>
              </a:pathLst>
            </a:custGeom>
            <a:noFill/>
            <a:ln w="66675" cap="rnd">
              <a:solidFill>
                <a:srgbClr val="242D3C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 fontScale="92500" lnSpcReduction="20000"/>
            </a:bodyPr>
            <a:lstStyle/>
            <a:p>
              <a:pPr algn="ctr"/>
            </a:p>
          </p:txBody>
        </p:sp>
        <p:sp>
          <p:nvSpPr>
            <p:cNvPr id="20" name="î$líḑe"/>
            <p:cNvSpPr/>
            <p:nvPr/>
          </p:nvSpPr>
          <p:spPr bwMode="auto">
            <a:xfrm>
              <a:off x="1716355" y="1532401"/>
              <a:ext cx="1161409" cy="179555"/>
            </a:xfrm>
            <a:custGeom>
              <a:avLst/>
              <a:gdLst>
                <a:gd name="T0" fmla="*/ 149 w 155"/>
                <a:gd name="T1" fmla="*/ 24 h 24"/>
                <a:gd name="T2" fmla="*/ 7 w 155"/>
                <a:gd name="T3" fmla="*/ 24 h 24"/>
                <a:gd name="T4" fmla="*/ 0 w 155"/>
                <a:gd name="T5" fmla="*/ 17 h 24"/>
                <a:gd name="T6" fmla="*/ 0 w 155"/>
                <a:gd name="T7" fmla="*/ 7 h 24"/>
                <a:gd name="T8" fmla="*/ 7 w 155"/>
                <a:gd name="T9" fmla="*/ 0 h 24"/>
                <a:gd name="T10" fmla="*/ 149 w 155"/>
                <a:gd name="T11" fmla="*/ 0 h 24"/>
                <a:gd name="T12" fmla="*/ 155 w 155"/>
                <a:gd name="T13" fmla="*/ 7 h 24"/>
                <a:gd name="T14" fmla="*/ 155 w 155"/>
                <a:gd name="T15" fmla="*/ 17 h 24"/>
                <a:gd name="T16" fmla="*/ 149 w 155"/>
                <a:gd name="T1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5" h="24">
                  <a:moveTo>
                    <a:pt x="149" y="24"/>
                  </a:moveTo>
                  <a:cubicBezTo>
                    <a:pt x="7" y="24"/>
                    <a:pt x="7" y="24"/>
                    <a:pt x="7" y="24"/>
                  </a:cubicBezTo>
                  <a:cubicBezTo>
                    <a:pt x="3" y="24"/>
                    <a:pt x="0" y="21"/>
                    <a:pt x="0" y="1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2" y="0"/>
                    <a:pt x="155" y="3"/>
                    <a:pt x="155" y="7"/>
                  </a:cubicBezTo>
                  <a:cubicBezTo>
                    <a:pt x="155" y="17"/>
                    <a:pt x="155" y="17"/>
                    <a:pt x="155" y="17"/>
                  </a:cubicBezTo>
                  <a:cubicBezTo>
                    <a:pt x="155" y="21"/>
                    <a:pt x="152" y="24"/>
                    <a:pt x="149" y="2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 fontScale="40000" lnSpcReduction="20000"/>
            </a:bodyPr>
            <a:lstStyle/>
            <a:p>
              <a:pPr algn="ctr"/>
            </a:p>
          </p:txBody>
        </p:sp>
        <p:sp>
          <p:nvSpPr>
            <p:cNvPr id="21" name="íš1ïḑé"/>
            <p:cNvSpPr/>
            <p:nvPr/>
          </p:nvSpPr>
          <p:spPr bwMode="auto">
            <a:xfrm>
              <a:off x="1424222" y="4924000"/>
              <a:ext cx="2659128" cy="463139"/>
            </a:xfrm>
            <a:custGeom>
              <a:avLst/>
              <a:gdLst>
                <a:gd name="T0" fmla="*/ 63 w 355"/>
                <a:gd name="T1" fmla="*/ 0 h 62"/>
                <a:gd name="T2" fmla="*/ 0 w 355"/>
                <a:gd name="T3" fmla="*/ 62 h 62"/>
                <a:gd name="T4" fmla="*/ 293 w 355"/>
                <a:gd name="T5" fmla="*/ 62 h 62"/>
                <a:gd name="T6" fmla="*/ 355 w 355"/>
                <a:gd name="T7" fmla="*/ 0 h 62"/>
                <a:gd name="T8" fmla="*/ 63 w 355"/>
                <a:gd name="T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5" h="62">
                  <a:moveTo>
                    <a:pt x="63" y="0"/>
                  </a:moveTo>
                  <a:cubicBezTo>
                    <a:pt x="63" y="34"/>
                    <a:pt x="35" y="62"/>
                    <a:pt x="0" y="62"/>
                  </a:cubicBezTo>
                  <a:cubicBezTo>
                    <a:pt x="293" y="62"/>
                    <a:pt x="293" y="62"/>
                    <a:pt x="293" y="62"/>
                  </a:cubicBezTo>
                  <a:cubicBezTo>
                    <a:pt x="328" y="62"/>
                    <a:pt x="355" y="34"/>
                    <a:pt x="355" y="0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rgbClr val="F5F1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2" name="íṡľíḓé"/>
            <p:cNvSpPr/>
            <p:nvPr/>
          </p:nvSpPr>
          <p:spPr bwMode="auto">
            <a:xfrm>
              <a:off x="1251792" y="2354650"/>
              <a:ext cx="629868" cy="619894"/>
            </a:xfrm>
            <a:prstGeom prst="rect">
              <a:avLst/>
            </a:prstGeom>
            <a:solidFill>
              <a:srgbClr val="FFC1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3" name="işḻïḋé"/>
            <p:cNvSpPr/>
            <p:nvPr/>
          </p:nvSpPr>
          <p:spPr bwMode="auto">
            <a:xfrm>
              <a:off x="1251792" y="3273802"/>
              <a:ext cx="629868" cy="619894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4" name="i$1îďe"/>
            <p:cNvSpPr/>
            <p:nvPr/>
          </p:nvSpPr>
          <p:spPr bwMode="auto">
            <a:xfrm>
              <a:off x="1251792" y="4192954"/>
              <a:ext cx="629868" cy="627018"/>
            </a:xfrm>
            <a:prstGeom prst="rect">
              <a:avLst/>
            </a:prstGeom>
            <a:solidFill>
              <a:srgbClr val="F767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5" name="iṩľïďe"/>
            <p:cNvSpPr/>
            <p:nvPr/>
          </p:nvSpPr>
          <p:spPr bwMode="auto">
            <a:xfrm>
              <a:off x="2084016" y="2354650"/>
              <a:ext cx="1242636" cy="619894"/>
            </a:xfrm>
            <a:prstGeom prst="rect">
              <a:avLst/>
            </a:prstGeom>
            <a:solidFill>
              <a:srgbClr val="E9E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6" name="ísḻïḍè"/>
            <p:cNvSpPr/>
            <p:nvPr/>
          </p:nvSpPr>
          <p:spPr bwMode="auto">
            <a:xfrm>
              <a:off x="2084016" y="3273802"/>
              <a:ext cx="1242636" cy="627018"/>
            </a:xfrm>
            <a:prstGeom prst="rect">
              <a:avLst/>
            </a:prstGeom>
            <a:solidFill>
              <a:srgbClr val="E9E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7" name="íṥḷídè"/>
            <p:cNvSpPr/>
            <p:nvPr/>
          </p:nvSpPr>
          <p:spPr bwMode="auto">
            <a:xfrm>
              <a:off x="2084016" y="4192954"/>
              <a:ext cx="1242636" cy="627018"/>
            </a:xfrm>
            <a:prstGeom prst="rect">
              <a:avLst/>
            </a:prstGeom>
            <a:solidFill>
              <a:srgbClr val="E9E5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8" name="îşlîḍè"/>
            <p:cNvSpPr/>
            <p:nvPr/>
          </p:nvSpPr>
          <p:spPr bwMode="auto">
            <a:xfrm>
              <a:off x="1424222" y="2354650"/>
              <a:ext cx="457439" cy="433213"/>
            </a:xfrm>
            <a:custGeom>
              <a:avLst/>
              <a:gdLst>
                <a:gd name="T0" fmla="*/ 0 w 321"/>
                <a:gd name="T1" fmla="*/ 199 h 304"/>
                <a:gd name="T2" fmla="*/ 100 w 321"/>
                <a:gd name="T3" fmla="*/ 304 h 304"/>
                <a:gd name="T4" fmla="*/ 321 w 321"/>
                <a:gd name="T5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1" h="304">
                  <a:moveTo>
                    <a:pt x="0" y="199"/>
                  </a:moveTo>
                  <a:lnTo>
                    <a:pt x="100" y="304"/>
                  </a:lnTo>
                  <a:lnTo>
                    <a:pt x="321" y="0"/>
                  </a:lnTo>
                </a:path>
              </a:pathLst>
            </a:custGeom>
            <a:noFill/>
            <a:ln w="6667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29" name="î$ḷiḍê"/>
            <p:cNvSpPr/>
            <p:nvPr/>
          </p:nvSpPr>
          <p:spPr bwMode="auto">
            <a:xfrm>
              <a:off x="1424222" y="3273802"/>
              <a:ext cx="457439" cy="440338"/>
            </a:xfrm>
            <a:custGeom>
              <a:avLst/>
              <a:gdLst>
                <a:gd name="T0" fmla="*/ 0 w 321"/>
                <a:gd name="T1" fmla="*/ 199 h 309"/>
                <a:gd name="T2" fmla="*/ 100 w 321"/>
                <a:gd name="T3" fmla="*/ 309 h 309"/>
                <a:gd name="T4" fmla="*/ 321 w 321"/>
                <a:gd name="T5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1" h="309">
                  <a:moveTo>
                    <a:pt x="0" y="199"/>
                  </a:moveTo>
                  <a:lnTo>
                    <a:pt x="100" y="309"/>
                  </a:lnTo>
                  <a:lnTo>
                    <a:pt x="321" y="0"/>
                  </a:lnTo>
                </a:path>
              </a:pathLst>
            </a:custGeom>
            <a:noFill/>
            <a:ln w="66675" cap="rnd">
              <a:solidFill>
                <a:schemeClr val="bg1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</a:p>
          </p:txBody>
        </p:sp>
        <p:sp>
          <p:nvSpPr>
            <p:cNvPr id="30" name="iṩḻiḑê"/>
            <p:cNvSpPr/>
            <p:nvPr/>
          </p:nvSpPr>
          <p:spPr bwMode="auto">
            <a:xfrm>
              <a:off x="2188045" y="2488604"/>
              <a:ext cx="524415" cy="527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1" name="ísľïḍé"/>
            <p:cNvSpPr/>
            <p:nvPr/>
          </p:nvSpPr>
          <p:spPr bwMode="auto">
            <a:xfrm>
              <a:off x="2188045" y="2638233"/>
              <a:ext cx="262208" cy="598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2" name="îṥļide"/>
            <p:cNvSpPr/>
            <p:nvPr/>
          </p:nvSpPr>
          <p:spPr bwMode="auto">
            <a:xfrm>
              <a:off x="2532905" y="2638233"/>
              <a:ext cx="351986" cy="598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3" name="íšliḋè"/>
            <p:cNvSpPr/>
            <p:nvPr/>
          </p:nvSpPr>
          <p:spPr bwMode="auto">
            <a:xfrm>
              <a:off x="2929066" y="2638233"/>
              <a:ext cx="307809" cy="598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4" name="îŝḷiḓé"/>
            <p:cNvSpPr/>
            <p:nvPr/>
          </p:nvSpPr>
          <p:spPr bwMode="auto">
            <a:xfrm>
              <a:off x="2188045" y="2794988"/>
              <a:ext cx="344860" cy="527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5" name="îṩḻiḑê"/>
            <p:cNvSpPr/>
            <p:nvPr/>
          </p:nvSpPr>
          <p:spPr bwMode="auto">
            <a:xfrm>
              <a:off x="2615557" y="2794988"/>
              <a:ext cx="343435" cy="527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6" name="ï$ḷîďe"/>
            <p:cNvSpPr/>
            <p:nvPr/>
          </p:nvSpPr>
          <p:spPr bwMode="auto">
            <a:xfrm>
              <a:off x="2787987" y="2488604"/>
              <a:ext cx="299259" cy="527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7" name="íS1idé"/>
            <p:cNvSpPr/>
            <p:nvPr/>
          </p:nvSpPr>
          <p:spPr bwMode="auto">
            <a:xfrm>
              <a:off x="3139972" y="2488604"/>
              <a:ext cx="96903" cy="527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8" name="ïṡḷïḑê"/>
            <p:cNvSpPr/>
            <p:nvPr/>
          </p:nvSpPr>
          <p:spPr bwMode="auto">
            <a:xfrm>
              <a:off x="2188045" y="3407756"/>
              <a:ext cx="524415" cy="527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39" name="íṩḻïdè"/>
            <p:cNvSpPr/>
            <p:nvPr/>
          </p:nvSpPr>
          <p:spPr bwMode="auto">
            <a:xfrm>
              <a:off x="2188045" y="3557386"/>
              <a:ext cx="262208" cy="527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0" name="îṣḻiḑê"/>
            <p:cNvSpPr/>
            <p:nvPr/>
          </p:nvSpPr>
          <p:spPr bwMode="auto">
            <a:xfrm>
              <a:off x="2532905" y="3557386"/>
              <a:ext cx="351986" cy="527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1" name="ïṧḻîḋè"/>
            <p:cNvSpPr/>
            <p:nvPr/>
          </p:nvSpPr>
          <p:spPr bwMode="auto">
            <a:xfrm>
              <a:off x="2929066" y="3557386"/>
              <a:ext cx="307809" cy="527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2" name="îšḻiḑe"/>
            <p:cNvSpPr/>
            <p:nvPr/>
          </p:nvSpPr>
          <p:spPr bwMode="auto">
            <a:xfrm>
              <a:off x="2188045" y="3714140"/>
              <a:ext cx="344860" cy="527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3" name="îṥḻïdé"/>
            <p:cNvSpPr/>
            <p:nvPr/>
          </p:nvSpPr>
          <p:spPr bwMode="auto">
            <a:xfrm>
              <a:off x="2615557" y="3714140"/>
              <a:ext cx="343435" cy="527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4" name="íṥľïdê"/>
            <p:cNvSpPr/>
            <p:nvPr/>
          </p:nvSpPr>
          <p:spPr bwMode="auto">
            <a:xfrm>
              <a:off x="2787987" y="3407756"/>
              <a:ext cx="299259" cy="527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5" name="ïṩľïde"/>
            <p:cNvSpPr/>
            <p:nvPr/>
          </p:nvSpPr>
          <p:spPr bwMode="auto">
            <a:xfrm>
              <a:off x="3139972" y="3400631"/>
              <a:ext cx="96903" cy="598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6" name="ïš1ídê"/>
            <p:cNvSpPr/>
            <p:nvPr/>
          </p:nvSpPr>
          <p:spPr bwMode="auto">
            <a:xfrm>
              <a:off x="2188045" y="4319782"/>
              <a:ext cx="524415" cy="598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7" name="iṡļîḍé"/>
            <p:cNvSpPr/>
            <p:nvPr/>
          </p:nvSpPr>
          <p:spPr bwMode="auto">
            <a:xfrm>
              <a:off x="2188045" y="4476537"/>
              <a:ext cx="262208" cy="527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8" name="ïṩļíḍé"/>
            <p:cNvSpPr/>
            <p:nvPr/>
          </p:nvSpPr>
          <p:spPr bwMode="auto">
            <a:xfrm>
              <a:off x="2532905" y="4476537"/>
              <a:ext cx="351986" cy="527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49" name="ïŝļïḑè"/>
            <p:cNvSpPr/>
            <p:nvPr/>
          </p:nvSpPr>
          <p:spPr bwMode="auto">
            <a:xfrm>
              <a:off x="2929066" y="4476537"/>
              <a:ext cx="307809" cy="527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0" name="íṡḻïḍé"/>
            <p:cNvSpPr/>
            <p:nvPr/>
          </p:nvSpPr>
          <p:spPr bwMode="auto">
            <a:xfrm>
              <a:off x="2188045" y="4626167"/>
              <a:ext cx="344860" cy="598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1" name="iSļiďé"/>
            <p:cNvSpPr/>
            <p:nvPr/>
          </p:nvSpPr>
          <p:spPr bwMode="auto">
            <a:xfrm>
              <a:off x="2615557" y="4626167"/>
              <a:ext cx="343435" cy="598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2" name="íS1iďê"/>
            <p:cNvSpPr/>
            <p:nvPr/>
          </p:nvSpPr>
          <p:spPr bwMode="auto">
            <a:xfrm>
              <a:off x="2787987" y="4319782"/>
              <a:ext cx="299259" cy="598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sp>
          <p:nvSpPr>
            <p:cNvPr id="53" name="îṩľïḓè"/>
            <p:cNvSpPr/>
            <p:nvPr/>
          </p:nvSpPr>
          <p:spPr bwMode="auto">
            <a:xfrm>
              <a:off x="3139972" y="4319782"/>
              <a:ext cx="96903" cy="5130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 fontScale="25000" lnSpcReduction="20000"/>
            </a:bodyPr>
            <a:lstStyle/>
            <a:p>
              <a:pPr algn="ctr"/>
            </a:p>
          </p:txBody>
        </p:sp>
        <p:cxnSp>
          <p:nvCxnSpPr>
            <p:cNvPr id="7" name="íṩḷiďè"/>
            <p:cNvCxnSpPr/>
            <p:nvPr/>
          </p:nvCxnSpPr>
          <p:spPr>
            <a:xfrm>
              <a:off x="4788808" y="3621555"/>
              <a:ext cx="6730092" cy="0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iṣḷîḓe"/>
            <p:cNvCxnSpPr/>
            <p:nvPr/>
          </p:nvCxnSpPr>
          <p:spPr>
            <a:xfrm>
              <a:off x="4788808" y="4932377"/>
              <a:ext cx="6730092" cy="0"/>
            </a:xfrm>
            <a:prstGeom prst="line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itle"/>
            <p:cNvSpPr txBox="1"/>
            <p:nvPr/>
          </p:nvSpPr>
          <p:spPr>
            <a:xfrm>
              <a:off x="4688992" y="1130300"/>
              <a:ext cx="6829908" cy="1224350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探讨商业模式的创新</a:t>
              </a:r>
              <a:endParaRPr lang="en-US" dirty="0"/>
            </a:p>
          </p:txBody>
        </p:sp>
        <p:grpSp>
          <p:nvGrpSpPr>
            <p:cNvPr id="62" name="组合 61"/>
            <p:cNvGrpSpPr/>
            <p:nvPr/>
          </p:nvGrpSpPr>
          <p:grpSpPr>
            <a:xfrm>
              <a:off x="4688993" y="2404519"/>
              <a:ext cx="6829907" cy="1114093"/>
              <a:chOff x="4688993" y="2404519"/>
              <a:chExt cx="6829907" cy="1114093"/>
            </a:xfrm>
          </p:grpSpPr>
          <p:sp>
            <p:nvSpPr>
              <p:cNvPr id="14" name="Text1"/>
              <p:cNvSpPr/>
              <p:nvPr/>
            </p:nvSpPr>
            <p:spPr bwMode="auto">
              <a:xfrm>
                <a:off x="4688993" y="2859280"/>
                <a:ext cx="6829907" cy="65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提供共享汽车，降低出行成本</a:t>
                </a:r>
                <a:endParaRPr lang="en-US" dirty="0"/>
              </a:p>
            </p:txBody>
          </p:sp>
          <p:sp>
            <p:nvSpPr>
              <p:cNvPr id="13" name="Bullet1"/>
              <p:cNvSpPr txBox="1"/>
              <p:nvPr/>
            </p:nvSpPr>
            <p:spPr>
              <a:xfrm>
                <a:off x="4688993" y="2404519"/>
                <a:ext cx="6829907" cy="45476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车辆共享</a:t>
                </a:r>
                <a:endParaRPr lang="en-US" dirty="0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>
              <a:off x="4688993" y="3797402"/>
              <a:ext cx="6829907" cy="1114093"/>
              <a:chOff x="4688993" y="3797402"/>
              <a:chExt cx="6829907" cy="1114093"/>
            </a:xfrm>
          </p:grpSpPr>
          <p:sp>
            <p:nvSpPr>
              <p:cNvPr id="11" name="Bullet2"/>
              <p:cNvSpPr txBox="1"/>
              <p:nvPr/>
            </p:nvSpPr>
            <p:spPr>
              <a:xfrm>
                <a:off x="4688993" y="3797402"/>
                <a:ext cx="6829907" cy="45476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服务多元化</a:t>
                </a:r>
                <a:endParaRPr lang="en-US" dirty="0"/>
              </a:p>
            </p:txBody>
          </p:sp>
          <p:sp>
            <p:nvSpPr>
              <p:cNvPr id="12" name="Text2"/>
              <p:cNvSpPr/>
              <p:nvPr/>
            </p:nvSpPr>
            <p:spPr bwMode="auto">
              <a:xfrm>
                <a:off x="4688993" y="4252163"/>
                <a:ext cx="6829907" cy="65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提供多元化服务，增加用户粘性</a:t>
                </a:r>
                <a:endParaRPr lang="en-US" dirty="0"/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4688993" y="4932377"/>
              <a:ext cx="6829907" cy="1114093"/>
              <a:chOff x="4688993" y="4932377"/>
              <a:chExt cx="6829907" cy="1114093"/>
            </a:xfrm>
          </p:grpSpPr>
          <p:sp>
            <p:nvSpPr>
              <p:cNvPr id="9" name="Bullet3"/>
              <p:cNvSpPr txBox="1"/>
              <p:nvPr/>
            </p:nvSpPr>
            <p:spPr>
              <a:xfrm>
                <a:off x="4688993" y="4932377"/>
                <a:ext cx="6829907" cy="45476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线上线下结合</a:t>
                </a:r>
                <a:endParaRPr lang="en-US" dirty="0"/>
              </a:p>
            </p:txBody>
          </p:sp>
          <p:sp>
            <p:nvSpPr>
              <p:cNvPr id="10" name="Text3"/>
              <p:cNvSpPr/>
              <p:nvPr/>
            </p:nvSpPr>
            <p:spPr bwMode="auto">
              <a:xfrm>
                <a:off x="4688993" y="5387138"/>
                <a:ext cx="6829907" cy="65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实现线上预定，线下服务，方便快捷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服务模式的创新</a:t>
            </a:r>
            <a:endParaRPr lang="en-US" dirty="0"/>
          </a:p>
        </p:txBody>
      </p:sp>
      <p:grpSp>
        <p:nvGrpSpPr>
          <p:cNvPr id="136" name="9085d585-826e-45aa-a4b2-bfba10f53727.source.7.zh-Hans.pptx"/>
          <p:cNvGrpSpPr/>
          <p:nvPr/>
        </p:nvGrpSpPr>
        <p:grpSpPr>
          <a:xfrm>
            <a:off x="0" y="1130300"/>
            <a:ext cx="12192001" cy="5003800"/>
            <a:chOff x="0" y="1130300"/>
            <a:chExt cx="12192001" cy="5003800"/>
          </a:xfrm>
        </p:grpSpPr>
        <p:sp>
          <p:nvSpPr>
            <p:cNvPr id="102" name="矩形 101"/>
            <p:cNvSpPr/>
            <p:nvPr/>
          </p:nvSpPr>
          <p:spPr>
            <a:xfrm>
              <a:off x="0" y="2159000"/>
              <a:ext cx="12192001" cy="3975100"/>
            </a:xfrm>
            <a:prstGeom prst="rect">
              <a:avLst/>
            </a:prstGeom>
            <a:solidFill>
              <a:schemeClr val="tx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5" name="组合 134"/>
            <p:cNvGrpSpPr/>
            <p:nvPr/>
          </p:nvGrpSpPr>
          <p:grpSpPr>
            <a:xfrm>
              <a:off x="660400" y="1130300"/>
              <a:ext cx="9299394" cy="1028698"/>
              <a:chOff x="660400" y="1130300"/>
              <a:chExt cx="9299394" cy="1028698"/>
            </a:xfrm>
          </p:grpSpPr>
          <p:sp>
            <p:nvSpPr>
              <p:cNvPr id="103" name="Title"/>
              <p:cNvSpPr txBox="1"/>
              <p:nvPr/>
            </p:nvSpPr>
            <p:spPr>
              <a:xfrm>
                <a:off x="660400" y="1130300"/>
                <a:ext cx="4290741" cy="1028698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/>
              <a:p>
                <a:r>
                  <a:rPr lang="zh-CN" altLang="en-US" sz="2400" b="1" dirty="0"/>
                  <a:t>探讨服务模式的创新</a:t>
                </a:r>
                <a:endParaRPr lang="en-US" dirty="0"/>
              </a:p>
            </p:txBody>
          </p:sp>
          <p:sp>
            <p:nvSpPr>
              <p:cNvPr id="104" name="Subtitle"/>
              <p:cNvSpPr txBox="1"/>
              <p:nvPr/>
            </p:nvSpPr>
            <p:spPr>
              <a:xfrm>
                <a:off x="5475249" y="1130300"/>
                <a:ext cx="4484545" cy="1028698"/>
              </a:xfrm>
              <a:prstGeom prst="rect">
                <a:avLst/>
              </a:prstGeom>
              <a:noFill/>
            </p:spPr>
            <p:txBody>
              <a:bodyPr wrap="square" lIns="0" tIns="46800" rIns="0" bIns="46800" rtlCol="0" anchor="t" anchorCtr="0">
                <a:normAutofit/>
              </a:bodyPr>
              <a:lstStyle>
                <a:defPPr>
                  <a:defRPr lang="zh-CN"/>
                </a:defPPr>
                <a:lvl1pPr algn="ctr">
                  <a:lnSpc>
                    <a:spcPct val="150000"/>
                  </a:lnSpc>
                  <a:defRPr sz="1200">
                    <a:solidFill>
                      <a:schemeClr val="bg1">
                        <a:lumMod val="50000"/>
                      </a:schemeClr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l">
                  <a:lnSpc>
                    <a:spcPct val="100000"/>
                  </a:lnSpc>
                </a:pPr>
                <a:r>
                  <a:rPr lang="en-US" altLang="zh-CN" sz="1600" dirty="0">
                    <a:solidFill>
                      <a:schemeClr val="tx1"/>
                    </a:solidFill>
                  </a:rPr>
                  <a:t>Lorem stet </a:t>
                </a:r>
                <a:r>
                  <a:rPr lang="en-US" altLang="zh-CN" sz="1600" dirty="0" err="1">
                    <a:solidFill>
                      <a:schemeClr val="tx1"/>
                    </a:solidFill>
                  </a:rPr>
                  <a:t>gubergren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et </a:t>
                </a:r>
                <a:r>
                  <a:rPr lang="en-US" altLang="zh-CN" sz="1600" dirty="0" err="1">
                    <a:solidFill>
                      <a:schemeClr val="tx1"/>
                    </a:solidFill>
                  </a:rPr>
                  <a:t>euismod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ex </a:t>
                </a:r>
                <a:r>
                  <a:rPr lang="en-US" altLang="zh-CN" sz="1600" dirty="0" err="1">
                    <a:solidFill>
                      <a:schemeClr val="tx1"/>
                    </a:solidFill>
                  </a:rPr>
                  <a:t>elitr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diam </a:t>
                </a:r>
                <a:r>
                  <a:rPr lang="en-US" altLang="zh-CN" sz="1600" dirty="0" err="1">
                    <a:solidFill>
                      <a:schemeClr val="tx1"/>
                    </a:solidFill>
                  </a:rPr>
                  <a:t>te</a:t>
                </a:r>
                <a:r>
                  <a:rPr lang="en-US" altLang="zh-CN" sz="1600" dirty="0">
                    <a:solidFill>
                      <a:schemeClr val="tx1"/>
                    </a:solidFill>
                  </a:rPr>
                  <a:t> dolor.</a:t>
                </a:r>
                <a:endParaRPr lang="en-US" altLang="zh-CN" sz="16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4" name="组合 133"/>
            <p:cNvGrpSpPr/>
            <p:nvPr/>
          </p:nvGrpSpPr>
          <p:grpSpPr>
            <a:xfrm>
              <a:off x="660400" y="2769987"/>
              <a:ext cx="10858500" cy="2354158"/>
              <a:chOff x="660400" y="2769987"/>
              <a:chExt cx="10858500" cy="2354158"/>
            </a:xfrm>
          </p:grpSpPr>
          <p:grpSp>
            <p:nvGrpSpPr>
              <p:cNvPr id="105" name="组合 104"/>
              <p:cNvGrpSpPr/>
              <p:nvPr/>
            </p:nvGrpSpPr>
            <p:grpSpPr>
              <a:xfrm>
                <a:off x="3371206" y="2769987"/>
                <a:ext cx="2558619" cy="672646"/>
                <a:chOff x="5316518" y="1320846"/>
                <a:chExt cx="2593680" cy="672646"/>
              </a:xfrm>
            </p:grpSpPr>
            <p:sp>
              <p:nvSpPr>
                <p:cNvPr id="106" name="Bullet1"/>
                <p:cNvSpPr txBox="1"/>
                <p:nvPr/>
              </p:nvSpPr>
              <p:spPr>
                <a:xfrm>
                  <a:off x="5969276" y="1320846"/>
                  <a:ext cx="1940922" cy="568525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 anchor="b" anchorCtr="0">
                  <a:normAutofit fontScale="92500"/>
                </a:bodyPr>
                <a:lstStyle/>
                <a:p>
                  <a:r>
                    <a:rPr lang="zh-CN" altLang="en-US" b="1" dirty="0"/>
                    <a:t>线上预定服务</a:t>
                  </a:r>
                  <a:endParaRPr lang="en-US" dirty="0"/>
                </a:p>
              </p:txBody>
            </p:sp>
            <p:sp>
              <p:nvSpPr>
                <p:cNvPr id="107" name="Number1"/>
                <p:cNvSpPr txBox="1"/>
                <p:nvPr/>
              </p:nvSpPr>
              <p:spPr>
                <a:xfrm>
                  <a:off x="5316518" y="1358131"/>
                  <a:ext cx="652758" cy="621728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1">
                  <a:normAutofit/>
                </a:bodyPr>
                <a:lstStyle/>
                <a:p>
                  <a:pPr algn="ctr"/>
                  <a:r>
                    <a:rPr lang="en-US" altLang="zh-CN" sz="3200" b="1" dirty="0">
                      <a:solidFill>
                        <a:schemeClr val="accent1"/>
                      </a:solidFill>
                      <a:effectLst>
                        <a:outerShdw blurRad="127000" dist="76200" dir="2700000" algn="ctr" rotWithShape="0">
                          <a:schemeClr val="accent1">
                            <a:alpha val="20000"/>
                          </a:schemeClr>
                        </a:outerShdw>
                      </a:effectLst>
                    </a:rPr>
                    <a:t>01</a:t>
                  </a:r>
                  <a:endParaRPr lang="zh-CN" altLang="en-US" sz="3200" b="1" dirty="0">
                    <a:solidFill>
                      <a:schemeClr val="accent1"/>
                    </a:solidFill>
                    <a:effectLst>
                      <a:outerShdw blurRad="127000" dist="76200" dir="2700000" algn="ctr" rotWithShape="0">
                        <a:schemeClr val="accent1">
                          <a:alpha val="2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08" name="直接连接符 107"/>
                <p:cNvCxnSpPr/>
                <p:nvPr/>
              </p:nvCxnSpPr>
              <p:spPr>
                <a:xfrm flipH="1">
                  <a:off x="6735174" y="1993492"/>
                  <a:ext cx="675276" cy="0"/>
                </a:xfrm>
                <a:prstGeom prst="line">
                  <a:avLst/>
                </a:prstGeom>
                <a:ln w="38100" cap="flat">
                  <a:solidFill>
                    <a:schemeClr val="accent1">
                      <a:alpha val="50000"/>
                    </a:schemeClr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9" name="组合 108"/>
              <p:cNvGrpSpPr/>
              <p:nvPr/>
            </p:nvGrpSpPr>
            <p:grpSpPr>
              <a:xfrm>
                <a:off x="6165743" y="2769987"/>
                <a:ext cx="2558619" cy="672646"/>
                <a:chOff x="5316518" y="1320846"/>
                <a:chExt cx="2593680" cy="672646"/>
              </a:xfrm>
            </p:grpSpPr>
            <p:sp>
              <p:nvSpPr>
                <p:cNvPr id="110" name="Bullet2"/>
                <p:cNvSpPr txBox="1"/>
                <p:nvPr/>
              </p:nvSpPr>
              <p:spPr>
                <a:xfrm>
                  <a:off x="5969276" y="1320846"/>
                  <a:ext cx="1940922" cy="568525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 anchor="b" anchorCtr="0">
                  <a:normAutofit fontScale="92500"/>
                </a:bodyPr>
                <a:lstStyle/>
                <a:p>
                  <a:r>
                    <a:rPr lang="zh-CN" altLang="en-US" b="1" dirty="0"/>
                    <a:t>实时定位服务</a:t>
                  </a:r>
                  <a:endParaRPr lang="en-US" dirty="0"/>
                </a:p>
              </p:txBody>
            </p:sp>
            <p:sp>
              <p:nvSpPr>
                <p:cNvPr id="111" name="Number2"/>
                <p:cNvSpPr txBox="1"/>
                <p:nvPr/>
              </p:nvSpPr>
              <p:spPr>
                <a:xfrm>
                  <a:off x="5316518" y="1358131"/>
                  <a:ext cx="652758" cy="621728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1">
                  <a:normAutofit/>
                </a:bodyPr>
                <a:lstStyle/>
                <a:p>
                  <a:pPr algn="ctr"/>
                  <a:r>
                    <a:rPr lang="en-US" altLang="zh-CN" sz="3200" b="1" dirty="0">
                      <a:solidFill>
                        <a:schemeClr val="accent6"/>
                      </a:solidFill>
                      <a:effectLst>
                        <a:outerShdw blurRad="127000" dist="76200" dir="2700000" algn="ctr" rotWithShape="0">
                          <a:schemeClr val="accent6">
                            <a:alpha val="20000"/>
                          </a:schemeClr>
                        </a:outerShdw>
                      </a:effectLst>
                    </a:rPr>
                    <a:t>02</a:t>
                  </a:r>
                  <a:endParaRPr lang="zh-CN" altLang="en-US" sz="3200" b="1" dirty="0">
                    <a:solidFill>
                      <a:schemeClr val="accent6"/>
                    </a:solidFill>
                    <a:effectLst>
                      <a:outerShdw blurRad="127000" dist="76200" dir="2700000" algn="ctr" rotWithShape="0">
                        <a:schemeClr val="accent6">
                          <a:alpha val="2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12" name="直接连接符 111"/>
                <p:cNvCxnSpPr/>
                <p:nvPr/>
              </p:nvCxnSpPr>
              <p:spPr>
                <a:xfrm flipH="1">
                  <a:off x="6735174" y="1993492"/>
                  <a:ext cx="675276" cy="0"/>
                </a:xfrm>
                <a:prstGeom prst="line">
                  <a:avLst/>
                </a:prstGeom>
                <a:ln w="38100" cap="flat">
                  <a:solidFill>
                    <a:schemeClr val="accent6">
                      <a:alpha val="50000"/>
                    </a:schemeClr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组合 124"/>
              <p:cNvGrpSpPr/>
              <p:nvPr/>
            </p:nvGrpSpPr>
            <p:grpSpPr>
              <a:xfrm>
                <a:off x="8960281" y="2769987"/>
                <a:ext cx="2558619" cy="672646"/>
                <a:chOff x="5316518" y="1320846"/>
                <a:chExt cx="2593680" cy="672646"/>
              </a:xfrm>
            </p:grpSpPr>
            <p:sp>
              <p:nvSpPr>
                <p:cNvPr id="126" name="Bullet3"/>
                <p:cNvSpPr txBox="1"/>
                <p:nvPr/>
              </p:nvSpPr>
              <p:spPr>
                <a:xfrm>
                  <a:off x="5969276" y="1320846"/>
                  <a:ext cx="1940922" cy="568525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 anchor="b" anchorCtr="0">
                  <a:normAutofit fontScale="92500"/>
                </a:bodyPr>
                <a:lstStyle/>
                <a:p>
                  <a:r>
                    <a:rPr lang="zh-CN" altLang="en-US" b="1" dirty="0"/>
                    <a:t>无缝对接公共交通</a:t>
                  </a:r>
                  <a:endParaRPr lang="en-US" dirty="0"/>
                </a:p>
              </p:txBody>
            </p:sp>
            <p:sp>
              <p:nvSpPr>
                <p:cNvPr id="127" name="Number3"/>
                <p:cNvSpPr txBox="1"/>
                <p:nvPr/>
              </p:nvSpPr>
              <p:spPr>
                <a:xfrm>
                  <a:off x="5316518" y="1358131"/>
                  <a:ext cx="652758" cy="621728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1">
                  <a:normAutofit/>
                </a:bodyPr>
                <a:lstStyle/>
                <a:p>
                  <a:pPr algn="ctr"/>
                  <a:r>
                    <a:rPr lang="en-US" altLang="zh-CN" sz="3200" b="1" dirty="0">
                      <a:solidFill>
                        <a:schemeClr val="accent4"/>
                      </a:solidFill>
                      <a:effectLst>
                        <a:outerShdw blurRad="127000" dist="76200" dir="2700000" algn="ctr" rotWithShape="0">
                          <a:schemeClr val="accent4">
                            <a:alpha val="20000"/>
                          </a:schemeClr>
                        </a:outerShdw>
                      </a:effectLst>
                    </a:rPr>
                    <a:t>03</a:t>
                  </a:r>
                  <a:endParaRPr lang="zh-CN" altLang="en-US" sz="3200" b="1" dirty="0">
                    <a:solidFill>
                      <a:schemeClr val="accent4"/>
                    </a:solidFill>
                    <a:effectLst>
                      <a:outerShdw blurRad="127000" dist="76200" dir="2700000" algn="ctr" rotWithShape="0">
                        <a:schemeClr val="accent4">
                          <a:alpha val="2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28" name="直接连接符 127"/>
                <p:cNvCxnSpPr/>
                <p:nvPr/>
              </p:nvCxnSpPr>
              <p:spPr>
                <a:xfrm flipH="1">
                  <a:off x="6735174" y="1993492"/>
                  <a:ext cx="675276" cy="0"/>
                </a:xfrm>
                <a:prstGeom prst="line">
                  <a:avLst/>
                </a:prstGeom>
                <a:ln w="38100" cap="flat">
                  <a:solidFill>
                    <a:schemeClr val="accent4">
                      <a:alpha val="50000"/>
                    </a:schemeClr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组合 112"/>
              <p:cNvGrpSpPr/>
              <p:nvPr/>
            </p:nvGrpSpPr>
            <p:grpSpPr>
              <a:xfrm>
                <a:off x="660400" y="4451499"/>
                <a:ext cx="2558619" cy="672646"/>
                <a:chOff x="5316518" y="1320846"/>
                <a:chExt cx="2593680" cy="672646"/>
              </a:xfrm>
            </p:grpSpPr>
            <p:sp>
              <p:nvSpPr>
                <p:cNvPr id="114" name="Bullet4"/>
                <p:cNvSpPr txBox="1"/>
                <p:nvPr/>
              </p:nvSpPr>
              <p:spPr>
                <a:xfrm>
                  <a:off x="5969276" y="1320846"/>
                  <a:ext cx="1940922" cy="568525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 anchor="b" anchorCtr="0">
                  <a:normAutofit fontScale="92500"/>
                </a:bodyPr>
                <a:lstStyle/>
                <a:p>
                  <a:r>
                    <a:rPr lang="zh-CN" altLang="en-US" b="1" dirty="0"/>
                    <a:t>自助式停车服务</a:t>
                  </a:r>
                  <a:endParaRPr lang="en-US" dirty="0"/>
                </a:p>
              </p:txBody>
            </p:sp>
            <p:sp>
              <p:nvSpPr>
                <p:cNvPr id="115" name="Number4"/>
                <p:cNvSpPr txBox="1"/>
                <p:nvPr/>
              </p:nvSpPr>
              <p:spPr>
                <a:xfrm>
                  <a:off x="5316518" y="1358131"/>
                  <a:ext cx="652758" cy="621728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1">
                  <a:normAutofit/>
                </a:bodyPr>
                <a:lstStyle/>
                <a:p>
                  <a:pPr algn="ctr"/>
                  <a:r>
                    <a:rPr lang="en-US" altLang="zh-CN" sz="3200" b="1" dirty="0">
                      <a:solidFill>
                        <a:schemeClr val="accent4"/>
                      </a:solidFill>
                      <a:effectLst>
                        <a:outerShdw blurRad="127000" dist="76200" dir="2700000" algn="ctr" rotWithShape="0">
                          <a:schemeClr val="accent4">
                            <a:alpha val="20000"/>
                          </a:schemeClr>
                        </a:outerShdw>
                      </a:effectLst>
                    </a:rPr>
                    <a:t>04</a:t>
                  </a:r>
                  <a:endParaRPr lang="zh-CN" altLang="en-US" sz="3200" b="1" dirty="0">
                    <a:solidFill>
                      <a:schemeClr val="accent4"/>
                    </a:solidFill>
                    <a:effectLst>
                      <a:outerShdw blurRad="127000" dist="76200" dir="2700000" algn="ctr" rotWithShape="0">
                        <a:schemeClr val="accent4">
                          <a:alpha val="2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16" name="直接连接符 115"/>
                <p:cNvCxnSpPr/>
                <p:nvPr/>
              </p:nvCxnSpPr>
              <p:spPr>
                <a:xfrm flipH="1">
                  <a:off x="6735174" y="1993492"/>
                  <a:ext cx="675276" cy="0"/>
                </a:xfrm>
                <a:prstGeom prst="line">
                  <a:avLst/>
                </a:prstGeom>
                <a:ln w="38100" cap="flat">
                  <a:solidFill>
                    <a:schemeClr val="accent4">
                      <a:alpha val="50000"/>
                    </a:schemeClr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7" name="组合 116"/>
              <p:cNvGrpSpPr/>
              <p:nvPr/>
            </p:nvGrpSpPr>
            <p:grpSpPr>
              <a:xfrm>
                <a:off x="3427027" y="4451499"/>
                <a:ext cx="2558619" cy="672646"/>
                <a:chOff x="5316518" y="1320846"/>
                <a:chExt cx="2593680" cy="672646"/>
              </a:xfrm>
            </p:grpSpPr>
            <p:sp>
              <p:nvSpPr>
                <p:cNvPr id="118" name="Bullet5"/>
                <p:cNvSpPr txBox="1"/>
                <p:nvPr/>
              </p:nvSpPr>
              <p:spPr>
                <a:xfrm>
                  <a:off x="5969276" y="1320846"/>
                  <a:ext cx="1940922" cy="568525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 anchor="b" anchorCtr="0">
                  <a:normAutofit fontScale="92500"/>
                </a:bodyPr>
                <a:lstStyle/>
                <a:p>
                  <a:r>
                    <a:rPr lang="zh-CN" altLang="en-US" b="1" dirty="0"/>
                    <a:t>分时租赁服务</a:t>
                  </a:r>
                  <a:endParaRPr lang="en-US" dirty="0"/>
                </a:p>
              </p:txBody>
            </p:sp>
            <p:sp>
              <p:nvSpPr>
                <p:cNvPr id="119" name="Number5"/>
                <p:cNvSpPr txBox="1"/>
                <p:nvPr/>
              </p:nvSpPr>
              <p:spPr>
                <a:xfrm>
                  <a:off x="5316518" y="1358131"/>
                  <a:ext cx="652758" cy="621728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1">
                  <a:normAutofit/>
                </a:bodyPr>
                <a:lstStyle/>
                <a:p>
                  <a:pPr algn="ctr"/>
                  <a:r>
                    <a:rPr lang="en-US" altLang="zh-CN" sz="3200" b="1" dirty="0">
                      <a:solidFill>
                        <a:schemeClr val="accent5"/>
                      </a:solidFill>
                      <a:effectLst>
                        <a:outerShdw blurRad="127000" dist="76200" dir="2700000" algn="ctr" rotWithShape="0">
                          <a:schemeClr val="accent5">
                            <a:alpha val="20000"/>
                          </a:schemeClr>
                        </a:outerShdw>
                      </a:effectLst>
                    </a:rPr>
                    <a:t>05</a:t>
                  </a:r>
                  <a:endParaRPr lang="zh-CN" altLang="en-US" sz="3200" b="1" dirty="0">
                    <a:solidFill>
                      <a:schemeClr val="accent5"/>
                    </a:solidFill>
                    <a:effectLst>
                      <a:outerShdw blurRad="127000" dist="76200" dir="2700000" algn="ctr" rotWithShape="0">
                        <a:schemeClr val="accent5">
                          <a:alpha val="2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20" name="直接连接符 119"/>
                <p:cNvCxnSpPr/>
                <p:nvPr/>
              </p:nvCxnSpPr>
              <p:spPr>
                <a:xfrm flipH="1">
                  <a:off x="6735174" y="1993492"/>
                  <a:ext cx="675276" cy="0"/>
                </a:xfrm>
                <a:prstGeom prst="line">
                  <a:avLst/>
                </a:prstGeom>
                <a:ln w="38100" cap="flat">
                  <a:solidFill>
                    <a:schemeClr val="accent5">
                      <a:alpha val="50000"/>
                    </a:schemeClr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1" name="组合 120"/>
              <p:cNvGrpSpPr/>
              <p:nvPr/>
            </p:nvGrpSpPr>
            <p:grpSpPr>
              <a:xfrm>
                <a:off x="6193654" y="4451499"/>
                <a:ext cx="2558619" cy="672646"/>
                <a:chOff x="5316518" y="1320846"/>
                <a:chExt cx="2593680" cy="672646"/>
              </a:xfrm>
            </p:grpSpPr>
            <p:sp>
              <p:nvSpPr>
                <p:cNvPr id="122" name="Bullet6"/>
                <p:cNvSpPr txBox="1"/>
                <p:nvPr/>
              </p:nvSpPr>
              <p:spPr>
                <a:xfrm>
                  <a:off x="5969276" y="1320846"/>
                  <a:ext cx="1940922" cy="568525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 anchor="b" anchorCtr="0">
                  <a:normAutofit fontScale="92500"/>
                </a:bodyPr>
                <a:lstStyle/>
                <a:p>
                  <a:r>
                    <a:rPr lang="zh-CN" altLang="en-US" b="1" dirty="0"/>
                    <a:t>用户评价反馈系统</a:t>
                  </a:r>
                  <a:endParaRPr lang="en-US" dirty="0"/>
                </a:p>
              </p:txBody>
            </p:sp>
            <p:sp>
              <p:nvSpPr>
                <p:cNvPr id="123" name="Number6"/>
                <p:cNvSpPr txBox="1"/>
                <p:nvPr/>
              </p:nvSpPr>
              <p:spPr>
                <a:xfrm>
                  <a:off x="5316518" y="1358131"/>
                  <a:ext cx="652758" cy="621728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1">
                  <a:normAutofit/>
                </a:bodyPr>
                <a:lstStyle/>
                <a:p>
                  <a:pPr algn="ctr"/>
                  <a:r>
                    <a:rPr lang="en-US" altLang="zh-CN" sz="3200" b="1" dirty="0">
                      <a:solidFill>
                        <a:schemeClr val="accent4"/>
                      </a:solidFill>
                      <a:effectLst>
                        <a:outerShdw blurRad="127000" dist="76200" dir="2700000" algn="ctr" rotWithShape="0">
                          <a:schemeClr val="accent4">
                            <a:alpha val="20000"/>
                          </a:schemeClr>
                        </a:outerShdw>
                      </a:effectLst>
                    </a:rPr>
                    <a:t>06</a:t>
                  </a:r>
                  <a:endParaRPr lang="zh-CN" altLang="en-US" sz="3200" b="1" dirty="0">
                    <a:solidFill>
                      <a:schemeClr val="accent4"/>
                    </a:solidFill>
                    <a:effectLst>
                      <a:outerShdw blurRad="127000" dist="76200" dir="2700000" algn="ctr" rotWithShape="0">
                        <a:schemeClr val="accent4">
                          <a:alpha val="2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24" name="直接连接符 123"/>
                <p:cNvCxnSpPr/>
                <p:nvPr/>
              </p:nvCxnSpPr>
              <p:spPr>
                <a:xfrm flipH="1">
                  <a:off x="6735174" y="1993492"/>
                  <a:ext cx="675276" cy="0"/>
                </a:xfrm>
                <a:prstGeom prst="line">
                  <a:avLst/>
                </a:prstGeom>
                <a:ln w="38100" cap="flat">
                  <a:solidFill>
                    <a:schemeClr val="accent4">
                      <a:alpha val="50000"/>
                    </a:schemeClr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组合 128"/>
              <p:cNvGrpSpPr/>
              <p:nvPr/>
            </p:nvGrpSpPr>
            <p:grpSpPr>
              <a:xfrm>
                <a:off x="8960281" y="4451499"/>
                <a:ext cx="2558619" cy="672646"/>
                <a:chOff x="5316518" y="1320846"/>
                <a:chExt cx="2593680" cy="672646"/>
              </a:xfrm>
            </p:grpSpPr>
            <p:sp>
              <p:nvSpPr>
                <p:cNvPr id="130" name="Bullet7"/>
                <p:cNvSpPr txBox="1"/>
                <p:nvPr/>
              </p:nvSpPr>
              <p:spPr>
                <a:xfrm>
                  <a:off x="5969276" y="1320846"/>
                  <a:ext cx="1940922" cy="568525"/>
                </a:xfrm>
                <a:prstGeom prst="rect">
                  <a:avLst/>
                </a:prstGeom>
                <a:noFill/>
              </p:spPr>
              <p:txBody>
                <a:bodyPr wrap="square" lIns="90000" tIns="46800" rIns="90000" bIns="46800" rtlCol="0" anchor="b" anchorCtr="0">
                  <a:normAutofit fontScale="92500"/>
                </a:bodyPr>
                <a:lstStyle/>
                <a:p>
                  <a:r>
                    <a:rPr lang="zh-CN" altLang="en-US" b="1" dirty="0"/>
                    <a:t>车辆共享和维护</a:t>
                  </a:r>
                  <a:endParaRPr lang="en-US" dirty="0"/>
                </a:p>
              </p:txBody>
            </p:sp>
            <p:sp>
              <p:nvSpPr>
                <p:cNvPr id="131" name="Number7"/>
                <p:cNvSpPr txBox="1"/>
                <p:nvPr/>
              </p:nvSpPr>
              <p:spPr>
                <a:xfrm>
                  <a:off x="5316518" y="1358131"/>
                  <a:ext cx="652758" cy="621728"/>
                </a:xfrm>
                <a:prstGeom prst="rect">
                  <a:avLst/>
                </a:prstGeom>
                <a:noFill/>
              </p:spPr>
              <p:txBody>
                <a:bodyPr wrap="none" lIns="90000" tIns="46800" rIns="90000" bIns="46800" rtlCol="0" anchor="ctr" anchorCtr="1">
                  <a:normAutofit/>
                </a:bodyPr>
                <a:lstStyle/>
                <a:p>
                  <a:pPr algn="ctr"/>
                  <a:r>
                    <a:rPr lang="en-US" altLang="zh-CN" sz="3200" b="1" dirty="0">
                      <a:solidFill>
                        <a:schemeClr val="accent3"/>
                      </a:solidFill>
                      <a:effectLst>
                        <a:outerShdw blurRad="127000" dist="76200" dir="2700000" algn="ctr" rotWithShape="0">
                          <a:schemeClr val="accent3">
                            <a:alpha val="20000"/>
                          </a:schemeClr>
                        </a:outerShdw>
                      </a:effectLst>
                    </a:rPr>
                    <a:t>05</a:t>
                  </a:r>
                  <a:endParaRPr lang="zh-CN" altLang="en-US" sz="3200" b="1" dirty="0">
                    <a:solidFill>
                      <a:schemeClr val="accent3"/>
                    </a:solidFill>
                    <a:effectLst>
                      <a:outerShdw blurRad="127000" dist="76200" dir="2700000" algn="ctr" rotWithShape="0">
                        <a:schemeClr val="accent3">
                          <a:alpha val="20000"/>
                        </a:schemeClr>
                      </a:outerShdw>
                    </a:effectLst>
                  </a:endParaRPr>
                </a:p>
              </p:txBody>
            </p:sp>
            <p:cxnSp>
              <p:nvCxnSpPr>
                <p:cNvPr id="132" name="直接连接符 131"/>
                <p:cNvCxnSpPr/>
                <p:nvPr/>
              </p:nvCxnSpPr>
              <p:spPr>
                <a:xfrm flipH="1">
                  <a:off x="6735174" y="1993492"/>
                  <a:ext cx="675276" cy="0"/>
                </a:xfrm>
                <a:prstGeom prst="line">
                  <a:avLst/>
                </a:prstGeom>
                <a:ln w="38100" cap="flat">
                  <a:solidFill>
                    <a:schemeClr val="accent3">
                      <a:alpha val="50000"/>
                    </a:schemeClr>
                  </a:solidFill>
                  <a:beve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社会责任的创新</a:t>
            </a:r>
            <a:endParaRPr lang="en-US" dirty="0"/>
          </a:p>
        </p:txBody>
      </p:sp>
      <p:grpSp>
        <p:nvGrpSpPr>
          <p:cNvPr id="5" name="4bef9069-b496-49cb-9285-91e42cba29dd.source.3.zh-Hans.pptx"/>
          <p:cNvGrpSpPr/>
          <p:nvPr/>
        </p:nvGrpSpPr>
        <p:grpSpPr>
          <a:xfrm>
            <a:off x="660400" y="1130300"/>
            <a:ext cx="10871200" cy="4944338"/>
            <a:chOff x="660400" y="1130300"/>
            <a:chExt cx="10871200" cy="4944338"/>
          </a:xfrm>
        </p:grpSpPr>
        <p:sp>
          <p:nvSpPr>
            <p:cNvPr id="15" name="Title"/>
            <p:cNvSpPr txBox="1"/>
            <p:nvPr/>
          </p:nvSpPr>
          <p:spPr>
            <a:xfrm>
              <a:off x="660400" y="1130300"/>
              <a:ext cx="10871200" cy="860128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r>
                <a:rPr lang="zh-CN" altLang="en-US" sz="2400" b="1" dirty="0"/>
                <a:t>探讨社会责任的创新</a:t>
              </a:r>
              <a:endParaRPr lang="en-US" dirty="0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660400" y="2065332"/>
              <a:ext cx="10858500" cy="2439241"/>
              <a:chOff x="660400" y="2065332"/>
              <a:chExt cx="10858500" cy="2439241"/>
            </a:xfrm>
          </p:grpSpPr>
          <p:sp>
            <p:nvSpPr>
              <p:cNvPr id="3" name="PictureMisc"/>
              <p:cNvSpPr/>
              <p:nvPr/>
            </p:nvSpPr>
            <p:spPr>
              <a:xfrm>
                <a:off x="660400" y="2065332"/>
                <a:ext cx="10858500" cy="1743695"/>
              </a:xfrm>
              <a:prstGeom prst="roundRect">
                <a:avLst>
                  <a:gd name="adj" fmla="val 0"/>
                </a:avLst>
              </a:prstGeom>
              <a:blipFill>
                <a:blip r:embed="rId1"/>
                <a:stretch>
                  <a:fillRect l="7" t="-151668" r="-7" b="-151188"/>
                </a:stretch>
              </a:blipFill>
              <a:ln w="38100">
                <a:noFill/>
                <a:round/>
              </a:ln>
              <a:effectLst>
                <a:outerShdw sx="1000" sy="1000" algn="ctr" rotWithShape="0">
                  <a:schemeClr val="bg1">
                    <a:lumMod val="6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4" name="Bullet1"/>
              <p:cNvSpPr/>
              <p:nvPr/>
            </p:nvSpPr>
            <p:spPr>
              <a:xfrm>
                <a:off x="660400" y="3892418"/>
                <a:ext cx="3017519" cy="506132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zh-CN" altLang="en-US" b="1" dirty="0">
                    <a:solidFill>
                      <a:srgbClr val="FFFFFF"/>
                    </a:solidFill>
                  </a:rPr>
                  <a:t>绿色环保</a:t>
                </a:r>
                <a:endParaRPr lang="en-US" dirty="0"/>
              </a:p>
            </p:txBody>
          </p:sp>
          <p:sp>
            <p:nvSpPr>
              <p:cNvPr id="6" name="Text1"/>
              <p:cNvSpPr txBox="1"/>
              <p:nvPr/>
            </p:nvSpPr>
            <p:spPr>
              <a:xfrm>
                <a:off x="4562438" y="3892418"/>
                <a:ext cx="6367749" cy="61215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推动绿色出行，减少碳排放</a:t>
                </a:r>
                <a:endParaRPr lang="en-US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660400" y="4644793"/>
              <a:ext cx="10269787" cy="612155"/>
              <a:chOff x="660400" y="4644793"/>
              <a:chExt cx="10269787" cy="612155"/>
            </a:xfrm>
          </p:grpSpPr>
          <p:sp>
            <p:nvSpPr>
              <p:cNvPr id="7" name="Bullet2"/>
              <p:cNvSpPr/>
              <p:nvPr/>
            </p:nvSpPr>
            <p:spPr>
              <a:xfrm>
                <a:off x="660400" y="4644793"/>
                <a:ext cx="3017519" cy="506132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zh-CN" altLang="en-US" b="1" dirty="0">
                    <a:solidFill>
                      <a:srgbClr val="FFFFFF"/>
                    </a:solidFill>
                  </a:rPr>
                  <a:t>缓解交通拥堵</a:t>
                </a:r>
                <a:endParaRPr lang="en-US" dirty="0"/>
              </a:p>
            </p:txBody>
          </p:sp>
          <p:sp>
            <p:nvSpPr>
              <p:cNvPr id="8" name="Text2"/>
              <p:cNvSpPr txBox="1"/>
              <p:nvPr/>
            </p:nvSpPr>
            <p:spPr>
              <a:xfrm>
                <a:off x="4562438" y="4644793"/>
                <a:ext cx="6367749" cy="61215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优化城市出行结构，减轻道路拥堵</a:t>
                </a:r>
                <a:endParaRPr lang="en-US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660400" y="5462483"/>
              <a:ext cx="10269787" cy="612155"/>
              <a:chOff x="660400" y="5462483"/>
              <a:chExt cx="10269787" cy="612155"/>
            </a:xfrm>
          </p:grpSpPr>
          <p:sp>
            <p:nvSpPr>
              <p:cNvPr id="9" name="Bullet3"/>
              <p:cNvSpPr/>
              <p:nvPr/>
            </p:nvSpPr>
            <p:spPr>
              <a:xfrm>
                <a:off x="660400" y="5462483"/>
                <a:ext cx="3017519" cy="506132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60000">
                    <a:schemeClr val="accent5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5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zh-CN" altLang="en-US" b="1" dirty="0">
                    <a:solidFill>
                      <a:srgbClr val="FFFFFF"/>
                    </a:solidFill>
                  </a:rPr>
                  <a:t>便捷高效</a:t>
                </a:r>
                <a:endParaRPr lang="en-US" dirty="0"/>
              </a:p>
            </p:txBody>
          </p:sp>
          <p:sp>
            <p:nvSpPr>
              <p:cNvPr id="10" name="Text3"/>
              <p:cNvSpPr txBox="1"/>
              <p:nvPr/>
            </p:nvSpPr>
            <p:spPr>
              <a:xfrm>
                <a:off x="4562438" y="5462483"/>
                <a:ext cx="6367749" cy="61215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提供快捷、便利的出行方式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 dirty="0"/>
              <a:t>创新创业期末</a:t>
            </a:r>
            <a:r>
              <a:rPr lang="zh-CN" altLang="en-US" dirty="0"/>
              <a:t>大作业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共享汽车的定义与发展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理解共享汽车的本质</a:t>
            </a:r>
            <a:endParaRPr lang="en-US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共享汽车的定义</a:t>
            </a:r>
            <a:endParaRPr lang="en-US" dirty="0"/>
          </a:p>
        </p:txBody>
      </p:sp>
      <p:grpSp>
        <p:nvGrpSpPr>
          <p:cNvPr id="26" name="1b86e586-bb77-433d-b3c7-8d6682a434e0.source.5.zh-Hans.pptx"/>
          <p:cNvGrpSpPr/>
          <p:nvPr/>
        </p:nvGrpSpPr>
        <p:grpSpPr>
          <a:xfrm>
            <a:off x="660400" y="1130301"/>
            <a:ext cx="10877639" cy="4587892"/>
            <a:chOff x="660400" y="1130301"/>
            <a:chExt cx="10877639" cy="4587892"/>
          </a:xfrm>
        </p:grpSpPr>
        <p:sp>
          <p:nvSpPr>
            <p:cNvPr id="49" name="iṡļïḓé"/>
            <p:cNvSpPr/>
            <p:nvPr/>
          </p:nvSpPr>
          <p:spPr>
            <a:xfrm>
              <a:off x="2582427" y="4111691"/>
              <a:ext cx="304842" cy="304701"/>
            </a:xfrm>
            <a:custGeom>
              <a:avLst/>
              <a:gdLst>
                <a:gd name="T0" fmla="*/ 5083 w 6101"/>
                <a:gd name="T1" fmla="*/ 3053 h 6107"/>
                <a:gd name="T2" fmla="*/ 2791 w 6101"/>
                <a:gd name="T3" fmla="*/ 761 h 6107"/>
                <a:gd name="T4" fmla="*/ 2791 w 6101"/>
                <a:gd name="T5" fmla="*/ 164 h 6107"/>
                <a:gd name="T6" fmla="*/ 3387 w 6101"/>
                <a:gd name="T7" fmla="*/ 164 h 6107"/>
                <a:gd name="T8" fmla="*/ 5978 w 6101"/>
                <a:gd name="T9" fmla="*/ 2755 h 6107"/>
                <a:gd name="T10" fmla="*/ 6101 w 6101"/>
                <a:gd name="T11" fmla="*/ 3053 h 6107"/>
                <a:gd name="T12" fmla="*/ 5978 w 6101"/>
                <a:gd name="T13" fmla="*/ 3351 h 6107"/>
                <a:gd name="T14" fmla="*/ 3387 w 6101"/>
                <a:gd name="T15" fmla="*/ 5942 h 6107"/>
                <a:gd name="T16" fmla="*/ 2791 w 6101"/>
                <a:gd name="T17" fmla="*/ 5942 h 6107"/>
                <a:gd name="T18" fmla="*/ 2791 w 6101"/>
                <a:gd name="T19" fmla="*/ 5345 h 6107"/>
                <a:gd name="T20" fmla="*/ 5083 w 6101"/>
                <a:gd name="T21" fmla="*/ 3053 h 6107"/>
                <a:gd name="T22" fmla="*/ 165 w 6101"/>
                <a:gd name="T23" fmla="*/ 5345 h 6107"/>
                <a:gd name="T24" fmla="*/ 165 w 6101"/>
                <a:gd name="T25" fmla="*/ 5942 h 6107"/>
                <a:gd name="T26" fmla="*/ 761 w 6101"/>
                <a:gd name="T27" fmla="*/ 5942 h 6107"/>
                <a:gd name="T28" fmla="*/ 3352 w 6101"/>
                <a:gd name="T29" fmla="*/ 3351 h 6107"/>
                <a:gd name="T30" fmla="*/ 3475 w 6101"/>
                <a:gd name="T31" fmla="*/ 3053 h 6107"/>
                <a:gd name="T32" fmla="*/ 3352 w 6101"/>
                <a:gd name="T33" fmla="*/ 2755 h 6107"/>
                <a:gd name="T34" fmla="*/ 761 w 6101"/>
                <a:gd name="T35" fmla="*/ 164 h 6107"/>
                <a:gd name="T36" fmla="*/ 165 w 6101"/>
                <a:gd name="T37" fmla="*/ 164 h 6107"/>
                <a:gd name="T38" fmla="*/ 165 w 6101"/>
                <a:gd name="T39" fmla="*/ 761 h 6107"/>
                <a:gd name="T40" fmla="*/ 2457 w 6101"/>
                <a:gd name="T41" fmla="*/ 3053 h 6107"/>
                <a:gd name="T42" fmla="*/ 165 w 6101"/>
                <a:gd name="T43" fmla="*/ 5345 h 6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01" h="6107">
                  <a:moveTo>
                    <a:pt x="5083" y="3053"/>
                  </a:moveTo>
                  <a:lnTo>
                    <a:pt x="2791" y="761"/>
                  </a:lnTo>
                  <a:cubicBezTo>
                    <a:pt x="2626" y="596"/>
                    <a:pt x="2626" y="329"/>
                    <a:pt x="2791" y="164"/>
                  </a:cubicBezTo>
                  <a:cubicBezTo>
                    <a:pt x="2955" y="0"/>
                    <a:pt x="3222" y="0"/>
                    <a:pt x="3387" y="164"/>
                  </a:cubicBezTo>
                  <a:lnTo>
                    <a:pt x="5978" y="2755"/>
                  </a:lnTo>
                  <a:cubicBezTo>
                    <a:pt x="6060" y="2837"/>
                    <a:pt x="6101" y="2945"/>
                    <a:pt x="6101" y="3053"/>
                  </a:cubicBezTo>
                  <a:cubicBezTo>
                    <a:pt x="6101" y="3161"/>
                    <a:pt x="6060" y="3269"/>
                    <a:pt x="5978" y="3351"/>
                  </a:cubicBezTo>
                  <a:lnTo>
                    <a:pt x="3387" y="5942"/>
                  </a:lnTo>
                  <a:cubicBezTo>
                    <a:pt x="3222" y="6107"/>
                    <a:pt x="2955" y="6107"/>
                    <a:pt x="2791" y="5942"/>
                  </a:cubicBezTo>
                  <a:cubicBezTo>
                    <a:pt x="2626" y="5777"/>
                    <a:pt x="2626" y="5510"/>
                    <a:pt x="2791" y="5345"/>
                  </a:cubicBezTo>
                  <a:lnTo>
                    <a:pt x="5083" y="3053"/>
                  </a:lnTo>
                  <a:close/>
                  <a:moveTo>
                    <a:pt x="165" y="5345"/>
                  </a:moveTo>
                  <a:cubicBezTo>
                    <a:pt x="0" y="5510"/>
                    <a:pt x="0" y="5777"/>
                    <a:pt x="165" y="5942"/>
                  </a:cubicBezTo>
                  <a:cubicBezTo>
                    <a:pt x="329" y="6107"/>
                    <a:pt x="596" y="6107"/>
                    <a:pt x="761" y="5942"/>
                  </a:cubicBezTo>
                  <a:lnTo>
                    <a:pt x="3352" y="3351"/>
                  </a:lnTo>
                  <a:cubicBezTo>
                    <a:pt x="3434" y="3269"/>
                    <a:pt x="3475" y="3161"/>
                    <a:pt x="3475" y="3053"/>
                  </a:cubicBezTo>
                  <a:cubicBezTo>
                    <a:pt x="3475" y="2945"/>
                    <a:pt x="3434" y="2837"/>
                    <a:pt x="3352" y="2755"/>
                  </a:cubicBezTo>
                  <a:lnTo>
                    <a:pt x="761" y="164"/>
                  </a:lnTo>
                  <a:cubicBezTo>
                    <a:pt x="596" y="0"/>
                    <a:pt x="329" y="0"/>
                    <a:pt x="165" y="164"/>
                  </a:cubicBezTo>
                  <a:cubicBezTo>
                    <a:pt x="0" y="329"/>
                    <a:pt x="0" y="596"/>
                    <a:pt x="165" y="761"/>
                  </a:cubicBezTo>
                  <a:lnTo>
                    <a:pt x="2457" y="3053"/>
                  </a:lnTo>
                  <a:lnTo>
                    <a:pt x="165" y="5345"/>
                  </a:ln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isļíḑê"/>
            <p:cNvSpPr/>
            <p:nvPr/>
          </p:nvSpPr>
          <p:spPr>
            <a:xfrm>
              <a:off x="4830689" y="4111690"/>
              <a:ext cx="304842" cy="304701"/>
            </a:xfrm>
            <a:custGeom>
              <a:avLst/>
              <a:gdLst>
                <a:gd name="T0" fmla="*/ 5083 w 6101"/>
                <a:gd name="T1" fmla="*/ 3053 h 6107"/>
                <a:gd name="T2" fmla="*/ 2791 w 6101"/>
                <a:gd name="T3" fmla="*/ 761 h 6107"/>
                <a:gd name="T4" fmla="*/ 2791 w 6101"/>
                <a:gd name="T5" fmla="*/ 164 h 6107"/>
                <a:gd name="T6" fmla="*/ 3387 w 6101"/>
                <a:gd name="T7" fmla="*/ 164 h 6107"/>
                <a:gd name="T8" fmla="*/ 5978 w 6101"/>
                <a:gd name="T9" fmla="*/ 2755 h 6107"/>
                <a:gd name="T10" fmla="*/ 6101 w 6101"/>
                <a:gd name="T11" fmla="*/ 3053 h 6107"/>
                <a:gd name="T12" fmla="*/ 5978 w 6101"/>
                <a:gd name="T13" fmla="*/ 3351 h 6107"/>
                <a:gd name="T14" fmla="*/ 3387 w 6101"/>
                <a:gd name="T15" fmla="*/ 5942 h 6107"/>
                <a:gd name="T16" fmla="*/ 2791 w 6101"/>
                <a:gd name="T17" fmla="*/ 5942 h 6107"/>
                <a:gd name="T18" fmla="*/ 2791 w 6101"/>
                <a:gd name="T19" fmla="*/ 5345 h 6107"/>
                <a:gd name="T20" fmla="*/ 5083 w 6101"/>
                <a:gd name="T21" fmla="*/ 3053 h 6107"/>
                <a:gd name="T22" fmla="*/ 165 w 6101"/>
                <a:gd name="T23" fmla="*/ 5345 h 6107"/>
                <a:gd name="T24" fmla="*/ 165 w 6101"/>
                <a:gd name="T25" fmla="*/ 5942 h 6107"/>
                <a:gd name="T26" fmla="*/ 761 w 6101"/>
                <a:gd name="T27" fmla="*/ 5942 h 6107"/>
                <a:gd name="T28" fmla="*/ 3352 w 6101"/>
                <a:gd name="T29" fmla="*/ 3351 h 6107"/>
                <a:gd name="T30" fmla="*/ 3475 w 6101"/>
                <a:gd name="T31" fmla="*/ 3053 h 6107"/>
                <a:gd name="T32" fmla="*/ 3352 w 6101"/>
                <a:gd name="T33" fmla="*/ 2755 h 6107"/>
                <a:gd name="T34" fmla="*/ 761 w 6101"/>
                <a:gd name="T35" fmla="*/ 164 h 6107"/>
                <a:gd name="T36" fmla="*/ 165 w 6101"/>
                <a:gd name="T37" fmla="*/ 164 h 6107"/>
                <a:gd name="T38" fmla="*/ 165 w 6101"/>
                <a:gd name="T39" fmla="*/ 761 h 6107"/>
                <a:gd name="T40" fmla="*/ 2457 w 6101"/>
                <a:gd name="T41" fmla="*/ 3053 h 6107"/>
                <a:gd name="T42" fmla="*/ 165 w 6101"/>
                <a:gd name="T43" fmla="*/ 5345 h 6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01" h="6107">
                  <a:moveTo>
                    <a:pt x="5083" y="3053"/>
                  </a:moveTo>
                  <a:lnTo>
                    <a:pt x="2791" y="761"/>
                  </a:lnTo>
                  <a:cubicBezTo>
                    <a:pt x="2626" y="596"/>
                    <a:pt x="2626" y="329"/>
                    <a:pt x="2791" y="164"/>
                  </a:cubicBezTo>
                  <a:cubicBezTo>
                    <a:pt x="2955" y="0"/>
                    <a:pt x="3222" y="0"/>
                    <a:pt x="3387" y="164"/>
                  </a:cubicBezTo>
                  <a:lnTo>
                    <a:pt x="5978" y="2755"/>
                  </a:lnTo>
                  <a:cubicBezTo>
                    <a:pt x="6060" y="2837"/>
                    <a:pt x="6101" y="2945"/>
                    <a:pt x="6101" y="3053"/>
                  </a:cubicBezTo>
                  <a:cubicBezTo>
                    <a:pt x="6101" y="3161"/>
                    <a:pt x="6060" y="3269"/>
                    <a:pt x="5978" y="3351"/>
                  </a:cubicBezTo>
                  <a:lnTo>
                    <a:pt x="3387" y="5942"/>
                  </a:lnTo>
                  <a:cubicBezTo>
                    <a:pt x="3222" y="6107"/>
                    <a:pt x="2955" y="6107"/>
                    <a:pt x="2791" y="5942"/>
                  </a:cubicBezTo>
                  <a:cubicBezTo>
                    <a:pt x="2626" y="5777"/>
                    <a:pt x="2626" y="5510"/>
                    <a:pt x="2791" y="5345"/>
                  </a:cubicBezTo>
                  <a:lnTo>
                    <a:pt x="5083" y="3053"/>
                  </a:lnTo>
                  <a:close/>
                  <a:moveTo>
                    <a:pt x="165" y="5345"/>
                  </a:moveTo>
                  <a:cubicBezTo>
                    <a:pt x="0" y="5510"/>
                    <a:pt x="0" y="5777"/>
                    <a:pt x="165" y="5942"/>
                  </a:cubicBezTo>
                  <a:cubicBezTo>
                    <a:pt x="329" y="6107"/>
                    <a:pt x="596" y="6107"/>
                    <a:pt x="761" y="5942"/>
                  </a:cubicBezTo>
                  <a:lnTo>
                    <a:pt x="3352" y="3351"/>
                  </a:lnTo>
                  <a:cubicBezTo>
                    <a:pt x="3434" y="3269"/>
                    <a:pt x="3475" y="3161"/>
                    <a:pt x="3475" y="3053"/>
                  </a:cubicBezTo>
                  <a:cubicBezTo>
                    <a:pt x="3475" y="2945"/>
                    <a:pt x="3434" y="2837"/>
                    <a:pt x="3352" y="2755"/>
                  </a:cubicBezTo>
                  <a:lnTo>
                    <a:pt x="761" y="164"/>
                  </a:lnTo>
                  <a:cubicBezTo>
                    <a:pt x="596" y="0"/>
                    <a:pt x="329" y="0"/>
                    <a:pt x="165" y="164"/>
                  </a:cubicBezTo>
                  <a:cubicBezTo>
                    <a:pt x="0" y="329"/>
                    <a:pt x="0" y="596"/>
                    <a:pt x="165" y="761"/>
                  </a:cubicBezTo>
                  <a:lnTo>
                    <a:pt x="2457" y="3053"/>
                  </a:lnTo>
                  <a:lnTo>
                    <a:pt x="165" y="5345"/>
                  </a:ln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ïśļîḑê"/>
            <p:cNvSpPr/>
            <p:nvPr/>
          </p:nvSpPr>
          <p:spPr>
            <a:xfrm>
              <a:off x="7078951" y="4111690"/>
              <a:ext cx="304842" cy="304701"/>
            </a:xfrm>
            <a:custGeom>
              <a:avLst/>
              <a:gdLst>
                <a:gd name="T0" fmla="*/ 5083 w 6101"/>
                <a:gd name="T1" fmla="*/ 3053 h 6107"/>
                <a:gd name="T2" fmla="*/ 2791 w 6101"/>
                <a:gd name="T3" fmla="*/ 761 h 6107"/>
                <a:gd name="T4" fmla="*/ 2791 w 6101"/>
                <a:gd name="T5" fmla="*/ 164 h 6107"/>
                <a:gd name="T6" fmla="*/ 3387 w 6101"/>
                <a:gd name="T7" fmla="*/ 164 h 6107"/>
                <a:gd name="T8" fmla="*/ 5978 w 6101"/>
                <a:gd name="T9" fmla="*/ 2755 h 6107"/>
                <a:gd name="T10" fmla="*/ 6101 w 6101"/>
                <a:gd name="T11" fmla="*/ 3053 h 6107"/>
                <a:gd name="T12" fmla="*/ 5978 w 6101"/>
                <a:gd name="T13" fmla="*/ 3351 h 6107"/>
                <a:gd name="T14" fmla="*/ 3387 w 6101"/>
                <a:gd name="T15" fmla="*/ 5942 h 6107"/>
                <a:gd name="T16" fmla="*/ 2791 w 6101"/>
                <a:gd name="T17" fmla="*/ 5942 h 6107"/>
                <a:gd name="T18" fmla="*/ 2791 w 6101"/>
                <a:gd name="T19" fmla="*/ 5345 h 6107"/>
                <a:gd name="T20" fmla="*/ 5083 w 6101"/>
                <a:gd name="T21" fmla="*/ 3053 h 6107"/>
                <a:gd name="T22" fmla="*/ 165 w 6101"/>
                <a:gd name="T23" fmla="*/ 5345 h 6107"/>
                <a:gd name="T24" fmla="*/ 165 w 6101"/>
                <a:gd name="T25" fmla="*/ 5942 h 6107"/>
                <a:gd name="T26" fmla="*/ 761 w 6101"/>
                <a:gd name="T27" fmla="*/ 5942 h 6107"/>
                <a:gd name="T28" fmla="*/ 3352 w 6101"/>
                <a:gd name="T29" fmla="*/ 3351 h 6107"/>
                <a:gd name="T30" fmla="*/ 3475 w 6101"/>
                <a:gd name="T31" fmla="*/ 3053 h 6107"/>
                <a:gd name="T32" fmla="*/ 3352 w 6101"/>
                <a:gd name="T33" fmla="*/ 2755 h 6107"/>
                <a:gd name="T34" fmla="*/ 761 w 6101"/>
                <a:gd name="T35" fmla="*/ 164 h 6107"/>
                <a:gd name="T36" fmla="*/ 165 w 6101"/>
                <a:gd name="T37" fmla="*/ 164 h 6107"/>
                <a:gd name="T38" fmla="*/ 165 w 6101"/>
                <a:gd name="T39" fmla="*/ 761 h 6107"/>
                <a:gd name="T40" fmla="*/ 2457 w 6101"/>
                <a:gd name="T41" fmla="*/ 3053 h 6107"/>
                <a:gd name="T42" fmla="*/ 165 w 6101"/>
                <a:gd name="T43" fmla="*/ 5345 h 6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01" h="6107">
                  <a:moveTo>
                    <a:pt x="5083" y="3053"/>
                  </a:moveTo>
                  <a:lnTo>
                    <a:pt x="2791" y="761"/>
                  </a:lnTo>
                  <a:cubicBezTo>
                    <a:pt x="2626" y="596"/>
                    <a:pt x="2626" y="329"/>
                    <a:pt x="2791" y="164"/>
                  </a:cubicBezTo>
                  <a:cubicBezTo>
                    <a:pt x="2955" y="0"/>
                    <a:pt x="3222" y="0"/>
                    <a:pt x="3387" y="164"/>
                  </a:cubicBezTo>
                  <a:lnTo>
                    <a:pt x="5978" y="2755"/>
                  </a:lnTo>
                  <a:cubicBezTo>
                    <a:pt x="6060" y="2837"/>
                    <a:pt x="6101" y="2945"/>
                    <a:pt x="6101" y="3053"/>
                  </a:cubicBezTo>
                  <a:cubicBezTo>
                    <a:pt x="6101" y="3161"/>
                    <a:pt x="6060" y="3269"/>
                    <a:pt x="5978" y="3351"/>
                  </a:cubicBezTo>
                  <a:lnTo>
                    <a:pt x="3387" y="5942"/>
                  </a:lnTo>
                  <a:cubicBezTo>
                    <a:pt x="3222" y="6107"/>
                    <a:pt x="2955" y="6107"/>
                    <a:pt x="2791" y="5942"/>
                  </a:cubicBezTo>
                  <a:cubicBezTo>
                    <a:pt x="2626" y="5777"/>
                    <a:pt x="2626" y="5510"/>
                    <a:pt x="2791" y="5345"/>
                  </a:cubicBezTo>
                  <a:lnTo>
                    <a:pt x="5083" y="3053"/>
                  </a:lnTo>
                  <a:close/>
                  <a:moveTo>
                    <a:pt x="165" y="5345"/>
                  </a:moveTo>
                  <a:cubicBezTo>
                    <a:pt x="0" y="5510"/>
                    <a:pt x="0" y="5777"/>
                    <a:pt x="165" y="5942"/>
                  </a:cubicBezTo>
                  <a:cubicBezTo>
                    <a:pt x="329" y="6107"/>
                    <a:pt x="596" y="6107"/>
                    <a:pt x="761" y="5942"/>
                  </a:cubicBezTo>
                  <a:lnTo>
                    <a:pt x="3352" y="3351"/>
                  </a:lnTo>
                  <a:cubicBezTo>
                    <a:pt x="3434" y="3269"/>
                    <a:pt x="3475" y="3161"/>
                    <a:pt x="3475" y="3053"/>
                  </a:cubicBezTo>
                  <a:cubicBezTo>
                    <a:pt x="3475" y="2945"/>
                    <a:pt x="3434" y="2837"/>
                    <a:pt x="3352" y="2755"/>
                  </a:cubicBezTo>
                  <a:lnTo>
                    <a:pt x="761" y="164"/>
                  </a:lnTo>
                  <a:cubicBezTo>
                    <a:pt x="596" y="0"/>
                    <a:pt x="329" y="0"/>
                    <a:pt x="165" y="164"/>
                  </a:cubicBezTo>
                  <a:cubicBezTo>
                    <a:pt x="0" y="329"/>
                    <a:pt x="0" y="596"/>
                    <a:pt x="165" y="761"/>
                  </a:cubicBezTo>
                  <a:lnTo>
                    <a:pt x="2457" y="3053"/>
                  </a:lnTo>
                  <a:lnTo>
                    <a:pt x="165" y="5345"/>
                  </a:ln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ïṡ1ïḓé"/>
            <p:cNvSpPr/>
            <p:nvPr/>
          </p:nvSpPr>
          <p:spPr>
            <a:xfrm>
              <a:off x="9327212" y="4111690"/>
              <a:ext cx="304842" cy="304701"/>
            </a:xfrm>
            <a:custGeom>
              <a:avLst/>
              <a:gdLst>
                <a:gd name="T0" fmla="*/ 5083 w 6101"/>
                <a:gd name="T1" fmla="*/ 3053 h 6107"/>
                <a:gd name="T2" fmla="*/ 2791 w 6101"/>
                <a:gd name="T3" fmla="*/ 761 h 6107"/>
                <a:gd name="T4" fmla="*/ 2791 w 6101"/>
                <a:gd name="T5" fmla="*/ 164 h 6107"/>
                <a:gd name="T6" fmla="*/ 3387 w 6101"/>
                <a:gd name="T7" fmla="*/ 164 h 6107"/>
                <a:gd name="T8" fmla="*/ 5978 w 6101"/>
                <a:gd name="T9" fmla="*/ 2755 h 6107"/>
                <a:gd name="T10" fmla="*/ 6101 w 6101"/>
                <a:gd name="T11" fmla="*/ 3053 h 6107"/>
                <a:gd name="T12" fmla="*/ 5978 w 6101"/>
                <a:gd name="T13" fmla="*/ 3351 h 6107"/>
                <a:gd name="T14" fmla="*/ 3387 w 6101"/>
                <a:gd name="T15" fmla="*/ 5942 h 6107"/>
                <a:gd name="T16" fmla="*/ 2791 w 6101"/>
                <a:gd name="T17" fmla="*/ 5942 h 6107"/>
                <a:gd name="T18" fmla="*/ 2791 w 6101"/>
                <a:gd name="T19" fmla="*/ 5345 h 6107"/>
                <a:gd name="T20" fmla="*/ 5083 w 6101"/>
                <a:gd name="T21" fmla="*/ 3053 h 6107"/>
                <a:gd name="T22" fmla="*/ 165 w 6101"/>
                <a:gd name="T23" fmla="*/ 5345 h 6107"/>
                <a:gd name="T24" fmla="*/ 165 w 6101"/>
                <a:gd name="T25" fmla="*/ 5942 h 6107"/>
                <a:gd name="T26" fmla="*/ 761 w 6101"/>
                <a:gd name="T27" fmla="*/ 5942 h 6107"/>
                <a:gd name="T28" fmla="*/ 3352 w 6101"/>
                <a:gd name="T29" fmla="*/ 3351 h 6107"/>
                <a:gd name="T30" fmla="*/ 3475 w 6101"/>
                <a:gd name="T31" fmla="*/ 3053 h 6107"/>
                <a:gd name="T32" fmla="*/ 3352 w 6101"/>
                <a:gd name="T33" fmla="*/ 2755 h 6107"/>
                <a:gd name="T34" fmla="*/ 761 w 6101"/>
                <a:gd name="T35" fmla="*/ 164 h 6107"/>
                <a:gd name="T36" fmla="*/ 165 w 6101"/>
                <a:gd name="T37" fmla="*/ 164 h 6107"/>
                <a:gd name="T38" fmla="*/ 165 w 6101"/>
                <a:gd name="T39" fmla="*/ 761 h 6107"/>
                <a:gd name="T40" fmla="*/ 2457 w 6101"/>
                <a:gd name="T41" fmla="*/ 3053 h 6107"/>
                <a:gd name="T42" fmla="*/ 165 w 6101"/>
                <a:gd name="T43" fmla="*/ 5345 h 6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101" h="6107">
                  <a:moveTo>
                    <a:pt x="5083" y="3053"/>
                  </a:moveTo>
                  <a:lnTo>
                    <a:pt x="2791" y="761"/>
                  </a:lnTo>
                  <a:cubicBezTo>
                    <a:pt x="2626" y="596"/>
                    <a:pt x="2626" y="329"/>
                    <a:pt x="2791" y="164"/>
                  </a:cubicBezTo>
                  <a:cubicBezTo>
                    <a:pt x="2955" y="0"/>
                    <a:pt x="3222" y="0"/>
                    <a:pt x="3387" y="164"/>
                  </a:cubicBezTo>
                  <a:lnTo>
                    <a:pt x="5978" y="2755"/>
                  </a:lnTo>
                  <a:cubicBezTo>
                    <a:pt x="6060" y="2837"/>
                    <a:pt x="6101" y="2945"/>
                    <a:pt x="6101" y="3053"/>
                  </a:cubicBezTo>
                  <a:cubicBezTo>
                    <a:pt x="6101" y="3161"/>
                    <a:pt x="6060" y="3269"/>
                    <a:pt x="5978" y="3351"/>
                  </a:cubicBezTo>
                  <a:lnTo>
                    <a:pt x="3387" y="5942"/>
                  </a:lnTo>
                  <a:cubicBezTo>
                    <a:pt x="3222" y="6107"/>
                    <a:pt x="2955" y="6107"/>
                    <a:pt x="2791" y="5942"/>
                  </a:cubicBezTo>
                  <a:cubicBezTo>
                    <a:pt x="2626" y="5777"/>
                    <a:pt x="2626" y="5510"/>
                    <a:pt x="2791" y="5345"/>
                  </a:cubicBezTo>
                  <a:lnTo>
                    <a:pt x="5083" y="3053"/>
                  </a:lnTo>
                  <a:close/>
                  <a:moveTo>
                    <a:pt x="165" y="5345"/>
                  </a:moveTo>
                  <a:cubicBezTo>
                    <a:pt x="0" y="5510"/>
                    <a:pt x="0" y="5777"/>
                    <a:pt x="165" y="5942"/>
                  </a:cubicBezTo>
                  <a:cubicBezTo>
                    <a:pt x="329" y="6107"/>
                    <a:pt x="596" y="6107"/>
                    <a:pt x="761" y="5942"/>
                  </a:cubicBezTo>
                  <a:lnTo>
                    <a:pt x="3352" y="3351"/>
                  </a:lnTo>
                  <a:cubicBezTo>
                    <a:pt x="3434" y="3269"/>
                    <a:pt x="3475" y="3161"/>
                    <a:pt x="3475" y="3053"/>
                  </a:cubicBezTo>
                  <a:cubicBezTo>
                    <a:pt x="3475" y="2945"/>
                    <a:pt x="3434" y="2837"/>
                    <a:pt x="3352" y="2755"/>
                  </a:cubicBezTo>
                  <a:lnTo>
                    <a:pt x="761" y="164"/>
                  </a:lnTo>
                  <a:cubicBezTo>
                    <a:pt x="596" y="0"/>
                    <a:pt x="329" y="0"/>
                    <a:pt x="165" y="164"/>
                  </a:cubicBezTo>
                  <a:cubicBezTo>
                    <a:pt x="0" y="329"/>
                    <a:pt x="0" y="596"/>
                    <a:pt x="165" y="761"/>
                  </a:cubicBezTo>
                  <a:lnTo>
                    <a:pt x="2457" y="3053"/>
                  </a:lnTo>
                  <a:lnTo>
                    <a:pt x="165" y="5345"/>
                  </a:ln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itle"/>
            <p:cNvSpPr txBox="1"/>
            <p:nvPr/>
          </p:nvSpPr>
          <p:spPr>
            <a:xfrm>
              <a:off x="660400" y="1130301"/>
              <a:ext cx="10858500" cy="614168"/>
            </a:xfrm>
            <a:prstGeom prst="rect">
              <a:avLst/>
            </a:prstGeom>
            <a:noFill/>
          </p:spPr>
          <p:txBody>
            <a:bodyPr wrap="square" rtlCol="0" anchor="t" anchorCtr="1">
              <a:normAutofit/>
            </a:bodyPr>
            <a:lstStyle/>
            <a:p>
              <a:pPr marR="0" lvl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解释共享汽车的概念</a:t>
              </a:r>
              <a:endParaRPr lang="en-US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60400" y="2809894"/>
              <a:ext cx="1905985" cy="2908299"/>
              <a:chOff x="660400" y="2809894"/>
              <a:chExt cx="1905985" cy="2908299"/>
            </a:xfrm>
          </p:grpSpPr>
          <p:sp>
            <p:nvSpPr>
              <p:cNvPr id="5" name="ComponentBackground1"/>
              <p:cNvSpPr/>
              <p:nvPr/>
            </p:nvSpPr>
            <p:spPr>
              <a:xfrm>
                <a:off x="660400" y="2809894"/>
                <a:ext cx="1905985" cy="2908299"/>
              </a:xfrm>
              <a:prstGeom prst="snip2Diag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6" name="Bullet1"/>
              <p:cNvSpPr/>
              <p:nvPr/>
            </p:nvSpPr>
            <p:spPr>
              <a:xfrm>
                <a:off x="702737" y="3058726"/>
                <a:ext cx="1796436" cy="525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zh-CN" altLang="en-US" b="1" dirty="0">
                    <a:solidFill>
                      <a:srgbClr val="FFFFFF"/>
                    </a:solidFill>
                  </a:rPr>
                  <a:t>共享经济下的新型交通工具</a:t>
                </a:r>
                <a:endParaRPr lang="en-US" dirty="0"/>
              </a:p>
            </p:txBody>
          </p:sp>
          <p:sp>
            <p:nvSpPr>
              <p:cNvPr id="7" name="Text1"/>
              <p:cNvSpPr/>
              <p:nvPr/>
            </p:nvSpPr>
            <p:spPr>
              <a:xfrm>
                <a:off x="702737" y="3584613"/>
                <a:ext cx="1796436" cy="17977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rgbClr val="FFFFFF"/>
                    </a:solidFill>
                  </a:rPr>
                  <a:t>共享汽车作为新型交通工具，满足了短途出行的需求。</a:t>
                </a:r>
                <a:endParaRPr lang="en-US" dirty="0"/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2903314" y="2809894"/>
              <a:ext cx="1905985" cy="2908299"/>
              <a:chOff x="2903314" y="2809894"/>
              <a:chExt cx="1905985" cy="2908299"/>
            </a:xfrm>
          </p:grpSpPr>
          <p:sp>
            <p:nvSpPr>
              <p:cNvPr id="9" name="ComponentBackground2"/>
              <p:cNvSpPr/>
              <p:nvPr/>
            </p:nvSpPr>
            <p:spPr>
              <a:xfrm>
                <a:off x="2903314" y="2809894"/>
                <a:ext cx="1905985" cy="2908299"/>
              </a:xfrm>
              <a:prstGeom prst="snip2Diag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Bullet2"/>
              <p:cNvSpPr/>
              <p:nvPr/>
            </p:nvSpPr>
            <p:spPr>
              <a:xfrm>
                <a:off x="2945651" y="3058726"/>
                <a:ext cx="1796436" cy="525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zh-CN" altLang="en-US" b="1" dirty="0">
                    <a:solidFill>
                      <a:srgbClr val="FFFFFF"/>
                    </a:solidFill>
                  </a:rPr>
                  <a:t>共享汽车的基本构成</a:t>
                </a:r>
                <a:endParaRPr lang="en-US" dirty="0"/>
              </a:p>
            </p:txBody>
          </p:sp>
          <p:sp>
            <p:nvSpPr>
              <p:cNvPr id="11" name="Text2"/>
              <p:cNvSpPr/>
              <p:nvPr/>
            </p:nvSpPr>
            <p:spPr>
              <a:xfrm>
                <a:off x="2945651" y="3584613"/>
                <a:ext cx="1796436" cy="17977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rgbClr val="FFFFFF"/>
                    </a:solidFill>
                  </a:rPr>
                  <a:t>共享汽车主要由车辆、停车位和共享平台三部分组成。</a:t>
                </a:r>
                <a:endParaRPr lang="en-US" dirty="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5146228" y="2809893"/>
              <a:ext cx="1905985" cy="2908299"/>
              <a:chOff x="5146228" y="2809893"/>
              <a:chExt cx="1905985" cy="2908299"/>
            </a:xfrm>
          </p:grpSpPr>
          <p:sp>
            <p:nvSpPr>
              <p:cNvPr id="12" name="ComponentBackground3"/>
              <p:cNvSpPr/>
              <p:nvPr/>
            </p:nvSpPr>
            <p:spPr>
              <a:xfrm>
                <a:off x="5146228" y="2809893"/>
                <a:ext cx="1905985" cy="2908299"/>
              </a:xfrm>
              <a:prstGeom prst="snip2Diag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Bullet3"/>
              <p:cNvSpPr/>
              <p:nvPr/>
            </p:nvSpPr>
            <p:spPr>
              <a:xfrm>
                <a:off x="5188565" y="3058725"/>
                <a:ext cx="1796436" cy="525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zh-CN" altLang="en-US" b="1" dirty="0">
                    <a:solidFill>
                      <a:srgbClr val="FFFFFF"/>
                    </a:solidFill>
                  </a:rPr>
                  <a:t>共享汽车的运营模式</a:t>
                </a:r>
                <a:endParaRPr lang="en-US" dirty="0"/>
              </a:p>
            </p:txBody>
          </p:sp>
          <p:sp>
            <p:nvSpPr>
              <p:cNvPr id="14" name="Text3"/>
              <p:cNvSpPr/>
              <p:nvPr/>
            </p:nvSpPr>
            <p:spPr>
              <a:xfrm>
                <a:off x="5188565" y="3584612"/>
                <a:ext cx="1796436" cy="17977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rgbClr val="FFFFFF"/>
                    </a:solidFill>
                  </a:rPr>
                  <a:t>共享汽车采用"共享+租赁"的运营模式，降低用户使用成本。</a:t>
                </a:r>
                <a:endParaRPr lang="en-US" dirty="0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7389142" y="2809893"/>
              <a:ext cx="1905985" cy="2908299"/>
              <a:chOff x="7389142" y="2809893"/>
              <a:chExt cx="1905985" cy="2908299"/>
            </a:xfrm>
          </p:grpSpPr>
          <p:sp>
            <p:nvSpPr>
              <p:cNvPr id="15" name="ComponentBackground4"/>
              <p:cNvSpPr/>
              <p:nvPr/>
            </p:nvSpPr>
            <p:spPr>
              <a:xfrm>
                <a:off x="7389142" y="2809893"/>
                <a:ext cx="1905985" cy="2908299"/>
              </a:xfrm>
              <a:prstGeom prst="snip2DiagRect">
                <a:avLst/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4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Bullet4"/>
              <p:cNvSpPr/>
              <p:nvPr/>
            </p:nvSpPr>
            <p:spPr>
              <a:xfrm>
                <a:off x="7431479" y="3058725"/>
                <a:ext cx="1796436" cy="525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zh-CN" altLang="en-US" b="1" dirty="0">
                    <a:solidFill>
                      <a:srgbClr val="FFFFFF"/>
                    </a:solidFill>
                  </a:rPr>
                  <a:t>共享汽车的环保价值</a:t>
                </a:r>
                <a:endParaRPr lang="en-US" dirty="0"/>
              </a:p>
            </p:txBody>
          </p:sp>
          <p:sp>
            <p:nvSpPr>
              <p:cNvPr id="17" name="Text4"/>
              <p:cNvSpPr/>
              <p:nvPr/>
            </p:nvSpPr>
            <p:spPr>
              <a:xfrm>
                <a:off x="7431479" y="3584612"/>
                <a:ext cx="1796436" cy="17977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rgbClr val="FFFFFF"/>
                    </a:solidFill>
                  </a:rPr>
                  <a:t>共享汽车可以减少私家车的数量，有助于缓解城市交通拥堵和环境污染。</a:t>
                </a:r>
                <a:endParaRPr lang="en-US" dirty="0"/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9632054" y="2809893"/>
              <a:ext cx="1905985" cy="2908299"/>
              <a:chOff x="9632054" y="2809893"/>
              <a:chExt cx="1905985" cy="2908299"/>
            </a:xfrm>
          </p:grpSpPr>
          <p:sp>
            <p:nvSpPr>
              <p:cNvPr id="44" name="ComponentBackground5"/>
              <p:cNvSpPr/>
              <p:nvPr/>
            </p:nvSpPr>
            <p:spPr>
              <a:xfrm>
                <a:off x="9632054" y="2809893"/>
                <a:ext cx="1905985" cy="2908299"/>
              </a:xfrm>
              <a:prstGeom prst="snip2DiagRect">
                <a:avLst/>
              </a:prstGeom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50000">
                    <a:schemeClr val="accent5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45" name="Bullet5"/>
              <p:cNvSpPr/>
              <p:nvPr/>
            </p:nvSpPr>
            <p:spPr>
              <a:xfrm>
                <a:off x="9674391" y="3058725"/>
                <a:ext cx="1796436" cy="52588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 fontScale="9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r>
                  <a:rPr kumimoji="1" lang="zh-CN" altLang="en-US" b="1" dirty="0">
                    <a:solidFill>
                      <a:srgbClr val="FFFFFF"/>
                    </a:solidFill>
                  </a:rPr>
                  <a:t>共享汽车的市场前景</a:t>
                </a:r>
                <a:endParaRPr lang="en-US" dirty="0"/>
              </a:p>
            </p:txBody>
          </p:sp>
          <p:sp>
            <p:nvSpPr>
              <p:cNvPr id="46" name="Text5"/>
              <p:cNvSpPr/>
              <p:nvPr/>
            </p:nvSpPr>
            <p:spPr>
              <a:xfrm>
                <a:off x="9674391" y="3584612"/>
                <a:ext cx="1796436" cy="17977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rgbClr val="FFFFFF"/>
                    </a:solidFill>
                  </a:rPr>
                  <a:t>随着消费者环保意识的提高，共享汽车有着广阔的市场前景。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共享汽车的发展历程</a:t>
            </a:r>
            <a:endParaRPr lang="en-US" dirty="0"/>
          </a:p>
        </p:txBody>
      </p:sp>
      <p:grpSp>
        <p:nvGrpSpPr>
          <p:cNvPr id="1001" name="3353f44f-d2a8-427a-b6ba-94209b0153a6.source.6.zh-Hans.pptx"/>
          <p:cNvGrpSpPr/>
          <p:nvPr/>
        </p:nvGrpSpPr>
        <p:grpSpPr>
          <a:xfrm>
            <a:off x="673100" y="1130300"/>
            <a:ext cx="10853358" cy="5054600"/>
            <a:chOff x="673100" y="1130300"/>
            <a:chExt cx="10853358" cy="5054600"/>
          </a:xfrm>
        </p:grpSpPr>
        <p:sp>
          <p:nvSpPr>
            <p:cNvPr id="30" name="Title"/>
            <p:cNvSpPr txBox="1"/>
            <p:nvPr/>
          </p:nvSpPr>
          <p:spPr>
            <a:xfrm>
              <a:off x="673100" y="1130300"/>
              <a:ext cx="10845800" cy="8899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探讨共享汽车的发展历史</a:t>
              </a:r>
              <a:endParaRPr lang="en-US" dirty="0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680658" y="2528136"/>
              <a:ext cx="10845800" cy="1847030"/>
              <a:chOff x="680658" y="2771262"/>
              <a:chExt cx="10845800" cy="1847030"/>
            </a:xfrm>
          </p:grpSpPr>
          <p:grpSp>
            <p:nvGrpSpPr>
              <p:cNvPr id="18" name="组合 17"/>
              <p:cNvGrpSpPr/>
              <p:nvPr/>
            </p:nvGrpSpPr>
            <p:grpSpPr>
              <a:xfrm>
                <a:off x="680658" y="2781203"/>
                <a:ext cx="3328269" cy="1837089"/>
                <a:chOff x="680658" y="2781203"/>
                <a:chExt cx="3328269" cy="1837089"/>
              </a:xfrm>
            </p:grpSpPr>
            <p:sp>
              <p:nvSpPr>
                <p:cNvPr id="27" name="Text1"/>
                <p:cNvSpPr txBox="1"/>
                <p:nvPr/>
              </p:nvSpPr>
              <p:spPr>
                <a:xfrm>
                  <a:off x="684066" y="4023809"/>
                  <a:ext cx="3324861" cy="59448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algn="ctr" defTabSz="914400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200" dirty="0"/>
                    <a:t>年，全球第一辆共享汽车诞生。</a:t>
                  </a:r>
                  <a:endParaRPr lang="en-US" dirty="0"/>
                </a:p>
              </p:txBody>
            </p:sp>
            <p:sp>
              <p:nvSpPr>
                <p:cNvPr id="28" name="Picture1"/>
                <p:cNvSpPr/>
                <p:nvPr/>
              </p:nvSpPr>
              <p:spPr>
                <a:xfrm>
                  <a:off x="680658" y="2781203"/>
                  <a:ext cx="3324861" cy="1201747"/>
                </a:xfrm>
                <a:prstGeom prst="rect">
                  <a:avLst/>
                </a:prstGeom>
                <a:blipFill>
                  <a:blip r:embed="rId1"/>
                  <a:stretch>
                    <a:fillRect l="78" t="-37675" r="-78" b="-41308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9" name="Bullet1"/>
                <p:cNvSpPr/>
                <p:nvPr/>
              </p:nvSpPr>
              <p:spPr>
                <a:xfrm>
                  <a:off x="680658" y="3549152"/>
                  <a:ext cx="3324861" cy="423857"/>
                </a:xfrm>
                <a:prstGeom prst="rect">
                  <a:avLst/>
                </a:prstGeom>
                <a:solidFill>
                  <a:schemeClr val="accent1"/>
                </a:solidFill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lvl="0" algn="ctr" defTabSz="914400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rgbClr val="FFFFFF"/>
                      </a:solidFill>
                    </a:rPr>
                    <a:t>初创时期</a:t>
                  </a:r>
                  <a:endParaRPr lang="en-US" dirty="0"/>
                </a:p>
              </p:txBody>
            </p:sp>
          </p:grpSp>
          <p:grpSp>
            <p:nvGrpSpPr>
              <p:cNvPr id="19" name="组合 18"/>
              <p:cNvGrpSpPr/>
              <p:nvPr/>
            </p:nvGrpSpPr>
            <p:grpSpPr>
              <a:xfrm>
                <a:off x="4440756" y="2781203"/>
                <a:ext cx="3328641" cy="1837089"/>
                <a:chOff x="4440756" y="2781203"/>
                <a:chExt cx="3328641" cy="1837089"/>
              </a:xfrm>
            </p:grpSpPr>
            <p:sp>
              <p:nvSpPr>
                <p:cNvPr id="24" name="Text2"/>
                <p:cNvSpPr txBox="1"/>
                <p:nvPr/>
              </p:nvSpPr>
              <p:spPr>
                <a:xfrm>
                  <a:off x="4442831" y="4023809"/>
                  <a:ext cx="3324861" cy="59448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algn="ctr" defTabSz="914400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200" dirty="0"/>
                    <a:t>年，共享汽车进入市场，提供共享服务。</a:t>
                  </a:r>
                  <a:endParaRPr lang="en-US" dirty="0"/>
                </a:p>
              </p:txBody>
            </p:sp>
            <p:sp>
              <p:nvSpPr>
                <p:cNvPr id="25" name="Picture2"/>
                <p:cNvSpPr/>
                <p:nvPr/>
              </p:nvSpPr>
              <p:spPr>
                <a:xfrm>
                  <a:off x="4444536" y="2781203"/>
                  <a:ext cx="3324861" cy="1201747"/>
                </a:xfrm>
                <a:prstGeom prst="rect">
                  <a:avLst/>
                </a:prstGeom>
                <a:blipFill>
                  <a:blip r:embed="rId2"/>
                  <a:stretch>
                    <a:fillRect l="511" t="-37675" r="-511" b="-41308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6" name="Bullet2"/>
                <p:cNvSpPr/>
                <p:nvPr/>
              </p:nvSpPr>
              <p:spPr>
                <a:xfrm>
                  <a:off x="4440756" y="3549152"/>
                  <a:ext cx="3324861" cy="423857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lvl="0" algn="ctr" defTabSz="914400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rgbClr val="FFFFFF"/>
                      </a:solidFill>
                    </a:rPr>
                    <a:t>市场拓展</a:t>
                  </a:r>
                  <a:endParaRPr lang="en-US" dirty="0"/>
                </a:p>
              </p:txBody>
            </p:sp>
          </p:grpSp>
          <p:grpSp>
            <p:nvGrpSpPr>
              <p:cNvPr id="20" name="组合 19"/>
              <p:cNvGrpSpPr/>
              <p:nvPr/>
            </p:nvGrpSpPr>
            <p:grpSpPr>
              <a:xfrm>
                <a:off x="8200855" y="2771262"/>
                <a:ext cx="3325603" cy="1847030"/>
                <a:chOff x="8200855" y="2771262"/>
                <a:chExt cx="3325603" cy="1847030"/>
              </a:xfrm>
            </p:grpSpPr>
            <p:sp>
              <p:nvSpPr>
                <p:cNvPr id="21" name="Text3"/>
                <p:cNvSpPr txBox="1"/>
                <p:nvPr/>
              </p:nvSpPr>
              <p:spPr>
                <a:xfrm>
                  <a:off x="8201597" y="4023809"/>
                  <a:ext cx="3324861" cy="59448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algn="ctr" defTabSz="914400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200" dirty="0"/>
                    <a:t>近年来，自动驾驶技术的应用，推动共享汽车发展。</a:t>
                  </a:r>
                  <a:endParaRPr lang="en-US" dirty="0"/>
                </a:p>
              </p:txBody>
            </p:sp>
            <p:sp>
              <p:nvSpPr>
                <p:cNvPr id="22" name="Picture3"/>
                <p:cNvSpPr/>
                <p:nvPr/>
              </p:nvSpPr>
              <p:spPr>
                <a:xfrm>
                  <a:off x="8200855" y="2771262"/>
                  <a:ext cx="3324861" cy="1201747"/>
                </a:xfrm>
                <a:prstGeom prst="rect">
                  <a:avLst/>
                </a:prstGeom>
                <a:blipFill>
                  <a:blip r:embed="rId3"/>
                  <a:stretch>
                    <a:fillRect l="942" t="-37684" r="-942" b="-41299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3" name="Bullet3"/>
                <p:cNvSpPr/>
                <p:nvPr/>
              </p:nvSpPr>
              <p:spPr>
                <a:xfrm>
                  <a:off x="8200855" y="3549152"/>
                  <a:ext cx="3324861" cy="423857"/>
                </a:xfrm>
                <a:prstGeom prst="rect">
                  <a:avLst/>
                </a:prstGeom>
                <a:solidFill>
                  <a:schemeClr val="accent3"/>
                </a:solidFill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lvl="0" algn="ctr" defTabSz="914400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rgbClr val="FFFFFF"/>
                      </a:solidFill>
                    </a:rPr>
                    <a:t>技术升级</a:t>
                  </a:r>
                  <a:endParaRPr lang="en-US" dirty="0"/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677250" y="4257651"/>
              <a:ext cx="10845058" cy="1927249"/>
              <a:chOff x="677250" y="4475935"/>
              <a:chExt cx="10845058" cy="1927249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77250" y="4475935"/>
                <a:ext cx="3328269" cy="1927249"/>
                <a:chOff x="677250" y="4475935"/>
                <a:chExt cx="3328269" cy="1927249"/>
              </a:xfrm>
            </p:grpSpPr>
            <p:sp>
              <p:nvSpPr>
                <p:cNvPr id="15" name="Text4"/>
                <p:cNvSpPr txBox="1"/>
                <p:nvPr/>
              </p:nvSpPr>
              <p:spPr>
                <a:xfrm>
                  <a:off x="680658" y="5728482"/>
                  <a:ext cx="3324861" cy="67470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algn="ctr" defTabSz="914400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200" dirty="0"/>
                    <a:t>政府政策对共享汽车的支持，推动了其快速发展。</a:t>
                  </a:r>
                  <a:endParaRPr lang="en-US" dirty="0"/>
                </a:p>
              </p:txBody>
            </p:sp>
            <p:sp>
              <p:nvSpPr>
                <p:cNvPr id="16" name="Picture4"/>
                <p:cNvSpPr/>
                <p:nvPr/>
              </p:nvSpPr>
              <p:spPr>
                <a:xfrm>
                  <a:off x="677250" y="4475935"/>
                  <a:ext cx="3324861" cy="1201747"/>
                </a:xfrm>
                <a:prstGeom prst="rect">
                  <a:avLst/>
                </a:prstGeom>
                <a:blipFill>
                  <a:blip r:embed="rId4"/>
                  <a:stretch>
                    <a:fillRect l="78" t="-36166" r="-78" b="-42817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17" name="Bullet4"/>
                <p:cNvSpPr/>
                <p:nvPr/>
              </p:nvSpPr>
              <p:spPr>
                <a:xfrm>
                  <a:off x="677250" y="5253825"/>
                  <a:ext cx="3324861" cy="423857"/>
                </a:xfrm>
                <a:prstGeom prst="rect">
                  <a:avLst/>
                </a:prstGeom>
                <a:solidFill>
                  <a:schemeClr val="accent4"/>
                </a:solidFill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lvl="0" algn="ctr" defTabSz="914400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rgbClr val="FFFFFF"/>
                      </a:solidFill>
                    </a:rPr>
                    <a:t>政策影响</a:t>
                  </a:r>
                  <a:endParaRPr lang="en-US" dirty="0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4431865" y="4475935"/>
                <a:ext cx="3334124" cy="1927249"/>
                <a:chOff x="4431865" y="4475935"/>
                <a:chExt cx="3334124" cy="1927249"/>
              </a:xfrm>
            </p:grpSpPr>
            <p:sp>
              <p:nvSpPr>
                <p:cNvPr id="12" name="Text5"/>
                <p:cNvSpPr txBox="1"/>
                <p:nvPr/>
              </p:nvSpPr>
              <p:spPr>
                <a:xfrm>
                  <a:off x="4431865" y="5728482"/>
                  <a:ext cx="3324861" cy="67470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algn="ctr" defTabSz="914400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200" dirty="0"/>
                    <a:t>市场竞争激烈，多元化的共享汽车服务应运而生。</a:t>
                  </a:r>
                  <a:endParaRPr lang="en-US" dirty="0"/>
                </a:p>
              </p:txBody>
            </p:sp>
            <p:sp>
              <p:nvSpPr>
                <p:cNvPr id="13" name="Picture5"/>
                <p:cNvSpPr/>
                <p:nvPr/>
              </p:nvSpPr>
              <p:spPr>
                <a:xfrm>
                  <a:off x="4441128" y="4475935"/>
                  <a:ext cx="3324861" cy="1201747"/>
                </a:xfrm>
                <a:prstGeom prst="rect">
                  <a:avLst/>
                </a:prstGeom>
                <a:blipFill>
                  <a:blip r:embed="rId5"/>
                  <a:stretch>
                    <a:fillRect l="510" t="-36166" r="-510" b="-42817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14" name="Bullet5"/>
                <p:cNvSpPr/>
                <p:nvPr/>
              </p:nvSpPr>
              <p:spPr>
                <a:xfrm>
                  <a:off x="4437348" y="5253825"/>
                  <a:ext cx="3324861" cy="423857"/>
                </a:xfrm>
                <a:prstGeom prst="rect">
                  <a:avLst/>
                </a:prstGeom>
                <a:solidFill>
                  <a:schemeClr val="accent5"/>
                </a:solidFill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lvl="0" algn="ctr" defTabSz="914400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rgbClr val="FFFFFF"/>
                      </a:solidFill>
                    </a:rPr>
                    <a:t>市场竞争</a:t>
                  </a:r>
                  <a:endParaRPr lang="en-US" dirty="0"/>
                </a:p>
              </p:txBody>
            </p:sp>
          </p:grpSp>
          <p:grpSp>
            <p:nvGrpSpPr>
              <p:cNvPr id="8" name="组合 7"/>
              <p:cNvGrpSpPr/>
              <p:nvPr/>
            </p:nvGrpSpPr>
            <p:grpSpPr>
              <a:xfrm>
                <a:off x="8190631" y="4475935"/>
                <a:ext cx="3331677" cy="1927249"/>
                <a:chOff x="8190631" y="4475935"/>
                <a:chExt cx="3331677" cy="1927249"/>
              </a:xfrm>
            </p:grpSpPr>
            <p:sp>
              <p:nvSpPr>
                <p:cNvPr id="9" name="Text6"/>
                <p:cNvSpPr txBox="1"/>
                <p:nvPr/>
              </p:nvSpPr>
              <p:spPr>
                <a:xfrm>
                  <a:off x="8190631" y="5728482"/>
                  <a:ext cx="3324861" cy="674702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 algn="ctr" defTabSz="914400">
                    <a:lnSpc>
                      <a:spcPct val="120000"/>
                    </a:lnSpc>
                    <a:spcBef>
                      <a:spcPct val="0"/>
                    </a:spcBef>
                    <a:defRPr/>
                  </a:pPr>
                  <a:r>
                    <a:rPr lang="zh-CN" altLang="en-US" sz="1200" dirty="0"/>
                    <a:t>共享汽车朝着更智能、更环保的方向发展。</a:t>
                  </a:r>
                  <a:endParaRPr lang="en-US" dirty="0"/>
                </a:p>
              </p:txBody>
            </p:sp>
            <p:sp>
              <p:nvSpPr>
                <p:cNvPr id="10" name="Picture6"/>
                <p:cNvSpPr/>
                <p:nvPr/>
              </p:nvSpPr>
              <p:spPr>
                <a:xfrm>
                  <a:off x="8197447" y="4475935"/>
                  <a:ext cx="3324861" cy="1201747"/>
                </a:xfrm>
                <a:prstGeom prst="rect">
                  <a:avLst/>
                </a:prstGeom>
                <a:blipFill>
                  <a:blip r:embed="rId6"/>
                  <a:stretch>
                    <a:fillRect l="942" t="-36166" r="-942" b="-42817"/>
                  </a:stretch>
                </a:blip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11" name="Bullet6"/>
                <p:cNvSpPr/>
                <p:nvPr/>
              </p:nvSpPr>
              <p:spPr>
                <a:xfrm>
                  <a:off x="8197447" y="5253825"/>
                  <a:ext cx="3324861" cy="423857"/>
                </a:xfrm>
                <a:prstGeom prst="rect">
                  <a:avLst/>
                </a:prstGeom>
                <a:solidFill>
                  <a:schemeClr val="accent6"/>
                </a:solidFill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lvl="0" algn="ctr" defTabSz="914400">
                    <a:spcBef>
                      <a:spcPct val="0"/>
                    </a:spcBef>
                    <a:defRPr/>
                  </a:pPr>
                  <a:r>
                    <a:rPr lang="zh-CN" altLang="en-US" b="1" dirty="0">
                      <a:solidFill>
                        <a:srgbClr val="FFFFFF"/>
                      </a:solidFill>
                    </a:rPr>
                    <a:t>未来趋势</a:t>
                  </a:r>
                  <a:endParaRPr lang="en-US" dirty="0"/>
                </a:p>
              </p:txBody>
            </p:sp>
          </p:grpSp>
        </p:grp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共享汽车的市场分析</a:t>
            </a:r>
            <a:endParaRPr lang="en-US" dirty="0"/>
          </a:p>
        </p:txBody>
      </p:sp>
      <p:grpSp>
        <p:nvGrpSpPr>
          <p:cNvPr id="71" name="b47dbd9d-bbb6-4c4c-b3e4-d0389e67df5e.source.6.zh-Hans.pptx"/>
          <p:cNvGrpSpPr/>
          <p:nvPr/>
        </p:nvGrpSpPr>
        <p:grpSpPr>
          <a:xfrm>
            <a:off x="733973" y="1210750"/>
            <a:ext cx="10693075" cy="4936051"/>
            <a:chOff x="733973" y="1210750"/>
            <a:chExt cx="10693075" cy="4936051"/>
          </a:xfrm>
        </p:grpSpPr>
        <p:grpSp>
          <p:nvGrpSpPr>
            <p:cNvPr id="46" name="组合 45"/>
            <p:cNvGrpSpPr/>
            <p:nvPr/>
          </p:nvGrpSpPr>
          <p:grpSpPr>
            <a:xfrm>
              <a:off x="1563734" y="3467835"/>
              <a:ext cx="4279248" cy="2678966"/>
              <a:chOff x="3048000" y="2862263"/>
              <a:chExt cx="1914526" cy="1198563"/>
            </a:xfrm>
          </p:grpSpPr>
          <p:sp>
            <p:nvSpPr>
              <p:cNvPr id="66" name="任意多边形: 形状 65"/>
              <p:cNvSpPr/>
              <p:nvPr/>
            </p:nvSpPr>
            <p:spPr bwMode="auto">
              <a:xfrm>
                <a:off x="3351213" y="2862263"/>
                <a:ext cx="1308100" cy="593725"/>
              </a:xfrm>
              <a:custGeom>
                <a:avLst/>
                <a:gdLst/>
                <a:ahLst/>
                <a:cxnLst>
                  <a:cxn ang="0">
                    <a:pos x="0" y="172"/>
                  </a:cxn>
                  <a:cxn ang="0">
                    <a:pos x="414" y="0"/>
                  </a:cxn>
                  <a:cxn ang="0">
                    <a:pos x="824" y="172"/>
                  </a:cxn>
                  <a:cxn ang="0">
                    <a:pos x="414" y="374"/>
                  </a:cxn>
                  <a:cxn ang="0">
                    <a:pos x="0" y="172"/>
                  </a:cxn>
                </a:cxnLst>
                <a:rect l="0" t="0" r="r" b="b"/>
                <a:pathLst>
                  <a:path w="824" h="374">
                    <a:moveTo>
                      <a:pt x="0" y="172"/>
                    </a:moveTo>
                    <a:lnTo>
                      <a:pt x="414" y="0"/>
                    </a:lnTo>
                    <a:lnTo>
                      <a:pt x="824" y="172"/>
                    </a:lnTo>
                    <a:lnTo>
                      <a:pt x="414" y="374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67" name="任意多边形: 形状 66"/>
              <p:cNvSpPr/>
              <p:nvPr/>
            </p:nvSpPr>
            <p:spPr bwMode="auto">
              <a:xfrm>
                <a:off x="4008438" y="3135313"/>
                <a:ext cx="954088" cy="925513"/>
              </a:xfrm>
              <a:custGeom>
                <a:avLst/>
                <a:gdLst/>
                <a:ahLst/>
                <a:cxnLst>
                  <a:cxn ang="0">
                    <a:pos x="0" y="583"/>
                  </a:cxn>
                  <a:cxn ang="0">
                    <a:pos x="601" y="290"/>
                  </a:cxn>
                  <a:cxn ang="0">
                    <a:pos x="410" y="0"/>
                  </a:cxn>
                  <a:cxn ang="0">
                    <a:pos x="0" y="202"/>
                  </a:cxn>
                  <a:cxn ang="0">
                    <a:pos x="0" y="583"/>
                  </a:cxn>
                </a:cxnLst>
                <a:rect l="0" t="0" r="r" b="b"/>
                <a:pathLst>
                  <a:path w="601" h="583">
                    <a:moveTo>
                      <a:pt x="0" y="583"/>
                    </a:moveTo>
                    <a:lnTo>
                      <a:pt x="601" y="290"/>
                    </a:lnTo>
                    <a:lnTo>
                      <a:pt x="410" y="0"/>
                    </a:lnTo>
                    <a:lnTo>
                      <a:pt x="0" y="202"/>
                    </a:lnTo>
                    <a:lnTo>
                      <a:pt x="0" y="583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68" name="任意多边形: 形状 67"/>
              <p:cNvSpPr/>
              <p:nvPr/>
            </p:nvSpPr>
            <p:spPr bwMode="auto">
              <a:xfrm>
                <a:off x="3048000" y="3135313"/>
                <a:ext cx="960438" cy="925513"/>
              </a:xfrm>
              <a:custGeom>
                <a:avLst/>
                <a:gdLst/>
                <a:ahLst/>
                <a:cxnLst>
                  <a:cxn ang="0">
                    <a:pos x="605" y="202"/>
                  </a:cxn>
                  <a:cxn ang="0">
                    <a:pos x="191" y="0"/>
                  </a:cxn>
                  <a:cxn ang="0">
                    <a:pos x="0" y="290"/>
                  </a:cxn>
                  <a:cxn ang="0">
                    <a:pos x="605" y="583"/>
                  </a:cxn>
                  <a:cxn ang="0">
                    <a:pos x="605" y="202"/>
                  </a:cxn>
                </a:cxnLst>
                <a:rect l="0" t="0" r="r" b="b"/>
                <a:pathLst>
                  <a:path w="605" h="583">
                    <a:moveTo>
                      <a:pt x="605" y="202"/>
                    </a:moveTo>
                    <a:lnTo>
                      <a:pt x="191" y="0"/>
                    </a:lnTo>
                    <a:lnTo>
                      <a:pt x="0" y="290"/>
                    </a:lnTo>
                    <a:lnTo>
                      <a:pt x="605" y="583"/>
                    </a:lnTo>
                    <a:lnTo>
                      <a:pt x="60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id="47" name="组合 46"/>
            <p:cNvGrpSpPr/>
            <p:nvPr/>
          </p:nvGrpSpPr>
          <p:grpSpPr>
            <a:xfrm>
              <a:off x="2263399" y="2854525"/>
              <a:ext cx="2879917" cy="1802933"/>
              <a:chOff x="3048000" y="2862263"/>
              <a:chExt cx="1914526" cy="1198563"/>
            </a:xfrm>
          </p:grpSpPr>
          <p:sp>
            <p:nvSpPr>
              <p:cNvPr id="63" name="任意多边形: 形状 62"/>
              <p:cNvSpPr/>
              <p:nvPr/>
            </p:nvSpPr>
            <p:spPr bwMode="auto">
              <a:xfrm>
                <a:off x="3351213" y="2862263"/>
                <a:ext cx="1308100" cy="593725"/>
              </a:xfrm>
              <a:custGeom>
                <a:avLst/>
                <a:gdLst/>
                <a:ahLst/>
                <a:cxnLst>
                  <a:cxn ang="0">
                    <a:pos x="0" y="172"/>
                  </a:cxn>
                  <a:cxn ang="0">
                    <a:pos x="414" y="0"/>
                  </a:cxn>
                  <a:cxn ang="0">
                    <a:pos x="824" y="172"/>
                  </a:cxn>
                  <a:cxn ang="0">
                    <a:pos x="414" y="374"/>
                  </a:cxn>
                  <a:cxn ang="0">
                    <a:pos x="0" y="172"/>
                  </a:cxn>
                </a:cxnLst>
                <a:rect l="0" t="0" r="r" b="b"/>
                <a:pathLst>
                  <a:path w="824" h="374">
                    <a:moveTo>
                      <a:pt x="0" y="172"/>
                    </a:moveTo>
                    <a:lnTo>
                      <a:pt x="414" y="0"/>
                    </a:lnTo>
                    <a:lnTo>
                      <a:pt x="824" y="172"/>
                    </a:lnTo>
                    <a:lnTo>
                      <a:pt x="414" y="374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64" name="任意多边形: 形状 63"/>
              <p:cNvSpPr/>
              <p:nvPr/>
            </p:nvSpPr>
            <p:spPr bwMode="auto">
              <a:xfrm>
                <a:off x="4008438" y="3135313"/>
                <a:ext cx="954088" cy="925513"/>
              </a:xfrm>
              <a:custGeom>
                <a:avLst/>
                <a:gdLst/>
                <a:ahLst/>
                <a:cxnLst>
                  <a:cxn ang="0">
                    <a:pos x="0" y="583"/>
                  </a:cxn>
                  <a:cxn ang="0">
                    <a:pos x="601" y="290"/>
                  </a:cxn>
                  <a:cxn ang="0">
                    <a:pos x="410" y="0"/>
                  </a:cxn>
                  <a:cxn ang="0">
                    <a:pos x="0" y="202"/>
                  </a:cxn>
                  <a:cxn ang="0">
                    <a:pos x="0" y="583"/>
                  </a:cxn>
                </a:cxnLst>
                <a:rect l="0" t="0" r="r" b="b"/>
                <a:pathLst>
                  <a:path w="601" h="583">
                    <a:moveTo>
                      <a:pt x="0" y="583"/>
                    </a:moveTo>
                    <a:lnTo>
                      <a:pt x="601" y="290"/>
                    </a:lnTo>
                    <a:lnTo>
                      <a:pt x="410" y="0"/>
                    </a:lnTo>
                    <a:lnTo>
                      <a:pt x="0" y="202"/>
                    </a:lnTo>
                    <a:lnTo>
                      <a:pt x="0" y="583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65" name="任意多边形: 形状 64"/>
              <p:cNvSpPr/>
              <p:nvPr/>
            </p:nvSpPr>
            <p:spPr bwMode="auto">
              <a:xfrm>
                <a:off x="3048000" y="3135313"/>
                <a:ext cx="960438" cy="925513"/>
              </a:xfrm>
              <a:custGeom>
                <a:avLst/>
                <a:gdLst/>
                <a:ahLst/>
                <a:cxnLst>
                  <a:cxn ang="0">
                    <a:pos x="605" y="202"/>
                  </a:cxn>
                  <a:cxn ang="0">
                    <a:pos x="191" y="0"/>
                  </a:cxn>
                  <a:cxn ang="0">
                    <a:pos x="0" y="290"/>
                  </a:cxn>
                  <a:cxn ang="0">
                    <a:pos x="605" y="583"/>
                  </a:cxn>
                  <a:cxn ang="0">
                    <a:pos x="605" y="202"/>
                  </a:cxn>
                </a:cxnLst>
                <a:rect l="0" t="0" r="r" b="b"/>
                <a:pathLst>
                  <a:path w="605" h="583">
                    <a:moveTo>
                      <a:pt x="605" y="202"/>
                    </a:moveTo>
                    <a:lnTo>
                      <a:pt x="191" y="0"/>
                    </a:lnTo>
                    <a:lnTo>
                      <a:pt x="0" y="290"/>
                    </a:lnTo>
                    <a:lnTo>
                      <a:pt x="605" y="583"/>
                    </a:lnTo>
                    <a:lnTo>
                      <a:pt x="605" y="202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>
              <a:off x="2744570" y="2432139"/>
              <a:ext cx="1917581" cy="1200475"/>
              <a:chOff x="3048000" y="2862263"/>
              <a:chExt cx="1914526" cy="1198563"/>
            </a:xfrm>
          </p:grpSpPr>
          <p:sp>
            <p:nvSpPr>
              <p:cNvPr id="60" name="任意多边形: 形状 59"/>
              <p:cNvSpPr/>
              <p:nvPr/>
            </p:nvSpPr>
            <p:spPr bwMode="auto">
              <a:xfrm>
                <a:off x="3351213" y="2862263"/>
                <a:ext cx="1308100" cy="593725"/>
              </a:xfrm>
              <a:custGeom>
                <a:avLst/>
                <a:gdLst/>
                <a:ahLst/>
                <a:cxnLst>
                  <a:cxn ang="0">
                    <a:pos x="0" y="172"/>
                  </a:cxn>
                  <a:cxn ang="0">
                    <a:pos x="414" y="0"/>
                  </a:cxn>
                  <a:cxn ang="0">
                    <a:pos x="824" y="172"/>
                  </a:cxn>
                  <a:cxn ang="0">
                    <a:pos x="414" y="374"/>
                  </a:cxn>
                  <a:cxn ang="0">
                    <a:pos x="0" y="172"/>
                  </a:cxn>
                </a:cxnLst>
                <a:rect l="0" t="0" r="r" b="b"/>
                <a:pathLst>
                  <a:path w="824" h="374">
                    <a:moveTo>
                      <a:pt x="0" y="172"/>
                    </a:moveTo>
                    <a:lnTo>
                      <a:pt x="414" y="0"/>
                    </a:lnTo>
                    <a:lnTo>
                      <a:pt x="824" y="172"/>
                    </a:lnTo>
                    <a:lnTo>
                      <a:pt x="414" y="374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61" name="任意多边形: 形状 60"/>
              <p:cNvSpPr/>
              <p:nvPr/>
            </p:nvSpPr>
            <p:spPr bwMode="auto">
              <a:xfrm>
                <a:off x="4008438" y="3135313"/>
                <a:ext cx="954088" cy="925513"/>
              </a:xfrm>
              <a:custGeom>
                <a:avLst/>
                <a:gdLst/>
                <a:ahLst/>
                <a:cxnLst>
                  <a:cxn ang="0">
                    <a:pos x="0" y="583"/>
                  </a:cxn>
                  <a:cxn ang="0">
                    <a:pos x="601" y="290"/>
                  </a:cxn>
                  <a:cxn ang="0">
                    <a:pos x="410" y="0"/>
                  </a:cxn>
                  <a:cxn ang="0">
                    <a:pos x="0" y="202"/>
                  </a:cxn>
                  <a:cxn ang="0">
                    <a:pos x="0" y="583"/>
                  </a:cxn>
                </a:cxnLst>
                <a:rect l="0" t="0" r="r" b="b"/>
                <a:pathLst>
                  <a:path w="601" h="583">
                    <a:moveTo>
                      <a:pt x="0" y="583"/>
                    </a:moveTo>
                    <a:lnTo>
                      <a:pt x="601" y="290"/>
                    </a:lnTo>
                    <a:lnTo>
                      <a:pt x="410" y="0"/>
                    </a:lnTo>
                    <a:lnTo>
                      <a:pt x="0" y="202"/>
                    </a:lnTo>
                    <a:lnTo>
                      <a:pt x="0" y="583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62" name="任意多边形: 形状 61"/>
              <p:cNvSpPr/>
              <p:nvPr/>
            </p:nvSpPr>
            <p:spPr bwMode="auto">
              <a:xfrm>
                <a:off x="3048000" y="3135313"/>
                <a:ext cx="960438" cy="925513"/>
              </a:xfrm>
              <a:custGeom>
                <a:avLst/>
                <a:gdLst/>
                <a:ahLst/>
                <a:cxnLst>
                  <a:cxn ang="0">
                    <a:pos x="605" y="202"/>
                  </a:cxn>
                  <a:cxn ang="0">
                    <a:pos x="191" y="0"/>
                  </a:cxn>
                  <a:cxn ang="0">
                    <a:pos x="0" y="290"/>
                  </a:cxn>
                  <a:cxn ang="0">
                    <a:pos x="605" y="583"/>
                  </a:cxn>
                  <a:cxn ang="0">
                    <a:pos x="605" y="202"/>
                  </a:cxn>
                </a:cxnLst>
                <a:rect l="0" t="0" r="r" b="b"/>
                <a:pathLst>
                  <a:path w="605" h="583">
                    <a:moveTo>
                      <a:pt x="605" y="202"/>
                    </a:moveTo>
                    <a:lnTo>
                      <a:pt x="191" y="0"/>
                    </a:lnTo>
                    <a:lnTo>
                      <a:pt x="0" y="290"/>
                    </a:lnTo>
                    <a:lnTo>
                      <a:pt x="605" y="583"/>
                    </a:lnTo>
                    <a:lnTo>
                      <a:pt x="605" y="202"/>
                    </a:lnTo>
                    <a:close/>
                  </a:path>
                </a:pathLst>
              </a:custGeom>
              <a:solidFill>
                <a:schemeClr val="accent3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3063494" y="2129361"/>
              <a:ext cx="1279723" cy="801154"/>
              <a:chOff x="3048000" y="2862263"/>
              <a:chExt cx="1914526" cy="1198563"/>
            </a:xfrm>
          </p:grpSpPr>
          <p:sp>
            <p:nvSpPr>
              <p:cNvPr id="57" name="任意多边形: 形状 56"/>
              <p:cNvSpPr/>
              <p:nvPr/>
            </p:nvSpPr>
            <p:spPr bwMode="auto">
              <a:xfrm>
                <a:off x="3351213" y="2862263"/>
                <a:ext cx="1308100" cy="593725"/>
              </a:xfrm>
              <a:custGeom>
                <a:avLst/>
                <a:gdLst/>
                <a:ahLst/>
                <a:cxnLst>
                  <a:cxn ang="0">
                    <a:pos x="0" y="172"/>
                  </a:cxn>
                  <a:cxn ang="0">
                    <a:pos x="414" y="0"/>
                  </a:cxn>
                  <a:cxn ang="0">
                    <a:pos x="824" y="172"/>
                  </a:cxn>
                  <a:cxn ang="0">
                    <a:pos x="414" y="374"/>
                  </a:cxn>
                  <a:cxn ang="0">
                    <a:pos x="0" y="172"/>
                  </a:cxn>
                </a:cxnLst>
                <a:rect l="0" t="0" r="r" b="b"/>
                <a:pathLst>
                  <a:path w="824" h="374">
                    <a:moveTo>
                      <a:pt x="0" y="172"/>
                    </a:moveTo>
                    <a:lnTo>
                      <a:pt x="414" y="0"/>
                    </a:lnTo>
                    <a:lnTo>
                      <a:pt x="824" y="172"/>
                    </a:lnTo>
                    <a:lnTo>
                      <a:pt x="414" y="374"/>
                    </a:lnTo>
                    <a:lnTo>
                      <a:pt x="0" y="172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58" name="任意多边形: 形状 57"/>
              <p:cNvSpPr/>
              <p:nvPr/>
            </p:nvSpPr>
            <p:spPr bwMode="auto">
              <a:xfrm>
                <a:off x="4008438" y="3135313"/>
                <a:ext cx="954088" cy="925513"/>
              </a:xfrm>
              <a:custGeom>
                <a:avLst/>
                <a:gdLst/>
                <a:ahLst/>
                <a:cxnLst>
                  <a:cxn ang="0">
                    <a:pos x="0" y="583"/>
                  </a:cxn>
                  <a:cxn ang="0">
                    <a:pos x="601" y="290"/>
                  </a:cxn>
                  <a:cxn ang="0">
                    <a:pos x="410" y="0"/>
                  </a:cxn>
                  <a:cxn ang="0">
                    <a:pos x="0" y="202"/>
                  </a:cxn>
                  <a:cxn ang="0">
                    <a:pos x="0" y="583"/>
                  </a:cxn>
                </a:cxnLst>
                <a:rect l="0" t="0" r="r" b="b"/>
                <a:pathLst>
                  <a:path w="601" h="583">
                    <a:moveTo>
                      <a:pt x="0" y="583"/>
                    </a:moveTo>
                    <a:lnTo>
                      <a:pt x="601" y="290"/>
                    </a:lnTo>
                    <a:lnTo>
                      <a:pt x="410" y="0"/>
                    </a:lnTo>
                    <a:lnTo>
                      <a:pt x="0" y="202"/>
                    </a:lnTo>
                    <a:lnTo>
                      <a:pt x="0" y="583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59" name="任意多边形: 形状 58"/>
              <p:cNvSpPr/>
              <p:nvPr/>
            </p:nvSpPr>
            <p:spPr bwMode="auto">
              <a:xfrm>
                <a:off x="3048000" y="3135313"/>
                <a:ext cx="960438" cy="925513"/>
              </a:xfrm>
              <a:custGeom>
                <a:avLst/>
                <a:gdLst/>
                <a:ahLst/>
                <a:cxnLst>
                  <a:cxn ang="0">
                    <a:pos x="605" y="202"/>
                  </a:cxn>
                  <a:cxn ang="0">
                    <a:pos x="191" y="0"/>
                  </a:cxn>
                  <a:cxn ang="0">
                    <a:pos x="0" y="290"/>
                  </a:cxn>
                  <a:cxn ang="0">
                    <a:pos x="605" y="583"/>
                  </a:cxn>
                  <a:cxn ang="0">
                    <a:pos x="605" y="202"/>
                  </a:cxn>
                </a:cxnLst>
                <a:rect l="0" t="0" r="r" b="b"/>
                <a:pathLst>
                  <a:path w="605" h="583">
                    <a:moveTo>
                      <a:pt x="605" y="202"/>
                    </a:moveTo>
                    <a:lnTo>
                      <a:pt x="191" y="0"/>
                    </a:lnTo>
                    <a:lnTo>
                      <a:pt x="0" y="290"/>
                    </a:lnTo>
                    <a:lnTo>
                      <a:pt x="605" y="583"/>
                    </a:lnTo>
                    <a:lnTo>
                      <a:pt x="605" y="202"/>
                    </a:lnTo>
                    <a:close/>
                  </a:path>
                </a:pathLst>
              </a:custGeom>
              <a:solidFill>
                <a:schemeClr val="accent4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3281554" y="1859187"/>
              <a:ext cx="843598" cy="602723"/>
              <a:chOff x="3373438" y="2163763"/>
              <a:chExt cx="1262063" cy="901700"/>
            </a:xfrm>
          </p:grpSpPr>
          <p:sp>
            <p:nvSpPr>
              <p:cNvPr id="54" name="任意多边形: 形状 53"/>
              <p:cNvSpPr/>
              <p:nvPr/>
            </p:nvSpPr>
            <p:spPr bwMode="auto">
              <a:xfrm>
                <a:off x="3676650" y="2163763"/>
                <a:ext cx="657225" cy="296863"/>
              </a:xfrm>
              <a:custGeom>
                <a:avLst/>
                <a:gdLst/>
                <a:ahLst/>
                <a:cxnLst>
                  <a:cxn ang="0">
                    <a:pos x="0" y="88"/>
                  </a:cxn>
                  <a:cxn ang="0">
                    <a:pos x="209" y="0"/>
                  </a:cxn>
                  <a:cxn ang="0">
                    <a:pos x="414" y="88"/>
                  </a:cxn>
                  <a:cxn ang="0">
                    <a:pos x="209" y="187"/>
                  </a:cxn>
                  <a:cxn ang="0">
                    <a:pos x="0" y="88"/>
                  </a:cxn>
                </a:cxnLst>
                <a:rect l="0" t="0" r="r" b="b"/>
                <a:pathLst>
                  <a:path w="414" h="187">
                    <a:moveTo>
                      <a:pt x="0" y="88"/>
                    </a:moveTo>
                    <a:lnTo>
                      <a:pt x="209" y="0"/>
                    </a:lnTo>
                    <a:lnTo>
                      <a:pt x="414" y="88"/>
                    </a:lnTo>
                    <a:lnTo>
                      <a:pt x="209" y="187"/>
                    </a:lnTo>
                    <a:lnTo>
                      <a:pt x="0" y="88"/>
                    </a:ln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 fontScale="40000" lnSpcReduction="20000"/>
              </a:bodyPr>
              <a:lstStyle/>
              <a:p>
                <a:pPr algn="ctr"/>
              </a:p>
            </p:txBody>
          </p:sp>
          <p:sp>
            <p:nvSpPr>
              <p:cNvPr id="55" name="任意多边形: 形状 54"/>
              <p:cNvSpPr/>
              <p:nvPr/>
            </p:nvSpPr>
            <p:spPr bwMode="auto">
              <a:xfrm>
                <a:off x="4008438" y="2303463"/>
                <a:ext cx="627063" cy="762000"/>
              </a:xfrm>
              <a:custGeom>
                <a:avLst/>
                <a:gdLst/>
                <a:ahLst/>
                <a:cxnLst>
                  <a:cxn ang="0">
                    <a:pos x="0" y="480"/>
                  </a:cxn>
                  <a:cxn ang="0">
                    <a:pos x="395" y="286"/>
                  </a:cxn>
                  <a:cxn ang="0">
                    <a:pos x="205" y="0"/>
                  </a:cxn>
                  <a:cxn ang="0">
                    <a:pos x="0" y="99"/>
                  </a:cxn>
                  <a:cxn ang="0">
                    <a:pos x="0" y="480"/>
                  </a:cxn>
                </a:cxnLst>
                <a:rect l="0" t="0" r="r" b="b"/>
                <a:pathLst>
                  <a:path w="395" h="480">
                    <a:moveTo>
                      <a:pt x="0" y="480"/>
                    </a:moveTo>
                    <a:lnTo>
                      <a:pt x="395" y="286"/>
                    </a:lnTo>
                    <a:lnTo>
                      <a:pt x="205" y="0"/>
                    </a:lnTo>
                    <a:lnTo>
                      <a:pt x="0" y="99"/>
                    </a:lnTo>
                    <a:lnTo>
                      <a:pt x="0" y="480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56" name="任意多边形: 形状 55"/>
              <p:cNvSpPr/>
              <p:nvPr/>
            </p:nvSpPr>
            <p:spPr bwMode="auto">
              <a:xfrm>
                <a:off x="3373438" y="2303463"/>
                <a:ext cx="635000" cy="762000"/>
              </a:xfrm>
              <a:custGeom>
                <a:avLst/>
                <a:gdLst/>
                <a:ahLst/>
                <a:cxnLst>
                  <a:cxn ang="0">
                    <a:pos x="400" y="99"/>
                  </a:cxn>
                  <a:cxn ang="0">
                    <a:pos x="191" y="0"/>
                  </a:cxn>
                  <a:cxn ang="0">
                    <a:pos x="0" y="286"/>
                  </a:cxn>
                  <a:cxn ang="0">
                    <a:pos x="400" y="480"/>
                  </a:cxn>
                  <a:cxn ang="0">
                    <a:pos x="400" y="99"/>
                  </a:cxn>
                </a:cxnLst>
                <a:rect l="0" t="0" r="r" b="b"/>
                <a:pathLst>
                  <a:path w="400" h="480">
                    <a:moveTo>
                      <a:pt x="400" y="99"/>
                    </a:moveTo>
                    <a:lnTo>
                      <a:pt x="191" y="0"/>
                    </a:lnTo>
                    <a:lnTo>
                      <a:pt x="0" y="286"/>
                    </a:lnTo>
                    <a:lnTo>
                      <a:pt x="400" y="480"/>
                    </a:lnTo>
                    <a:lnTo>
                      <a:pt x="400" y="99"/>
                    </a:lnTo>
                    <a:close/>
                  </a:path>
                </a:pathLst>
              </a:custGeom>
              <a:solidFill>
                <a:schemeClr val="accent5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>
              <a:off x="3499089" y="1592192"/>
              <a:ext cx="408536" cy="405352"/>
              <a:chOff x="3698875" y="1574800"/>
              <a:chExt cx="611188" cy="606425"/>
            </a:xfrm>
          </p:grpSpPr>
          <p:sp>
            <p:nvSpPr>
              <p:cNvPr id="52" name="任意多边形: 形状 51"/>
              <p:cNvSpPr/>
              <p:nvPr/>
            </p:nvSpPr>
            <p:spPr bwMode="auto">
              <a:xfrm>
                <a:off x="4008438" y="1574800"/>
                <a:ext cx="301625" cy="606425"/>
              </a:xfrm>
              <a:custGeom>
                <a:avLst/>
                <a:gdLst/>
                <a:ahLst/>
                <a:cxnLst>
                  <a:cxn ang="0">
                    <a:pos x="0" y="382"/>
                  </a:cxn>
                  <a:cxn ang="0">
                    <a:pos x="190" y="286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382"/>
                  </a:cxn>
                </a:cxnLst>
                <a:rect l="0" t="0" r="r" b="b"/>
                <a:pathLst>
                  <a:path w="190" h="382">
                    <a:moveTo>
                      <a:pt x="0" y="382"/>
                    </a:moveTo>
                    <a:lnTo>
                      <a:pt x="190" y="286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82"/>
                    </a:ln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53" name="任意多边形: 形状 52"/>
              <p:cNvSpPr/>
              <p:nvPr/>
            </p:nvSpPr>
            <p:spPr bwMode="auto">
              <a:xfrm>
                <a:off x="3698875" y="1574800"/>
                <a:ext cx="309563" cy="606425"/>
              </a:xfrm>
              <a:custGeom>
                <a:avLst/>
                <a:gdLst/>
                <a:ahLst/>
                <a:cxnLst>
                  <a:cxn ang="0">
                    <a:pos x="195" y="0"/>
                  </a:cxn>
                  <a:cxn ang="0">
                    <a:pos x="195" y="0"/>
                  </a:cxn>
                  <a:cxn ang="0">
                    <a:pos x="0" y="286"/>
                  </a:cxn>
                  <a:cxn ang="0">
                    <a:pos x="195" y="382"/>
                  </a:cxn>
                  <a:cxn ang="0">
                    <a:pos x="195" y="0"/>
                  </a:cxn>
                </a:cxnLst>
                <a:rect l="0" t="0" r="r" b="b"/>
                <a:pathLst>
                  <a:path w="195" h="382">
                    <a:moveTo>
                      <a:pt x="195" y="0"/>
                    </a:moveTo>
                    <a:lnTo>
                      <a:pt x="195" y="0"/>
                    </a:lnTo>
                    <a:lnTo>
                      <a:pt x="0" y="286"/>
                    </a:lnTo>
                    <a:lnTo>
                      <a:pt x="195" y="382"/>
                    </a:lnTo>
                    <a:lnTo>
                      <a:pt x="195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9525">
                <a:noFill/>
                <a:round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>
              <a:off x="5026260" y="1210750"/>
              <a:ext cx="6400788" cy="4923350"/>
              <a:chOff x="4626869" y="1210750"/>
              <a:chExt cx="6400788" cy="4923350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4626869" y="1210750"/>
                <a:ext cx="4410579" cy="784226"/>
                <a:chOff x="4468750" y="1210750"/>
                <a:chExt cx="4410579" cy="784226"/>
              </a:xfrm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4468750" y="1342580"/>
                  <a:ext cx="452874" cy="452816"/>
                  <a:chOff x="4468750" y="1342580"/>
                  <a:chExt cx="452874" cy="452816"/>
                </a:xfrm>
              </p:grpSpPr>
              <p:sp>
                <p:nvSpPr>
                  <p:cNvPr id="44" name="椭圆 43"/>
                  <p:cNvSpPr/>
                  <p:nvPr/>
                </p:nvSpPr>
                <p:spPr>
                  <a:xfrm>
                    <a:off x="4468750" y="1342580"/>
                    <a:ext cx="452874" cy="452816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 fontScale="92500" lnSpcReduction="20000"/>
                  </a:bodyPr>
                  <a:lstStyle/>
                  <a:p>
                    <a:pPr algn="ctr"/>
                  </a:p>
                </p:txBody>
              </p:sp>
              <p:sp>
                <p:nvSpPr>
                  <p:cNvPr id="45" name="Icon1"/>
                  <p:cNvSpPr/>
                  <p:nvPr/>
                </p:nvSpPr>
                <p:spPr bwMode="auto">
                  <a:xfrm>
                    <a:off x="4574824" y="1450370"/>
                    <a:ext cx="240725" cy="237237"/>
                  </a:xfrm>
                  <a:custGeom>
                    <a:avLst/>
                    <a:gdLst/>
                    <a:ahLst/>
                    <a:cxnLst>
                      <a:cxn ang="0">
                        <a:pos x="59" y="63"/>
                      </a:cxn>
                      <a:cxn ang="0">
                        <a:pos x="55" y="61"/>
                      </a:cxn>
                      <a:cxn ang="0">
                        <a:pos x="42" y="48"/>
                      </a:cxn>
                      <a:cxn ang="0">
                        <a:pos x="27" y="53"/>
                      </a:cxn>
                      <a:cxn ang="0">
                        <a:pos x="0" y="26"/>
                      </a:cxn>
                      <a:cxn ang="0">
                        <a:pos x="27" y="0"/>
                      </a:cxn>
                      <a:cxn ang="0">
                        <a:pos x="54" y="26"/>
                      </a:cxn>
                      <a:cxn ang="0">
                        <a:pos x="49" y="41"/>
                      </a:cxn>
                      <a:cxn ang="0">
                        <a:pos x="62" y="54"/>
                      </a:cxn>
                      <a:cxn ang="0">
                        <a:pos x="64" y="58"/>
                      </a:cxn>
                      <a:cxn ang="0">
                        <a:pos x="59" y="63"/>
                      </a:cxn>
                      <a:cxn ang="0">
                        <a:pos x="27" y="9"/>
                      </a:cxn>
                      <a:cxn ang="0">
                        <a:pos x="10" y="26"/>
                      </a:cxn>
                      <a:cxn ang="0">
                        <a:pos x="27" y="43"/>
                      </a:cxn>
                      <a:cxn ang="0">
                        <a:pos x="44" y="26"/>
                      </a:cxn>
                      <a:cxn ang="0">
                        <a:pos x="27" y="9"/>
                      </a:cxn>
                    </a:cxnLst>
                    <a:rect l="0" t="0" r="r" b="b"/>
                    <a:pathLst>
                      <a:path w="64" h="63">
                        <a:moveTo>
                          <a:pt x="59" y="63"/>
                        </a:moveTo>
                        <a:cubicBezTo>
                          <a:pt x="57" y="63"/>
                          <a:pt x="56" y="62"/>
                          <a:pt x="55" y="61"/>
                        </a:cubicBezTo>
                        <a:cubicBezTo>
                          <a:pt x="42" y="48"/>
                          <a:pt x="42" y="48"/>
                          <a:pt x="42" y="48"/>
                        </a:cubicBezTo>
                        <a:cubicBezTo>
                          <a:pt x="38" y="51"/>
                          <a:pt x="33" y="53"/>
                          <a:pt x="27" y="53"/>
                        </a:cubicBezTo>
                        <a:cubicBezTo>
                          <a:pt x="12" y="53"/>
                          <a:pt x="0" y="41"/>
                          <a:pt x="0" y="26"/>
                        </a:cubicBezTo>
                        <a:cubicBezTo>
                          <a:pt x="0" y="12"/>
                          <a:pt x="12" y="0"/>
                          <a:pt x="27" y="0"/>
                        </a:cubicBezTo>
                        <a:cubicBezTo>
                          <a:pt x="42" y="0"/>
                          <a:pt x="54" y="12"/>
                          <a:pt x="54" y="26"/>
                        </a:cubicBezTo>
                        <a:cubicBezTo>
                          <a:pt x="54" y="32"/>
                          <a:pt x="52" y="37"/>
                          <a:pt x="49" y="41"/>
                        </a:cubicBezTo>
                        <a:cubicBezTo>
                          <a:pt x="62" y="54"/>
                          <a:pt x="62" y="54"/>
                          <a:pt x="62" y="54"/>
                        </a:cubicBezTo>
                        <a:cubicBezTo>
                          <a:pt x="63" y="55"/>
                          <a:pt x="64" y="57"/>
                          <a:pt x="64" y="58"/>
                        </a:cubicBezTo>
                        <a:cubicBezTo>
                          <a:pt x="64" y="61"/>
                          <a:pt x="61" y="63"/>
                          <a:pt x="59" y="63"/>
                        </a:cubicBezTo>
                        <a:close/>
                        <a:moveTo>
                          <a:pt x="27" y="9"/>
                        </a:moveTo>
                        <a:cubicBezTo>
                          <a:pt x="18" y="9"/>
                          <a:pt x="10" y="17"/>
                          <a:pt x="10" y="26"/>
                        </a:cubicBezTo>
                        <a:cubicBezTo>
                          <a:pt x="10" y="36"/>
                          <a:pt x="18" y="43"/>
                          <a:pt x="27" y="43"/>
                        </a:cubicBezTo>
                        <a:cubicBezTo>
                          <a:pt x="37" y="43"/>
                          <a:pt x="44" y="36"/>
                          <a:pt x="44" y="26"/>
                        </a:cubicBezTo>
                        <a:cubicBezTo>
                          <a:pt x="44" y="17"/>
                          <a:pt x="37" y="9"/>
                          <a:pt x="27" y="9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</a:ln>
                </p:spPr>
                <p:txBody>
                  <a:bodyPr wrap="square" lIns="91440" tIns="45720" rIns="91440" bIns="45720" anchor="ctr">
                    <a:normAutofit fontScale="62500" lnSpcReduction="20000"/>
                  </a:bodyPr>
                  <a:lstStyle/>
                  <a:p>
                    <a:pPr algn="ctr"/>
                  </a:p>
                </p:txBody>
              </p:sp>
            </p:grpSp>
            <p:grpSp>
              <p:nvGrpSpPr>
                <p:cNvPr id="41" name="组合 40"/>
                <p:cNvGrpSpPr/>
                <p:nvPr/>
              </p:nvGrpSpPr>
              <p:grpSpPr>
                <a:xfrm>
                  <a:off x="5027698" y="1210750"/>
                  <a:ext cx="3851631" cy="784226"/>
                  <a:chOff x="5131004" y="1989147"/>
                  <a:chExt cx="3851631" cy="784226"/>
                </a:xfrm>
              </p:grpSpPr>
              <p:sp>
                <p:nvSpPr>
                  <p:cNvPr id="42" name="Text1"/>
                  <p:cNvSpPr txBox="1"/>
                  <p:nvPr/>
                </p:nvSpPr>
                <p:spPr>
                  <a:xfrm flipH="1">
                    <a:off x="5131004" y="2329412"/>
                    <a:ext cx="3851626" cy="44396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/>
                      <a:t>预计到2025年，全球共享汽车市场规模将达到1700亿美元。</a:t>
                    </a:r>
                    <a:endParaRPr lang="en-US" dirty="0"/>
                  </a:p>
                </p:txBody>
              </p:sp>
              <p:sp>
                <p:nvSpPr>
                  <p:cNvPr id="43" name="Bullet1"/>
                  <p:cNvSpPr txBox="1"/>
                  <p:nvPr/>
                </p:nvSpPr>
                <p:spPr>
                  <a:xfrm flipH="1">
                    <a:off x="5131009" y="1989147"/>
                    <a:ext cx="3851626" cy="34026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b" anchorCtr="0">
                    <a:normAutofit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zh-CN" altLang="en-US" b="1" dirty="0"/>
                      <a:t>市场规模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5" name="组合 4"/>
              <p:cNvGrpSpPr/>
              <p:nvPr/>
            </p:nvGrpSpPr>
            <p:grpSpPr>
              <a:xfrm>
                <a:off x="5024911" y="2038574"/>
                <a:ext cx="4410579" cy="784226"/>
                <a:chOff x="4866792" y="2038574"/>
                <a:chExt cx="4410579" cy="784226"/>
              </a:xfrm>
            </p:grpSpPr>
            <p:grpSp>
              <p:nvGrpSpPr>
                <p:cNvPr id="34" name="组合 33"/>
                <p:cNvGrpSpPr/>
                <p:nvPr/>
              </p:nvGrpSpPr>
              <p:grpSpPr>
                <a:xfrm>
                  <a:off x="4866792" y="2170404"/>
                  <a:ext cx="452874" cy="452816"/>
                  <a:chOff x="4866792" y="2170404"/>
                  <a:chExt cx="452874" cy="452816"/>
                </a:xfrm>
              </p:grpSpPr>
              <p:sp>
                <p:nvSpPr>
                  <p:cNvPr id="38" name="椭圆 37"/>
                  <p:cNvSpPr/>
                  <p:nvPr/>
                </p:nvSpPr>
                <p:spPr>
                  <a:xfrm>
                    <a:off x="4866792" y="2170404"/>
                    <a:ext cx="452874" cy="452816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 fontScale="92500" lnSpcReduction="20000"/>
                  </a:bodyPr>
                  <a:lstStyle/>
                  <a:p>
                    <a:pPr algn="ctr"/>
                  </a:p>
                </p:txBody>
              </p:sp>
              <p:sp>
                <p:nvSpPr>
                  <p:cNvPr id="39" name="Icon2"/>
                  <p:cNvSpPr/>
                  <p:nvPr/>
                </p:nvSpPr>
                <p:spPr bwMode="auto">
                  <a:xfrm>
                    <a:off x="4972866" y="2276632"/>
                    <a:ext cx="240725" cy="240361"/>
                  </a:xfrm>
                  <a:custGeom>
                    <a:avLst/>
                    <a:gdLst>
                      <a:gd name="connsiteX0" fmla="*/ 303820 w 607639"/>
                      <a:gd name="connsiteY0" fmla="*/ 278099 h 606722"/>
                      <a:gd name="connsiteX1" fmla="*/ 329118 w 607639"/>
                      <a:gd name="connsiteY1" fmla="*/ 303362 h 606722"/>
                      <a:gd name="connsiteX2" fmla="*/ 303820 w 607639"/>
                      <a:gd name="connsiteY2" fmla="*/ 328625 h 606722"/>
                      <a:gd name="connsiteX3" fmla="*/ 278522 w 607639"/>
                      <a:gd name="connsiteY3" fmla="*/ 303362 h 606722"/>
                      <a:gd name="connsiteX4" fmla="*/ 303820 w 607639"/>
                      <a:gd name="connsiteY4" fmla="*/ 278099 h 606722"/>
                      <a:gd name="connsiteX5" fmla="*/ 303775 w 607639"/>
                      <a:gd name="connsiteY5" fmla="*/ 252735 h 606722"/>
                      <a:gd name="connsiteX6" fmla="*/ 253140 w 607639"/>
                      <a:gd name="connsiteY6" fmla="*/ 303317 h 606722"/>
                      <a:gd name="connsiteX7" fmla="*/ 303775 w 607639"/>
                      <a:gd name="connsiteY7" fmla="*/ 353900 h 606722"/>
                      <a:gd name="connsiteX8" fmla="*/ 354410 w 607639"/>
                      <a:gd name="connsiteY8" fmla="*/ 303317 h 606722"/>
                      <a:gd name="connsiteX9" fmla="*/ 303775 w 607639"/>
                      <a:gd name="connsiteY9" fmla="*/ 252735 h 606722"/>
                      <a:gd name="connsiteX10" fmla="*/ 303775 w 607639"/>
                      <a:gd name="connsiteY10" fmla="*/ 202241 h 606722"/>
                      <a:gd name="connsiteX11" fmla="*/ 405045 w 607639"/>
                      <a:gd name="connsiteY11" fmla="*/ 303317 h 606722"/>
                      <a:gd name="connsiteX12" fmla="*/ 303775 w 607639"/>
                      <a:gd name="connsiteY12" fmla="*/ 404482 h 606722"/>
                      <a:gd name="connsiteX13" fmla="*/ 202593 w 607639"/>
                      <a:gd name="connsiteY13" fmla="*/ 303317 h 606722"/>
                      <a:gd name="connsiteX14" fmla="*/ 303775 w 607639"/>
                      <a:gd name="connsiteY14" fmla="*/ 202241 h 606722"/>
                      <a:gd name="connsiteX15" fmla="*/ 303775 w 607639"/>
                      <a:gd name="connsiteY15" fmla="*/ 151703 h 606722"/>
                      <a:gd name="connsiteX16" fmla="*/ 151932 w 607639"/>
                      <a:gd name="connsiteY16" fmla="*/ 303317 h 606722"/>
                      <a:gd name="connsiteX17" fmla="*/ 303775 w 607639"/>
                      <a:gd name="connsiteY17" fmla="*/ 455019 h 606722"/>
                      <a:gd name="connsiteX18" fmla="*/ 455707 w 607639"/>
                      <a:gd name="connsiteY18" fmla="*/ 303317 h 606722"/>
                      <a:gd name="connsiteX19" fmla="*/ 303775 w 607639"/>
                      <a:gd name="connsiteY19" fmla="*/ 151703 h 606722"/>
                      <a:gd name="connsiteX20" fmla="*/ 253131 w 607639"/>
                      <a:gd name="connsiteY20" fmla="*/ 0 h 606722"/>
                      <a:gd name="connsiteX21" fmla="*/ 354419 w 607639"/>
                      <a:gd name="connsiteY21" fmla="*/ 0 h 606722"/>
                      <a:gd name="connsiteX22" fmla="*/ 379786 w 607639"/>
                      <a:gd name="connsiteY22" fmla="*/ 25239 h 606722"/>
                      <a:gd name="connsiteX23" fmla="*/ 379786 w 607639"/>
                      <a:gd name="connsiteY23" fmla="*/ 62387 h 606722"/>
                      <a:gd name="connsiteX24" fmla="*/ 420639 w 607639"/>
                      <a:gd name="connsiteY24" fmla="*/ 79451 h 606722"/>
                      <a:gd name="connsiteX25" fmla="*/ 446985 w 607639"/>
                      <a:gd name="connsiteY25" fmla="*/ 53145 h 606722"/>
                      <a:gd name="connsiteX26" fmla="*/ 482854 w 607639"/>
                      <a:gd name="connsiteY26" fmla="*/ 53145 h 606722"/>
                      <a:gd name="connsiteX27" fmla="*/ 554414 w 607639"/>
                      <a:gd name="connsiteY27" fmla="*/ 124597 h 606722"/>
                      <a:gd name="connsiteX28" fmla="*/ 554414 w 607639"/>
                      <a:gd name="connsiteY28" fmla="*/ 160323 h 606722"/>
                      <a:gd name="connsiteX29" fmla="*/ 528069 w 607639"/>
                      <a:gd name="connsiteY29" fmla="*/ 186629 h 606722"/>
                      <a:gd name="connsiteX30" fmla="*/ 545158 w 607639"/>
                      <a:gd name="connsiteY30" fmla="*/ 227510 h 606722"/>
                      <a:gd name="connsiteX31" fmla="*/ 582273 w 607639"/>
                      <a:gd name="connsiteY31" fmla="*/ 227510 h 606722"/>
                      <a:gd name="connsiteX32" fmla="*/ 607639 w 607639"/>
                      <a:gd name="connsiteY32" fmla="*/ 252749 h 606722"/>
                      <a:gd name="connsiteX33" fmla="*/ 607639 w 607639"/>
                      <a:gd name="connsiteY33" fmla="*/ 353884 h 606722"/>
                      <a:gd name="connsiteX34" fmla="*/ 582273 w 607639"/>
                      <a:gd name="connsiteY34" fmla="*/ 379212 h 606722"/>
                      <a:gd name="connsiteX35" fmla="*/ 545158 w 607639"/>
                      <a:gd name="connsiteY35" fmla="*/ 379212 h 606722"/>
                      <a:gd name="connsiteX36" fmla="*/ 528069 w 607639"/>
                      <a:gd name="connsiteY36" fmla="*/ 420004 h 606722"/>
                      <a:gd name="connsiteX37" fmla="*/ 554414 w 607639"/>
                      <a:gd name="connsiteY37" fmla="*/ 446310 h 606722"/>
                      <a:gd name="connsiteX38" fmla="*/ 554414 w 607639"/>
                      <a:gd name="connsiteY38" fmla="*/ 482125 h 606722"/>
                      <a:gd name="connsiteX39" fmla="*/ 482854 w 607639"/>
                      <a:gd name="connsiteY39" fmla="*/ 553577 h 606722"/>
                      <a:gd name="connsiteX40" fmla="*/ 446985 w 607639"/>
                      <a:gd name="connsiteY40" fmla="*/ 553577 h 606722"/>
                      <a:gd name="connsiteX41" fmla="*/ 420639 w 607639"/>
                      <a:gd name="connsiteY41" fmla="*/ 527271 h 606722"/>
                      <a:gd name="connsiteX42" fmla="*/ 379786 w 607639"/>
                      <a:gd name="connsiteY42" fmla="*/ 544246 h 606722"/>
                      <a:gd name="connsiteX43" fmla="*/ 379786 w 607639"/>
                      <a:gd name="connsiteY43" fmla="*/ 581394 h 606722"/>
                      <a:gd name="connsiteX44" fmla="*/ 354419 w 607639"/>
                      <a:gd name="connsiteY44" fmla="*/ 606722 h 606722"/>
                      <a:gd name="connsiteX45" fmla="*/ 253131 w 607639"/>
                      <a:gd name="connsiteY45" fmla="*/ 606722 h 606722"/>
                      <a:gd name="connsiteX46" fmla="*/ 227854 w 607639"/>
                      <a:gd name="connsiteY46" fmla="*/ 581394 h 606722"/>
                      <a:gd name="connsiteX47" fmla="*/ 227854 w 607639"/>
                      <a:gd name="connsiteY47" fmla="*/ 544246 h 606722"/>
                      <a:gd name="connsiteX48" fmla="*/ 186911 w 607639"/>
                      <a:gd name="connsiteY48" fmla="*/ 527271 h 606722"/>
                      <a:gd name="connsiteX49" fmla="*/ 160566 w 607639"/>
                      <a:gd name="connsiteY49" fmla="*/ 553577 h 606722"/>
                      <a:gd name="connsiteX50" fmla="*/ 124786 w 607639"/>
                      <a:gd name="connsiteY50" fmla="*/ 553577 h 606722"/>
                      <a:gd name="connsiteX51" fmla="*/ 53225 w 607639"/>
                      <a:gd name="connsiteY51" fmla="*/ 482125 h 606722"/>
                      <a:gd name="connsiteX52" fmla="*/ 53225 w 607639"/>
                      <a:gd name="connsiteY52" fmla="*/ 446310 h 606722"/>
                      <a:gd name="connsiteX53" fmla="*/ 79482 w 607639"/>
                      <a:gd name="connsiteY53" fmla="*/ 420004 h 606722"/>
                      <a:gd name="connsiteX54" fmla="*/ 62482 w 607639"/>
                      <a:gd name="connsiteY54" fmla="*/ 379212 h 606722"/>
                      <a:gd name="connsiteX55" fmla="*/ 25278 w 607639"/>
                      <a:gd name="connsiteY55" fmla="*/ 379212 h 606722"/>
                      <a:gd name="connsiteX56" fmla="*/ 0 w 607639"/>
                      <a:gd name="connsiteY56" fmla="*/ 353884 h 606722"/>
                      <a:gd name="connsiteX57" fmla="*/ 0 w 607639"/>
                      <a:gd name="connsiteY57" fmla="*/ 252749 h 606722"/>
                      <a:gd name="connsiteX58" fmla="*/ 25278 w 607639"/>
                      <a:gd name="connsiteY58" fmla="*/ 227510 h 606722"/>
                      <a:gd name="connsiteX59" fmla="*/ 62482 w 607639"/>
                      <a:gd name="connsiteY59" fmla="*/ 227510 h 606722"/>
                      <a:gd name="connsiteX60" fmla="*/ 79482 w 607639"/>
                      <a:gd name="connsiteY60" fmla="*/ 186629 h 606722"/>
                      <a:gd name="connsiteX61" fmla="*/ 53225 w 607639"/>
                      <a:gd name="connsiteY61" fmla="*/ 160323 h 606722"/>
                      <a:gd name="connsiteX62" fmla="*/ 53225 w 607639"/>
                      <a:gd name="connsiteY62" fmla="*/ 124597 h 606722"/>
                      <a:gd name="connsiteX63" fmla="*/ 124786 w 607639"/>
                      <a:gd name="connsiteY63" fmla="*/ 53145 h 606722"/>
                      <a:gd name="connsiteX64" fmla="*/ 160566 w 607639"/>
                      <a:gd name="connsiteY64" fmla="*/ 53145 h 606722"/>
                      <a:gd name="connsiteX65" fmla="*/ 186911 w 607639"/>
                      <a:gd name="connsiteY65" fmla="*/ 79451 h 606722"/>
                      <a:gd name="connsiteX66" fmla="*/ 227854 w 607639"/>
                      <a:gd name="connsiteY66" fmla="*/ 62387 h 606722"/>
                      <a:gd name="connsiteX67" fmla="*/ 227854 w 607639"/>
                      <a:gd name="connsiteY67" fmla="*/ 25239 h 606722"/>
                      <a:gd name="connsiteX68" fmla="*/ 253131 w 607639"/>
                      <a:gd name="connsiteY68" fmla="*/ 0 h 606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</a:cxnLst>
                    <a:rect l="l" t="t" r="r" b="b"/>
                    <a:pathLst>
                      <a:path w="607639" h="606722">
                        <a:moveTo>
                          <a:pt x="303820" y="278099"/>
                        </a:moveTo>
                        <a:cubicBezTo>
                          <a:pt x="317792" y="278099"/>
                          <a:pt x="329118" y="289410"/>
                          <a:pt x="329118" y="303362"/>
                        </a:cubicBezTo>
                        <a:cubicBezTo>
                          <a:pt x="329118" y="317314"/>
                          <a:pt x="317792" y="328625"/>
                          <a:pt x="303820" y="328625"/>
                        </a:cubicBezTo>
                        <a:cubicBezTo>
                          <a:pt x="289848" y="328625"/>
                          <a:pt x="278522" y="317314"/>
                          <a:pt x="278522" y="303362"/>
                        </a:cubicBezTo>
                        <a:cubicBezTo>
                          <a:pt x="278522" y="289410"/>
                          <a:pt x="289848" y="278099"/>
                          <a:pt x="303820" y="278099"/>
                        </a:cubicBezTo>
                        <a:close/>
                        <a:moveTo>
                          <a:pt x="303775" y="252735"/>
                        </a:moveTo>
                        <a:cubicBezTo>
                          <a:pt x="275921" y="252735"/>
                          <a:pt x="253140" y="275492"/>
                          <a:pt x="253140" y="303317"/>
                        </a:cubicBezTo>
                        <a:cubicBezTo>
                          <a:pt x="253140" y="331231"/>
                          <a:pt x="275921" y="353900"/>
                          <a:pt x="303775" y="353900"/>
                        </a:cubicBezTo>
                        <a:cubicBezTo>
                          <a:pt x="331718" y="353900"/>
                          <a:pt x="354410" y="331231"/>
                          <a:pt x="354410" y="303317"/>
                        </a:cubicBezTo>
                        <a:cubicBezTo>
                          <a:pt x="354410" y="275492"/>
                          <a:pt x="331718" y="252735"/>
                          <a:pt x="303775" y="252735"/>
                        </a:cubicBezTo>
                        <a:close/>
                        <a:moveTo>
                          <a:pt x="303775" y="202241"/>
                        </a:moveTo>
                        <a:cubicBezTo>
                          <a:pt x="359660" y="202241"/>
                          <a:pt x="405045" y="247579"/>
                          <a:pt x="405045" y="303317"/>
                        </a:cubicBezTo>
                        <a:cubicBezTo>
                          <a:pt x="405045" y="359144"/>
                          <a:pt x="359660" y="404482"/>
                          <a:pt x="303775" y="404482"/>
                        </a:cubicBezTo>
                        <a:cubicBezTo>
                          <a:pt x="247978" y="404482"/>
                          <a:pt x="202593" y="359144"/>
                          <a:pt x="202593" y="303317"/>
                        </a:cubicBezTo>
                        <a:cubicBezTo>
                          <a:pt x="202593" y="247579"/>
                          <a:pt x="247978" y="202241"/>
                          <a:pt x="303775" y="202241"/>
                        </a:cubicBezTo>
                        <a:close/>
                        <a:moveTo>
                          <a:pt x="303775" y="151703"/>
                        </a:moveTo>
                        <a:cubicBezTo>
                          <a:pt x="220021" y="151703"/>
                          <a:pt x="151932" y="219689"/>
                          <a:pt x="151932" y="303317"/>
                        </a:cubicBezTo>
                        <a:cubicBezTo>
                          <a:pt x="151932" y="387033"/>
                          <a:pt x="220021" y="455019"/>
                          <a:pt x="303775" y="455019"/>
                        </a:cubicBezTo>
                        <a:cubicBezTo>
                          <a:pt x="387618" y="455019"/>
                          <a:pt x="455707" y="387033"/>
                          <a:pt x="455707" y="303317"/>
                        </a:cubicBezTo>
                        <a:cubicBezTo>
                          <a:pt x="455707" y="219689"/>
                          <a:pt x="387618" y="151703"/>
                          <a:pt x="303775" y="151703"/>
                        </a:cubicBezTo>
                        <a:close/>
                        <a:moveTo>
                          <a:pt x="253131" y="0"/>
                        </a:moveTo>
                        <a:lnTo>
                          <a:pt x="354419" y="0"/>
                        </a:lnTo>
                        <a:cubicBezTo>
                          <a:pt x="368482" y="0"/>
                          <a:pt x="379786" y="11287"/>
                          <a:pt x="379786" y="25239"/>
                        </a:cubicBezTo>
                        <a:lnTo>
                          <a:pt x="379786" y="62387"/>
                        </a:lnTo>
                        <a:cubicBezTo>
                          <a:pt x="393849" y="66831"/>
                          <a:pt x="407555" y="72519"/>
                          <a:pt x="420639" y="79451"/>
                        </a:cubicBezTo>
                        <a:lnTo>
                          <a:pt x="446985" y="53145"/>
                        </a:lnTo>
                        <a:cubicBezTo>
                          <a:pt x="456953" y="43191"/>
                          <a:pt x="472974" y="43191"/>
                          <a:pt x="482854" y="53145"/>
                        </a:cubicBezTo>
                        <a:lnTo>
                          <a:pt x="554414" y="124597"/>
                        </a:lnTo>
                        <a:cubicBezTo>
                          <a:pt x="564294" y="134462"/>
                          <a:pt x="564294" y="150459"/>
                          <a:pt x="554414" y="160323"/>
                        </a:cubicBezTo>
                        <a:lnTo>
                          <a:pt x="528069" y="186629"/>
                        </a:lnTo>
                        <a:cubicBezTo>
                          <a:pt x="535011" y="199782"/>
                          <a:pt x="540707" y="213468"/>
                          <a:pt x="545158" y="227510"/>
                        </a:cubicBezTo>
                        <a:lnTo>
                          <a:pt x="582273" y="227510"/>
                        </a:lnTo>
                        <a:cubicBezTo>
                          <a:pt x="596336" y="227510"/>
                          <a:pt x="607639" y="238796"/>
                          <a:pt x="607639" y="252749"/>
                        </a:cubicBezTo>
                        <a:lnTo>
                          <a:pt x="607639" y="353884"/>
                        </a:lnTo>
                        <a:cubicBezTo>
                          <a:pt x="607639" y="367926"/>
                          <a:pt x="596247" y="379212"/>
                          <a:pt x="582273" y="379212"/>
                        </a:cubicBezTo>
                        <a:lnTo>
                          <a:pt x="545158" y="379212"/>
                        </a:lnTo>
                        <a:cubicBezTo>
                          <a:pt x="540707" y="393254"/>
                          <a:pt x="535011" y="406940"/>
                          <a:pt x="528069" y="420004"/>
                        </a:cubicBezTo>
                        <a:lnTo>
                          <a:pt x="554414" y="446310"/>
                        </a:lnTo>
                        <a:cubicBezTo>
                          <a:pt x="564294" y="456263"/>
                          <a:pt x="564294" y="472260"/>
                          <a:pt x="554414" y="482125"/>
                        </a:cubicBezTo>
                        <a:lnTo>
                          <a:pt x="482854" y="553577"/>
                        </a:lnTo>
                        <a:cubicBezTo>
                          <a:pt x="472974" y="563442"/>
                          <a:pt x="456953" y="563442"/>
                          <a:pt x="446985" y="553577"/>
                        </a:cubicBezTo>
                        <a:lnTo>
                          <a:pt x="420639" y="527271"/>
                        </a:lnTo>
                        <a:cubicBezTo>
                          <a:pt x="407555" y="534203"/>
                          <a:pt x="393849" y="539802"/>
                          <a:pt x="379786" y="544246"/>
                        </a:cubicBezTo>
                        <a:lnTo>
                          <a:pt x="379786" y="581394"/>
                        </a:lnTo>
                        <a:cubicBezTo>
                          <a:pt x="379786" y="595435"/>
                          <a:pt x="368393" y="606722"/>
                          <a:pt x="354419" y="606722"/>
                        </a:cubicBezTo>
                        <a:lnTo>
                          <a:pt x="253131" y="606722"/>
                        </a:lnTo>
                        <a:cubicBezTo>
                          <a:pt x="239157" y="606722"/>
                          <a:pt x="227854" y="595435"/>
                          <a:pt x="227854" y="581394"/>
                        </a:cubicBezTo>
                        <a:lnTo>
                          <a:pt x="227854" y="544246"/>
                        </a:lnTo>
                        <a:cubicBezTo>
                          <a:pt x="213791" y="539802"/>
                          <a:pt x="200084" y="534203"/>
                          <a:pt x="186911" y="527271"/>
                        </a:cubicBezTo>
                        <a:lnTo>
                          <a:pt x="160566" y="553577"/>
                        </a:lnTo>
                        <a:cubicBezTo>
                          <a:pt x="150686" y="563442"/>
                          <a:pt x="134665" y="563442"/>
                          <a:pt x="124786" y="553577"/>
                        </a:cubicBezTo>
                        <a:lnTo>
                          <a:pt x="53225" y="482125"/>
                        </a:lnTo>
                        <a:cubicBezTo>
                          <a:pt x="43257" y="472260"/>
                          <a:pt x="43257" y="456263"/>
                          <a:pt x="53225" y="446310"/>
                        </a:cubicBezTo>
                        <a:lnTo>
                          <a:pt x="79482" y="420004"/>
                        </a:lnTo>
                        <a:cubicBezTo>
                          <a:pt x="72629" y="406940"/>
                          <a:pt x="66932" y="393254"/>
                          <a:pt x="62482" y="379212"/>
                        </a:cubicBezTo>
                        <a:lnTo>
                          <a:pt x="25278" y="379212"/>
                        </a:lnTo>
                        <a:cubicBezTo>
                          <a:pt x="11304" y="379212"/>
                          <a:pt x="0" y="367926"/>
                          <a:pt x="0" y="353884"/>
                        </a:cubicBezTo>
                        <a:lnTo>
                          <a:pt x="0" y="252749"/>
                        </a:lnTo>
                        <a:cubicBezTo>
                          <a:pt x="0" y="238796"/>
                          <a:pt x="11304" y="227510"/>
                          <a:pt x="25278" y="227510"/>
                        </a:cubicBezTo>
                        <a:lnTo>
                          <a:pt x="62482" y="227510"/>
                        </a:lnTo>
                        <a:cubicBezTo>
                          <a:pt x="66932" y="213468"/>
                          <a:pt x="72629" y="199782"/>
                          <a:pt x="79482" y="186629"/>
                        </a:cubicBezTo>
                        <a:lnTo>
                          <a:pt x="53225" y="160323"/>
                        </a:lnTo>
                        <a:cubicBezTo>
                          <a:pt x="43257" y="150459"/>
                          <a:pt x="43257" y="134462"/>
                          <a:pt x="53225" y="124597"/>
                        </a:cubicBezTo>
                        <a:lnTo>
                          <a:pt x="124786" y="53145"/>
                        </a:lnTo>
                        <a:cubicBezTo>
                          <a:pt x="134665" y="43191"/>
                          <a:pt x="150686" y="43191"/>
                          <a:pt x="160566" y="53145"/>
                        </a:cubicBezTo>
                        <a:lnTo>
                          <a:pt x="186911" y="79451"/>
                        </a:lnTo>
                        <a:cubicBezTo>
                          <a:pt x="200084" y="72519"/>
                          <a:pt x="213791" y="66831"/>
                          <a:pt x="227854" y="62387"/>
                        </a:cubicBezTo>
                        <a:lnTo>
                          <a:pt x="227854" y="25239"/>
                        </a:lnTo>
                        <a:cubicBezTo>
                          <a:pt x="227854" y="11287"/>
                          <a:pt x="239157" y="0"/>
                          <a:pt x="25313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</a:ln>
                </p:spPr>
                <p:txBody>
                  <a:bodyPr wrap="square" lIns="91440" tIns="45720" rIns="91440" bIns="45720" anchor="ctr">
                    <a:normAutofit fontScale="625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</a:p>
                </p:txBody>
              </p:sp>
            </p:grpSp>
            <p:grpSp>
              <p:nvGrpSpPr>
                <p:cNvPr id="35" name="组合 34"/>
                <p:cNvGrpSpPr/>
                <p:nvPr/>
              </p:nvGrpSpPr>
              <p:grpSpPr>
                <a:xfrm>
                  <a:off x="5425740" y="2038574"/>
                  <a:ext cx="3851631" cy="784226"/>
                  <a:chOff x="5131004" y="1989147"/>
                  <a:chExt cx="3851631" cy="784226"/>
                </a:xfrm>
              </p:grpSpPr>
              <p:sp>
                <p:nvSpPr>
                  <p:cNvPr id="36" name="Text2"/>
                  <p:cNvSpPr txBox="1"/>
                  <p:nvPr/>
                </p:nvSpPr>
                <p:spPr>
                  <a:xfrm flipH="1">
                    <a:off x="5131004" y="2329412"/>
                    <a:ext cx="3851626" cy="44396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/>
                      <a:t>未来五年，共享汽车市场年均复合增长率将达到25%。</a:t>
                    </a:r>
                    <a:endParaRPr lang="en-US" dirty="0"/>
                  </a:p>
                </p:txBody>
              </p:sp>
              <p:sp>
                <p:nvSpPr>
                  <p:cNvPr id="37" name="Bullet2"/>
                  <p:cNvSpPr txBox="1"/>
                  <p:nvPr/>
                </p:nvSpPr>
                <p:spPr>
                  <a:xfrm flipH="1">
                    <a:off x="5131009" y="1989147"/>
                    <a:ext cx="3851626" cy="34026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b" anchorCtr="0">
                    <a:normAutofit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zh-CN" altLang="en-US" b="1" dirty="0"/>
                      <a:t>市场增长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6" name="组合 5"/>
              <p:cNvGrpSpPr/>
              <p:nvPr/>
            </p:nvGrpSpPr>
            <p:grpSpPr>
              <a:xfrm>
                <a:off x="5422953" y="2866398"/>
                <a:ext cx="4410579" cy="784226"/>
                <a:chOff x="5264834" y="2866398"/>
                <a:chExt cx="4410579" cy="784226"/>
              </a:xfrm>
            </p:grpSpPr>
            <p:grpSp>
              <p:nvGrpSpPr>
                <p:cNvPr id="28" name="组合 27"/>
                <p:cNvGrpSpPr/>
                <p:nvPr/>
              </p:nvGrpSpPr>
              <p:grpSpPr>
                <a:xfrm>
                  <a:off x="5264834" y="2998228"/>
                  <a:ext cx="452874" cy="452816"/>
                  <a:chOff x="5264834" y="2998228"/>
                  <a:chExt cx="452874" cy="452816"/>
                </a:xfrm>
              </p:grpSpPr>
              <p:sp>
                <p:nvSpPr>
                  <p:cNvPr id="32" name="椭圆 31"/>
                  <p:cNvSpPr/>
                  <p:nvPr/>
                </p:nvSpPr>
                <p:spPr>
                  <a:xfrm>
                    <a:off x="5264834" y="2998228"/>
                    <a:ext cx="452874" cy="452816"/>
                  </a:xfrm>
                  <a:prstGeom prst="ellipse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 fontScale="92500" lnSpcReduction="20000"/>
                  </a:bodyPr>
                  <a:lstStyle/>
                  <a:p>
                    <a:pPr algn="ctr"/>
                  </a:p>
                </p:txBody>
              </p:sp>
              <p:sp>
                <p:nvSpPr>
                  <p:cNvPr id="33" name="Icon3"/>
                  <p:cNvSpPr/>
                  <p:nvPr/>
                </p:nvSpPr>
                <p:spPr bwMode="auto">
                  <a:xfrm>
                    <a:off x="5370908" y="3104478"/>
                    <a:ext cx="240725" cy="240318"/>
                  </a:xfrm>
                  <a:custGeom>
                    <a:avLst/>
                    <a:gdLst>
                      <a:gd name="T0" fmla="*/ 6287 w 6507"/>
                      <a:gd name="T1" fmla="*/ 1258 h 6506"/>
                      <a:gd name="T2" fmla="*/ 6088 w 6507"/>
                      <a:gd name="T3" fmla="*/ 1457 h 6506"/>
                      <a:gd name="T4" fmla="*/ 5291 w 6507"/>
                      <a:gd name="T5" fmla="*/ 2255 h 6506"/>
                      <a:gd name="T6" fmla="*/ 4440 w 6507"/>
                      <a:gd name="T7" fmla="*/ 2067 h 6506"/>
                      <a:gd name="T8" fmla="*/ 4252 w 6507"/>
                      <a:gd name="T9" fmla="*/ 1216 h 6506"/>
                      <a:gd name="T10" fmla="*/ 5049 w 6507"/>
                      <a:gd name="T11" fmla="*/ 419 h 6506"/>
                      <a:gd name="T12" fmla="*/ 5248 w 6507"/>
                      <a:gd name="T13" fmla="*/ 220 h 6506"/>
                      <a:gd name="T14" fmla="*/ 3440 w 6507"/>
                      <a:gd name="T15" fmla="*/ 622 h 6506"/>
                      <a:gd name="T16" fmla="*/ 2985 w 6507"/>
                      <a:gd name="T17" fmla="*/ 2258 h 6506"/>
                      <a:gd name="T18" fmla="*/ 2983 w 6507"/>
                      <a:gd name="T19" fmla="*/ 2256 h 6506"/>
                      <a:gd name="T20" fmla="*/ 351 w 6507"/>
                      <a:gd name="T21" fmla="*/ 4887 h 6506"/>
                      <a:gd name="T22" fmla="*/ 351 w 6507"/>
                      <a:gd name="T23" fmla="*/ 6156 h 6506"/>
                      <a:gd name="T24" fmla="*/ 1619 w 6507"/>
                      <a:gd name="T25" fmla="*/ 6156 h 6506"/>
                      <a:gd name="T26" fmla="*/ 4251 w 6507"/>
                      <a:gd name="T27" fmla="*/ 3524 h 6506"/>
                      <a:gd name="T28" fmla="*/ 4248 w 6507"/>
                      <a:gd name="T29" fmla="*/ 3521 h 6506"/>
                      <a:gd name="T30" fmla="*/ 5885 w 6507"/>
                      <a:gd name="T31" fmla="*/ 3067 h 6506"/>
                      <a:gd name="T32" fmla="*/ 6287 w 6507"/>
                      <a:gd name="T33" fmla="*/ 1258 h 6506"/>
                      <a:gd name="T34" fmla="*/ 1280 w 6507"/>
                      <a:gd name="T35" fmla="*/ 5792 h 6506"/>
                      <a:gd name="T36" fmla="*/ 714 w 6507"/>
                      <a:gd name="T37" fmla="*/ 5792 h 6506"/>
                      <a:gd name="T38" fmla="*/ 714 w 6507"/>
                      <a:gd name="T39" fmla="*/ 5227 h 6506"/>
                      <a:gd name="T40" fmla="*/ 1280 w 6507"/>
                      <a:gd name="T41" fmla="*/ 5227 h 6506"/>
                      <a:gd name="T42" fmla="*/ 1280 w 6507"/>
                      <a:gd name="T43" fmla="*/ 5792 h 65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6507" h="6506">
                        <a:moveTo>
                          <a:pt x="6287" y="1258"/>
                        </a:moveTo>
                        <a:lnTo>
                          <a:pt x="6088" y="1457"/>
                        </a:lnTo>
                        <a:lnTo>
                          <a:pt x="5291" y="2255"/>
                        </a:lnTo>
                        <a:lnTo>
                          <a:pt x="4440" y="2067"/>
                        </a:lnTo>
                        <a:lnTo>
                          <a:pt x="4252" y="1216"/>
                        </a:lnTo>
                        <a:lnTo>
                          <a:pt x="5049" y="419"/>
                        </a:lnTo>
                        <a:lnTo>
                          <a:pt x="5248" y="220"/>
                        </a:lnTo>
                        <a:cubicBezTo>
                          <a:pt x="4638" y="0"/>
                          <a:pt x="3929" y="133"/>
                          <a:pt x="3440" y="622"/>
                        </a:cubicBezTo>
                        <a:cubicBezTo>
                          <a:pt x="2996" y="1066"/>
                          <a:pt x="2846" y="1690"/>
                          <a:pt x="2985" y="2258"/>
                        </a:cubicBezTo>
                        <a:lnTo>
                          <a:pt x="2983" y="2256"/>
                        </a:lnTo>
                        <a:lnTo>
                          <a:pt x="351" y="4887"/>
                        </a:lnTo>
                        <a:cubicBezTo>
                          <a:pt x="0" y="5238"/>
                          <a:pt x="0" y="5806"/>
                          <a:pt x="351" y="6156"/>
                        </a:cubicBezTo>
                        <a:cubicBezTo>
                          <a:pt x="701" y="6506"/>
                          <a:pt x="1269" y="6506"/>
                          <a:pt x="1619" y="6156"/>
                        </a:cubicBezTo>
                        <a:lnTo>
                          <a:pt x="4251" y="3524"/>
                        </a:lnTo>
                        <a:lnTo>
                          <a:pt x="4248" y="3521"/>
                        </a:lnTo>
                        <a:cubicBezTo>
                          <a:pt x="4816" y="3661"/>
                          <a:pt x="5441" y="3511"/>
                          <a:pt x="5885" y="3067"/>
                        </a:cubicBezTo>
                        <a:cubicBezTo>
                          <a:pt x="6374" y="2578"/>
                          <a:pt x="6507" y="1869"/>
                          <a:pt x="6287" y="1258"/>
                        </a:cubicBezTo>
                        <a:close/>
                        <a:moveTo>
                          <a:pt x="1280" y="5792"/>
                        </a:moveTo>
                        <a:cubicBezTo>
                          <a:pt x="1124" y="5948"/>
                          <a:pt x="870" y="5948"/>
                          <a:pt x="714" y="5792"/>
                        </a:cubicBezTo>
                        <a:cubicBezTo>
                          <a:pt x="558" y="5636"/>
                          <a:pt x="558" y="5383"/>
                          <a:pt x="714" y="5227"/>
                        </a:cubicBezTo>
                        <a:cubicBezTo>
                          <a:pt x="870" y="5071"/>
                          <a:pt x="1124" y="5071"/>
                          <a:pt x="1280" y="5227"/>
                        </a:cubicBezTo>
                        <a:cubicBezTo>
                          <a:pt x="1436" y="5383"/>
                          <a:pt x="1436" y="5636"/>
                          <a:pt x="1280" y="579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</a:ln>
                </p:spPr>
                <p:txBody>
                  <a:bodyPr wrap="square" lIns="91440" tIns="45720" rIns="91440" bIns="45720" anchor="ctr">
                    <a:normAutofit fontScale="625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</a:p>
                </p:txBody>
              </p:sp>
            </p:grpSp>
            <p:grpSp>
              <p:nvGrpSpPr>
                <p:cNvPr id="29" name="组合 28"/>
                <p:cNvGrpSpPr/>
                <p:nvPr/>
              </p:nvGrpSpPr>
              <p:grpSpPr>
                <a:xfrm>
                  <a:off x="5823782" y="2866398"/>
                  <a:ext cx="3851631" cy="784226"/>
                  <a:chOff x="5131004" y="1989147"/>
                  <a:chExt cx="3851631" cy="784226"/>
                </a:xfrm>
              </p:grpSpPr>
              <p:sp>
                <p:nvSpPr>
                  <p:cNvPr id="30" name="Text3"/>
                  <p:cNvSpPr txBox="1"/>
                  <p:nvPr/>
                </p:nvSpPr>
                <p:spPr>
                  <a:xfrm flipH="1">
                    <a:off x="5131004" y="2329412"/>
                    <a:ext cx="3851626" cy="44396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/>
                      <a:t>环保政策、经济压力和移动办公是推动共享汽车市场增长的主要因素。</a:t>
                    </a:r>
                    <a:endParaRPr lang="en-US" dirty="0"/>
                  </a:p>
                </p:txBody>
              </p:sp>
              <p:sp>
                <p:nvSpPr>
                  <p:cNvPr id="31" name="Bullet3"/>
                  <p:cNvSpPr txBox="1"/>
                  <p:nvPr/>
                </p:nvSpPr>
                <p:spPr>
                  <a:xfrm flipH="1">
                    <a:off x="5131009" y="1989147"/>
                    <a:ext cx="3851626" cy="34026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b" anchorCtr="0">
                    <a:normAutofit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zh-CN" altLang="en-US" b="1" dirty="0"/>
                      <a:t>市场驱动因素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7" name="组合 6"/>
              <p:cNvGrpSpPr/>
              <p:nvPr/>
            </p:nvGrpSpPr>
            <p:grpSpPr>
              <a:xfrm>
                <a:off x="5820995" y="3694223"/>
                <a:ext cx="4410579" cy="784226"/>
                <a:chOff x="5662876" y="3694222"/>
                <a:chExt cx="4410579" cy="784226"/>
              </a:xfrm>
            </p:grpSpPr>
            <p:grpSp>
              <p:nvGrpSpPr>
                <p:cNvPr id="22" name="组合 21"/>
                <p:cNvGrpSpPr/>
                <p:nvPr/>
              </p:nvGrpSpPr>
              <p:grpSpPr>
                <a:xfrm>
                  <a:off x="5662876" y="3826052"/>
                  <a:ext cx="452874" cy="452816"/>
                  <a:chOff x="5662876" y="3826052"/>
                  <a:chExt cx="452874" cy="452816"/>
                </a:xfrm>
              </p:grpSpPr>
              <p:sp>
                <p:nvSpPr>
                  <p:cNvPr id="26" name="椭圆 25"/>
                  <p:cNvSpPr/>
                  <p:nvPr/>
                </p:nvSpPr>
                <p:spPr>
                  <a:xfrm>
                    <a:off x="5662876" y="3826052"/>
                    <a:ext cx="452874" cy="452816"/>
                  </a:xfrm>
                  <a:prstGeom prst="ellipse">
                    <a:avLst/>
                  </a:prstGeom>
                  <a:solidFill>
                    <a:schemeClr val="accent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 fontScale="92500" lnSpcReduction="20000"/>
                  </a:bodyPr>
                  <a:lstStyle/>
                  <a:p>
                    <a:pPr algn="ctr"/>
                  </a:p>
                </p:txBody>
              </p:sp>
              <p:sp>
                <p:nvSpPr>
                  <p:cNvPr id="27" name="Icon4"/>
                  <p:cNvSpPr/>
                  <p:nvPr/>
                </p:nvSpPr>
                <p:spPr bwMode="auto">
                  <a:xfrm>
                    <a:off x="5768950" y="3968712"/>
                    <a:ext cx="240725" cy="167497"/>
                  </a:xfrm>
                  <a:custGeom>
                    <a:avLst/>
                    <a:gdLst>
                      <a:gd name="T0" fmla="*/ 6972 w 8160"/>
                      <a:gd name="T1" fmla="*/ 1981 h 5686"/>
                      <a:gd name="T2" fmla="*/ 5213 w 8160"/>
                      <a:gd name="T3" fmla="*/ 668 h 5686"/>
                      <a:gd name="T4" fmla="*/ 4826 w 8160"/>
                      <a:gd name="T5" fmla="*/ 708 h 5686"/>
                      <a:gd name="T6" fmla="*/ 3379 w 8160"/>
                      <a:gd name="T7" fmla="*/ 0 h 5686"/>
                      <a:gd name="T8" fmla="*/ 1544 w 8160"/>
                      <a:gd name="T9" fmla="*/ 1835 h 5686"/>
                      <a:gd name="T10" fmla="*/ 1545 w 8160"/>
                      <a:gd name="T11" fmla="*/ 1872 h 5686"/>
                      <a:gd name="T12" fmla="*/ 0 w 8160"/>
                      <a:gd name="T13" fmla="*/ 3760 h 5686"/>
                      <a:gd name="T14" fmla="*/ 1926 w 8160"/>
                      <a:gd name="T15" fmla="*/ 5686 h 5686"/>
                      <a:gd name="T16" fmla="*/ 6234 w 8160"/>
                      <a:gd name="T17" fmla="*/ 5686 h 5686"/>
                      <a:gd name="T18" fmla="*/ 8160 w 8160"/>
                      <a:gd name="T19" fmla="*/ 3760 h 5686"/>
                      <a:gd name="T20" fmla="*/ 6972 w 8160"/>
                      <a:gd name="T21" fmla="*/ 1981 h 5686"/>
                      <a:gd name="T22" fmla="*/ 4959 w 8160"/>
                      <a:gd name="T23" fmla="*/ 3055 h 5686"/>
                      <a:gd name="T24" fmla="*/ 4747 w 8160"/>
                      <a:gd name="T25" fmla="*/ 3142 h 5686"/>
                      <a:gd name="T26" fmla="*/ 4536 w 8160"/>
                      <a:gd name="T27" fmla="*/ 3055 h 5686"/>
                      <a:gd name="T28" fmla="*/ 4379 w 8160"/>
                      <a:gd name="T29" fmla="*/ 2898 h 5686"/>
                      <a:gd name="T30" fmla="*/ 4379 w 8160"/>
                      <a:gd name="T31" fmla="*/ 4299 h 5686"/>
                      <a:gd name="T32" fmla="*/ 4080 w 8160"/>
                      <a:gd name="T33" fmla="*/ 4599 h 5686"/>
                      <a:gd name="T34" fmla="*/ 3781 w 8160"/>
                      <a:gd name="T35" fmla="*/ 4299 h 5686"/>
                      <a:gd name="T36" fmla="*/ 3781 w 8160"/>
                      <a:gd name="T37" fmla="*/ 2898 h 5686"/>
                      <a:gd name="T38" fmla="*/ 3624 w 8160"/>
                      <a:gd name="T39" fmla="*/ 3055 h 5686"/>
                      <a:gd name="T40" fmla="*/ 3201 w 8160"/>
                      <a:gd name="T41" fmla="*/ 3055 h 5686"/>
                      <a:gd name="T42" fmla="*/ 3201 w 8160"/>
                      <a:gd name="T43" fmla="*/ 2631 h 5686"/>
                      <a:gd name="T44" fmla="*/ 3868 w 8160"/>
                      <a:gd name="T45" fmla="*/ 1964 h 5686"/>
                      <a:gd name="T46" fmla="*/ 4292 w 8160"/>
                      <a:gd name="T47" fmla="*/ 1964 h 5686"/>
                      <a:gd name="T48" fmla="*/ 4959 w 8160"/>
                      <a:gd name="T49" fmla="*/ 2631 h 5686"/>
                      <a:gd name="T50" fmla="*/ 4959 w 8160"/>
                      <a:gd name="T51" fmla="*/ 3055 h 56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8160" h="5686">
                        <a:moveTo>
                          <a:pt x="6972" y="1981"/>
                        </a:moveTo>
                        <a:cubicBezTo>
                          <a:pt x="6747" y="1222"/>
                          <a:pt x="6045" y="668"/>
                          <a:pt x="5213" y="668"/>
                        </a:cubicBezTo>
                        <a:cubicBezTo>
                          <a:pt x="5080" y="668"/>
                          <a:pt x="4951" y="682"/>
                          <a:pt x="4826" y="708"/>
                        </a:cubicBezTo>
                        <a:cubicBezTo>
                          <a:pt x="4491" y="278"/>
                          <a:pt x="3967" y="0"/>
                          <a:pt x="3379" y="0"/>
                        </a:cubicBezTo>
                        <a:cubicBezTo>
                          <a:pt x="2366" y="0"/>
                          <a:pt x="1544" y="822"/>
                          <a:pt x="1544" y="1835"/>
                        </a:cubicBezTo>
                        <a:cubicBezTo>
                          <a:pt x="1544" y="1847"/>
                          <a:pt x="1545" y="1860"/>
                          <a:pt x="1545" y="1872"/>
                        </a:cubicBezTo>
                        <a:cubicBezTo>
                          <a:pt x="664" y="2049"/>
                          <a:pt x="0" y="2827"/>
                          <a:pt x="0" y="3760"/>
                        </a:cubicBezTo>
                        <a:cubicBezTo>
                          <a:pt x="0" y="4824"/>
                          <a:pt x="862" y="5686"/>
                          <a:pt x="1926" y="5686"/>
                        </a:cubicBezTo>
                        <a:lnTo>
                          <a:pt x="6234" y="5686"/>
                        </a:lnTo>
                        <a:cubicBezTo>
                          <a:pt x="7298" y="5686"/>
                          <a:pt x="8160" y="4824"/>
                          <a:pt x="8160" y="3760"/>
                        </a:cubicBezTo>
                        <a:cubicBezTo>
                          <a:pt x="8160" y="2958"/>
                          <a:pt x="7669" y="2270"/>
                          <a:pt x="6972" y="1981"/>
                        </a:cubicBezTo>
                        <a:close/>
                        <a:moveTo>
                          <a:pt x="4959" y="3055"/>
                        </a:moveTo>
                        <a:cubicBezTo>
                          <a:pt x="4900" y="3113"/>
                          <a:pt x="4824" y="3142"/>
                          <a:pt x="4747" y="3142"/>
                        </a:cubicBezTo>
                        <a:cubicBezTo>
                          <a:pt x="4671" y="3142"/>
                          <a:pt x="4594" y="3113"/>
                          <a:pt x="4536" y="3055"/>
                        </a:cubicBezTo>
                        <a:lnTo>
                          <a:pt x="4379" y="2898"/>
                        </a:lnTo>
                        <a:lnTo>
                          <a:pt x="4379" y="4299"/>
                        </a:lnTo>
                        <a:cubicBezTo>
                          <a:pt x="4379" y="4465"/>
                          <a:pt x="4245" y="4599"/>
                          <a:pt x="4080" y="4599"/>
                        </a:cubicBezTo>
                        <a:cubicBezTo>
                          <a:pt x="3915" y="4599"/>
                          <a:pt x="3781" y="4465"/>
                          <a:pt x="3781" y="4299"/>
                        </a:cubicBezTo>
                        <a:lnTo>
                          <a:pt x="3781" y="2898"/>
                        </a:lnTo>
                        <a:lnTo>
                          <a:pt x="3624" y="3055"/>
                        </a:lnTo>
                        <a:cubicBezTo>
                          <a:pt x="3507" y="3171"/>
                          <a:pt x="3318" y="3171"/>
                          <a:pt x="3201" y="3055"/>
                        </a:cubicBezTo>
                        <a:cubicBezTo>
                          <a:pt x="3084" y="2938"/>
                          <a:pt x="3084" y="2748"/>
                          <a:pt x="3201" y="2631"/>
                        </a:cubicBezTo>
                        <a:lnTo>
                          <a:pt x="3868" y="1964"/>
                        </a:lnTo>
                        <a:cubicBezTo>
                          <a:pt x="3985" y="1847"/>
                          <a:pt x="4175" y="1847"/>
                          <a:pt x="4292" y="1964"/>
                        </a:cubicBezTo>
                        <a:lnTo>
                          <a:pt x="4959" y="2631"/>
                        </a:lnTo>
                        <a:cubicBezTo>
                          <a:pt x="5076" y="2748"/>
                          <a:pt x="5076" y="2938"/>
                          <a:pt x="4959" y="305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</a:ln>
                </p:spPr>
                <p:txBody>
                  <a:bodyPr wrap="square" lIns="91440" tIns="45720" rIns="91440" bIns="45720" anchor="ctr">
                    <a:normAutofit fontScale="325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>
                  <a:off x="6221824" y="3694222"/>
                  <a:ext cx="3851631" cy="784226"/>
                  <a:chOff x="5131004" y="1989147"/>
                  <a:chExt cx="3851631" cy="784226"/>
                </a:xfrm>
              </p:grpSpPr>
              <p:sp>
                <p:nvSpPr>
                  <p:cNvPr id="24" name="Text4"/>
                  <p:cNvSpPr txBox="1"/>
                  <p:nvPr/>
                </p:nvSpPr>
                <p:spPr>
                  <a:xfrm flipH="1">
                    <a:off x="5131004" y="2329412"/>
                    <a:ext cx="3851626" cy="44396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/>
                      <a:t>技术创新、网络安全和政策限制是共享汽车市场面临的主要挑战。</a:t>
                    </a:r>
                    <a:endParaRPr lang="en-US" dirty="0"/>
                  </a:p>
                </p:txBody>
              </p:sp>
              <p:sp>
                <p:nvSpPr>
                  <p:cNvPr id="25" name="Bullet4"/>
                  <p:cNvSpPr txBox="1"/>
                  <p:nvPr/>
                </p:nvSpPr>
                <p:spPr>
                  <a:xfrm flipH="1">
                    <a:off x="5131009" y="1989147"/>
                    <a:ext cx="3851626" cy="34026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b" anchorCtr="0">
                    <a:normAutofit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zh-CN" altLang="en-US" b="1" dirty="0"/>
                      <a:t>市场挑战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8" name="组合 7"/>
              <p:cNvGrpSpPr/>
              <p:nvPr/>
            </p:nvGrpSpPr>
            <p:grpSpPr>
              <a:xfrm>
                <a:off x="6219038" y="4522047"/>
                <a:ext cx="4410579" cy="784226"/>
                <a:chOff x="6060918" y="4522046"/>
                <a:chExt cx="4410579" cy="784226"/>
              </a:xfrm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6060918" y="4653876"/>
                  <a:ext cx="452874" cy="452816"/>
                  <a:chOff x="6060918" y="4653876"/>
                  <a:chExt cx="452874" cy="452816"/>
                </a:xfrm>
              </p:grpSpPr>
              <p:sp>
                <p:nvSpPr>
                  <p:cNvPr id="20" name="椭圆 19"/>
                  <p:cNvSpPr/>
                  <p:nvPr/>
                </p:nvSpPr>
                <p:spPr>
                  <a:xfrm>
                    <a:off x="6060918" y="4653876"/>
                    <a:ext cx="452874" cy="452816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 fontScale="92500" lnSpcReduction="20000"/>
                  </a:bodyPr>
                  <a:lstStyle/>
                  <a:p>
                    <a:pPr algn="ctr"/>
                  </a:p>
                </p:txBody>
              </p:sp>
              <p:sp>
                <p:nvSpPr>
                  <p:cNvPr id="21" name="Icon5"/>
                  <p:cNvSpPr/>
                  <p:nvPr/>
                </p:nvSpPr>
                <p:spPr bwMode="auto">
                  <a:xfrm>
                    <a:off x="6166992" y="4781129"/>
                    <a:ext cx="240725" cy="198309"/>
                  </a:xfrm>
                  <a:custGeom>
                    <a:avLst/>
                    <a:gdLst>
                      <a:gd name="T0" fmla="*/ 318 w 485"/>
                      <a:gd name="T1" fmla="*/ 178 h 400"/>
                      <a:gd name="T2" fmla="*/ 317 w 485"/>
                      <a:gd name="T3" fmla="*/ 135 h 400"/>
                      <a:gd name="T4" fmla="*/ 320 w 485"/>
                      <a:gd name="T5" fmla="*/ 123 h 400"/>
                      <a:gd name="T6" fmla="*/ 160 w 485"/>
                      <a:gd name="T7" fmla="*/ 124 h 400"/>
                      <a:gd name="T8" fmla="*/ 169 w 485"/>
                      <a:gd name="T9" fmla="*/ 137 h 400"/>
                      <a:gd name="T10" fmla="*/ 82 w 485"/>
                      <a:gd name="T11" fmla="*/ 228 h 400"/>
                      <a:gd name="T12" fmla="*/ 96 w 485"/>
                      <a:gd name="T13" fmla="*/ 400 h 400"/>
                      <a:gd name="T14" fmla="*/ 412 w 485"/>
                      <a:gd name="T15" fmla="*/ 372 h 400"/>
                      <a:gd name="T16" fmla="*/ 194 w 485"/>
                      <a:gd name="T17" fmla="*/ 327 h 400"/>
                      <a:gd name="T18" fmla="*/ 158 w 485"/>
                      <a:gd name="T19" fmla="*/ 318 h 400"/>
                      <a:gd name="T20" fmla="*/ 194 w 485"/>
                      <a:gd name="T21" fmla="*/ 309 h 400"/>
                      <a:gd name="T22" fmla="*/ 194 w 485"/>
                      <a:gd name="T23" fmla="*/ 327 h 400"/>
                      <a:gd name="T24" fmla="*/ 167 w 485"/>
                      <a:gd name="T25" fmla="*/ 292 h 400"/>
                      <a:gd name="T26" fmla="*/ 167 w 485"/>
                      <a:gd name="T27" fmla="*/ 274 h 400"/>
                      <a:gd name="T28" fmla="*/ 204 w 485"/>
                      <a:gd name="T29" fmla="*/ 283 h 400"/>
                      <a:gd name="T30" fmla="*/ 194 w 485"/>
                      <a:gd name="T31" fmla="*/ 257 h 400"/>
                      <a:gd name="T32" fmla="*/ 158 w 485"/>
                      <a:gd name="T33" fmla="*/ 248 h 400"/>
                      <a:gd name="T34" fmla="*/ 194 w 485"/>
                      <a:gd name="T35" fmla="*/ 239 h 400"/>
                      <a:gd name="T36" fmla="*/ 194 w 485"/>
                      <a:gd name="T37" fmla="*/ 257 h 400"/>
                      <a:gd name="T38" fmla="*/ 229 w 485"/>
                      <a:gd name="T39" fmla="*/ 327 h 400"/>
                      <a:gd name="T40" fmla="*/ 229 w 485"/>
                      <a:gd name="T41" fmla="*/ 309 h 400"/>
                      <a:gd name="T42" fmla="*/ 265 w 485"/>
                      <a:gd name="T43" fmla="*/ 318 h 400"/>
                      <a:gd name="T44" fmla="*/ 256 w 485"/>
                      <a:gd name="T45" fmla="*/ 292 h 400"/>
                      <a:gd name="T46" fmla="*/ 219 w 485"/>
                      <a:gd name="T47" fmla="*/ 283 h 400"/>
                      <a:gd name="T48" fmla="*/ 256 w 485"/>
                      <a:gd name="T49" fmla="*/ 274 h 400"/>
                      <a:gd name="T50" fmla="*/ 256 w 485"/>
                      <a:gd name="T51" fmla="*/ 292 h 400"/>
                      <a:gd name="T52" fmla="*/ 229 w 485"/>
                      <a:gd name="T53" fmla="*/ 257 h 400"/>
                      <a:gd name="T54" fmla="*/ 229 w 485"/>
                      <a:gd name="T55" fmla="*/ 239 h 400"/>
                      <a:gd name="T56" fmla="*/ 265 w 485"/>
                      <a:gd name="T57" fmla="*/ 248 h 400"/>
                      <a:gd name="T58" fmla="*/ 318 w 485"/>
                      <a:gd name="T59" fmla="*/ 327 h 400"/>
                      <a:gd name="T60" fmla="*/ 281 w 485"/>
                      <a:gd name="T61" fmla="*/ 318 h 400"/>
                      <a:gd name="T62" fmla="*/ 318 w 485"/>
                      <a:gd name="T63" fmla="*/ 309 h 400"/>
                      <a:gd name="T64" fmla="*/ 318 w 485"/>
                      <a:gd name="T65" fmla="*/ 327 h 400"/>
                      <a:gd name="T66" fmla="*/ 290 w 485"/>
                      <a:gd name="T67" fmla="*/ 292 h 400"/>
                      <a:gd name="T68" fmla="*/ 290 w 485"/>
                      <a:gd name="T69" fmla="*/ 274 h 400"/>
                      <a:gd name="T70" fmla="*/ 327 w 485"/>
                      <a:gd name="T71" fmla="*/ 283 h 400"/>
                      <a:gd name="T72" fmla="*/ 318 w 485"/>
                      <a:gd name="T73" fmla="*/ 257 h 400"/>
                      <a:gd name="T74" fmla="*/ 281 w 485"/>
                      <a:gd name="T75" fmla="*/ 248 h 400"/>
                      <a:gd name="T76" fmla="*/ 318 w 485"/>
                      <a:gd name="T77" fmla="*/ 239 h 400"/>
                      <a:gd name="T78" fmla="*/ 318 w 485"/>
                      <a:gd name="T79" fmla="*/ 257 h 400"/>
                      <a:gd name="T80" fmla="*/ 469 w 485"/>
                      <a:gd name="T81" fmla="*/ 153 h 400"/>
                      <a:gd name="T82" fmla="*/ 341 w 485"/>
                      <a:gd name="T83" fmla="*/ 151 h 400"/>
                      <a:gd name="T84" fmla="*/ 344 w 485"/>
                      <a:gd name="T85" fmla="*/ 88 h 400"/>
                      <a:gd name="T86" fmla="*/ 245 w 485"/>
                      <a:gd name="T87" fmla="*/ 88 h 400"/>
                      <a:gd name="T88" fmla="*/ 240 w 485"/>
                      <a:gd name="T89" fmla="*/ 88 h 400"/>
                      <a:gd name="T90" fmla="*/ 140 w 485"/>
                      <a:gd name="T91" fmla="*/ 88 h 400"/>
                      <a:gd name="T92" fmla="*/ 143 w 485"/>
                      <a:gd name="T93" fmla="*/ 151 h 400"/>
                      <a:gd name="T94" fmla="*/ 16 w 485"/>
                      <a:gd name="T95" fmla="*/ 153 h 400"/>
                      <a:gd name="T96" fmla="*/ 142 w 485"/>
                      <a:gd name="T97" fmla="*/ 5 h 400"/>
                      <a:gd name="T98" fmla="*/ 240 w 485"/>
                      <a:gd name="T99" fmla="*/ 0 h 400"/>
                      <a:gd name="T100" fmla="*/ 245 w 485"/>
                      <a:gd name="T101" fmla="*/ 0 h 400"/>
                      <a:gd name="T102" fmla="*/ 343 w 485"/>
                      <a:gd name="T103" fmla="*/ 5 h 4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</a:cxnLst>
                    <a:rect l="0" t="0" r="r" b="b"/>
                    <a:pathLst>
                      <a:path w="485" h="400">
                        <a:moveTo>
                          <a:pt x="403" y="228"/>
                        </a:moveTo>
                        <a:cubicBezTo>
                          <a:pt x="372" y="221"/>
                          <a:pt x="332" y="202"/>
                          <a:pt x="318" y="178"/>
                        </a:cubicBezTo>
                        <a:cubicBezTo>
                          <a:pt x="310" y="165"/>
                          <a:pt x="309" y="150"/>
                          <a:pt x="316" y="137"/>
                        </a:cubicBezTo>
                        <a:cubicBezTo>
                          <a:pt x="316" y="137"/>
                          <a:pt x="317" y="136"/>
                          <a:pt x="317" y="135"/>
                        </a:cubicBezTo>
                        <a:cubicBezTo>
                          <a:pt x="317" y="132"/>
                          <a:pt x="317" y="128"/>
                          <a:pt x="319" y="124"/>
                        </a:cubicBezTo>
                        <a:cubicBezTo>
                          <a:pt x="320" y="123"/>
                          <a:pt x="320" y="123"/>
                          <a:pt x="320" y="123"/>
                        </a:cubicBezTo>
                        <a:lnTo>
                          <a:pt x="160" y="123"/>
                        </a:lnTo>
                        <a:cubicBezTo>
                          <a:pt x="160" y="123"/>
                          <a:pt x="160" y="123"/>
                          <a:pt x="160" y="124"/>
                        </a:cubicBezTo>
                        <a:cubicBezTo>
                          <a:pt x="160" y="124"/>
                          <a:pt x="160" y="124"/>
                          <a:pt x="160" y="124"/>
                        </a:cubicBezTo>
                        <a:cubicBezTo>
                          <a:pt x="164" y="129"/>
                          <a:pt x="167" y="134"/>
                          <a:pt x="169" y="137"/>
                        </a:cubicBezTo>
                        <a:cubicBezTo>
                          <a:pt x="175" y="150"/>
                          <a:pt x="175" y="165"/>
                          <a:pt x="167" y="178"/>
                        </a:cubicBezTo>
                        <a:cubicBezTo>
                          <a:pt x="152" y="202"/>
                          <a:pt x="113" y="221"/>
                          <a:pt x="82" y="228"/>
                        </a:cubicBezTo>
                        <a:lnTo>
                          <a:pt x="73" y="372"/>
                        </a:lnTo>
                        <a:cubicBezTo>
                          <a:pt x="72" y="387"/>
                          <a:pt x="82" y="400"/>
                          <a:pt x="96" y="400"/>
                        </a:cubicBezTo>
                        <a:lnTo>
                          <a:pt x="389" y="400"/>
                        </a:lnTo>
                        <a:cubicBezTo>
                          <a:pt x="402" y="400"/>
                          <a:pt x="413" y="387"/>
                          <a:pt x="412" y="372"/>
                        </a:cubicBezTo>
                        <a:lnTo>
                          <a:pt x="403" y="228"/>
                        </a:lnTo>
                        <a:close/>
                        <a:moveTo>
                          <a:pt x="194" y="327"/>
                        </a:moveTo>
                        <a:lnTo>
                          <a:pt x="167" y="327"/>
                        </a:lnTo>
                        <a:cubicBezTo>
                          <a:pt x="162" y="327"/>
                          <a:pt x="158" y="323"/>
                          <a:pt x="158" y="318"/>
                        </a:cubicBezTo>
                        <a:cubicBezTo>
                          <a:pt x="158" y="313"/>
                          <a:pt x="162" y="309"/>
                          <a:pt x="167" y="309"/>
                        </a:cubicBezTo>
                        <a:lnTo>
                          <a:pt x="194" y="309"/>
                        </a:lnTo>
                        <a:cubicBezTo>
                          <a:pt x="199" y="309"/>
                          <a:pt x="204" y="313"/>
                          <a:pt x="204" y="318"/>
                        </a:cubicBezTo>
                        <a:cubicBezTo>
                          <a:pt x="204" y="323"/>
                          <a:pt x="199" y="327"/>
                          <a:pt x="194" y="327"/>
                        </a:cubicBezTo>
                        <a:close/>
                        <a:moveTo>
                          <a:pt x="194" y="292"/>
                        </a:moveTo>
                        <a:lnTo>
                          <a:pt x="167" y="292"/>
                        </a:lnTo>
                        <a:cubicBezTo>
                          <a:pt x="162" y="292"/>
                          <a:pt x="158" y="288"/>
                          <a:pt x="158" y="283"/>
                        </a:cubicBezTo>
                        <a:cubicBezTo>
                          <a:pt x="158" y="278"/>
                          <a:pt x="162" y="274"/>
                          <a:pt x="167" y="274"/>
                        </a:cubicBezTo>
                        <a:lnTo>
                          <a:pt x="194" y="274"/>
                        </a:lnTo>
                        <a:cubicBezTo>
                          <a:pt x="199" y="274"/>
                          <a:pt x="204" y="278"/>
                          <a:pt x="204" y="283"/>
                        </a:cubicBezTo>
                        <a:cubicBezTo>
                          <a:pt x="204" y="288"/>
                          <a:pt x="199" y="292"/>
                          <a:pt x="194" y="292"/>
                        </a:cubicBezTo>
                        <a:close/>
                        <a:moveTo>
                          <a:pt x="194" y="257"/>
                        </a:moveTo>
                        <a:lnTo>
                          <a:pt x="167" y="257"/>
                        </a:lnTo>
                        <a:cubicBezTo>
                          <a:pt x="162" y="257"/>
                          <a:pt x="158" y="253"/>
                          <a:pt x="158" y="248"/>
                        </a:cubicBezTo>
                        <a:cubicBezTo>
                          <a:pt x="158" y="243"/>
                          <a:pt x="162" y="239"/>
                          <a:pt x="167" y="239"/>
                        </a:cubicBezTo>
                        <a:lnTo>
                          <a:pt x="194" y="239"/>
                        </a:lnTo>
                        <a:cubicBezTo>
                          <a:pt x="199" y="239"/>
                          <a:pt x="204" y="243"/>
                          <a:pt x="204" y="248"/>
                        </a:cubicBezTo>
                        <a:cubicBezTo>
                          <a:pt x="204" y="253"/>
                          <a:pt x="199" y="257"/>
                          <a:pt x="194" y="257"/>
                        </a:cubicBezTo>
                        <a:close/>
                        <a:moveTo>
                          <a:pt x="256" y="327"/>
                        </a:moveTo>
                        <a:lnTo>
                          <a:pt x="229" y="327"/>
                        </a:lnTo>
                        <a:cubicBezTo>
                          <a:pt x="224" y="327"/>
                          <a:pt x="219" y="323"/>
                          <a:pt x="219" y="318"/>
                        </a:cubicBezTo>
                        <a:cubicBezTo>
                          <a:pt x="219" y="313"/>
                          <a:pt x="224" y="309"/>
                          <a:pt x="229" y="309"/>
                        </a:cubicBezTo>
                        <a:lnTo>
                          <a:pt x="256" y="309"/>
                        </a:lnTo>
                        <a:cubicBezTo>
                          <a:pt x="261" y="309"/>
                          <a:pt x="265" y="313"/>
                          <a:pt x="265" y="318"/>
                        </a:cubicBezTo>
                        <a:cubicBezTo>
                          <a:pt x="265" y="323"/>
                          <a:pt x="261" y="327"/>
                          <a:pt x="256" y="327"/>
                        </a:cubicBezTo>
                        <a:close/>
                        <a:moveTo>
                          <a:pt x="256" y="292"/>
                        </a:moveTo>
                        <a:lnTo>
                          <a:pt x="229" y="292"/>
                        </a:lnTo>
                        <a:cubicBezTo>
                          <a:pt x="224" y="292"/>
                          <a:pt x="219" y="288"/>
                          <a:pt x="219" y="283"/>
                        </a:cubicBezTo>
                        <a:cubicBezTo>
                          <a:pt x="219" y="278"/>
                          <a:pt x="224" y="274"/>
                          <a:pt x="229" y="274"/>
                        </a:cubicBezTo>
                        <a:lnTo>
                          <a:pt x="256" y="274"/>
                        </a:lnTo>
                        <a:cubicBezTo>
                          <a:pt x="261" y="274"/>
                          <a:pt x="265" y="278"/>
                          <a:pt x="265" y="283"/>
                        </a:cubicBezTo>
                        <a:cubicBezTo>
                          <a:pt x="265" y="288"/>
                          <a:pt x="261" y="292"/>
                          <a:pt x="256" y="292"/>
                        </a:cubicBezTo>
                        <a:close/>
                        <a:moveTo>
                          <a:pt x="256" y="257"/>
                        </a:moveTo>
                        <a:lnTo>
                          <a:pt x="229" y="257"/>
                        </a:lnTo>
                        <a:cubicBezTo>
                          <a:pt x="224" y="257"/>
                          <a:pt x="219" y="253"/>
                          <a:pt x="219" y="248"/>
                        </a:cubicBezTo>
                        <a:cubicBezTo>
                          <a:pt x="219" y="243"/>
                          <a:pt x="224" y="239"/>
                          <a:pt x="229" y="239"/>
                        </a:cubicBezTo>
                        <a:lnTo>
                          <a:pt x="256" y="239"/>
                        </a:lnTo>
                        <a:cubicBezTo>
                          <a:pt x="261" y="239"/>
                          <a:pt x="265" y="243"/>
                          <a:pt x="265" y="248"/>
                        </a:cubicBezTo>
                        <a:cubicBezTo>
                          <a:pt x="265" y="253"/>
                          <a:pt x="261" y="257"/>
                          <a:pt x="256" y="257"/>
                        </a:cubicBezTo>
                        <a:close/>
                        <a:moveTo>
                          <a:pt x="318" y="327"/>
                        </a:moveTo>
                        <a:lnTo>
                          <a:pt x="290" y="327"/>
                        </a:lnTo>
                        <a:cubicBezTo>
                          <a:pt x="285" y="327"/>
                          <a:pt x="281" y="323"/>
                          <a:pt x="281" y="318"/>
                        </a:cubicBezTo>
                        <a:cubicBezTo>
                          <a:pt x="281" y="313"/>
                          <a:pt x="285" y="309"/>
                          <a:pt x="290" y="309"/>
                        </a:cubicBezTo>
                        <a:lnTo>
                          <a:pt x="318" y="309"/>
                        </a:lnTo>
                        <a:cubicBezTo>
                          <a:pt x="323" y="309"/>
                          <a:pt x="327" y="313"/>
                          <a:pt x="327" y="318"/>
                        </a:cubicBezTo>
                        <a:cubicBezTo>
                          <a:pt x="327" y="323"/>
                          <a:pt x="323" y="327"/>
                          <a:pt x="318" y="327"/>
                        </a:cubicBezTo>
                        <a:close/>
                        <a:moveTo>
                          <a:pt x="318" y="292"/>
                        </a:moveTo>
                        <a:lnTo>
                          <a:pt x="290" y="292"/>
                        </a:lnTo>
                        <a:cubicBezTo>
                          <a:pt x="285" y="292"/>
                          <a:pt x="281" y="288"/>
                          <a:pt x="281" y="283"/>
                        </a:cubicBezTo>
                        <a:cubicBezTo>
                          <a:pt x="281" y="278"/>
                          <a:pt x="285" y="274"/>
                          <a:pt x="290" y="274"/>
                        </a:cubicBezTo>
                        <a:lnTo>
                          <a:pt x="318" y="274"/>
                        </a:lnTo>
                        <a:cubicBezTo>
                          <a:pt x="323" y="274"/>
                          <a:pt x="327" y="278"/>
                          <a:pt x="327" y="283"/>
                        </a:cubicBezTo>
                        <a:cubicBezTo>
                          <a:pt x="327" y="288"/>
                          <a:pt x="323" y="292"/>
                          <a:pt x="318" y="292"/>
                        </a:cubicBezTo>
                        <a:close/>
                        <a:moveTo>
                          <a:pt x="318" y="257"/>
                        </a:moveTo>
                        <a:lnTo>
                          <a:pt x="290" y="257"/>
                        </a:lnTo>
                        <a:cubicBezTo>
                          <a:pt x="285" y="257"/>
                          <a:pt x="281" y="253"/>
                          <a:pt x="281" y="248"/>
                        </a:cubicBezTo>
                        <a:cubicBezTo>
                          <a:pt x="281" y="243"/>
                          <a:pt x="285" y="239"/>
                          <a:pt x="290" y="239"/>
                        </a:cubicBezTo>
                        <a:lnTo>
                          <a:pt x="318" y="239"/>
                        </a:lnTo>
                        <a:cubicBezTo>
                          <a:pt x="323" y="239"/>
                          <a:pt x="327" y="243"/>
                          <a:pt x="327" y="248"/>
                        </a:cubicBezTo>
                        <a:cubicBezTo>
                          <a:pt x="327" y="253"/>
                          <a:pt x="323" y="257"/>
                          <a:pt x="318" y="257"/>
                        </a:cubicBezTo>
                        <a:close/>
                        <a:moveTo>
                          <a:pt x="470" y="145"/>
                        </a:moveTo>
                        <a:cubicBezTo>
                          <a:pt x="470" y="148"/>
                          <a:pt x="470" y="151"/>
                          <a:pt x="469" y="153"/>
                        </a:cubicBezTo>
                        <a:cubicBezTo>
                          <a:pt x="462" y="169"/>
                          <a:pt x="450" y="183"/>
                          <a:pt x="440" y="198"/>
                        </a:cubicBezTo>
                        <a:cubicBezTo>
                          <a:pt x="429" y="216"/>
                          <a:pt x="328" y="176"/>
                          <a:pt x="341" y="151"/>
                        </a:cubicBezTo>
                        <a:cubicBezTo>
                          <a:pt x="346" y="141"/>
                          <a:pt x="365" y="116"/>
                          <a:pt x="366" y="105"/>
                        </a:cubicBezTo>
                        <a:cubicBezTo>
                          <a:pt x="368" y="96"/>
                          <a:pt x="356" y="89"/>
                          <a:pt x="344" y="88"/>
                        </a:cubicBezTo>
                        <a:cubicBezTo>
                          <a:pt x="315" y="85"/>
                          <a:pt x="277" y="88"/>
                          <a:pt x="245" y="88"/>
                        </a:cubicBezTo>
                        <a:lnTo>
                          <a:pt x="245" y="88"/>
                        </a:lnTo>
                        <a:cubicBezTo>
                          <a:pt x="244" y="88"/>
                          <a:pt x="243" y="88"/>
                          <a:pt x="242" y="88"/>
                        </a:cubicBezTo>
                        <a:cubicBezTo>
                          <a:pt x="241" y="88"/>
                          <a:pt x="241" y="88"/>
                          <a:pt x="240" y="88"/>
                        </a:cubicBezTo>
                        <a:lnTo>
                          <a:pt x="240" y="88"/>
                        </a:lnTo>
                        <a:cubicBezTo>
                          <a:pt x="208" y="88"/>
                          <a:pt x="170" y="85"/>
                          <a:pt x="140" y="88"/>
                        </a:cubicBezTo>
                        <a:cubicBezTo>
                          <a:pt x="129" y="89"/>
                          <a:pt x="117" y="96"/>
                          <a:pt x="118" y="105"/>
                        </a:cubicBezTo>
                        <a:cubicBezTo>
                          <a:pt x="120" y="116"/>
                          <a:pt x="139" y="141"/>
                          <a:pt x="143" y="151"/>
                        </a:cubicBezTo>
                        <a:cubicBezTo>
                          <a:pt x="156" y="176"/>
                          <a:pt x="56" y="216"/>
                          <a:pt x="44" y="198"/>
                        </a:cubicBezTo>
                        <a:cubicBezTo>
                          <a:pt x="35" y="183"/>
                          <a:pt x="23" y="169"/>
                          <a:pt x="16" y="153"/>
                        </a:cubicBezTo>
                        <a:cubicBezTo>
                          <a:pt x="15" y="151"/>
                          <a:pt x="15" y="148"/>
                          <a:pt x="14" y="145"/>
                        </a:cubicBezTo>
                        <a:cubicBezTo>
                          <a:pt x="0" y="79"/>
                          <a:pt x="56" y="12"/>
                          <a:pt x="142" y="5"/>
                        </a:cubicBezTo>
                        <a:cubicBezTo>
                          <a:pt x="174" y="3"/>
                          <a:pt x="207" y="1"/>
                          <a:pt x="240" y="0"/>
                        </a:cubicBezTo>
                        <a:lnTo>
                          <a:pt x="240" y="0"/>
                        </a:lnTo>
                        <a:cubicBezTo>
                          <a:pt x="241" y="0"/>
                          <a:pt x="241" y="0"/>
                          <a:pt x="242" y="0"/>
                        </a:cubicBezTo>
                        <a:cubicBezTo>
                          <a:pt x="243" y="0"/>
                          <a:pt x="244" y="0"/>
                          <a:pt x="245" y="0"/>
                        </a:cubicBezTo>
                        <a:lnTo>
                          <a:pt x="245" y="0"/>
                        </a:lnTo>
                        <a:cubicBezTo>
                          <a:pt x="278" y="1"/>
                          <a:pt x="310" y="3"/>
                          <a:pt x="343" y="5"/>
                        </a:cubicBezTo>
                        <a:cubicBezTo>
                          <a:pt x="428" y="12"/>
                          <a:pt x="485" y="79"/>
                          <a:pt x="470" y="1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</a:ln>
                </p:spPr>
                <p:txBody>
                  <a:bodyPr wrap="square" lIns="91440" tIns="45720" rIns="91440" bIns="45720" anchor="ctr">
                    <a:normAutofit fontScale="40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</a:p>
                </p:txBody>
              </p:sp>
            </p:grpSp>
            <p:grpSp>
              <p:nvGrpSpPr>
                <p:cNvPr id="17" name="组合 16"/>
                <p:cNvGrpSpPr/>
                <p:nvPr/>
              </p:nvGrpSpPr>
              <p:grpSpPr>
                <a:xfrm>
                  <a:off x="6619866" y="4522046"/>
                  <a:ext cx="3851631" cy="784226"/>
                  <a:chOff x="5131004" y="1989147"/>
                  <a:chExt cx="3851631" cy="784226"/>
                </a:xfrm>
              </p:grpSpPr>
              <p:sp>
                <p:nvSpPr>
                  <p:cNvPr id="18" name="Text5"/>
                  <p:cNvSpPr txBox="1"/>
                  <p:nvPr/>
                </p:nvSpPr>
                <p:spPr>
                  <a:xfrm flipH="1">
                    <a:off x="5131004" y="2329412"/>
                    <a:ext cx="3851626" cy="44396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/>
                      <a:t>大型汽车制造商、科技公司和新兴创业公司是共享汽车市场的主要参与者。</a:t>
                    </a:r>
                    <a:endParaRPr lang="en-US" dirty="0"/>
                  </a:p>
                </p:txBody>
              </p:sp>
              <p:sp>
                <p:nvSpPr>
                  <p:cNvPr id="19" name="Bullet5"/>
                  <p:cNvSpPr txBox="1"/>
                  <p:nvPr/>
                </p:nvSpPr>
                <p:spPr>
                  <a:xfrm flipH="1">
                    <a:off x="5131009" y="1989147"/>
                    <a:ext cx="3851626" cy="34026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b" anchorCtr="0">
                    <a:normAutofit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zh-CN" altLang="en-US" b="1" dirty="0"/>
                      <a:t>主要参与者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9" name="组合 8"/>
              <p:cNvGrpSpPr/>
              <p:nvPr/>
            </p:nvGrpSpPr>
            <p:grpSpPr>
              <a:xfrm>
                <a:off x="6617078" y="5349874"/>
                <a:ext cx="4410579" cy="784226"/>
                <a:chOff x="6458958" y="5349873"/>
                <a:chExt cx="4410579" cy="784226"/>
              </a:xfrm>
            </p:grpSpPr>
            <p:grpSp>
              <p:nvGrpSpPr>
                <p:cNvPr id="10" name="组合 9"/>
                <p:cNvGrpSpPr/>
                <p:nvPr/>
              </p:nvGrpSpPr>
              <p:grpSpPr>
                <a:xfrm>
                  <a:off x="6458958" y="5481703"/>
                  <a:ext cx="452874" cy="452816"/>
                  <a:chOff x="6458958" y="5481703"/>
                  <a:chExt cx="452874" cy="452816"/>
                </a:xfrm>
              </p:grpSpPr>
              <p:sp>
                <p:nvSpPr>
                  <p:cNvPr id="14" name="椭圆 13"/>
                  <p:cNvSpPr/>
                  <p:nvPr/>
                </p:nvSpPr>
                <p:spPr>
                  <a:xfrm>
                    <a:off x="6458958" y="5481703"/>
                    <a:ext cx="452874" cy="452816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anchor="ctr">
                    <a:normAutofit fontScale="92500" lnSpcReduction="20000"/>
                  </a:bodyPr>
                  <a:lstStyle/>
                  <a:p>
                    <a:pPr algn="ctr"/>
                  </a:p>
                </p:txBody>
              </p:sp>
              <p:sp>
                <p:nvSpPr>
                  <p:cNvPr id="15" name="Icon6"/>
                  <p:cNvSpPr/>
                  <p:nvPr/>
                </p:nvSpPr>
                <p:spPr bwMode="auto">
                  <a:xfrm>
                    <a:off x="6565033" y="5606946"/>
                    <a:ext cx="240724" cy="202331"/>
                  </a:xfrm>
                  <a:custGeom>
                    <a:avLst/>
                    <a:gdLst>
                      <a:gd name="connsiteX0" fmla="*/ 87360 w 606580"/>
                      <a:gd name="connsiteY0" fmla="*/ 135980 h 509835"/>
                      <a:gd name="connsiteX1" fmla="*/ 87360 w 606580"/>
                      <a:gd name="connsiteY1" fmla="*/ 334339 h 509835"/>
                      <a:gd name="connsiteX2" fmla="*/ 0 w 606580"/>
                      <a:gd name="connsiteY2" fmla="*/ 235159 h 509835"/>
                      <a:gd name="connsiteX3" fmla="*/ 87360 w 606580"/>
                      <a:gd name="connsiteY3" fmla="*/ 135980 h 509835"/>
                      <a:gd name="connsiteX4" fmla="*/ 606580 w 606580"/>
                      <a:gd name="connsiteY4" fmla="*/ 0 h 509835"/>
                      <a:gd name="connsiteX5" fmla="*/ 606580 w 606580"/>
                      <a:gd name="connsiteY5" fmla="*/ 470298 h 509835"/>
                      <a:gd name="connsiteX6" fmla="*/ 398324 w 606580"/>
                      <a:gd name="connsiteY6" fmla="*/ 380083 h 509835"/>
                      <a:gd name="connsiteX7" fmla="*/ 262258 w 606580"/>
                      <a:gd name="connsiteY7" fmla="*/ 359440 h 509835"/>
                      <a:gd name="connsiteX8" fmla="*/ 280634 w 606580"/>
                      <a:gd name="connsiteY8" fmla="*/ 509835 h 509835"/>
                      <a:gd name="connsiteX9" fmla="*/ 200350 w 606580"/>
                      <a:gd name="connsiteY9" fmla="*/ 509835 h 509835"/>
                      <a:gd name="connsiteX10" fmla="*/ 179350 w 606580"/>
                      <a:gd name="connsiteY10" fmla="*/ 346771 h 509835"/>
                      <a:gd name="connsiteX11" fmla="*/ 114598 w 606580"/>
                      <a:gd name="connsiteY11" fmla="*/ 336941 h 509835"/>
                      <a:gd name="connsiteX12" fmla="*/ 114598 w 606580"/>
                      <a:gd name="connsiteY12" fmla="*/ 132920 h 509835"/>
                      <a:gd name="connsiteX13" fmla="*/ 398324 w 606580"/>
                      <a:gd name="connsiteY13" fmla="*/ 89887 h 5098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06580" h="509835">
                        <a:moveTo>
                          <a:pt x="87360" y="135980"/>
                        </a:moveTo>
                        <a:lnTo>
                          <a:pt x="87360" y="334339"/>
                        </a:lnTo>
                        <a:cubicBezTo>
                          <a:pt x="38159" y="328004"/>
                          <a:pt x="0" y="286060"/>
                          <a:pt x="0" y="235159"/>
                        </a:cubicBezTo>
                        <a:cubicBezTo>
                          <a:pt x="0" y="184259"/>
                          <a:pt x="38159" y="142315"/>
                          <a:pt x="87360" y="135980"/>
                        </a:cubicBezTo>
                        <a:close/>
                        <a:moveTo>
                          <a:pt x="606580" y="0"/>
                        </a:moveTo>
                        <a:lnTo>
                          <a:pt x="606580" y="470298"/>
                        </a:lnTo>
                        <a:lnTo>
                          <a:pt x="398324" y="380083"/>
                        </a:lnTo>
                        <a:lnTo>
                          <a:pt x="262258" y="359440"/>
                        </a:lnTo>
                        <a:lnTo>
                          <a:pt x="280634" y="509835"/>
                        </a:lnTo>
                        <a:lnTo>
                          <a:pt x="200350" y="509835"/>
                        </a:lnTo>
                        <a:lnTo>
                          <a:pt x="179350" y="346771"/>
                        </a:lnTo>
                        <a:lnTo>
                          <a:pt x="114598" y="336941"/>
                        </a:lnTo>
                        <a:lnTo>
                          <a:pt x="114598" y="132920"/>
                        </a:lnTo>
                        <a:lnTo>
                          <a:pt x="398324" y="8988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>
                    <a:noFill/>
                    <a:round/>
                  </a:ln>
                </p:spPr>
                <p:txBody>
                  <a:bodyPr wrap="square" lIns="91440" tIns="45720" rIns="91440" bIns="45720" anchor="ctr">
                    <a:normAutofit fontScale="40000" lnSpcReduction="2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</a:p>
                </p:txBody>
              </p:sp>
            </p:grpSp>
            <p:grpSp>
              <p:nvGrpSpPr>
                <p:cNvPr id="11" name="组合 10"/>
                <p:cNvGrpSpPr/>
                <p:nvPr/>
              </p:nvGrpSpPr>
              <p:grpSpPr>
                <a:xfrm>
                  <a:off x="7017906" y="5349873"/>
                  <a:ext cx="3851631" cy="784226"/>
                  <a:chOff x="5131004" y="1989147"/>
                  <a:chExt cx="3851631" cy="784226"/>
                </a:xfrm>
              </p:grpSpPr>
              <p:sp>
                <p:nvSpPr>
                  <p:cNvPr id="12" name="Text6"/>
                  <p:cNvSpPr txBox="1"/>
                  <p:nvPr/>
                </p:nvSpPr>
                <p:spPr>
                  <a:xfrm flipH="1">
                    <a:off x="5131004" y="2329412"/>
                    <a:ext cx="3851626" cy="44396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/>
                      <a:t>新能源汽车和自动驾驶技术为共享汽车市场带来新的机遇。</a:t>
                    </a:r>
                    <a:endParaRPr lang="en-US" dirty="0"/>
                  </a:p>
                </p:txBody>
              </p:sp>
              <p:sp>
                <p:nvSpPr>
                  <p:cNvPr id="13" name="Bullet6"/>
                  <p:cNvSpPr txBox="1"/>
                  <p:nvPr/>
                </p:nvSpPr>
                <p:spPr>
                  <a:xfrm flipH="1">
                    <a:off x="5131009" y="1989147"/>
                    <a:ext cx="3851626" cy="340265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anchor="b" anchorCtr="0">
                    <a:normAutofit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zh-CN" altLang="en-US" b="1" dirty="0"/>
                      <a:t>市场机遇</a:t>
                    </a:r>
                    <a:endParaRPr lang="en-US" dirty="0"/>
                  </a:p>
                </p:txBody>
              </p:sp>
            </p:grpSp>
          </p:grpSp>
        </p:grpSp>
        <p:sp>
          <p:nvSpPr>
            <p:cNvPr id="3" name="Title"/>
            <p:cNvSpPr txBox="1"/>
            <p:nvPr/>
          </p:nvSpPr>
          <p:spPr>
            <a:xfrm>
              <a:off x="733973" y="1245913"/>
              <a:ext cx="1978090" cy="1858566"/>
            </a:xfrm>
            <a:prstGeom prst="rect">
              <a:avLst/>
            </a:prstGeom>
            <a:noFill/>
          </p:spPr>
          <p:txBody>
            <a:bodyPr vert="horz" wrap="square" rtlCol="0">
              <a:normAutofit/>
            </a:bodyPr>
            <a:lstStyle/>
            <a:p>
              <a:r>
                <a:rPr lang="zh-CN" altLang="en-US" sz="2400" b="1" dirty="0"/>
                <a:t>分析共享汽车的市场现状</a:t>
              </a:r>
              <a:endParaRPr lang="en-US" dirty="0"/>
            </a:p>
          </p:txBody>
        </p:sp>
      </p:grp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共享汽车的未来发展</a:t>
            </a:r>
            <a:endParaRPr lang="en-US" dirty="0"/>
          </a:p>
        </p:txBody>
      </p:sp>
      <p:grpSp>
        <p:nvGrpSpPr>
          <p:cNvPr id="177" name="db81835a-4f3c-4e76-b34f-19d633edbe16.source.3.zh-Hans.pptx"/>
          <p:cNvGrpSpPr/>
          <p:nvPr/>
        </p:nvGrpSpPr>
        <p:grpSpPr>
          <a:xfrm>
            <a:off x="669925" y="1130301"/>
            <a:ext cx="10844793" cy="4872247"/>
            <a:chOff x="669925" y="1130301"/>
            <a:chExt cx="10844793" cy="4872247"/>
          </a:xfrm>
        </p:grpSpPr>
        <p:grpSp>
          <p:nvGrpSpPr>
            <p:cNvPr id="179" name="组合 178"/>
            <p:cNvGrpSpPr/>
            <p:nvPr/>
          </p:nvGrpSpPr>
          <p:grpSpPr>
            <a:xfrm>
              <a:off x="7129378" y="1441531"/>
              <a:ext cx="4385340" cy="4275511"/>
              <a:chOff x="7129378" y="1441531"/>
              <a:chExt cx="4385340" cy="4275511"/>
            </a:xfrm>
          </p:grpSpPr>
          <p:sp>
            <p:nvSpPr>
              <p:cNvPr id="3" name="任意多边形: 形状 2"/>
              <p:cNvSpPr/>
              <p:nvPr/>
            </p:nvSpPr>
            <p:spPr bwMode="auto">
              <a:xfrm>
                <a:off x="10169547" y="3212976"/>
                <a:ext cx="183192" cy="1122052"/>
              </a:xfrm>
              <a:custGeom>
                <a:avLst/>
                <a:gdLst>
                  <a:gd name="T0" fmla="*/ 0 w 132"/>
                  <a:gd name="T1" fmla="*/ 0 h 808"/>
                  <a:gd name="T2" fmla="*/ 0 w 132"/>
                  <a:gd name="T3" fmla="*/ 788 h 808"/>
                  <a:gd name="T4" fmla="*/ 20 w 132"/>
                  <a:gd name="T5" fmla="*/ 808 h 808"/>
                  <a:gd name="T6" fmla="*/ 132 w 132"/>
                  <a:gd name="T7" fmla="*/ 808 h 8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2" h="808">
                    <a:moveTo>
                      <a:pt x="0" y="0"/>
                    </a:moveTo>
                    <a:cubicBezTo>
                      <a:pt x="0" y="788"/>
                      <a:pt x="0" y="788"/>
                      <a:pt x="0" y="788"/>
                    </a:cubicBezTo>
                    <a:cubicBezTo>
                      <a:pt x="0" y="799"/>
                      <a:pt x="9" y="808"/>
                      <a:pt x="20" y="808"/>
                    </a:cubicBezTo>
                    <a:cubicBezTo>
                      <a:pt x="132" y="808"/>
                      <a:pt x="132" y="808"/>
                      <a:pt x="132" y="808"/>
                    </a:cubicBezTo>
                  </a:path>
                </a:pathLst>
              </a:custGeom>
              <a:noFill/>
              <a:ln w="60325" cap="flat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</a:p>
            </p:txBody>
          </p:sp>
          <p:sp>
            <p:nvSpPr>
              <p:cNvPr id="4" name="直接连接符 3"/>
              <p:cNvSpPr/>
              <p:nvPr/>
            </p:nvSpPr>
            <p:spPr bwMode="auto">
              <a:xfrm>
                <a:off x="9666943" y="3212975"/>
                <a:ext cx="0" cy="1266492"/>
              </a:xfrm>
              <a:prstGeom prst="line">
                <a:avLst/>
              </a:prstGeom>
              <a:noFill/>
              <a:ln w="60325" cap="flat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sp>
            <p:nvSpPr>
              <p:cNvPr id="5" name="直接连接符 4"/>
              <p:cNvSpPr/>
              <p:nvPr/>
            </p:nvSpPr>
            <p:spPr bwMode="auto">
              <a:xfrm>
                <a:off x="9068633" y="3212975"/>
                <a:ext cx="0" cy="1462014"/>
              </a:xfrm>
              <a:prstGeom prst="line">
                <a:avLst/>
              </a:prstGeom>
              <a:noFill/>
              <a:ln w="60325" cap="flat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</a:p>
            </p:txBody>
          </p:sp>
          <p:grpSp>
            <p:nvGrpSpPr>
              <p:cNvPr id="178" name="组合 177"/>
              <p:cNvGrpSpPr/>
              <p:nvPr/>
            </p:nvGrpSpPr>
            <p:grpSpPr>
              <a:xfrm>
                <a:off x="7624822" y="1441531"/>
                <a:ext cx="3801238" cy="2239407"/>
                <a:chOff x="7624822" y="1441531"/>
                <a:chExt cx="3801238" cy="2239407"/>
              </a:xfrm>
            </p:grpSpPr>
            <p:sp>
              <p:nvSpPr>
                <p:cNvPr id="47" name="任意多边形: 形状 46"/>
                <p:cNvSpPr/>
                <p:nvPr/>
              </p:nvSpPr>
              <p:spPr bwMode="auto">
                <a:xfrm>
                  <a:off x="7624822" y="1441531"/>
                  <a:ext cx="3801238" cy="2239407"/>
                </a:xfrm>
                <a:custGeom>
                  <a:avLst/>
                  <a:gdLst>
                    <a:gd name="T0" fmla="*/ 2456 w 2738"/>
                    <a:gd name="T1" fmla="*/ 830 h 1613"/>
                    <a:gd name="T2" fmla="*/ 2348 w 2738"/>
                    <a:gd name="T3" fmla="*/ 851 h 1613"/>
                    <a:gd name="T4" fmla="*/ 2348 w 2738"/>
                    <a:gd name="T5" fmla="*/ 850 h 1613"/>
                    <a:gd name="T6" fmla="*/ 2025 w 2738"/>
                    <a:gd name="T7" fmla="*/ 528 h 1613"/>
                    <a:gd name="T8" fmla="*/ 1910 w 2738"/>
                    <a:gd name="T9" fmla="*/ 549 h 1613"/>
                    <a:gd name="T10" fmla="*/ 1812 w 2738"/>
                    <a:gd name="T11" fmla="*/ 480 h 1613"/>
                    <a:gd name="T12" fmla="*/ 1814 w 2738"/>
                    <a:gd name="T13" fmla="*/ 435 h 1613"/>
                    <a:gd name="T14" fmla="*/ 1379 w 2738"/>
                    <a:gd name="T15" fmla="*/ 0 h 1613"/>
                    <a:gd name="T16" fmla="*/ 1015 w 2738"/>
                    <a:gd name="T17" fmla="*/ 196 h 1613"/>
                    <a:gd name="T18" fmla="*/ 917 w 2738"/>
                    <a:gd name="T19" fmla="*/ 162 h 1613"/>
                    <a:gd name="T20" fmla="*/ 759 w 2738"/>
                    <a:gd name="T21" fmla="*/ 320 h 1613"/>
                    <a:gd name="T22" fmla="*/ 763 w 2738"/>
                    <a:gd name="T23" fmla="*/ 356 h 1613"/>
                    <a:gd name="T24" fmla="*/ 511 w 2738"/>
                    <a:gd name="T25" fmla="*/ 621 h 1613"/>
                    <a:gd name="T26" fmla="*/ 469 w 2738"/>
                    <a:gd name="T27" fmla="*/ 616 h 1613"/>
                    <a:gd name="T28" fmla="*/ 294 w 2738"/>
                    <a:gd name="T29" fmla="*/ 791 h 1613"/>
                    <a:gd name="T30" fmla="*/ 298 w 2738"/>
                    <a:gd name="T31" fmla="*/ 830 h 1613"/>
                    <a:gd name="T32" fmla="*/ 0 w 2738"/>
                    <a:gd name="T33" fmla="*/ 1139 h 1613"/>
                    <a:gd name="T34" fmla="*/ 309 w 2738"/>
                    <a:gd name="T35" fmla="*/ 1449 h 1613"/>
                    <a:gd name="T36" fmla="*/ 426 w 2738"/>
                    <a:gd name="T37" fmla="*/ 1426 h 1613"/>
                    <a:gd name="T38" fmla="*/ 737 w 2738"/>
                    <a:gd name="T39" fmla="*/ 1573 h 1613"/>
                    <a:gd name="T40" fmla="*/ 984 w 2738"/>
                    <a:gd name="T41" fmla="*/ 1488 h 1613"/>
                    <a:gd name="T42" fmla="*/ 1138 w 2738"/>
                    <a:gd name="T43" fmla="*/ 1607 h 1613"/>
                    <a:gd name="T44" fmla="*/ 1296 w 2738"/>
                    <a:gd name="T45" fmla="*/ 1461 h 1613"/>
                    <a:gd name="T46" fmla="*/ 1379 w 2738"/>
                    <a:gd name="T47" fmla="*/ 1469 h 1613"/>
                    <a:gd name="T48" fmla="*/ 1594 w 2738"/>
                    <a:gd name="T49" fmla="*/ 1412 h 1613"/>
                    <a:gd name="T50" fmla="*/ 1763 w 2738"/>
                    <a:gd name="T51" fmla="*/ 1449 h 1613"/>
                    <a:gd name="T52" fmla="*/ 1803 w 2738"/>
                    <a:gd name="T53" fmla="*/ 1447 h 1613"/>
                    <a:gd name="T54" fmla="*/ 2085 w 2738"/>
                    <a:gd name="T55" fmla="*/ 1613 h 1613"/>
                    <a:gd name="T56" fmla="*/ 2393 w 2738"/>
                    <a:gd name="T57" fmla="*/ 1387 h 1613"/>
                    <a:gd name="T58" fmla="*/ 2456 w 2738"/>
                    <a:gd name="T59" fmla="*/ 1395 h 1613"/>
                    <a:gd name="T60" fmla="*/ 2738 w 2738"/>
                    <a:gd name="T61" fmla="*/ 1112 h 1613"/>
                    <a:gd name="T62" fmla="*/ 2456 w 2738"/>
                    <a:gd name="T63" fmla="*/ 830 h 16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738" h="1613">
                      <a:moveTo>
                        <a:pt x="2456" y="830"/>
                      </a:moveTo>
                      <a:cubicBezTo>
                        <a:pt x="2418" y="830"/>
                        <a:pt x="2381" y="837"/>
                        <a:pt x="2348" y="851"/>
                      </a:cubicBezTo>
                      <a:cubicBezTo>
                        <a:pt x="2348" y="851"/>
                        <a:pt x="2348" y="851"/>
                        <a:pt x="2348" y="850"/>
                      </a:cubicBezTo>
                      <a:cubicBezTo>
                        <a:pt x="2348" y="672"/>
                        <a:pt x="2203" y="528"/>
                        <a:pt x="2025" y="528"/>
                      </a:cubicBezTo>
                      <a:cubicBezTo>
                        <a:pt x="1985" y="528"/>
                        <a:pt x="1946" y="536"/>
                        <a:pt x="1910" y="549"/>
                      </a:cubicBezTo>
                      <a:cubicBezTo>
                        <a:pt x="1890" y="513"/>
                        <a:pt x="1854" y="487"/>
                        <a:pt x="1812" y="480"/>
                      </a:cubicBezTo>
                      <a:cubicBezTo>
                        <a:pt x="1813" y="465"/>
                        <a:pt x="1814" y="450"/>
                        <a:pt x="1814" y="435"/>
                      </a:cubicBezTo>
                      <a:cubicBezTo>
                        <a:pt x="1814" y="194"/>
                        <a:pt x="1619" y="0"/>
                        <a:pt x="1379" y="0"/>
                      </a:cubicBezTo>
                      <a:cubicBezTo>
                        <a:pt x="1227" y="0"/>
                        <a:pt x="1093" y="78"/>
                        <a:pt x="1015" y="196"/>
                      </a:cubicBezTo>
                      <a:cubicBezTo>
                        <a:pt x="988" y="175"/>
                        <a:pt x="954" y="162"/>
                        <a:pt x="917" y="162"/>
                      </a:cubicBezTo>
                      <a:cubicBezTo>
                        <a:pt x="829" y="162"/>
                        <a:pt x="759" y="233"/>
                        <a:pt x="759" y="320"/>
                      </a:cubicBezTo>
                      <a:cubicBezTo>
                        <a:pt x="759" y="333"/>
                        <a:pt x="760" y="344"/>
                        <a:pt x="763" y="356"/>
                      </a:cubicBezTo>
                      <a:cubicBezTo>
                        <a:pt x="642" y="398"/>
                        <a:pt x="547" y="497"/>
                        <a:pt x="511" y="621"/>
                      </a:cubicBezTo>
                      <a:cubicBezTo>
                        <a:pt x="497" y="618"/>
                        <a:pt x="483" y="616"/>
                        <a:pt x="469" y="616"/>
                      </a:cubicBezTo>
                      <a:cubicBezTo>
                        <a:pt x="372" y="616"/>
                        <a:pt x="294" y="694"/>
                        <a:pt x="294" y="791"/>
                      </a:cubicBezTo>
                      <a:cubicBezTo>
                        <a:pt x="294" y="805"/>
                        <a:pt x="295" y="818"/>
                        <a:pt x="298" y="830"/>
                      </a:cubicBezTo>
                      <a:cubicBezTo>
                        <a:pt x="132" y="836"/>
                        <a:pt x="0" y="972"/>
                        <a:pt x="0" y="1139"/>
                      </a:cubicBezTo>
                      <a:cubicBezTo>
                        <a:pt x="0" y="1310"/>
                        <a:pt x="138" y="1449"/>
                        <a:pt x="309" y="1449"/>
                      </a:cubicBezTo>
                      <a:cubicBezTo>
                        <a:pt x="351" y="1449"/>
                        <a:pt x="390" y="1441"/>
                        <a:pt x="426" y="1426"/>
                      </a:cubicBezTo>
                      <a:cubicBezTo>
                        <a:pt x="500" y="1516"/>
                        <a:pt x="612" y="1573"/>
                        <a:pt x="737" y="1573"/>
                      </a:cubicBezTo>
                      <a:cubicBezTo>
                        <a:pt x="830" y="1573"/>
                        <a:pt x="916" y="1541"/>
                        <a:pt x="984" y="1488"/>
                      </a:cubicBezTo>
                      <a:cubicBezTo>
                        <a:pt x="1002" y="1556"/>
                        <a:pt x="1064" y="1607"/>
                        <a:pt x="1138" y="1607"/>
                      </a:cubicBezTo>
                      <a:cubicBezTo>
                        <a:pt x="1221" y="1607"/>
                        <a:pt x="1290" y="1543"/>
                        <a:pt x="1296" y="1461"/>
                      </a:cubicBezTo>
                      <a:cubicBezTo>
                        <a:pt x="1323" y="1466"/>
                        <a:pt x="1351" y="1469"/>
                        <a:pt x="1379" y="1469"/>
                      </a:cubicBezTo>
                      <a:cubicBezTo>
                        <a:pt x="1457" y="1469"/>
                        <a:pt x="1531" y="1448"/>
                        <a:pt x="1594" y="1412"/>
                      </a:cubicBezTo>
                      <a:cubicBezTo>
                        <a:pt x="1646" y="1435"/>
                        <a:pt x="1703" y="1449"/>
                        <a:pt x="1763" y="1449"/>
                      </a:cubicBezTo>
                      <a:cubicBezTo>
                        <a:pt x="1777" y="1449"/>
                        <a:pt x="1790" y="1448"/>
                        <a:pt x="1803" y="1447"/>
                      </a:cubicBezTo>
                      <a:cubicBezTo>
                        <a:pt x="1858" y="1546"/>
                        <a:pt x="1964" y="1613"/>
                        <a:pt x="2085" y="1613"/>
                      </a:cubicBezTo>
                      <a:cubicBezTo>
                        <a:pt x="2229" y="1613"/>
                        <a:pt x="2351" y="1518"/>
                        <a:pt x="2393" y="1387"/>
                      </a:cubicBezTo>
                      <a:cubicBezTo>
                        <a:pt x="2413" y="1392"/>
                        <a:pt x="2434" y="1395"/>
                        <a:pt x="2456" y="1395"/>
                      </a:cubicBezTo>
                      <a:cubicBezTo>
                        <a:pt x="2612" y="1395"/>
                        <a:pt x="2738" y="1268"/>
                        <a:pt x="2738" y="1112"/>
                      </a:cubicBezTo>
                      <a:cubicBezTo>
                        <a:pt x="2738" y="956"/>
                        <a:pt x="2612" y="830"/>
                        <a:pt x="2456" y="830"/>
                      </a:cubicBezTo>
                      <a:close/>
                    </a:path>
                  </a:pathLst>
                </a:custGeom>
                <a:solidFill>
                  <a:schemeClr val="tx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48" name="任意多边形: 形状 47"/>
                <p:cNvSpPr/>
                <p:nvPr/>
              </p:nvSpPr>
              <p:spPr bwMode="auto">
                <a:xfrm>
                  <a:off x="9805512" y="2532464"/>
                  <a:ext cx="211376" cy="211376"/>
                </a:xfrm>
                <a:custGeom>
                  <a:avLst/>
                  <a:gdLst>
                    <a:gd name="T0" fmla="*/ 76 w 152"/>
                    <a:gd name="T1" fmla="*/ 0 h 152"/>
                    <a:gd name="T2" fmla="*/ 0 w 152"/>
                    <a:gd name="T3" fmla="*/ 76 h 152"/>
                    <a:gd name="T4" fmla="*/ 76 w 152"/>
                    <a:gd name="T5" fmla="*/ 152 h 152"/>
                    <a:gd name="T6" fmla="*/ 152 w 152"/>
                    <a:gd name="T7" fmla="*/ 76 h 152"/>
                    <a:gd name="T8" fmla="*/ 76 w 152"/>
                    <a:gd name="T9" fmla="*/ 0 h 152"/>
                    <a:gd name="T10" fmla="*/ 76 w 152"/>
                    <a:gd name="T11" fmla="*/ 136 h 152"/>
                    <a:gd name="T12" fmla="*/ 16 w 152"/>
                    <a:gd name="T13" fmla="*/ 76 h 152"/>
                    <a:gd name="T14" fmla="*/ 76 w 152"/>
                    <a:gd name="T15" fmla="*/ 16 h 152"/>
                    <a:gd name="T16" fmla="*/ 136 w 152"/>
                    <a:gd name="T17" fmla="*/ 76 h 152"/>
                    <a:gd name="T18" fmla="*/ 76 w 152"/>
                    <a:gd name="T19" fmla="*/ 136 h 152"/>
                    <a:gd name="T20" fmla="*/ 76 w 152"/>
                    <a:gd name="T21" fmla="*/ 136 h 152"/>
                    <a:gd name="T22" fmla="*/ 76 w 152"/>
                    <a:gd name="T23" fmla="*/ 136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2" h="152">
                      <a:moveTo>
                        <a:pt x="76" y="0"/>
                      </a:moveTo>
                      <a:cubicBezTo>
                        <a:pt x="34" y="0"/>
                        <a:pt x="0" y="34"/>
                        <a:pt x="0" y="76"/>
                      </a:cubicBezTo>
                      <a:cubicBezTo>
                        <a:pt x="0" y="118"/>
                        <a:pt x="34" y="152"/>
                        <a:pt x="76" y="152"/>
                      </a:cubicBezTo>
                      <a:cubicBezTo>
                        <a:pt x="118" y="152"/>
                        <a:pt x="152" y="118"/>
                        <a:pt x="152" y="76"/>
                      </a:cubicBezTo>
                      <a:cubicBezTo>
                        <a:pt x="152" y="34"/>
                        <a:pt x="118" y="0"/>
                        <a:pt x="76" y="0"/>
                      </a:cubicBezTo>
                      <a:close/>
                      <a:moveTo>
                        <a:pt x="76" y="136"/>
                      </a:moveTo>
                      <a:cubicBezTo>
                        <a:pt x="43" y="136"/>
                        <a:pt x="16" y="109"/>
                        <a:pt x="16" y="76"/>
                      </a:cubicBezTo>
                      <a:cubicBezTo>
                        <a:pt x="16" y="43"/>
                        <a:pt x="43" y="16"/>
                        <a:pt x="76" y="16"/>
                      </a:cubicBezTo>
                      <a:cubicBezTo>
                        <a:pt x="109" y="16"/>
                        <a:pt x="136" y="43"/>
                        <a:pt x="136" y="76"/>
                      </a:cubicBezTo>
                      <a:cubicBezTo>
                        <a:pt x="136" y="109"/>
                        <a:pt x="109" y="136"/>
                        <a:pt x="76" y="136"/>
                      </a:cubicBezTo>
                      <a:close/>
                      <a:moveTo>
                        <a:pt x="76" y="136"/>
                      </a:moveTo>
                      <a:cubicBezTo>
                        <a:pt x="76" y="136"/>
                        <a:pt x="76" y="136"/>
                        <a:pt x="76" y="13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49" name="任意多边形: 形状 48"/>
                <p:cNvSpPr/>
                <p:nvPr/>
              </p:nvSpPr>
              <p:spPr bwMode="auto">
                <a:xfrm>
                  <a:off x="9892999" y="2628758"/>
                  <a:ext cx="35229" cy="76330"/>
                </a:xfrm>
                <a:custGeom>
                  <a:avLst/>
                  <a:gdLst>
                    <a:gd name="T0" fmla="*/ 21 w 25"/>
                    <a:gd name="T1" fmla="*/ 0 h 55"/>
                    <a:gd name="T2" fmla="*/ 5 w 25"/>
                    <a:gd name="T3" fmla="*/ 0 h 55"/>
                    <a:gd name="T4" fmla="*/ 0 w 25"/>
                    <a:gd name="T5" fmla="*/ 4 h 55"/>
                    <a:gd name="T6" fmla="*/ 0 w 25"/>
                    <a:gd name="T7" fmla="*/ 50 h 55"/>
                    <a:gd name="T8" fmla="*/ 5 w 25"/>
                    <a:gd name="T9" fmla="*/ 55 h 55"/>
                    <a:gd name="T10" fmla="*/ 21 w 25"/>
                    <a:gd name="T11" fmla="*/ 55 h 55"/>
                    <a:gd name="T12" fmla="*/ 25 w 25"/>
                    <a:gd name="T13" fmla="*/ 50 h 55"/>
                    <a:gd name="T14" fmla="*/ 25 w 25"/>
                    <a:gd name="T15" fmla="*/ 4 h 55"/>
                    <a:gd name="T16" fmla="*/ 21 w 25"/>
                    <a:gd name="T17" fmla="*/ 0 h 55"/>
                    <a:gd name="T18" fmla="*/ 21 w 25"/>
                    <a:gd name="T19" fmla="*/ 0 h 55"/>
                    <a:gd name="T20" fmla="*/ 21 w 25"/>
                    <a:gd name="T21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55">
                      <a:moveTo>
                        <a:pt x="21" y="0"/>
                      </a:move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3"/>
                        <a:pt x="2" y="55"/>
                        <a:pt x="5" y="55"/>
                      </a:cubicBezTo>
                      <a:cubicBezTo>
                        <a:pt x="21" y="55"/>
                        <a:pt x="21" y="55"/>
                        <a:pt x="21" y="55"/>
                      </a:cubicBezTo>
                      <a:cubicBezTo>
                        <a:pt x="23" y="55"/>
                        <a:pt x="25" y="53"/>
                        <a:pt x="25" y="50"/>
                      </a:cubicBezTo>
                      <a:cubicBezTo>
                        <a:pt x="25" y="4"/>
                        <a:pt x="25" y="4"/>
                        <a:pt x="25" y="4"/>
                      </a:cubicBezTo>
                      <a:cubicBezTo>
                        <a:pt x="25" y="2"/>
                        <a:pt x="23" y="0"/>
                        <a:pt x="21" y="0"/>
                      </a:cubicBezTo>
                      <a:close/>
                      <a:moveTo>
                        <a:pt x="21" y="0"/>
                      </a:moveTo>
                      <a:cubicBezTo>
                        <a:pt x="21" y="0"/>
                        <a:pt x="21" y="0"/>
                        <a:pt x="21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50" name="任意多边形: 形状 49"/>
                <p:cNvSpPr/>
                <p:nvPr/>
              </p:nvSpPr>
              <p:spPr bwMode="auto">
                <a:xfrm>
                  <a:off x="9891825" y="2571803"/>
                  <a:ext cx="38752" cy="38752"/>
                </a:xfrm>
                <a:custGeom>
                  <a:avLst/>
                  <a:gdLst>
                    <a:gd name="T0" fmla="*/ 14 w 28"/>
                    <a:gd name="T1" fmla="*/ 0 h 28"/>
                    <a:gd name="T2" fmla="*/ 0 w 28"/>
                    <a:gd name="T3" fmla="*/ 14 h 28"/>
                    <a:gd name="T4" fmla="*/ 14 w 28"/>
                    <a:gd name="T5" fmla="*/ 28 h 28"/>
                    <a:gd name="T6" fmla="*/ 28 w 28"/>
                    <a:gd name="T7" fmla="*/ 14 h 28"/>
                    <a:gd name="T8" fmla="*/ 14 w 28"/>
                    <a:gd name="T9" fmla="*/ 0 h 28"/>
                    <a:gd name="T10" fmla="*/ 14 w 28"/>
                    <a:gd name="T11" fmla="*/ 0 h 28"/>
                    <a:gd name="T12" fmla="*/ 14 w 28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28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22"/>
                        <a:pt x="6" y="28"/>
                        <a:pt x="14" y="28"/>
                      </a:cubicBezTo>
                      <a:cubicBezTo>
                        <a:pt x="21" y="28"/>
                        <a:pt x="28" y="22"/>
                        <a:pt x="28" y="14"/>
                      </a:cubicBezTo>
                      <a:cubicBezTo>
                        <a:pt x="28" y="6"/>
                        <a:pt x="21" y="0"/>
                        <a:pt x="14" y="0"/>
                      </a:cubicBezTo>
                      <a:close/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51" name="任意多边形: 形状 50"/>
                <p:cNvSpPr/>
                <p:nvPr/>
              </p:nvSpPr>
              <p:spPr bwMode="auto">
                <a:xfrm>
                  <a:off x="8216086" y="2855986"/>
                  <a:ext cx="211376" cy="211376"/>
                </a:xfrm>
                <a:custGeom>
                  <a:avLst/>
                  <a:gdLst>
                    <a:gd name="T0" fmla="*/ 76 w 152"/>
                    <a:gd name="T1" fmla="*/ 0 h 152"/>
                    <a:gd name="T2" fmla="*/ 0 w 152"/>
                    <a:gd name="T3" fmla="*/ 76 h 152"/>
                    <a:gd name="T4" fmla="*/ 76 w 152"/>
                    <a:gd name="T5" fmla="*/ 152 h 152"/>
                    <a:gd name="T6" fmla="*/ 152 w 152"/>
                    <a:gd name="T7" fmla="*/ 76 h 152"/>
                    <a:gd name="T8" fmla="*/ 76 w 152"/>
                    <a:gd name="T9" fmla="*/ 0 h 152"/>
                    <a:gd name="T10" fmla="*/ 76 w 152"/>
                    <a:gd name="T11" fmla="*/ 136 h 152"/>
                    <a:gd name="T12" fmla="*/ 16 w 152"/>
                    <a:gd name="T13" fmla="*/ 76 h 152"/>
                    <a:gd name="T14" fmla="*/ 76 w 152"/>
                    <a:gd name="T15" fmla="*/ 16 h 152"/>
                    <a:gd name="T16" fmla="*/ 136 w 152"/>
                    <a:gd name="T17" fmla="*/ 76 h 152"/>
                    <a:gd name="T18" fmla="*/ 76 w 152"/>
                    <a:gd name="T19" fmla="*/ 136 h 152"/>
                    <a:gd name="T20" fmla="*/ 76 w 152"/>
                    <a:gd name="T21" fmla="*/ 136 h 152"/>
                    <a:gd name="T22" fmla="*/ 76 w 152"/>
                    <a:gd name="T23" fmla="*/ 136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52" h="152">
                      <a:moveTo>
                        <a:pt x="76" y="0"/>
                      </a:moveTo>
                      <a:cubicBezTo>
                        <a:pt x="34" y="0"/>
                        <a:pt x="0" y="34"/>
                        <a:pt x="0" y="76"/>
                      </a:cubicBezTo>
                      <a:cubicBezTo>
                        <a:pt x="0" y="118"/>
                        <a:pt x="34" y="152"/>
                        <a:pt x="76" y="152"/>
                      </a:cubicBezTo>
                      <a:cubicBezTo>
                        <a:pt x="118" y="152"/>
                        <a:pt x="152" y="118"/>
                        <a:pt x="152" y="76"/>
                      </a:cubicBezTo>
                      <a:cubicBezTo>
                        <a:pt x="152" y="34"/>
                        <a:pt x="118" y="0"/>
                        <a:pt x="76" y="0"/>
                      </a:cubicBezTo>
                      <a:close/>
                      <a:moveTo>
                        <a:pt x="76" y="136"/>
                      </a:moveTo>
                      <a:cubicBezTo>
                        <a:pt x="43" y="136"/>
                        <a:pt x="16" y="109"/>
                        <a:pt x="16" y="76"/>
                      </a:cubicBezTo>
                      <a:cubicBezTo>
                        <a:pt x="16" y="43"/>
                        <a:pt x="43" y="16"/>
                        <a:pt x="76" y="16"/>
                      </a:cubicBezTo>
                      <a:cubicBezTo>
                        <a:pt x="109" y="16"/>
                        <a:pt x="136" y="43"/>
                        <a:pt x="136" y="76"/>
                      </a:cubicBezTo>
                      <a:cubicBezTo>
                        <a:pt x="136" y="109"/>
                        <a:pt x="109" y="136"/>
                        <a:pt x="76" y="136"/>
                      </a:cubicBezTo>
                      <a:close/>
                      <a:moveTo>
                        <a:pt x="76" y="136"/>
                      </a:moveTo>
                      <a:cubicBezTo>
                        <a:pt x="76" y="136"/>
                        <a:pt x="76" y="136"/>
                        <a:pt x="76" y="13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7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52" name="任意多边形: 形状 51"/>
                <p:cNvSpPr/>
                <p:nvPr/>
              </p:nvSpPr>
              <p:spPr bwMode="auto">
                <a:xfrm>
                  <a:off x="8305333" y="2952279"/>
                  <a:ext cx="32881" cy="76330"/>
                </a:xfrm>
                <a:custGeom>
                  <a:avLst/>
                  <a:gdLst>
                    <a:gd name="T0" fmla="*/ 20 w 24"/>
                    <a:gd name="T1" fmla="*/ 0 h 55"/>
                    <a:gd name="T2" fmla="*/ 4 w 24"/>
                    <a:gd name="T3" fmla="*/ 0 h 55"/>
                    <a:gd name="T4" fmla="*/ 0 w 24"/>
                    <a:gd name="T5" fmla="*/ 4 h 55"/>
                    <a:gd name="T6" fmla="*/ 0 w 24"/>
                    <a:gd name="T7" fmla="*/ 50 h 55"/>
                    <a:gd name="T8" fmla="*/ 4 w 24"/>
                    <a:gd name="T9" fmla="*/ 55 h 55"/>
                    <a:gd name="T10" fmla="*/ 20 w 24"/>
                    <a:gd name="T11" fmla="*/ 55 h 55"/>
                    <a:gd name="T12" fmla="*/ 24 w 24"/>
                    <a:gd name="T13" fmla="*/ 50 h 55"/>
                    <a:gd name="T14" fmla="*/ 24 w 24"/>
                    <a:gd name="T15" fmla="*/ 4 h 55"/>
                    <a:gd name="T16" fmla="*/ 20 w 24"/>
                    <a:gd name="T17" fmla="*/ 0 h 55"/>
                    <a:gd name="T18" fmla="*/ 20 w 24"/>
                    <a:gd name="T19" fmla="*/ 0 h 55"/>
                    <a:gd name="T20" fmla="*/ 20 w 24"/>
                    <a:gd name="T21" fmla="*/ 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4" h="55">
                      <a:moveTo>
                        <a:pt x="20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50"/>
                        <a:pt x="0" y="50"/>
                        <a:pt x="0" y="50"/>
                      </a:cubicBezTo>
                      <a:cubicBezTo>
                        <a:pt x="0" y="53"/>
                        <a:pt x="2" y="55"/>
                        <a:pt x="4" y="55"/>
                      </a:cubicBezTo>
                      <a:cubicBezTo>
                        <a:pt x="20" y="55"/>
                        <a:pt x="20" y="55"/>
                        <a:pt x="20" y="55"/>
                      </a:cubicBezTo>
                      <a:cubicBezTo>
                        <a:pt x="22" y="55"/>
                        <a:pt x="24" y="53"/>
                        <a:pt x="24" y="50"/>
                      </a:cubicBezTo>
                      <a:cubicBezTo>
                        <a:pt x="24" y="4"/>
                        <a:pt x="24" y="4"/>
                        <a:pt x="24" y="4"/>
                      </a:cubicBezTo>
                      <a:cubicBezTo>
                        <a:pt x="24" y="2"/>
                        <a:pt x="22" y="0"/>
                        <a:pt x="20" y="0"/>
                      </a:cubicBezTo>
                      <a:close/>
                      <a:moveTo>
                        <a:pt x="20" y="0"/>
                      </a:moveTo>
                      <a:cubicBezTo>
                        <a:pt x="20" y="0"/>
                        <a:pt x="20" y="0"/>
                        <a:pt x="2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53" name="任意多边形: 形状 52"/>
                <p:cNvSpPr/>
                <p:nvPr/>
              </p:nvSpPr>
              <p:spPr bwMode="auto">
                <a:xfrm>
                  <a:off x="8302397" y="2895325"/>
                  <a:ext cx="38752" cy="38752"/>
                </a:xfrm>
                <a:custGeom>
                  <a:avLst/>
                  <a:gdLst>
                    <a:gd name="T0" fmla="*/ 14 w 28"/>
                    <a:gd name="T1" fmla="*/ 0 h 28"/>
                    <a:gd name="T2" fmla="*/ 0 w 28"/>
                    <a:gd name="T3" fmla="*/ 14 h 28"/>
                    <a:gd name="T4" fmla="*/ 14 w 28"/>
                    <a:gd name="T5" fmla="*/ 28 h 28"/>
                    <a:gd name="T6" fmla="*/ 28 w 28"/>
                    <a:gd name="T7" fmla="*/ 14 h 28"/>
                    <a:gd name="T8" fmla="*/ 14 w 28"/>
                    <a:gd name="T9" fmla="*/ 0 h 28"/>
                    <a:gd name="T10" fmla="*/ 14 w 28"/>
                    <a:gd name="T11" fmla="*/ 0 h 28"/>
                    <a:gd name="T12" fmla="*/ 14 w 28"/>
                    <a:gd name="T13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8" h="28">
                      <a:moveTo>
                        <a:pt x="14" y="0"/>
                      </a:moveTo>
                      <a:cubicBezTo>
                        <a:pt x="6" y="0"/>
                        <a:pt x="0" y="6"/>
                        <a:pt x="0" y="14"/>
                      </a:cubicBezTo>
                      <a:cubicBezTo>
                        <a:pt x="0" y="21"/>
                        <a:pt x="6" y="28"/>
                        <a:pt x="14" y="28"/>
                      </a:cubicBezTo>
                      <a:cubicBezTo>
                        <a:pt x="22" y="28"/>
                        <a:pt x="28" y="21"/>
                        <a:pt x="28" y="14"/>
                      </a:cubicBezTo>
                      <a:cubicBezTo>
                        <a:pt x="28" y="6"/>
                        <a:pt x="22" y="0"/>
                        <a:pt x="14" y="0"/>
                      </a:cubicBezTo>
                      <a:close/>
                      <a:moveTo>
                        <a:pt x="14" y="0"/>
                      </a:moveTo>
                      <a:cubicBezTo>
                        <a:pt x="14" y="0"/>
                        <a:pt x="14" y="0"/>
                        <a:pt x="1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54" name="任意多边形: 形状 53"/>
                <p:cNvSpPr/>
                <p:nvPr/>
              </p:nvSpPr>
              <p:spPr bwMode="auto">
                <a:xfrm>
                  <a:off x="10235897" y="2768500"/>
                  <a:ext cx="386348" cy="559558"/>
                </a:xfrm>
                <a:custGeom>
                  <a:avLst/>
                  <a:gdLst>
                    <a:gd name="T0" fmla="*/ 163 w 278"/>
                    <a:gd name="T1" fmla="*/ 16 h 403"/>
                    <a:gd name="T2" fmla="*/ 17 w 278"/>
                    <a:gd name="T3" fmla="*/ 201 h 403"/>
                    <a:gd name="T4" fmla="*/ 24 w 278"/>
                    <a:gd name="T5" fmla="*/ 337 h 403"/>
                    <a:gd name="T6" fmla="*/ 48 w 278"/>
                    <a:gd name="T7" fmla="*/ 356 h 403"/>
                    <a:gd name="T8" fmla="*/ 68 w 278"/>
                    <a:gd name="T9" fmla="*/ 395 h 403"/>
                    <a:gd name="T10" fmla="*/ 123 w 278"/>
                    <a:gd name="T11" fmla="*/ 379 h 403"/>
                    <a:gd name="T12" fmla="*/ 139 w 278"/>
                    <a:gd name="T13" fmla="*/ 376 h 403"/>
                    <a:gd name="T14" fmla="*/ 172 w 278"/>
                    <a:gd name="T15" fmla="*/ 288 h 403"/>
                    <a:gd name="T16" fmla="*/ 263 w 278"/>
                    <a:gd name="T17" fmla="*/ 172 h 403"/>
                    <a:gd name="T18" fmla="*/ 90 w 278"/>
                    <a:gd name="T19" fmla="*/ 152 h 403"/>
                    <a:gd name="T20" fmla="*/ 119 w 278"/>
                    <a:gd name="T21" fmla="*/ 165 h 403"/>
                    <a:gd name="T22" fmla="*/ 128 w 278"/>
                    <a:gd name="T23" fmla="*/ 167 h 403"/>
                    <a:gd name="T24" fmla="*/ 151 w 278"/>
                    <a:gd name="T25" fmla="*/ 171 h 403"/>
                    <a:gd name="T26" fmla="*/ 158 w 278"/>
                    <a:gd name="T27" fmla="*/ 176 h 403"/>
                    <a:gd name="T28" fmla="*/ 129 w 278"/>
                    <a:gd name="T29" fmla="*/ 261 h 403"/>
                    <a:gd name="T30" fmla="*/ 144 w 278"/>
                    <a:gd name="T31" fmla="*/ 292 h 403"/>
                    <a:gd name="T32" fmla="*/ 60 w 278"/>
                    <a:gd name="T33" fmla="*/ 296 h 403"/>
                    <a:gd name="T34" fmla="*/ 144 w 278"/>
                    <a:gd name="T35" fmla="*/ 292 h 403"/>
                    <a:gd name="T36" fmla="*/ 57 w 278"/>
                    <a:gd name="T37" fmla="*/ 308 h 403"/>
                    <a:gd name="T38" fmla="*/ 132 w 278"/>
                    <a:gd name="T39" fmla="*/ 348 h 403"/>
                    <a:gd name="T40" fmla="*/ 156 w 278"/>
                    <a:gd name="T41" fmla="*/ 267 h 403"/>
                    <a:gd name="T42" fmla="*/ 196 w 278"/>
                    <a:gd name="T43" fmla="*/ 165 h 403"/>
                    <a:gd name="T44" fmla="*/ 178 w 278"/>
                    <a:gd name="T45" fmla="*/ 157 h 403"/>
                    <a:gd name="T46" fmla="*/ 162 w 278"/>
                    <a:gd name="T47" fmla="*/ 162 h 403"/>
                    <a:gd name="T48" fmla="*/ 152 w 278"/>
                    <a:gd name="T49" fmla="*/ 135 h 403"/>
                    <a:gd name="T50" fmla="*/ 125 w 278"/>
                    <a:gd name="T51" fmla="*/ 152 h 403"/>
                    <a:gd name="T52" fmla="*/ 106 w 278"/>
                    <a:gd name="T53" fmla="*/ 132 h 403"/>
                    <a:gd name="T54" fmla="*/ 90 w 278"/>
                    <a:gd name="T55" fmla="*/ 138 h 403"/>
                    <a:gd name="T56" fmla="*/ 71 w 278"/>
                    <a:gd name="T57" fmla="*/ 138 h 403"/>
                    <a:gd name="T58" fmla="*/ 64 w 278"/>
                    <a:gd name="T59" fmla="*/ 247 h 403"/>
                    <a:gd name="T60" fmla="*/ 32 w 278"/>
                    <a:gd name="T61" fmla="*/ 121 h 403"/>
                    <a:gd name="T62" fmla="*/ 237 w 278"/>
                    <a:gd name="T63" fmla="*/ 166 h 403"/>
                    <a:gd name="T64" fmla="*/ 156 w 278"/>
                    <a:gd name="T65" fmla="*/ 267 h 403"/>
                    <a:gd name="T66" fmla="*/ 156 w 278"/>
                    <a:gd name="T67" fmla="*/ 267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78" h="403">
                      <a:moveTo>
                        <a:pt x="263" y="172"/>
                      </a:moveTo>
                      <a:cubicBezTo>
                        <a:pt x="278" y="101"/>
                        <a:pt x="234" y="31"/>
                        <a:pt x="163" y="16"/>
                      </a:cubicBezTo>
                      <a:cubicBezTo>
                        <a:pt x="92" y="0"/>
                        <a:pt x="22" y="45"/>
                        <a:pt x="7" y="116"/>
                      </a:cubicBezTo>
                      <a:cubicBezTo>
                        <a:pt x="0" y="145"/>
                        <a:pt x="4" y="174"/>
                        <a:pt x="17" y="201"/>
                      </a:cubicBezTo>
                      <a:cubicBezTo>
                        <a:pt x="26" y="219"/>
                        <a:pt x="34" y="240"/>
                        <a:pt x="41" y="259"/>
                      </a:cubicBezTo>
                      <a:cubicBezTo>
                        <a:pt x="24" y="337"/>
                        <a:pt x="24" y="337"/>
                        <a:pt x="24" y="337"/>
                      </a:cubicBezTo>
                      <a:cubicBezTo>
                        <a:pt x="22" y="344"/>
                        <a:pt x="27" y="351"/>
                        <a:pt x="34" y="353"/>
                      </a:cubicBezTo>
                      <a:cubicBezTo>
                        <a:pt x="48" y="356"/>
                        <a:pt x="48" y="356"/>
                        <a:pt x="48" y="356"/>
                      </a:cubicBezTo>
                      <a:cubicBezTo>
                        <a:pt x="47" y="362"/>
                        <a:pt x="47" y="362"/>
                        <a:pt x="47" y="362"/>
                      </a:cubicBezTo>
                      <a:cubicBezTo>
                        <a:pt x="44" y="377"/>
                        <a:pt x="53" y="392"/>
                        <a:pt x="68" y="395"/>
                      </a:cubicBezTo>
                      <a:cubicBezTo>
                        <a:pt x="90" y="400"/>
                        <a:pt x="90" y="400"/>
                        <a:pt x="90" y="400"/>
                      </a:cubicBezTo>
                      <a:cubicBezTo>
                        <a:pt x="105" y="403"/>
                        <a:pt x="120" y="394"/>
                        <a:pt x="123" y="379"/>
                      </a:cubicBezTo>
                      <a:cubicBezTo>
                        <a:pt x="125" y="373"/>
                        <a:pt x="125" y="373"/>
                        <a:pt x="125" y="373"/>
                      </a:cubicBezTo>
                      <a:cubicBezTo>
                        <a:pt x="139" y="376"/>
                        <a:pt x="139" y="376"/>
                        <a:pt x="139" y="376"/>
                      </a:cubicBezTo>
                      <a:cubicBezTo>
                        <a:pt x="146" y="378"/>
                        <a:pt x="153" y="373"/>
                        <a:pt x="155" y="366"/>
                      </a:cubicBezTo>
                      <a:cubicBezTo>
                        <a:pt x="172" y="288"/>
                        <a:pt x="172" y="288"/>
                        <a:pt x="172" y="288"/>
                      </a:cubicBezTo>
                      <a:cubicBezTo>
                        <a:pt x="186" y="273"/>
                        <a:pt x="202" y="258"/>
                        <a:pt x="218" y="245"/>
                      </a:cubicBezTo>
                      <a:cubicBezTo>
                        <a:pt x="241" y="226"/>
                        <a:pt x="257" y="201"/>
                        <a:pt x="263" y="172"/>
                      </a:cubicBezTo>
                      <a:close/>
                      <a:moveTo>
                        <a:pt x="91" y="253"/>
                      </a:moveTo>
                      <a:cubicBezTo>
                        <a:pt x="90" y="152"/>
                        <a:pt x="90" y="152"/>
                        <a:pt x="90" y="152"/>
                      </a:cubicBezTo>
                      <a:cubicBezTo>
                        <a:pt x="106" y="146"/>
                        <a:pt x="106" y="146"/>
                        <a:pt x="106" y="146"/>
                      </a:cubicBezTo>
                      <a:cubicBezTo>
                        <a:pt x="119" y="165"/>
                        <a:pt x="119" y="165"/>
                        <a:pt x="119" y="165"/>
                      </a:cubicBezTo>
                      <a:cubicBezTo>
                        <a:pt x="120" y="167"/>
                        <a:pt x="121" y="168"/>
                        <a:pt x="123" y="168"/>
                      </a:cubicBezTo>
                      <a:cubicBezTo>
                        <a:pt x="125" y="169"/>
                        <a:pt x="127" y="168"/>
                        <a:pt x="128" y="167"/>
                      </a:cubicBezTo>
                      <a:cubicBezTo>
                        <a:pt x="146" y="153"/>
                        <a:pt x="146" y="153"/>
                        <a:pt x="146" y="153"/>
                      </a:cubicBezTo>
                      <a:cubicBezTo>
                        <a:pt x="151" y="171"/>
                        <a:pt x="151" y="171"/>
                        <a:pt x="151" y="171"/>
                      </a:cubicBezTo>
                      <a:cubicBezTo>
                        <a:pt x="152" y="173"/>
                        <a:pt x="153" y="175"/>
                        <a:pt x="156" y="175"/>
                      </a:cubicBezTo>
                      <a:cubicBezTo>
                        <a:pt x="157" y="176"/>
                        <a:pt x="157" y="176"/>
                        <a:pt x="158" y="176"/>
                      </a:cubicBezTo>
                      <a:cubicBezTo>
                        <a:pt x="170" y="173"/>
                        <a:pt x="170" y="173"/>
                        <a:pt x="170" y="173"/>
                      </a:cubicBezTo>
                      <a:cubicBezTo>
                        <a:pt x="129" y="261"/>
                        <a:pt x="129" y="261"/>
                        <a:pt x="129" y="261"/>
                      </a:cubicBezTo>
                      <a:lnTo>
                        <a:pt x="91" y="253"/>
                      </a:lnTo>
                      <a:close/>
                      <a:moveTo>
                        <a:pt x="144" y="292"/>
                      </a:moveTo>
                      <a:cubicBezTo>
                        <a:pt x="140" y="313"/>
                        <a:pt x="140" y="313"/>
                        <a:pt x="140" y="313"/>
                      </a:cubicBezTo>
                      <a:cubicBezTo>
                        <a:pt x="60" y="296"/>
                        <a:pt x="60" y="296"/>
                        <a:pt x="60" y="296"/>
                      </a:cubicBezTo>
                      <a:cubicBezTo>
                        <a:pt x="64" y="274"/>
                        <a:pt x="64" y="274"/>
                        <a:pt x="64" y="274"/>
                      </a:cubicBezTo>
                      <a:lnTo>
                        <a:pt x="144" y="292"/>
                      </a:lnTo>
                      <a:close/>
                      <a:moveTo>
                        <a:pt x="52" y="330"/>
                      </a:moveTo>
                      <a:cubicBezTo>
                        <a:pt x="57" y="308"/>
                        <a:pt x="57" y="308"/>
                        <a:pt x="57" y="308"/>
                      </a:cubicBezTo>
                      <a:cubicBezTo>
                        <a:pt x="137" y="326"/>
                        <a:pt x="137" y="326"/>
                        <a:pt x="137" y="326"/>
                      </a:cubicBezTo>
                      <a:cubicBezTo>
                        <a:pt x="132" y="348"/>
                        <a:pt x="132" y="348"/>
                        <a:pt x="132" y="348"/>
                      </a:cubicBezTo>
                      <a:lnTo>
                        <a:pt x="52" y="330"/>
                      </a:lnTo>
                      <a:close/>
                      <a:moveTo>
                        <a:pt x="156" y="267"/>
                      </a:moveTo>
                      <a:cubicBezTo>
                        <a:pt x="148" y="266"/>
                        <a:pt x="148" y="266"/>
                        <a:pt x="148" y="266"/>
                      </a:cubicBezTo>
                      <a:cubicBezTo>
                        <a:pt x="196" y="165"/>
                        <a:pt x="196" y="165"/>
                        <a:pt x="196" y="165"/>
                      </a:cubicBezTo>
                      <a:cubicBezTo>
                        <a:pt x="198" y="160"/>
                        <a:pt x="196" y="154"/>
                        <a:pt x="191" y="152"/>
                      </a:cubicBezTo>
                      <a:cubicBezTo>
                        <a:pt x="186" y="150"/>
                        <a:pt x="180" y="152"/>
                        <a:pt x="178" y="157"/>
                      </a:cubicBezTo>
                      <a:cubicBezTo>
                        <a:pt x="177" y="159"/>
                        <a:pt x="177" y="159"/>
                        <a:pt x="177" y="159"/>
                      </a:cubicBezTo>
                      <a:cubicBezTo>
                        <a:pt x="162" y="162"/>
                        <a:pt x="162" y="162"/>
                        <a:pt x="162" y="162"/>
                      </a:cubicBezTo>
                      <a:cubicBezTo>
                        <a:pt x="156" y="140"/>
                        <a:pt x="156" y="140"/>
                        <a:pt x="156" y="140"/>
                      </a:cubicBezTo>
                      <a:cubicBezTo>
                        <a:pt x="156" y="138"/>
                        <a:pt x="154" y="136"/>
                        <a:pt x="152" y="135"/>
                      </a:cubicBezTo>
                      <a:cubicBezTo>
                        <a:pt x="150" y="134"/>
                        <a:pt x="148" y="135"/>
                        <a:pt x="146" y="136"/>
                      </a:cubicBezTo>
                      <a:cubicBezTo>
                        <a:pt x="125" y="152"/>
                        <a:pt x="125" y="152"/>
                        <a:pt x="125" y="152"/>
                      </a:cubicBezTo>
                      <a:cubicBezTo>
                        <a:pt x="114" y="135"/>
                        <a:pt x="114" y="135"/>
                        <a:pt x="114" y="135"/>
                      </a:cubicBezTo>
                      <a:cubicBezTo>
                        <a:pt x="112" y="132"/>
                        <a:pt x="109" y="131"/>
                        <a:pt x="106" y="132"/>
                      </a:cubicBezTo>
                      <a:cubicBezTo>
                        <a:pt x="90" y="138"/>
                        <a:pt x="90" y="138"/>
                        <a:pt x="90" y="138"/>
                      </a:cubicBezTo>
                      <a:cubicBezTo>
                        <a:pt x="90" y="138"/>
                        <a:pt x="90" y="138"/>
                        <a:pt x="90" y="138"/>
                      </a:cubicBezTo>
                      <a:cubicBezTo>
                        <a:pt x="90" y="132"/>
                        <a:pt x="86" y="128"/>
                        <a:pt x="80" y="128"/>
                      </a:cubicBezTo>
                      <a:cubicBezTo>
                        <a:pt x="75" y="128"/>
                        <a:pt x="71" y="132"/>
                        <a:pt x="71" y="138"/>
                      </a:cubicBezTo>
                      <a:cubicBezTo>
                        <a:pt x="72" y="249"/>
                        <a:pt x="72" y="249"/>
                        <a:pt x="72" y="249"/>
                      </a:cubicBezTo>
                      <a:cubicBezTo>
                        <a:pt x="64" y="247"/>
                        <a:pt x="64" y="247"/>
                        <a:pt x="64" y="247"/>
                      </a:cubicBezTo>
                      <a:cubicBezTo>
                        <a:pt x="58" y="228"/>
                        <a:pt x="50" y="208"/>
                        <a:pt x="41" y="189"/>
                      </a:cubicBezTo>
                      <a:cubicBezTo>
                        <a:pt x="30" y="168"/>
                        <a:pt x="27" y="144"/>
                        <a:pt x="32" y="121"/>
                      </a:cubicBezTo>
                      <a:cubicBezTo>
                        <a:pt x="45" y="65"/>
                        <a:pt x="101" y="29"/>
                        <a:pt x="157" y="41"/>
                      </a:cubicBezTo>
                      <a:cubicBezTo>
                        <a:pt x="214" y="54"/>
                        <a:pt x="250" y="110"/>
                        <a:pt x="237" y="166"/>
                      </a:cubicBezTo>
                      <a:cubicBezTo>
                        <a:pt x="232" y="189"/>
                        <a:pt x="220" y="210"/>
                        <a:pt x="201" y="225"/>
                      </a:cubicBezTo>
                      <a:cubicBezTo>
                        <a:pt x="185" y="238"/>
                        <a:pt x="170" y="252"/>
                        <a:pt x="156" y="267"/>
                      </a:cubicBezTo>
                      <a:close/>
                      <a:moveTo>
                        <a:pt x="156" y="267"/>
                      </a:moveTo>
                      <a:cubicBezTo>
                        <a:pt x="156" y="267"/>
                        <a:pt x="156" y="267"/>
                        <a:pt x="156" y="26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55" name="任意多边形: 形状 54"/>
                <p:cNvSpPr/>
                <p:nvPr/>
              </p:nvSpPr>
              <p:spPr bwMode="auto">
                <a:xfrm>
                  <a:off x="8320599" y="3154848"/>
                  <a:ext cx="164990" cy="240146"/>
                </a:xfrm>
                <a:custGeom>
                  <a:avLst/>
                  <a:gdLst>
                    <a:gd name="T0" fmla="*/ 69 w 119"/>
                    <a:gd name="T1" fmla="*/ 7 h 173"/>
                    <a:gd name="T2" fmla="*/ 7 w 119"/>
                    <a:gd name="T3" fmla="*/ 86 h 173"/>
                    <a:gd name="T4" fmla="*/ 10 w 119"/>
                    <a:gd name="T5" fmla="*/ 145 h 173"/>
                    <a:gd name="T6" fmla="*/ 20 w 119"/>
                    <a:gd name="T7" fmla="*/ 153 h 173"/>
                    <a:gd name="T8" fmla="*/ 29 w 119"/>
                    <a:gd name="T9" fmla="*/ 169 h 173"/>
                    <a:gd name="T10" fmla="*/ 52 w 119"/>
                    <a:gd name="T11" fmla="*/ 162 h 173"/>
                    <a:gd name="T12" fmla="*/ 59 w 119"/>
                    <a:gd name="T13" fmla="*/ 161 h 173"/>
                    <a:gd name="T14" fmla="*/ 73 w 119"/>
                    <a:gd name="T15" fmla="*/ 124 h 173"/>
                    <a:gd name="T16" fmla="*/ 112 w 119"/>
                    <a:gd name="T17" fmla="*/ 74 h 173"/>
                    <a:gd name="T18" fmla="*/ 38 w 119"/>
                    <a:gd name="T19" fmla="*/ 65 h 173"/>
                    <a:gd name="T20" fmla="*/ 50 w 119"/>
                    <a:gd name="T21" fmla="*/ 71 h 173"/>
                    <a:gd name="T22" fmla="*/ 54 w 119"/>
                    <a:gd name="T23" fmla="*/ 72 h 173"/>
                    <a:gd name="T24" fmla="*/ 64 w 119"/>
                    <a:gd name="T25" fmla="*/ 73 h 173"/>
                    <a:gd name="T26" fmla="*/ 67 w 119"/>
                    <a:gd name="T27" fmla="*/ 75 h 173"/>
                    <a:gd name="T28" fmla="*/ 54 w 119"/>
                    <a:gd name="T29" fmla="*/ 112 h 173"/>
                    <a:gd name="T30" fmla="*/ 61 w 119"/>
                    <a:gd name="T31" fmla="*/ 125 h 173"/>
                    <a:gd name="T32" fmla="*/ 25 w 119"/>
                    <a:gd name="T33" fmla="*/ 127 h 173"/>
                    <a:gd name="T34" fmla="*/ 61 w 119"/>
                    <a:gd name="T35" fmla="*/ 125 h 173"/>
                    <a:gd name="T36" fmla="*/ 24 w 119"/>
                    <a:gd name="T37" fmla="*/ 132 h 173"/>
                    <a:gd name="T38" fmla="*/ 56 w 119"/>
                    <a:gd name="T39" fmla="*/ 149 h 173"/>
                    <a:gd name="T40" fmla="*/ 66 w 119"/>
                    <a:gd name="T41" fmla="*/ 115 h 173"/>
                    <a:gd name="T42" fmla="*/ 83 w 119"/>
                    <a:gd name="T43" fmla="*/ 71 h 173"/>
                    <a:gd name="T44" fmla="*/ 76 w 119"/>
                    <a:gd name="T45" fmla="*/ 67 h 173"/>
                    <a:gd name="T46" fmla="*/ 69 w 119"/>
                    <a:gd name="T47" fmla="*/ 69 h 173"/>
                    <a:gd name="T48" fmla="*/ 65 w 119"/>
                    <a:gd name="T49" fmla="*/ 58 h 173"/>
                    <a:gd name="T50" fmla="*/ 53 w 119"/>
                    <a:gd name="T51" fmla="*/ 65 h 173"/>
                    <a:gd name="T52" fmla="*/ 45 w 119"/>
                    <a:gd name="T53" fmla="*/ 57 h 173"/>
                    <a:gd name="T54" fmla="*/ 38 w 119"/>
                    <a:gd name="T55" fmla="*/ 59 h 173"/>
                    <a:gd name="T56" fmla="*/ 30 w 119"/>
                    <a:gd name="T57" fmla="*/ 59 h 173"/>
                    <a:gd name="T58" fmla="*/ 27 w 119"/>
                    <a:gd name="T59" fmla="*/ 106 h 173"/>
                    <a:gd name="T60" fmla="*/ 13 w 119"/>
                    <a:gd name="T61" fmla="*/ 52 h 173"/>
                    <a:gd name="T62" fmla="*/ 101 w 119"/>
                    <a:gd name="T63" fmla="*/ 71 h 173"/>
                    <a:gd name="T64" fmla="*/ 66 w 119"/>
                    <a:gd name="T65" fmla="*/ 115 h 173"/>
                    <a:gd name="T66" fmla="*/ 66 w 119"/>
                    <a:gd name="T67" fmla="*/ 115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119" h="173">
                      <a:moveTo>
                        <a:pt x="112" y="74"/>
                      </a:moveTo>
                      <a:cubicBezTo>
                        <a:pt x="119" y="44"/>
                        <a:pt x="99" y="14"/>
                        <a:pt x="69" y="7"/>
                      </a:cubicBezTo>
                      <a:cubicBezTo>
                        <a:pt x="39" y="0"/>
                        <a:pt x="9" y="20"/>
                        <a:pt x="2" y="50"/>
                      </a:cubicBezTo>
                      <a:cubicBezTo>
                        <a:pt x="0" y="62"/>
                        <a:pt x="1" y="75"/>
                        <a:pt x="7" y="86"/>
                      </a:cubicBezTo>
                      <a:cubicBezTo>
                        <a:pt x="11" y="94"/>
                        <a:pt x="14" y="103"/>
                        <a:pt x="17" y="111"/>
                      </a:cubicBezTo>
                      <a:cubicBezTo>
                        <a:pt x="10" y="145"/>
                        <a:pt x="10" y="145"/>
                        <a:pt x="10" y="145"/>
                      </a:cubicBezTo>
                      <a:cubicBezTo>
                        <a:pt x="9" y="148"/>
                        <a:pt x="11" y="151"/>
                        <a:pt x="14" y="151"/>
                      </a:cubicBezTo>
                      <a:cubicBezTo>
                        <a:pt x="20" y="153"/>
                        <a:pt x="20" y="153"/>
                        <a:pt x="20" y="153"/>
                      </a:cubicBezTo>
                      <a:cubicBezTo>
                        <a:pt x="19" y="155"/>
                        <a:pt x="19" y="155"/>
                        <a:pt x="19" y="155"/>
                      </a:cubicBezTo>
                      <a:cubicBezTo>
                        <a:pt x="18" y="162"/>
                        <a:pt x="22" y="168"/>
                        <a:pt x="29" y="169"/>
                      </a:cubicBezTo>
                      <a:cubicBezTo>
                        <a:pt x="38" y="172"/>
                        <a:pt x="38" y="172"/>
                        <a:pt x="38" y="172"/>
                      </a:cubicBezTo>
                      <a:cubicBezTo>
                        <a:pt x="45" y="173"/>
                        <a:pt x="51" y="169"/>
                        <a:pt x="52" y="162"/>
                      </a:cubicBezTo>
                      <a:cubicBezTo>
                        <a:pt x="53" y="160"/>
                        <a:pt x="53" y="160"/>
                        <a:pt x="53" y="160"/>
                      </a:cubicBezTo>
                      <a:cubicBezTo>
                        <a:pt x="59" y="161"/>
                        <a:pt x="59" y="161"/>
                        <a:pt x="59" y="161"/>
                      </a:cubicBezTo>
                      <a:cubicBezTo>
                        <a:pt x="62" y="162"/>
                        <a:pt x="65" y="160"/>
                        <a:pt x="66" y="157"/>
                      </a:cubicBezTo>
                      <a:cubicBezTo>
                        <a:pt x="73" y="124"/>
                        <a:pt x="73" y="124"/>
                        <a:pt x="73" y="124"/>
                      </a:cubicBezTo>
                      <a:cubicBezTo>
                        <a:pt x="79" y="117"/>
                        <a:pt x="86" y="111"/>
                        <a:pt x="93" y="105"/>
                      </a:cubicBezTo>
                      <a:cubicBezTo>
                        <a:pt x="103" y="97"/>
                        <a:pt x="109" y="86"/>
                        <a:pt x="112" y="74"/>
                      </a:cubicBezTo>
                      <a:close/>
                      <a:moveTo>
                        <a:pt x="39" y="109"/>
                      </a:moveTo>
                      <a:cubicBezTo>
                        <a:pt x="38" y="65"/>
                        <a:pt x="38" y="65"/>
                        <a:pt x="38" y="65"/>
                      </a:cubicBezTo>
                      <a:cubicBezTo>
                        <a:pt x="45" y="63"/>
                        <a:pt x="45" y="63"/>
                        <a:pt x="45" y="63"/>
                      </a:cubicBezTo>
                      <a:cubicBezTo>
                        <a:pt x="50" y="71"/>
                        <a:pt x="50" y="71"/>
                        <a:pt x="50" y="71"/>
                      </a:cubicBezTo>
                      <a:cubicBezTo>
                        <a:pt x="51" y="72"/>
                        <a:pt x="51" y="72"/>
                        <a:pt x="52" y="72"/>
                      </a:cubicBezTo>
                      <a:cubicBezTo>
                        <a:pt x="53" y="72"/>
                        <a:pt x="54" y="72"/>
                        <a:pt x="54" y="72"/>
                      </a:cubicBezTo>
                      <a:cubicBezTo>
                        <a:pt x="62" y="66"/>
                        <a:pt x="62" y="66"/>
                        <a:pt x="62" y="66"/>
                      </a:cubicBezTo>
                      <a:cubicBezTo>
                        <a:pt x="64" y="73"/>
                        <a:pt x="64" y="73"/>
                        <a:pt x="64" y="73"/>
                      </a:cubicBezTo>
                      <a:cubicBezTo>
                        <a:pt x="64" y="74"/>
                        <a:pt x="65" y="75"/>
                        <a:pt x="66" y="75"/>
                      </a:cubicBezTo>
                      <a:cubicBezTo>
                        <a:pt x="66" y="75"/>
                        <a:pt x="67" y="75"/>
                        <a:pt x="67" y="75"/>
                      </a:cubicBezTo>
                      <a:cubicBezTo>
                        <a:pt x="72" y="74"/>
                        <a:pt x="72" y="74"/>
                        <a:pt x="72" y="74"/>
                      </a:cubicBezTo>
                      <a:cubicBezTo>
                        <a:pt x="54" y="112"/>
                        <a:pt x="54" y="112"/>
                        <a:pt x="54" y="112"/>
                      </a:cubicBezTo>
                      <a:lnTo>
                        <a:pt x="39" y="109"/>
                      </a:lnTo>
                      <a:close/>
                      <a:moveTo>
                        <a:pt x="61" y="125"/>
                      </a:moveTo>
                      <a:cubicBezTo>
                        <a:pt x="59" y="134"/>
                        <a:pt x="59" y="134"/>
                        <a:pt x="59" y="134"/>
                      </a:cubicBezTo>
                      <a:cubicBezTo>
                        <a:pt x="25" y="127"/>
                        <a:pt x="25" y="127"/>
                        <a:pt x="25" y="127"/>
                      </a:cubicBezTo>
                      <a:cubicBezTo>
                        <a:pt x="27" y="118"/>
                        <a:pt x="27" y="118"/>
                        <a:pt x="27" y="118"/>
                      </a:cubicBezTo>
                      <a:lnTo>
                        <a:pt x="61" y="125"/>
                      </a:lnTo>
                      <a:close/>
                      <a:moveTo>
                        <a:pt x="22" y="142"/>
                      </a:moveTo>
                      <a:cubicBezTo>
                        <a:pt x="24" y="132"/>
                        <a:pt x="24" y="132"/>
                        <a:pt x="24" y="132"/>
                      </a:cubicBezTo>
                      <a:cubicBezTo>
                        <a:pt x="58" y="140"/>
                        <a:pt x="58" y="140"/>
                        <a:pt x="58" y="140"/>
                      </a:cubicBezTo>
                      <a:cubicBezTo>
                        <a:pt x="56" y="149"/>
                        <a:pt x="56" y="149"/>
                        <a:pt x="56" y="149"/>
                      </a:cubicBezTo>
                      <a:lnTo>
                        <a:pt x="22" y="142"/>
                      </a:lnTo>
                      <a:close/>
                      <a:moveTo>
                        <a:pt x="66" y="115"/>
                      </a:moveTo>
                      <a:cubicBezTo>
                        <a:pt x="63" y="114"/>
                        <a:pt x="63" y="114"/>
                        <a:pt x="63" y="114"/>
                      </a:cubicBezTo>
                      <a:cubicBezTo>
                        <a:pt x="83" y="71"/>
                        <a:pt x="83" y="71"/>
                        <a:pt x="83" y="71"/>
                      </a:cubicBezTo>
                      <a:cubicBezTo>
                        <a:pt x="84" y="69"/>
                        <a:pt x="83" y="66"/>
                        <a:pt x="81" y="65"/>
                      </a:cubicBezTo>
                      <a:cubicBezTo>
                        <a:pt x="79" y="64"/>
                        <a:pt x="77" y="65"/>
                        <a:pt x="76" y="67"/>
                      </a:cubicBezTo>
                      <a:cubicBezTo>
                        <a:pt x="75" y="68"/>
                        <a:pt x="75" y="68"/>
                        <a:pt x="75" y="68"/>
                      </a:cubicBezTo>
                      <a:cubicBezTo>
                        <a:pt x="69" y="69"/>
                        <a:pt x="69" y="69"/>
                        <a:pt x="69" y="69"/>
                      </a:cubicBezTo>
                      <a:cubicBezTo>
                        <a:pt x="66" y="60"/>
                        <a:pt x="66" y="60"/>
                        <a:pt x="66" y="60"/>
                      </a:cubicBezTo>
                      <a:cubicBezTo>
                        <a:pt x="66" y="59"/>
                        <a:pt x="65" y="58"/>
                        <a:pt x="65" y="58"/>
                      </a:cubicBezTo>
                      <a:cubicBezTo>
                        <a:pt x="64" y="58"/>
                        <a:pt x="63" y="58"/>
                        <a:pt x="62" y="59"/>
                      </a:cubicBezTo>
                      <a:cubicBezTo>
                        <a:pt x="53" y="65"/>
                        <a:pt x="53" y="65"/>
                        <a:pt x="53" y="65"/>
                      </a:cubicBezTo>
                      <a:cubicBezTo>
                        <a:pt x="48" y="58"/>
                        <a:pt x="48" y="58"/>
                        <a:pt x="48" y="58"/>
                      </a:cubicBezTo>
                      <a:cubicBezTo>
                        <a:pt x="47" y="57"/>
                        <a:pt x="46" y="56"/>
                        <a:pt x="45" y="57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38" y="59"/>
                        <a:pt x="38" y="59"/>
                        <a:pt x="38" y="59"/>
                      </a:cubicBezTo>
                      <a:cubicBezTo>
                        <a:pt x="38" y="57"/>
                        <a:pt x="36" y="55"/>
                        <a:pt x="34" y="55"/>
                      </a:cubicBezTo>
                      <a:cubicBezTo>
                        <a:pt x="32" y="55"/>
                        <a:pt x="30" y="57"/>
                        <a:pt x="30" y="59"/>
                      </a:cubicBezTo>
                      <a:cubicBezTo>
                        <a:pt x="30" y="107"/>
                        <a:pt x="30" y="107"/>
                        <a:pt x="30" y="107"/>
                      </a:cubicBezTo>
                      <a:cubicBezTo>
                        <a:pt x="27" y="106"/>
                        <a:pt x="27" y="106"/>
                        <a:pt x="27" y="106"/>
                      </a:cubicBezTo>
                      <a:cubicBezTo>
                        <a:pt x="24" y="98"/>
                        <a:pt x="21" y="89"/>
                        <a:pt x="17" y="81"/>
                      </a:cubicBezTo>
                      <a:cubicBezTo>
                        <a:pt x="12" y="72"/>
                        <a:pt x="11" y="62"/>
                        <a:pt x="13" y="52"/>
                      </a:cubicBezTo>
                      <a:cubicBezTo>
                        <a:pt x="19" y="28"/>
                        <a:pt x="43" y="13"/>
                        <a:pt x="67" y="18"/>
                      </a:cubicBezTo>
                      <a:cubicBezTo>
                        <a:pt x="91" y="23"/>
                        <a:pt x="106" y="47"/>
                        <a:pt x="101" y="71"/>
                      </a:cubicBezTo>
                      <a:cubicBezTo>
                        <a:pt x="99" y="81"/>
                        <a:pt x="94" y="90"/>
                        <a:pt x="86" y="96"/>
                      </a:cubicBezTo>
                      <a:cubicBezTo>
                        <a:pt x="79" y="102"/>
                        <a:pt x="72" y="108"/>
                        <a:pt x="66" y="115"/>
                      </a:cubicBezTo>
                      <a:close/>
                      <a:moveTo>
                        <a:pt x="66" y="115"/>
                      </a:moveTo>
                      <a:cubicBezTo>
                        <a:pt x="66" y="115"/>
                        <a:pt x="66" y="115"/>
                        <a:pt x="66" y="11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56" name="任意多边形: 形状 55"/>
                <p:cNvSpPr/>
                <p:nvPr/>
              </p:nvSpPr>
              <p:spPr bwMode="auto">
                <a:xfrm>
                  <a:off x="8971167" y="1903622"/>
                  <a:ext cx="524916" cy="513760"/>
                </a:xfrm>
                <a:custGeom>
                  <a:avLst/>
                  <a:gdLst>
                    <a:gd name="T0" fmla="*/ 251 w 378"/>
                    <a:gd name="T1" fmla="*/ 53 h 370"/>
                    <a:gd name="T2" fmla="*/ 54 w 378"/>
                    <a:gd name="T3" fmla="*/ 58 h 370"/>
                    <a:gd name="T4" fmla="*/ 58 w 378"/>
                    <a:gd name="T5" fmla="*/ 255 h 370"/>
                    <a:gd name="T6" fmla="*/ 236 w 378"/>
                    <a:gd name="T7" fmla="*/ 267 h 370"/>
                    <a:gd name="T8" fmla="*/ 245 w 378"/>
                    <a:gd name="T9" fmla="*/ 281 h 370"/>
                    <a:gd name="T10" fmla="*/ 325 w 378"/>
                    <a:gd name="T11" fmla="*/ 359 h 370"/>
                    <a:gd name="T12" fmla="*/ 367 w 378"/>
                    <a:gd name="T13" fmla="*/ 358 h 370"/>
                    <a:gd name="T14" fmla="*/ 366 w 378"/>
                    <a:gd name="T15" fmla="*/ 316 h 370"/>
                    <a:gd name="T16" fmla="*/ 285 w 378"/>
                    <a:gd name="T17" fmla="*/ 239 h 370"/>
                    <a:gd name="T18" fmla="*/ 270 w 378"/>
                    <a:gd name="T19" fmla="*/ 231 h 370"/>
                    <a:gd name="T20" fmla="*/ 251 w 378"/>
                    <a:gd name="T21" fmla="*/ 53 h 370"/>
                    <a:gd name="T22" fmla="*/ 229 w 378"/>
                    <a:gd name="T23" fmla="*/ 226 h 370"/>
                    <a:gd name="T24" fmla="*/ 82 w 378"/>
                    <a:gd name="T25" fmla="*/ 229 h 370"/>
                    <a:gd name="T26" fmla="*/ 79 w 378"/>
                    <a:gd name="T27" fmla="*/ 82 h 370"/>
                    <a:gd name="T28" fmla="*/ 226 w 378"/>
                    <a:gd name="T29" fmla="*/ 79 h 370"/>
                    <a:gd name="T30" fmla="*/ 229 w 378"/>
                    <a:gd name="T31" fmla="*/ 226 h 370"/>
                    <a:gd name="T32" fmla="*/ 229 w 378"/>
                    <a:gd name="T33" fmla="*/ 226 h 370"/>
                    <a:gd name="T34" fmla="*/ 229 w 378"/>
                    <a:gd name="T35" fmla="*/ 226 h 3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378" h="370">
                      <a:moveTo>
                        <a:pt x="251" y="53"/>
                      </a:moveTo>
                      <a:cubicBezTo>
                        <a:pt x="195" y="0"/>
                        <a:pt x="107" y="2"/>
                        <a:pt x="54" y="58"/>
                      </a:cubicBezTo>
                      <a:cubicBezTo>
                        <a:pt x="0" y="113"/>
                        <a:pt x="2" y="201"/>
                        <a:pt x="58" y="255"/>
                      </a:cubicBezTo>
                      <a:cubicBezTo>
                        <a:pt x="107" y="302"/>
                        <a:pt x="183" y="306"/>
                        <a:pt x="236" y="267"/>
                      </a:cubicBezTo>
                      <a:cubicBezTo>
                        <a:pt x="237" y="272"/>
                        <a:pt x="240" y="277"/>
                        <a:pt x="245" y="281"/>
                      </a:cubicBezTo>
                      <a:cubicBezTo>
                        <a:pt x="325" y="359"/>
                        <a:pt x="325" y="359"/>
                        <a:pt x="325" y="359"/>
                      </a:cubicBezTo>
                      <a:cubicBezTo>
                        <a:pt x="337" y="370"/>
                        <a:pt x="356" y="370"/>
                        <a:pt x="367" y="358"/>
                      </a:cubicBezTo>
                      <a:cubicBezTo>
                        <a:pt x="378" y="346"/>
                        <a:pt x="378" y="327"/>
                        <a:pt x="366" y="316"/>
                      </a:cubicBezTo>
                      <a:cubicBezTo>
                        <a:pt x="285" y="239"/>
                        <a:pt x="285" y="239"/>
                        <a:pt x="285" y="239"/>
                      </a:cubicBezTo>
                      <a:cubicBezTo>
                        <a:pt x="281" y="235"/>
                        <a:pt x="276" y="232"/>
                        <a:pt x="270" y="231"/>
                      </a:cubicBezTo>
                      <a:cubicBezTo>
                        <a:pt x="307" y="176"/>
                        <a:pt x="300" y="101"/>
                        <a:pt x="251" y="53"/>
                      </a:cubicBezTo>
                      <a:close/>
                      <a:moveTo>
                        <a:pt x="229" y="226"/>
                      </a:moveTo>
                      <a:cubicBezTo>
                        <a:pt x="190" y="267"/>
                        <a:pt x="124" y="269"/>
                        <a:pt x="82" y="229"/>
                      </a:cubicBezTo>
                      <a:cubicBezTo>
                        <a:pt x="41" y="189"/>
                        <a:pt x="39" y="123"/>
                        <a:pt x="79" y="82"/>
                      </a:cubicBezTo>
                      <a:cubicBezTo>
                        <a:pt x="119" y="41"/>
                        <a:pt x="185" y="39"/>
                        <a:pt x="226" y="79"/>
                      </a:cubicBezTo>
                      <a:cubicBezTo>
                        <a:pt x="268" y="119"/>
                        <a:pt x="269" y="185"/>
                        <a:pt x="229" y="226"/>
                      </a:cubicBezTo>
                      <a:close/>
                      <a:moveTo>
                        <a:pt x="229" y="226"/>
                      </a:moveTo>
                      <a:cubicBezTo>
                        <a:pt x="229" y="226"/>
                        <a:pt x="229" y="226"/>
                        <a:pt x="229" y="22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57" name="任意多边形: 形状 56"/>
                <p:cNvSpPr/>
                <p:nvPr/>
              </p:nvSpPr>
              <p:spPr bwMode="auto">
                <a:xfrm>
                  <a:off x="11111931" y="2803142"/>
                  <a:ext cx="198458" cy="220770"/>
                </a:xfrm>
                <a:custGeom>
                  <a:avLst/>
                  <a:gdLst>
                    <a:gd name="T0" fmla="*/ 71 w 143"/>
                    <a:gd name="T1" fmla="*/ 17 h 159"/>
                    <a:gd name="T2" fmla="*/ 70 w 143"/>
                    <a:gd name="T3" fmla="*/ 14 h 159"/>
                    <a:gd name="T4" fmla="*/ 61 w 143"/>
                    <a:gd name="T5" fmla="*/ 11 h 159"/>
                    <a:gd name="T6" fmla="*/ 51 w 143"/>
                    <a:gd name="T7" fmla="*/ 15 h 159"/>
                    <a:gd name="T8" fmla="*/ 50 w 143"/>
                    <a:gd name="T9" fmla="*/ 9 h 159"/>
                    <a:gd name="T10" fmla="*/ 33 w 143"/>
                    <a:gd name="T11" fmla="*/ 3 h 159"/>
                    <a:gd name="T12" fmla="*/ 27 w 143"/>
                    <a:gd name="T13" fmla="*/ 20 h 159"/>
                    <a:gd name="T14" fmla="*/ 31 w 143"/>
                    <a:gd name="T15" fmla="*/ 24 h 159"/>
                    <a:gd name="T16" fmla="*/ 23 w 143"/>
                    <a:gd name="T17" fmla="*/ 28 h 159"/>
                    <a:gd name="T18" fmla="*/ 19 w 143"/>
                    <a:gd name="T19" fmla="*/ 37 h 159"/>
                    <a:gd name="T20" fmla="*/ 21 w 143"/>
                    <a:gd name="T21" fmla="*/ 40 h 159"/>
                    <a:gd name="T22" fmla="*/ 7 w 143"/>
                    <a:gd name="T23" fmla="*/ 46 h 159"/>
                    <a:gd name="T24" fmla="*/ 2 w 143"/>
                    <a:gd name="T25" fmla="*/ 60 h 159"/>
                    <a:gd name="T26" fmla="*/ 44 w 143"/>
                    <a:gd name="T27" fmla="*/ 152 h 159"/>
                    <a:gd name="T28" fmla="*/ 58 w 143"/>
                    <a:gd name="T29" fmla="*/ 157 h 159"/>
                    <a:gd name="T30" fmla="*/ 136 w 143"/>
                    <a:gd name="T31" fmla="*/ 121 h 159"/>
                    <a:gd name="T32" fmla="*/ 141 w 143"/>
                    <a:gd name="T33" fmla="*/ 107 h 159"/>
                    <a:gd name="T34" fmla="*/ 99 w 143"/>
                    <a:gd name="T35" fmla="*/ 16 h 159"/>
                    <a:gd name="T36" fmla="*/ 85 w 143"/>
                    <a:gd name="T37" fmla="*/ 11 h 159"/>
                    <a:gd name="T38" fmla="*/ 71 w 143"/>
                    <a:gd name="T39" fmla="*/ 17 h 159"/>
                    <a:gd name="T40" fmla="*/ 32 w 143"/>
                    <a:gd name="T41" fmla="*/ 18 h 159"/>
                    <a:gd name="T42" fmla="*/ 35 w 143"/>
                    <a:gd name="T43" fmla="*/ 8 h 159"/>
                    <a:gd name="T44" fmla="*/ 45 w 143"/>
                    <a:gd name="T45" fmla="*/ 12 h 159"/>
                    <a:gd name="T46" fmla="*/ 45 w 143"/>
                    <a:gd name="T47" fmla="*/ 18 h 159"/>
                    <a:gd name="T48" fmla="*/ 37 w 143"/>
                    <a:gd name="T49" fmla="*/ 22 h 159"/>
                    <a:gd name="T50" fmla="*/ 32 w 143"/>
                    <a:gd name="T51" fmla="*/ 18 h 159"/>
                    <a:gd name="T52" fmla="*/ 129 w 143"/>
                    <a:gd name="T53" fmla="*/ 106 h 159"/>
                    <a:gd name="T54" fmla="*/ 126 w 143"/>
                    <a:gd name="T55" fmla="*/ 114 h 159"/>
                    <a:gd name="T56" fmla="*/ 59 w 143"/>
                    <a:gd name="T57" fmla="*/ 145 h 159"/>
                    <a:gd name="T58" fmla="*/ 51 w 143"/>
                    <a:gd name="T59" fmla="*/ 142 h 159"/>
                    <a:gd name="T60" fmla="*/ 14 w 143"/>
                    <a:gd name="T61" fmla="*/ 61 h 159"/>
                    <a:gd name="T62" fmla="*/ 17 w 143"/>
                    <a:gd name="T63" fmla="*/ 53 h 159"/>
                    <a:gd name="T64" fmla="*/ 25 w 143"/>
                    <a:gd name="T65" fmla="*/ 50 h 159"/>
                    <a:gd name="T66" fmla="*/ 32 w 143"/>
                    <a:gd name="T67" fmla="*/ 52 h 159"/>
                    <a:gd name="T68" fmla="*/ 73 w 143"/>
                    <a:gd name="T69" fmla="*/ 33 h 159"/>
                    <a:gd name="T70" fmla="*/ 76 w 143"/>
                    <a:gd name="T71" fmla="*/ 26 h 159"/>
                    <a:gd name="T72" fmla="*/ 84 w 143"/>
                    <a:gd name="T73" fmla="*/ 23 h 159"/>
                    <a:gd name="T74" fmla="*/ 92 w 143"/>
                    <a:gd name="T75" fmla="*/ 26 h 159"/>
                    <a:gd name="T76" fmla="*/ 129 w 143"/>
                    <a:gd name="T77" fmla="*/ 106 h 159"/>
                    <a:gd name="T78" fmla="*/ 129 w 143"/>
                    <a:gd name="T79" fmla="*/ 106 h 159"/>
                    <a:gd name="T80" fmla="*/ 129 w 143"/>
                    <a:gd name="T81" fmla="*/ 106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43" h="159">
                      <a:moveTo>
                        <a:pt x="71" y="17"/>
                      </a:moveTo>
                      <a:cubicBezTo>
                        <a:pt x="70" y="14"/>
                        <a:pt x="70" y="14"/>
                        <a:pt x="70" y="14"/>
                      </a:cubicBezTo>
                      <a:cubicBezTo>
                        <a:pt x="69" y="11"/>
                        <a:pt x="64" y="9"/>
                        <a:pt x="61" y="11"/>
                      </a:cubicBezTo>
                      <a:cubicBezTo>
                        <a:pt x="51" y="15"/>
                        <a:pt x="51" y="15"/>
                        <a:pt x="51" y="15"/>
                      </a:cubicBezTo>
                      <a:cubicBezTo>
                        <a:pt x="51" y="13"/>
                        <a:pt x="51" y="11"/>
                        <a:pt x="50" y="9"/>
                      </a:cubicBezTo>
                      <a:cubicBezTo>
                        <a:pt x="47" y="3"/>
                        <a:pt x="40" y="0"/>
                        <a:pt x="33" y="3"/>
                      </a:cubicBezTo>
                      <a:cubicBezTo>
                        <a:pt x="27" y="6"/>
                        <a:pt x="24" y="14"/>
                        <a:pt x="27" y="20"/>
                      </a:cubicBezTo>
                      <a:cubicBezTo>
                        <a:pt x="28" y="22"/>
                        <a:pt x="29" y="23"/>
                        <a:pt x="31" y="24"/>
                      </a:cubicBezTo>
                      <a:cubicBezTo>
                        <a:pt x="23" y="28"/>
                        <a:pt x="23" y="28"/>
                        <a:pt x="23" y="28"/>
                      </a:cubicBezTo>
                      <a:cubicBezTo>
                        <a:pt x="19" y="30"/>
                        <a:pt x="18" y="34"/>
                        <a:pt x="19" y="37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7" y="46"/>
                        <a:pt x="7" y="46"/>
                        <a:pt x="7" y="46"/>
                      </a:cubicBezTo>
                      <a:cubicBezTo>
                        <a:pt x="2" y="49"/>
                        <a:pt x="0" y="55"/>
                        <a:pt x="2" y="60"/>
                      </a:cubicBezTo>
                      <a:cubicBezTo>
                        <a:pt x="44" y="152"/>
                        <a:pt x="44" y="152"/>
                        <a:pt x="44" y="152"/>
                      </a:cubicBezTo>
                      <a:cubicBezTo>
                        <a:pt x="46" y="157"/>
                        <a:pt x="52" y="159"/>
                        <a:pt x="58" y="157"/>
                      </a:cubicBezTo>
                      <a:cubicBezTo>
                        <a:pt x="136" y="121"/>
                        <a:pt x="136" y="121"/>
                        <a:pt x="136" y="121"/>
                      </a:cubicBezTo>
                      <a:cubicBezTo>
                        <a:pt x="141" y="119"/>
                        <a:pt x="143" y="113"/>
                        <a:pt x="141" y="107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6" y="11"/>
                        <a:pt x="90" y="8"/>
                        <a:pt x="85" y="11"/>
                      </a:cubicBezTo>
                      <a:lnTo>
                        <a:pt x="71" y="17"/>
                      </a:lnTo>
                      <a:close/>
                      <a:moveTo>
                        <a:pt x="32" y="18"/>
                      </a:moveTo>
                      <a:cubicBezTo>
                        <a:pt x="30" y="14"/>
                        <a:pt x="32" y="10"/>
                        <a:pt x="35" y="8"/>
                      </a:cubicBezTo>
                      <a:cubicBezTo>
                        <a:pt x="39" y="6"/>
                        <a:pt x="44" y="8"/>
                        <a:pt x="45" y="12"/>
                      </a:cubicBezTo>
                      <a:cubicBezTo>
                        <a:pt x="46" y="14"/>
                        <a:pt x="46" y="16"/>
                        <a:pt x="45" y="18"/>
                      </a:cubicBezTo>
                      <a:cubicBezTo>
                        <a:pt x="37" y="22"/>
                        <a:pt x="37" y="22"/>
                        <a:pt x="37" y="22"/>
                      </a:cubicBezTo>
                      <a:cubicBezTo>
                        <a:pt x="35" y="21"/>
                        <a:pt x="33" y="20"/>
                        <a:pt x="32" y="18"/>
                      </a:cubicBezTo>
                      <a:close/>
                      <a:moveTo>
                        <a:pt x="129" y="106"/>
                      </a:moveTo>
                      <a:cubicBezTo>
                        <a:pt x="130" y="109"/>
                        <a:pt x="129" y="113"/>
                        <a:pt x="126" y="114"/>
                      </a:cubicBezTo>
                      <a:cubicBezTo>
                        <a:pt x="59" y="145"/>
                        <a:pt x="59" y="145"/>
                        <a:pt x="59" y="145"/>
                      </a:cubicBezTo>
                      <a:cubicBezTo>
                        <a:pt x="56" y="146"/>
                        <a:pt x="52" y="145"/>
                        <a:pt x="51" y="142"/>
                      </a:cubicBezTo>
                      <a:cubicBezTo>
                        <a:pt x="14" y="61"/>
                        <a:pt x="14" y="61"/>
                        <a:pt x="14" y="61"/>
                      </a:cubicBezTo>
                      <a:cubicBezTo>
                        <a:pt x="13" y="58"/>
                        <a:pt x="14" y="55"/>
                        <a:pt x="17" y="53"/>
                      </a:cubicBezTo>
                      <a:cubicBezTo>
                        <a:pt x="25" y="50"/>
                        <a:pt x="25" y="50"/>
                        <a:pt x="25" y="50"/>
                      </a:cubicBezTo>
                      <a:cubicBezTo>
                        <a:pt x="26" y="52"/>
                        <a:pt x="29" y="53"/>
                        <a:pt x="32" y="52"/>
                      </a:cubicBezTo>
                      <a:cubicBezTo>
                        <a:pt x="73" y="33"/>
                        <a:pt x="73" y="33"/>
                        <a:pt x="73" y="33"/>
                      </a:cubicBezTo>
                      <a:cubicBezTo>
                        <a:pt x="76" y="32"/>
                        <a:pt x="77" y="29"/>
                        <a:pt x="76" y="26"/>
                      </a:cubicBezTo>
                      <a:cubicBezTo>
                        <a:pt x="84" y="23"/>
                        <a:pt x="84" y="23"/>
                        <a:pt x="84" y="23"/>
                      </a:cubicBezTo>
                      <a:cubicBezTo>
                        <a:pt x="87" y="21"/>
                        <a:pt x="90" y="23"/>
                        <a:pt x="92" y="26"/>
                      </a:cubicBezTo>
                      <a:lnTo>
                        <a:pt x="129" y="106"/>
                      </a:lnTo>
                      <a:close/>
                      <a:moveTo>
                        <a:pt x="129" y="106"/>
                      </a:moveTo>
                      <a:cubicBezTo>
                        <a:pt x="129" y="106"/>
                        <a:pt x="129" y="106"/>
                        <a:pt x="129" y="10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58" name="任意多边形: 形状 57"/>
                <p:cNvSpPr/>
                <p:nvPr/>
              </p:nvSpPr>
              <p:spPr bwMode="auto">
                <a:xfrm>
                  <a:off x="11151271" y="2884169"/>
                  <a:ext cx="27596" cy="28770"/>
                </a:xfrm>
                <a:custGeom>
                  <a:avLst/>
                  <a:gdLst>
                    <a:gd name="T0" fmla="*/ 18 w 20"/>
                    <a:gd name="T1" fmla="*/ 7 h 21"/>
                    <a:gd name="T2" fmla="*/ 14 w 20"/>
                    <a:gd name="T3" fmla="*/ 19 h 21"/>
                    <a:gd name="T4" fmla="*/ 2 w 20"/>
                    <a:gd name="T5" fmla="*/ 14 h 21"/>
                    <a:gd name="T6" fmla="*/ 6 w 20"/>
                    <a:gd name="T7" fmla="*/ 2 h 21"/>
                    <a:gd name="T8" fmla="*/ 18 w 20"/>
                    <a:gd name="T9" fmla="*/ 7 h 21"/>
                    <a:gd name="T10" fmla="*/ 18 w 20"/>
                    <a:gd name="T11" fmla="*/ 7 h 21"/>
                    <a:gd name="T12" fmla="*/ 18 w 20"/>
                    <a:gd name="T13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21">
                      <a:moveTo>
                        <a:pt x="18" y="7"/>
                      </a:moveTo>
                      <a:cubicBezTo>
                        <a:pt x="20" y="11"/>
                        <a:pt x="18" y="17"/>
                        <a:pt x="14" y="19"/>
                      </a:cubicBezTo>
                      <a:cubicBezTo>
                        <a:pt x="9" y="21"/>
                        <a:pt x="4" y="19"/>
                        <a:pt x="2" y="14"/>
                      </a:cubicBezTo>
                      <a:cubicBezTo>
                        <a:pt x="0" y="10"/>
                        <a:pt x="2" y="5"/>
                        <a:pt x="6" y="2"/>
                      </a:cubicBezTo>
                      <a:cubicBezTo>
                        <a:pt x="11" y="0"/>
                        <a:pt x="16" y="2"/>
                        <a:pt x="18" y="7"/>
                      </a:cubicBezTo>
                      <a:close/>
                      <a:moveTo>
                        <a:pt x="18" y="7"/>
                      </a:moveTo>
                      <a:cubicBezTo>
                        <a:pt x="18" y="7"/>
                        <a:pt x="18" y="7"/>
                        <a:pt x="18" y="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59" name="任意多边形: 形状 58"/>
                <p:cNvSpPr/>
                <p:nvPr/>
              </p:nvSpPr>
              <p:spPr bwMode="auto">
                <a:xfrm>
                  <a:off x="11182977" y="2861858"/>
                  <a:ext cx="54018" cy="33468"/>
                </a:xfrm>
                <a:custGeom>
                  <a:avLst/>
                  <a:gdLst>
                    <a:gd name="T0" fmla="*/ 31 w 39"/>
                    <a:gd name="T1" fmla="*/ 1 h 24"/>
                    <a:gd name="T2" fmla="*/ 3 w 39"/>
                    <a:gd name="T3" fmla="*/ 14 h 24"/>
                    <a:gd name="T4" fmla="*/ 1 w 39"/>
                    <a:gd name="T5" fmla="*/ 20 h 24"/>
                    <a:gd name="T6" fmla="*/ 7 w 39"/>
                    <a:gd name="T7" fmla="*/ 23 h 24"/>
                    <a:gd name="T8" fmla="*/ 35 w 39"/>
                    <a:gd name="T9" fmla="*/ 10 h 24"/>
                    <a:gd name="T10" fmla="*/ 38 w 39"/>
                    <a:gd name="T11" fmla="*/ 3 h 24"/>
                    <a:gd name="T12" fmla="*/ 31 w 39"/>
                    <a:gd name="T13" fmla="*/ 1 h 24"/>
                    <a:gd name="T14" fmla="*/ 31 w 39"/>
                    <a:gd name="T15" fmla="*/ 1 h 24"/>
                    <a:gd name="T16" fmla="*/ 31 w 39"/>
                    <a:gd name="T17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4">
                      <a:moveTo>
                        <a:pt x="31" y="1"/>
                      </a:move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1" y="15"/>
                        <a:pt x="0" y="18"/>
                        <a:pt x="1" y="20"/>
                      </a:cubicBezTo>
                      <a:cubicBezTo>
                        <a:pt x="2" y="23"/>
                        <a:pt x="5" y="24"/>
                        <a:pt x="7" y="23"/>
                      </a:cubicBezTo>
                      <a:cubicBezTo>
                        <a:pt x="35" y="10"/>
                        <a:pt x="35" y="10"/>
                        <a:pt x="35" y="10"/>
                      </a:cubicBezTo>
                      <a:cubicBezTo>
                        <a:pt x="38" y="9"/>
                        <a:pt x="39" y="6"/>
                        <a:pt x="38" y="3"/>
                      </a:cubicBezTo>
                      <a:cubicBezTo>
                        <a:pt x="36" y="1"/>
                        <a:pt x="33" y="0"/>
                        <a:pt x="31" y="1"/>
                      </a:cubicBezTo>
                      <a:close/>
                      <a:moveTo>
                        <a:pt x="31" y="1"/>
                      </a:moveTo>
                      <a:cubicBezTo>
                        <a:pt x="31" y="1"/>
                        <a:pt x="31" y="1"/>
                        <a:pt x="31" y="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60" name="任意多边形: 形状 59"/>
                <p:cNvSpPr/>
                <p:nvPr/>
              </p:nvSpPr>
              <p:spPr bwMode="auto">
                <a:xfrm>
                  <a:off x="11164775" y="2915876"/>
                  <a:ext cx="29358" cy="29358"/>
                </a:xfrm>
                <a:custGeom>
                  <a:avLst/>
                  <a:gdLst>
                    <a:gd name="T0" fmla="*/ 19 w 21"/>
                    <a:gd name="T1" fmla="*/ 7 h 21"/>
                    <a:gd name="T2" fmla="*/ 14 w 21"/>
                    <a:gd name="T3" fmla="*/ 19 h 21"/>
                    <a:gd name="T4" fmla="*/ 2 w 21"/>
                    <a:gd name="T5" fmla="*/ 14 h 21"/>
                    <a:gd name="T6" fmla="*/ 7 w 21"/>
                    <a:gd name="T7" fmla="*/ 2 h 21"/>
                    <a:gd name="T8" fmla="*/ 19 w 21"/>
                    <a:gd name="T9" fmla="*/ 7 h 21"/>
                    <a:gd name="T10" fmla="*/ 19 w 21"/>
                    <a:gd name="T11" fmla="*/ 7 h 21"/>
                    <a:gd name="T12" fmla="*/ 19 w 21"/>
                    <a:gd name="T13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1" h="21">
                      <a:moveTo>
                        <a:pt x="19" y="7"/>
                      </a:moveTo>
                      <a:cubicBezTo>
                        <a:pt x="21" y="11"/>
                        <a:pt x="19" y="16"/>
                        <a:pt x="14" y="19"/>
                      </a:cubicBezTo>
                      <a:cubicBezTo>
                        <a:pt x="10" y="21"/>
                        <a:pt x="4" y="19"/>
                        <a:pt x="2" y="14"/>
                      </a:cubicBezTo>
                      <a:cubicBezTo>
                        <a:pt x="0" y="10"/>
                        <a:pt x="2" y="4"/>
                        <a:pt x="7" y="2"/>
                      </a:cubicBezTo>
                      <a:cubicBezTo>
                        <a:pt x="11" y="0"/>
                        <a:pt x="17" y="2"/>
                        <a:pt x="19" y="7"/>
                      </a:cubicBezTo>
                      <a:close/>
                      <a:moveTo>
                        <a:pt x="19" y="7"/>
                      </a:moveTo>
                      <a:cubicBezTo>
                        <a:pt x="19" y="7"/>
                        <a:pt x="19" y="7"/>
                        <a:pt x="19" y="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61" name="任意多边形: 形状 60"/>
                <p:cNvSpPr/>
                <p:nvPr/>
              </p:nvSpPr>
              <p:spPr bwMode="auto">
                <a:xfrm>
                  <a:off x="11197068" y="2893564"/>
                  <a:ext cx="54018" cy="33468"/>
                </a:xfrm>
                <a:custGeom>
                  <a:avLst/>
                  <a:gdLst>
                    <a:gd name="T0" fmla="*/ 31 w 39"/>
                    <a:gd name="T1" fmla="*/ 1 h 24"/>
                    <a:gd name="T2" fmla="*/ 4 w 39"/>
                    <a:gd name="T3" fmla="*/ 13 h 24"/>
                    <a:gd name="T4" fmla="*/ 1 w 39"/>
                    <a:gd name="T5" fmla="*/ 20 h 24"/>
                    <a:gd name="T6" fmla="*/ 8 w 39"/>
                    <a:gd name="T7" fmla="*/ 23 h 24"/>
                    <a:gd name="T8" fmla="*/ 36 w 39"/>
                    <a:gd name="T9" fmla="*/ 10 h 24"/>
                    <a:gd name="T10" fmla="*/ 38 w 39"/>
                    <a:gd name="T11" fmla="*/ 3 h 24"/>
                    <a:gd name="T12" fmla="*/ 31 w 39"/>
                    <a:gd name="T13" fmla="*/ 1 h 24"/>
                    <a:gd name="T14" fmla="*/ 31 w 39"/>
                    <a:gd name="T15" fmla="*/ 1 h 24"/>
                    <a:gd name="T16" fmla="*/ 31 w 39"/>
                    <a:gd name="T17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4">
                      <a:moveTo>
                        <a:pt x="31" y="1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1" y="15"/>
                        <a:pt x="0" y="18"/>
                        <a:pt x="1" y="20"/>
                      </a:cubicBezTo>
                      <a:cubicBezTo>
                        <a:pt x="2" y="23"/>
                        <a:pt x="5" y="24"/>
                        <a:pt x="8" y="23"/>
                      </a:cubicBezTo>
                      <a:cubicBezTo>
                        <a:pt x="36" y="10"/>
                        <a:pt x="36" y="10"/>
                        <a:pt x="36" y="10"/>
                      </a:cubicBezTo>
                      <a:cubicBezTo>
                        <a:pt x="38" y="9"/>
                        <a:pt x="39" y="6"/>
                        <a:pt x="38" y="3"/>
                      </a:cubicBezTo>
                      <a:cubicBezTo>
                        <a:pt x="37" y="1"/>
                        <a:pt x="34" y="0"/>
                        <a:pt x="31" y="1"/>
                      </a:cubicBezTo>
                      <a:close/>
                      <a:moveTo>
                        <a:pt x="31" y="1"/>
                      </a:moveTo>
                      <a:cubicBezTo>
                        <a:pt x="31" y="1"/>
                        <a:pt x="31" y="1"/>
                        <a:pt x="31" y="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62" name="任意多边形: 形状 61"/>
                <p:cNvSpPr/>
                <p:nvPr/>
              </p:nvSpPr>
              <p:spPr bwMode="auto">
                <a:xfrm>
                  <a:off x="11181803" y="2950518"/>
                  <a:ext cx="27596" cy="27596"/>
                </a:xfrm>
                <a:custGeom>
                  <a:avLst/>
                  <a:gdLst>
                    <a:gd name="T0" fmla="*/ 18 w 20"/>
                    <a:gd name="T1" fmla="*/ 6 h 20"/>
                    <a:gd name="T2" fmla="*/ 13 w 20"/>
                    <a:gd name="T3" fmla="*/ 18 h 20"/>
                    <a:gd name="T4" fmla="*/ 2 w 20"/>
                    <a:gd name="T5" fmla="*/ 14 h 20"/>
                    <a:gd name="T6" fmla="*/ 6 w 20"/>
                    <a:gd name="T7" fmla="*/ 2 h 20"/>
                    <a:gd name="T8" fmla="*/ 18 w 20"/>
                    <a:gd name="T9" fmla="*/ 6 h 20"/>
                    <a:gd name="T10" fmla="*/ 18 w 20"/>
                    <a:gd name="T11" fmla="*/ 6 h 20"/>
                    <a:gd name="T12" fmla="*/ 18 w 20"/>
                    <a:gd name="T13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20">
                      <a:moveTo>
                        <a:pt x="18" y="6"/>
                      </a:moveTo>
                      <a:cubicBezTo>
                        <a:pt x="20" y="11"/>
                        <a:pt x="18" y="16"/>
                        <a:pt x="13" y="18"/>
                      </a:cubicBezTo>
                      <a:cubicBezTo>
                        <a:pt x="9" y="20"/>
                        <a:pt x="4" y="18"/>
                        <a:pt x="2" y="14"/>
                      </a:cubicBezTo>
                      <a:cubicBezTo>
                        <a:pt x="0" y="9"/>
                        <a:pt x="2" y="4"/>
                        <a:pt x="6" y="2"/>
                      </a:cubicBezTo>
                      <a:cubicBezTo>
                        <a:pt x="10" y="0"/>
                        <a:pt x="16" y="2"/>
                        <a:pt x="18" y="6"/>
                      </a:cubicBezTo>
                      <a:close/>
                      <a:moveTo>
                        <a:pt x="18" y="6"/>
                      </a:moveTo>
                      <a:cubicBezTo>
                        <a:pt x="18" y="6"/>
                        <a:pt x="18" y="6"/>
                        <a:pt x="18" y="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63" name="任意多边形: 形状 62"/>
                <p:cNvSpPr/>
                <p:nvPr/>
              </p:nvSpPr>
              <p:spPr bwMode="auto">
                <a:xfrm>
                  <a:off x="11212334" y="2927031"/>
                  <a:ext cx="54018" cy="33468"/>
                </a:xfrm>
                <a:custGeom>
                  <a:avLst/>
                  <a:gdLst>
                    <a:gd name="T0" fmla="*/ 31 w 39"/>
                    <a:gd name="T1" fmla="*/ 1 h 24"/>
                    <a:gd name="T2" fmla="*/ 4 w 39"/>
                    <a:gd name="T3" fmla="*/ 14 h 24"/>
                    <a:gd name="T4" fmla="*/ 1 w 39"/>
                    <a:gd name="T5" fmla="*/ 21 h 24"/>
                    <a:gd name="T6" fmla="*/ 8 w 39"/>
                    <a:gd name="T7" fmla="*/ 23 h 24"/>
                    <a:gd name="T8" fmla="*/ 36 w 39"/>
                    <a:gd name="T9" fmla="*/ 10 h 24"/>
                    <a:gd name="T10" fmla="*/ 38 w 39"/>
                    <a:gd name="T11" fmla="*/ 4 h 24"/>
                    <a:gd name="T12" fmla="*/ 31 w 39"/>
                    <a:gd name="T13" fmla="*/ 1 h 24"/>
                    <a:gd name="T14" fmla="*/ 31 w 39"/>
                    <a:gd name="T15" fmla="*/ 1 h 24"/>
                    <a:gd name="T16" fmla="*/ 31 w 39"/>
                    <a:gd name="T17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4">
                      <a:moveTo>
                        <a:pt x="31" y="1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5"/>
                        <a:pt x="0" y="18"/>
                        <a:pt x="1" y="21"/>
                      </a:cubicBezTo>
                      <a:cubicBezTo>
                        <a:pt x="3" y="23"/>
                        <a:pt x="6" y="24"/>
                        <a:pt x="8" y="23"/>
                      </a:cubicBezTo>
                      <a:cubicBezTo>
                        <a:pt x="36" y="10"/>
                        <a:pt x="36" y="10"/>
                        <a:pt x="36" y="10"/>
                      </a:cubicBezTo>
                      <a:cubicBezTo>
                        <a:pt x="38" y="9"/>
                        <a:pt x="39" y="6"/>
                        <a:pt x="38" y="4"/>
                      </a:cubicBezTo>
                      <a:cubicBezTo>
                        <a:pt x="37" y="1"/>
                        <a:pt x="34" y="0"/>
                        <a:pt x="31" y="1"/>
                      </a:cubicBezTo>
                      <a:close/>
                      <a:moveTo>
                        <a:pt x="31" y="1"/>
                      </a:moveTo>
                      <a:cubicBezTo>
                        <a:pt x="31" y="1"/>
                        <a:pt x="31" y="1"/>
                        <a:pt x="31" y="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64" name="任意多边形: 形状 63"/>
                <p:cNvSpPr/>
                <p:nvPr/>
              </p:nvSpPr>
              <p:spPr bwMode="auto">
                <a:xfrm>
                  <a:off x="9425624" y="2989270"/>
                  <a:ext cx="199632" cy="220770"/>
                </a:xfrm>
                <a:custGeom>
                  <a:avLst/>
                  <a:gdLst>
                    <a:gd name="T0" fmla="*/ 72 w 144"/>
                    <a:gd name="T1" fmla="*/ 17 h 159"/>
                    <a:gd name="T2" fmla="*/ 71 w 144"/>
                    <a:gd name="T3" fmla="*/ 14 h 159"/>
                    <a:gd name="T4" fmla="*/ 62 w 144"/>
                    <a:gd name="T5" fmla="*/ 10 h 159"/>
                    <a:gd name="T6" fmla="*/ 52 w 144"/>
                    <a:gd name="T7" fmla="*/ 15 h 159"/>
                    <a:gd name="T8" fmla="*/ 51 w 144"/>
                    <a:gd name="T9" fmla="*/ 9 h 159"/>
                    <a:gd name="T10" fmla="*/ 34 w 144"/>
                    <a:gd name="T11" fmla="*/ 3 h 159"/>
                    <a:gd name="T12" fmla="*/ 28 w 144"/>
                    <a:gd name="T13" fmla="*/ 19 h 159"/>
                    <a:gd name="T14" fmla="*/ 32 w 144"/>
                    <a:gd name="T15" fmla="*/ 24 h 159"/>
                    <a:gd name="T16" fmla="*/ 23 w 144"/>
                    <a:gd name="T17" fmla="*/ 28 h 159"/>
                    <a:gd name="T18" fmla="*/ 20 w 144"/>
                    <a:gd name="T19" fmla="*/ 37 h 159"/>
                    <a:gd name="T20" fmla="*/ 21 w 144"/>
                    <a:gd name="T21" fmla="*/ 40 h 159"/>
                    <a:gd name="T22" fmla="*/ 8 w 144"/>
                    <a:gd name="T23" fmla="*/ 46 h 159"/>
                    <a:gd name="T24" fmla="*/ 3 w 144"/>
                    <a:gd name="T25" fmla="*/ 60 h 159"/>
                    <a:gd name="T26" fmla="*/ 45 w 144"/>
                    <a:gd name="T27" fmla="*/ 151 h 159"/>
                    <a:gd name="T28" fmla="*/ 58 w 144"/>
                    <a:gd name="T29" fmla="*/ 156 h 159"/>
                    <a:gd name="T30" fmla="*/ 136 w 144"/>
                    <a:gd name="T31" fmla="*/ 121 h 159"/>
                    <a:gd name="T32" fmla="*/ 141 w 144"/>
                    <a:gd name="T33" fmla="*/ 107 h 159"/>
                    <a:gd name="T34" fmla="*/ 99 w 144"/>
                    <a:gd name="T35" fmla="*/ 15 h 159"/>
                    <a:gd name="T36" fmla="*/ 86 w 144"/>
                    <a:gd name="T37" fmla="*/ 10 h 159"/>
                    <a:gd name="T38" fmla="*/ 72 w 144"/>
                    <a:gd name="T39" fmla="*/ 17 h 159"/>
                    <a:gd name="T40" fmla="*/ 32 w 144"/>
                    <a:gd name="T41" fmla="*/ 17 h 159"/>
                    <a:gd name="T42" fmla="*/ 36 w 144"/>
                    <a:gd name="T43" fmla="*/ 7 h 159"/>
                    <a:gd name="T44" fmla="*/ 46 w 144"/>
                    <a:gd name="T45" fmla="*/ 11 h 159"/>
                    <a:gd name="T46" fmla="*/ 46 w 144"/>
                    <a:gd name="T47" fmla="*/ 18 h 159"/>
                    <a:gd name="T48" fmla="*/ 37 w 144"/>
                    <a:gd name="T49" fmla="*/ 21 h 159"/>
                    <a:gd name="T50" fmla="*/ 32 w 144"/>
                    <a:gd name="T51" fmla="*/ 17 h 159"/>
                    <a:gd name="T52" fmla="*/ 129 w 144"/>
                    <a:gd name="T53" fmla="*/ 106 h 159"/>
                    <a:gd name="T54" fmla="*/ 126 w 144"/>
                    <a:gd name="T55" fmla="*/ 114 h 159"/>
                    <a:gd name="T56" fmla="*/ 60 w 144"/>
                    <a:gd name="T57" fmla="*/ 145 h 159"/>
                    <a:gd name="T58" fmla="*/ 51 w 144"/>
                    <a:gd name="T59" fmla="*/ 141 h 159"/>
                    <a:gd name="T60" fmla="*/ 15 w 144"/>
                    <a:gd name="T61" fmla="*/ 61 h 159"/>
                    <a:gd name="T62" fmla="*/ 18 w 144"/>
                    <a:gd name="T63" fmla="*/ 53 h 159"/>
                    <a:gd name="T64" fmla="*/ 26 w 144"/>
                    <a:gd name="T65" fmla="*/ 49 h 159"/>
                    <a:gd name="T66" fmla="*/ 32 w 144"/>
                    <a:gd name="T67" fmla="*/ 52 h 159"/>
                    <a:gd name="T68" fmla="*/ 74 w 144"/>
                    <a:gd name="T69" fmla="*/ 33 h 159"/>
                    <a:gd name="T70" fmla="*/ 76 w 144"/>
                    <a:gd name="T71" fmla="*/ 26 h 159"/>
                    <a:gd name="T72" fmla="*/ 84 w 144"/>
                    <a:gd name="T73" fmla="*/ 22 h 159"/>
                    <a:gd name="T74" fmla="*/ 93 w 144"/>
                    <a:gd name="T75" fmla="*/ 25 h 159"/>
                    <a:gd name="T76" fmla="*/ 129 w 144"/>
                    <a:gd name="T77" fmla="*/ 106 h 159"/>
                    <a:gd name="T78" fmla="*/ 129 w 144"/>
                    <a:gd name="T79" fmla="*/ 106 h 159"/>
                    <a:gd name="T80" fmla="*/ 129 w 144"/>
                    <a:gd name="T81" fmla="*/ 106 h 1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44" h="159">
                      <a:moveTo>
                        <a:pt x="72" y="17"/>
                      </a:moveTo>
                      <a:cubicBezTo>
                        <a:pt x="71" y="14"/>
                        <a:pt x="71" y="14"/>
                        <a:pt x="71" y="14"/>
                      </a:cubicBezTo>
                      <a:cubicBezTo>
                        <a:pt x="69" y="10"/>
                        <a:pt x="65" y="9"/>
                        <a:pt x="62" y="10"/>
                      </a:cubicBezTo>
                      <a:cubicBezTo>
                        <a:pt x="52" y="15"/>
                        <a:pt x="52" y="15"/>
                        <a:pt x="52" y="15"/>
                      </a:cubicBezTo>
                      <a:cubicBezTo>
                        <a:pt x="52" y="13"/>
                        <a:pt x="51" y="11"/>
                        <a:pt x="51" y="9"/>
                      </a:cubicBezTo>
                      <a:cubicBezTo>
                        <a:pt x="48" y="3"/>
                        <a:pt x="40" y="0"/>
                        <a:pt x="34" y="3"/>
                      </a:cubicBezTo>
                      <a:cubicBezTo>
                        <a:pt x="28" y="6"/>
                        <a:pt x="25" y="13"/>
                        <a:pt x="28" y="19"/>
                      </a:cubicBezTo>
                      <a:cubicBezTo>
                        <a:pt x="29" y="21"/>
                        <a:pt x="30" y="23"/>
                        <a:pt x="32" y="24"/>
                      </a:cubicBezTo>
                      <a:cubicBezTo>
                        <a:pt x="23" y="28"/>
                        <a:pt x="23" y="28"/>
                        <a:pt x="23" y="28"/>
                      </a:cubicBezTo>
                      <a:cubicBezTo>
                        <a:pt x="20" y="29"/>
                        <a:pt x="19" y="33"/>
                        <a:pt x="20" y="37"/>
                      </a:cubicBezTo>
                      <a:cubicBezTo>
                        <a:pt x="21" y="40"/>
                        <a:pt x="21" y="40"/>
                        <a:pt x="21" y="40"/>
                      </a:cubicBezTo>
                      <a:cubicBezTo>
                        <a:pt x="8" y="46"/>
                        <a:pt x="8" y="46"/>
                        <a:pt x="8" y="46"/>
                      </a:cubicBezTo>
                      <a:cubicBezTo>
                        <a:pt x="3" y="48"/>
                        <a:pt x="0" y="55"/>
                        <a:pt x="3" y="60"/>
                      </a:cubicBezTo>
                      <a:cubicBezTo>
                        <a:pt x="45" y="151"/>
                        <a:pt x="45" y="151"/>
                        <a:pt x="45" y="151"/>
                      </a:cubicBezTo>
                      <a:cubicBezTo>
                        <a:pt x="47" y="156"/>
                        <a:pt x="53" y="159"/>
                        <a:pt x="58" y="156"/>
                      </a:cubicBezTo>
                      <a:cubicBezTo>
                        <a:pt x="136" y="121"/>
                        <a:pt x="136" y="121"/>
                        <a:pt x="136" y="121"/>
                      </a:cubicBezTo>
                      <a:cubicBezTo>
                        <a:pt x="141" y="118"/>
                        <a:pt x="144" y="112"/>
                        <a:pt x="141" y="107"/>
                      </a:cubicBezTo>
                      <a:cubicBezTo>
                        <a:pt x="99" y="15"/>
                        <a:pt x="99" y="15"/>
                        <a:pt x="99" y="15"/>
                      </a:cubicBezTo>
                      <a:cubicBezTo>
                        <a:pt x="97" y="10"/>
                        <a:pt x="91" y="8"/>
                        <a:pt x="86" y="10"/>
                      </a:cubicBezTo>
                      <a:lnTo>
                        <a:pt x="72" y="17"/>
                      </a:lnTo>
                      <a:close/>
                      <a:moveTo>
                        <a:pt x="32" y="17"/>
                      </a:moveTo>
                      <a:cubicBezTo>
                        <a:pt x="31" y="14"/>
                        <a:pt x="32" y="9"/>
                        <a:pt x="36" y="7"/>
                      </a:cubicBezTo>
                      <a:cubicBezTo>
                        <a:pt x="40" y="6"/>
                        <a:pt x="44" y="7"/>
                        <a:pt x="46" y="11"/>
                      </a:cubicBezTo>
                      <a:cubicBezTo>
                        <a:pt x="47" y="13"/>
                        <a:pt x="47" y="16"/>
                        <a:pt x="46" y="18"/>
                      </a:cubicBezTo>
                      <a:cubicBezTo>
                        <a:pt x="37" y="21"/>
                        <a:pt x="37" y="21"/>
                        <a:pt x="37" y="21"/>
                      </a:cubicBezTo>
                      <a:cubicBezTo>
                        <a:pt x="35" y="21"/>
                        <a:pt x="33" y="19"/>
                        <a:pt x="32" y="17"/>
                      </a:cubicBezTo>
                      <a:close/>
                      <a:moveTo>
                        <a:pt x="129" y="106"/>
                      </a:moveTo>
                      <a:cubicBezTo>
                        <a:pt x="131" y="109"/>
                        <a:pt x="129" y="113"/>
                        <a:pt x="126" y="114"/>
                      </a:cubicBezTo>
                      <a:cubicBezTo>
                        <a:pt x="60" y="145"/>
                        <a:pt x="60" y="145"/>
                        <a:pt x="60" y="145"/>
                      </a:cubicBezTo>
                      <a:cubicBezTo>
                        <a:pt x="57" y="146"/>
                        <a:pt x="53" y="145"/>
                        <a:pt x="51" y="141"/>
                      </a:cubicBezTo>
                      <a:cubicBezTo>
                        <a:pt x="15" y="61"/>
                        <a:pt x="15" y="61"/>
                        <a:pt x="15" y="61"/>
                      </a:cubicBezTo>
                      <a:cubicBezTo>
                        <a:pt x="13" y="58"/>
                        <a:pt x="15" y="54"/>
                        <a:pt x="18" y="53"/>
                      </a:cubicBezTo>
                      <a:cubicBezTo>
                        <a:pt x="26" y="49"/>
                        <a:pt x="26" y="49"/>
                        <a:pt x="26" y="49"/>
                      </a:cubicBezTo>
                      <a:cubicBezTo>
                        <a:pt x="27" y="52"/>
                        <a:pt x="30" y="53"/>
                        <a:pt x="32" y="52"/>
                      </a:cubicBezTo>
                      <a:cubicBezTo>
                        <a:pt x="74" y="33"/>
                        <a:pt x="74" y="33"/>
                        <a:pt x="74" y="33"/>
                      </a:cubicBezTo>
                      <a:cubicBezTo>
                        <a:pt x="76" y="31"/>
                        <a:pt x="77" y="28"/>
                        <a:pt x="76" y="26"/>
                      </a:cubicBezTo>
                      <a:cubicBezTo>
                        <a:pt x="84" y="22"/>
                        <a:pt x="84" y="22"/>
                        <a:pt x="84" y="22"/>
                      </a:cubicBezTo>
                      <a:cubicBezTo>
                        <a:pt x="87" y="21"/>
                        <a:pt x="91" y="22"/>
                        <a:pt x="93" y="25"/>
                      </a:cubicBezTo>
                      <a:lnTo>
                        <a:pt x="129" y="106"/>
                      </a:lnTo>
                      <a:close/>
                      <a:moveTo>
                        <a:pt x="129" y="106"/>
                      </a:moveTo>
                      <a:cubicBezTo>
                        <a:pt x="129" y="106"/>
                        <a:pt x="129" y="106"/>
                        <a:pt x="129" y="10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5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65" name="任意多边形: 形状 64"/>
                <p:cNvSpPr/>
                <p:nvPr/>
              </p:nvSpPr>
              <p:spPr bwMode="auto">
                <a:xfrm>
                  <a:off x="9465550" y="3070297"/>
                  <a:ext cx="27596" cy="27596"/>
                </a:xfrm>
                <a:custGeom>
                  <a:avLst/>
                  <a:gdLst>
                    <a:gd name="T0" fmla="*/ 18 w 20"/>
                    <a:gd name="T1" fmla="*/ 6 h 20"/>
                    <a:gd name="T2" fmla="*/ 13 w 20"/>
                    <a:gd name="T3" fmla="*/ 18 h 20"/>
                    <a:gd name="T4" fmla="*/ 2 w 20"/>
                    <a:gd name="T5" fmla="*/ 14 h 20"/>
                    <a:gd name="T6" fmla="*/ 6 w 20"/>
                    <a:gd name="T7" fmla="*/ 2 h 20"/>
                    <a:gd name="T8" fmla="*/ 18 w 20"/>
                    <a:gd name="T9" fmla="*/ 6 h 20"/>
                    <a:gd name="T10" fmla="*/ 18 w 20"/>
                    <a:gd name="T11" fmla="*/ 6 h 20"/>
                    <a:gd name="T12" fmla="*/ 18 w 20"/>
                    <a:gd name="T13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20">
                      <a:moveTo>
                        <a:pt x="18" y="6"/>
                      </a:moveTo>
                      <a:cubicBezTo>
                        <a:pt x="20" y="11"/>
                        <a:pt x="18" y="16"/>
                        <a:pt x="13" y="18"/>
                      </a:cubicBezTo>
                      <a:cubicBezTo>
                        <a:pt x="9" y="20"/>
                        <a:pt x="4" y="18"/>
                        <a:pt x="2" y="14"/>
                      </a:cubicBezTo>
                      <a:cubicBezTo>
                        <a:pt x="0" y="9"/>
                        <a:pt x="1" y="4"/>
                        <a:pt x="6" y="2"/>
                      </a:cubicBezTo>
                      <a:cubicBezTo>
                        <a:pt x="10" y="0"/>
                        <a:pt x="16" y="2"/>
                        <a:pt x="18" y="6"/>
                      </a:cubicBezTo>
                      <a:close/>
                      <a:moveTo>
                        <a:pt x="18" y="6"/>
                      </a:moveTo>
                      <a:cubicBezTo>
                        <a:pt x="18" y="6"/>
                        <a:pt x="18" y="6"/>
                        <a:pt x="18" y="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66" name="任意多边形: 形状 65"/>
                <p:cNvSpPr/>
                <p:nvPr/>
              </p:nvSpPr>
              <p:spPr bwMode="auto">
                <a:xfrm>
                  <a:off x="9496082" y="3046224"/>
                  <a:ext cx="54018" cy="33468"/>
                </a:xfrm>
                <a:custGeom>
                  <a:avLst/>
                  <a:gdLst>
                    <a:gd name="T0" fmla="*/ 31 w 39"/>
                    <a:gd name="T1" fmla="*/ 2 h 24"/>
                    <a:gd name="T2" fmla="*/ 4 w 39"/>
                    <a:gd name="T3" fmla="*/ 14 h 24"/>
                    <a:gd name="T4" fmla="*/ 1 w 39"/>
                    <a:gd name="T5" fmla="*/ 21 h 24"/>
                    <a:gd name="T6" fmla="*/ 8 w 39"/>
                    <a:gd name="T7" fmla="*/ 23 h 24"/>
                    <a:gd name="T8" fmla="*/ 36 w 39"/>
                    <a:gd name="T9" fmla="*/ 11 h 24"/>
                    <a:gd name="T10" fmla="*/ 38 w 39"/>
                    <a:gd name="T11" fmla="*/ 4 h 24"/>
                    <a:gd name="T12" fmla="*/ 31 w 39"/>
                    <a:gd name="T13" fmla="*/ 2 h 24"/>
                    <a:gd name="T14" fmla="*/ 31 w 39"/>
                    <a:gd name="T15" fmla="*/ 2 h 24"/>
                    <a:gd name="T16" fmla="*/ 31 w 39"/>
                    <a:gd name="T17" fmla="*/ 2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4">
                      <a:moveTo>
                        <a:pt x="31" y="2"/>
                      </a:moveTo>
                      <a:cubicBezTo>
                        <a:pt x="4" y="14"/>
                        <a:pt x="4" y="14"/>
                        <a:pt x="4" y="14"/>
                      </a:cubicBezTo>
                      <a:cubicBezTo>
                        <a:pt x="1" y="15"/>
                        <a:pt x="0" y="18"/>
                        <a:pt x="1" y="21"/>
                      </a:cubicBezTo>
                      <a:cubicBezTo>
                        <a:pt x="3" y="23"/>
                        <a:pt x="6" y="24"/>
                        <a:pt x="8" y="23"/>
                      </a:cubicBezTo>
                      <a:cubicBezTo>
                        <a:pt x="36" y="11"/>
                        <a:pt x="36" y="11"/>
                        <a:pt x="36" y="11"/>
                      </a:cubicBezTo>
                      <a:cubicBezTo>
                        <a:pt x="38" y="10"/>
                        <a:pt x="39" y="7"/>
                        <a:pt x="38" y="4"/>
                      </a:cubicBezTo>
                      <a:cubicBezTo>
                        <a:pt x="37" y="2"/>
                        <a:pt x="34" y="0"/>
                        <a:pt x="31" y="2"/>
                      </a:cubicBezTo>
                      <a:close/>
                      <a:moveTo>
                        <a:pt x="31" y="2"/>
                      </a:moveTo>
                      <a:cubicBezTo>
                        <a:pt x="31" y="2"/>
                        <a:pt x="31" y="2"/>
                        <a:pt x="31" y="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67" name="任意多边形: 形状 66"/>
                <p:cNvSpPr/>
                <p:nvPr/>
              </p:nvSpPr>
              <p:spPr bwMode="auto">
                <a:xfrm>
                  <a:off x="9479642" y="3102004"/>
                  <a:ext cx="27596" cy="27596"/>
                </a:xfrm>
                <a:custGeom>
                  <a:avLst/>
                  <a:gdLst>
                    <a:gd name="T0" fmla="*/ 18 w 20"/>
                    <a:gd name="T1" fmla="*/ 6 h 20"/>
                    <a:gd name="T2" fmla="*/ 14 w 20"/>
                    <a:gd name="T3" fmla="*/ 18 h 20"/>
                    <a:gd name="T4" fmla="*/ 2 w 20"/>
                    <a:gd name="T5" fmla="*/ 14 h 20"/>
                    <a:gd name="T6" fmla="*/ 6 w 20"/>
                    <a:gd name="T7" fmla="*/ 2 h 20"/>
                    <a:gd name="T8" fmla="*/ 18 w 20"/>
                    <a:gd name="T9" fmla="*/ 6 h 20"/>
                    <a:gd name="T10" fmla="*/ 18 w 20"/>
                    <a:gd name="T11" fmla="*/ 6 h 20"/>
                    <a:gd name="T12" fmla="*/ 18 w 20"/>
                    <a:gd name="T13" fmla="*/ 6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20">
                      <a:moveTo>
                        <a:pt x="18" y="6"/>
                      </a:moveTo>
                      <a:cubicBezTo>
                        <a:pt x="20" y="11"/>
                        <a:pt x="18" y="16"/>
                        <a:pt x="14" y="18"/>
                      </a:cubicBezTo>
                      <a:cubicBezTo>
                        <a:pt x="9" y="20"/>
                        <a:pt x="4" y="18"/>
                        <a:pt x="2" y="14"/>
                      </a:cubicBezTo>
                      <a:cubicBezTo>
                        <a:pt x="0" y="9"/>
                        <a:pt x="2" y="4"/>
                        <a:pt x="6" y="2"/>
                      </a:cubicBezTo>
                      <a:cubicBezTo>
                        <a:pt x="11" y="0"/>
                        <a:pt x="16" y="2"/>
                        <a:pt x="18" y="6"/>
                      </a:cubicBezTo>
                      <a:close/>
                      <a:moveTo>
                        <a:pt x="18" y="6"/>
                      </a:moveTo>
                      <a:cubicBezTo>
                        <a:pt x="18" y="6"/>
                        <a:pt x="18" y="6"/>
                        <a:pt x="18" y="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68" name="任意多边形: 形状 67"/>
                <p:cNvSpPr/>
                <p:nvPr/>
              </p:nvSpPr>
              <p:spPr bwMode="auto">
                <a:xfrm>
                  <a:off x="9511349" y="3078517"/>
                  <a:ext cx="54018" cy="32881"/>
                </a:xfrm>
                <a:custGeom>
                  <a:avLst/>
                  <a:gdLst>
                    <a:gd name="T0" fmla="*/ 31 w 39"/>
                    <a:gd name="T1" fmla="*/ 1 h 24"/>
                    <a:gd name="T2" fmla="*/ 3 w 39"/>
                    <a:gd name="T3" fmla="*/ 14 h 24"/>
                    <a:gd name="T4" fmla="*/ 1 w 39"/>
                    <a:gd name="T5" fmla="*/ 21 h 24"/>
                    <a:gd name="T6" fmla="*/ 8 w 39"/>
                    <a:gd name="T7" fmla="*/ 23 h 24"/>
                    <a:gd name="T8" fmla="*/ 35 w 39"/>
                    <a:gd name="T9" fmla="*/ 11 h 24"/>
                    <a:gd name="T10" fmla="*/ 38 w 39"/>
                    <a:gd name="T11" fmla="*/ 4 h 24"/>
                    <a:gd name="T12" fmla="*/ 31 w 39"/>
                    <a:gd name="T13" fmla="*/ 1 h 24"/>
                    <a:gd name="T14" fmla="*/ 31 w 39"/>
                    <a:gd name="T15" fmla="*/ 1 h 24"/>
                    <a:gd name="T16" fmla="*/ 31 w 39"/>
                    <a:gd name="T17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4">
                      <a:moveTo>
                        <a:pt x="31" y="1"/>
                      </a:moveTo>
                      <a:cubicBezTo>
                        <a:pt x="3" y="14"/>
                        <a:pt x="3" y="14"/>
                        <a:pt x="3" y="14"/>
                      </a:cubicBezTo>
                      <a:cubicBezTo>
                        <a:pt x="1" y="15"/>
                        <a:pt x="0" y="18"/>
                        <a:pt x="1" y="21"/>
                      </a:cubicBezTo>
                      <a:cubicBezTo>
                        <a:pt x="2" y="23"/>
                        <a:pt x="5" y="24"/>
                        <a:pt x="8" y="23"/>
                      </a:cubicBezTo>
                      <a:cubicBezTo>
                        <a:pt x="35" y="11"/>
                        <a:pt x="35" y="11"/>
                        <a:pt x="35" y="11"/>
                      </a:cubicBezTo>
                      <a:cubicBezTo>
                        <a:pt x="38" y="9"/>
                        <a:pt x="39" y="6"/>
                        <a:pt x="38" y="4"/>
                      </a:cubicBezTo>
                      <a:cubicBezTo>
                        <a:pt x="36" y="1"/>
                        <a:pt x="33" y="0"/>
                        <a:pt x="31" y="1"/>
                      </a:cubicBezTo>
                      <a:close/>
                      <a:moveTo>
                        <a:pt x="31" y="1"/>
                      </a:moveTo>
                      <a:cubicBezTo>
                        <a:pt x="31" y="1"/>
                        <a:pt x="31" y="1"/>
                        <a:pt x="31" y="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69" name="任意多边形: 形状 68"/>
                <p:cNvSpPr/>
                <p:nvPr/>
              </p:nvSpPr>
              <p:spPr bwMode="auto">
                <a:xfrm>
                  <a:off x="9494908" y="3135471"/>
                  <a:ext cx="27596" cy="28770"/>
                </a:xfrm>
                <a:custGeom>
                  <a:avLst/>
                  <a:gdLst>
                    <a:gd name="T0" fmla="*/ 18 w 20"/>
                    <a:gd name="T1" fmla="*/ 7 h 21"/>
                    <a:gd name="T2" fmla="*/ 14 w 20"/>
                    <a:gd name="T3" fmla="*/ 19 h 21"/>
                    <a:gd name="T4" fmla="*/ 2 w 20"/>
                    <a:gd name="T5" fmla="*/ 14 h 21"/>
                    <a:gd name="T6" fmla="*/ 7 w 20"/>
                    <a:gd name="T7" fmla="*/ 2 h 21"/>
                    <a:gd name="T8" fmla="*/ 18 w 20"/>
                    <a:gd name="T9" fmla="*/ 7 h 21"/>
                    <a:gd name="T10" fmla="*/ 18 w 20"/>
                    <a:gd name="T11" fmla="*/ 7 h 21"/>
                    <a:gd name="T12" fmla="*/ 18 w 20"/>
                    <a:gd name="T13" fmla="*/ 7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0" h="21">
                      <a:moveTo>
                        <a:pt x="18" y="7"/>
                      </a:moveTo>
                      <a:cubicBezTo>
                        <a:pt x="20" y="11"/>
                        <a:pt x="19" y="17"/>
                        <a:pt x="14" y="19"/>
                      </a:cubicBezTo>
                      <a:cubicBezTo>
                        <a:pt x="10" y="21"/>
                        <a:pt x="4" y="19"/>
                        <a:pt x="2" y="14"/>
                      </a:cubicBezTo>
                      <a:cubicBezTo>
                        <a:pt x="0" y="10"/>
                        <a:pt x="2" y="5"/>
                        <a:pt x="7" y="2"/>
                      </a:cubicBezTo>
                      <a:cubicBezTo>
                        <a:pt x="11" y="0"/>
                        <a:pt x="16" y="2"/>
                        <a:pt x="18" y="7"/>
                      </a:cubicBezTo>
                      <a:close/>
                      <a:moveTo>
                        <a:pt x="18" y="7"/>
                      </a:moveTo>
                      <a:cubicBezTo>
                        <a:pt x="18" y="7"/>
                        <a:pt x="18" y="7"/>
                        <a:pt x="18" y="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70" name="任意多边形: 形状 69"/>
                <p:cNvSpPr/>
                <p:nvPr/>
              </p:nvSpPr>
              <p:spPr bwMode="auto">
                <a:xfrm>
                  <a:off x="9526615" y="3113159"/>
                  <a:ext cx="54018" cy="33468"/>
                </a:xfrm>
                <a:custGeom>
                  <a:avLst/>
                  <a:gdLst>
                    <a:gd name="T0" fmla="*/ 31 w 39"/>
                    <a:gd name="T1" fmla="*/ 1 h 24"/>
                    <a:gd name="T2" fmla="*/ 4 w 39"/>
                    <a:gd name="T3" fmla="*/ 13 h 24"/>
                    <a:gd name="T4" fmla="*/ 1 w 39"/>
                    <a:gd name="T5" fmla="*/ 20 h 24"/>
                    <a:gd name="T6" fmla="*/ 8 w 39"/>
                    <a:gd name="T7" fmla="*/ 23 h 24"/>
                    <a:gd name="T8" fmla="*/ 35 w 39"/>
                    <a:gd name="T9" fmla="*/ 10 h 24"/>
                    <a:gd name="T10" fmla="*/ 38 w 39"/>
                    <a:gd name="T11" fmla="*/ 3 h 24"/>
                    <a:gd name="T12" fmla="*/ 31 w 39"/>
                    <a:gd name="T13" fmla="*/ 1 h 24"/>
                    <a:gd name="T14" fmla="*/ 31 w 39"/>
                    <a:gd name="T15" fmla="*/ 1 h 24"/>
                    <a:gd name="T16" fmla="*/ 31 w 39"/>
                    <a:gd name="T17" fmla="*/ 1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9" h="24">
                      <a:moveTo>
                        <a:pt x="31" y="1"/>
                      </a:moveTo>
                      <a:cubicBezTo>
                        <a:pt x="4" y="13"/>
                        <a:pt x="4" y="13"/>
                        <a:pt x="4" y="13"/>
                      </a:cubicBezTo>
                      <a:cubicBezTo>
                        <a:pt x="1" y="15"/>
                        <a:pt x="0" y="18"/>
                        <a:pt x="1" y="20"/>
                      </a:cubicBezTo>
                      <a:cubicBezTo>
                        <a:pt x="2" y="23"/>
                        <a:pt x="5" y="24"/>
                        <a:pt x="8" y="23"/>
                      </a:cubicBezTo>
                      <a:cubicBezTo>
                        <a:pt x="35" y="10"/>
                        <a:pt x="35" y="10"/>
                        <a:pt x="35" y="10"/>
                      </a:cubicBezTo>
                      <a:cubicBezTo>
                        <a:pt x="38" y="9"/>
                        <a:pt x="39" y="6"/>
                        <a:pt x="38" y="3"/>
                      </a:cubicBezTo>
                      <a:cubicBezTo>
                        <a:pt x="37" y="1"/>
                        <a:pt x="34" y="0"/>
                        <a:pt x="31" y="1"/>
                      </a:cubicBezTo>
                      <a:close/>
                      <a:moveTo>
                        <a:pt x="31" y="1"/>
                      </a:moveTo>
                      <a:cubicBezTo>
                        <a:pt x="31" y="1"/>
                        <a:pt x="31" y="1"/>
                        <a:pt x="31" y="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71" name="任意多边形: 形状 70"/>
                <p:cNvSpPr/>
                <p:nvPr/>
              </p:nvSpPr>
              <p:spPr bwMode="auto">
                <a:xfrm>
                  <a:off x="9449110" y="2082704"/>
                  <a:ext cx="184366" cy="173798"/>
                </a:xfrm>
                <a:custGeom>
                  <a:avLst/>
                  <a:gdLst>
                    <a:gd name="T0" fmla="*/ 122 w 133"/>
                    <a:gd name="T1" fmla="*/ 22 h 125"/>
                    <a:gd name="T2" fmla="*/ 101 w 133"/>
                    <a:gd name="T3" fmla="*/ 1 h 125"/>
                    <a:gd name="T4" fmla="*/ 95 w 133"/>
                    <a:gd name="T5" fmla="*/ 1 h 125"/>
                    <a:gd name="T6" fmla="*/ 93 w 133"/>
                    <a:gd name="T7" fmla="*/ 5 h 125"/>
                    <a:gd name="T8" fmla="*/ 93 w 133"/>
                    <a:gd name="T9" fmla="*/ 16 h 125"/>
                    <a:gd name="T10" fmla="*/ 95 w 133"/>
                    <a:gd name="T11" fmla="*/ 20 h 125"/>
                    <a:gd name="T12" fmla="*/ 113 w 133"/>
                    <a:gd name="T13" fmla="*/ 58 h 125"/>
                    <a:gd name="T14" fmla="*/ 66 w 133"/>
                    <a:gd name="T15" fmla="*/ 105 h 125"/>
                    <a:gd name="T16" fmla="*/ 19 w 133"/>
                    <a:gd name="T17" fmla="*/ 58 h 125"/>
                    <a:gd name="T18" fmla="*/ 38 w 133"/>
                    <a:gd name="T19" fmla="*/ 20 h 125"/>
                    <a:gd name="T20" fmla="*/ 40 w 133"/>
                    <a:gd name="T21" fmla="*/ 16 h 125"/>
                    <a:gd name="T22" fmla="*/ 40 w 133"/>
                    <a:gd name="T23" fmla="*/ 5 h 125"/>
                    <a:gd name="T24" fmla="*/ 37 w 133"/>
                    <a:gd name="T25" fmla="*/ 1 h 125"/>
                    <a:gd name="T26" fmla="*/ 32 w 133"/>
                    <a:gd name="T27" fmla="*/ 1 h 125"/>
                    <a:gd name="T28" fmla="*/ 10 w 133"/>
                    <a:gd name="T29" fmla="*/ 22 h 125"/>
                    <a:gd name="T30" fmla="*/ 0 w 133"/>
                    <a:gd name="T31" fmla="*/ 58 h 125"/>
                    <a:gd name="T32" fmla="*/ 19 w 133"/>
                    <a:gd name="T33" fmla="*/ 105 h 125"/>
                    <a:gd name="T34" fmla="*/ 66 w 133"/>
                    <a:gd name="T35" fmla="*/ 125 h 125"/>
                    <a:gd name="T36" fmla="*/ 113 w 133"/>
                    <a:gd name="T37" fmla="*/ 105 h 125"/>
                    <a:gd name="T38" fmla="*/ 133 w 133"/>
                    <a:gd name="T39" fmla="*/ 58 h 125"/>
                    <a:gd name="T40" fmla="*/ 122 w 133"/>
                    <a:gd name="T41" fmla="*/ 22 h 125"/>
                    <a:gd name="T42" fmla="*/ 122 w 133"/>
                    <a:gd name="T43" fmla="*/ 22 h 125"/>
                    <a:gd name="T44" fmla="*/ 122 w 133"/>
                    <a:gd name="T45" fmla="*/ 22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33" h="125">
                      <a:moveTo>
                        <a:pt x="122" y="22"/>
                      </a:moveTo>
                      <a:cubicBezTo>
                        <a:pt x="117" y="13"/>
                        <a:pt x="109" y="6"/>
                        <a:pt x="101" y="1"/>
                      </a:cubicBezTo>
                      <a:cubicBezTo>
                        <a:pt x="99" y="0"/>
                        <a:pt x="97" y="0"/>
                        <a:pt x="95" y="1"/>
                      </a:cubicBezTo>
                      <a:cubicBezTo>
                        <a:pt x="94" y="2"/>
                        <a:pt x="93" y="4"/>
                        <a:pt x="93" y="5"/>
                      </a:cubicBezTo>
                      <a:cubicBezTo>
                        <a:pt x="93" y="16"/>
                        <a:pt x="93" y="16"/>
                        <a:pt x="93" y="16"/>
                      </a:cubicBezTo>
                      <a:cubicBezTo>
                        <a:pt x="93" y="18"/>
                        <a:pt x="93" y="19"/>
                        <a:pt x="95" y="20"/>
                      </a:cubicBezTo>
                      <a:cubicBezTo>
                        <a:pt x="106" y="29"/>
                        <a:pt x="113" y="43"/>
                        <a:pt x="113" y="58"/>
                      </a:cubicBezTo>
                      <a:cubicBezTo>
                        <a:pt x="113" y="84"/>
                        <a:pt x="92" y="105"/>
                        <a:pt x="66" y="105"/>
                      </a:cubicBezTo>
                      <a:cubicBezTo>
                        <a:pt x="40" y="105"/>
                        <a:pt x="19" y="84"/>
                        <a:pt x="19" y="58"/>
                      </a:cubicBezTo>
                      <a:cubicBezTo>
                        <a:pt x="19" y="43"/>
                        <a:pt x="26" y="29"/>
                        <a:pt x="38" y="20"/>
                      </a:cubicBezTo>
                      <a:cubicBezTo>
                        <a:pt x="39" y="19"/>
                        <a:pt x="40" y="18"/>
                        <a:pt x="40" y="16"/>
                      </a:cubicBezTo>
                      <a:cubicBezTo>
                        <a:pt x="40" y="5"/>
                        <a:pt x="40" y="5"/>
                        <a:pt x="40" y="5"/>
                      </a:cubicBezTo>
                      <a:cubicBezTo>
                        <a:pt x="40" y="4"/>
                        <a:pt x="39" y="2"/>
                        <a:pt x="37" y="1"/>
                      </a:cubicBezTo>
                      <a:cubicBezTo>
                        <a:pt x="36" y="0"/>
                        <a:pt x="34" y="0"/>
                        <a:pt x="32" y="1"/>
                      </a:cubicBezTo>
                      <a:cubicBezTo>
                        <a:pt x="23" y="6"/>
                        <a:pt x="16" y="13"/>
                        <a:pt x="10" y="22"/>
                      </a:cubicBezTo>
                      <a:cubicBezTo>
                        <a:pt x="3" y="33"/>
                        <a:pt x="0" y="45"/>
                        <a:pt x="0" y="58"/>
                      </a:cubicBezTo>
                      <a:cubicBezTo>
                        <a:pt x="0" y="76"/>
                        <a:pt x="7" y="92"/>
                        <a:pt x="19" y="105"/>
                      </a:cubicBezTo>
                      <a:cubicBezTo>
                        <a:pt x="32" y="118"/>
                        <a:pt x="49" y="125"/>
                        <a:pt x="66" y="125"/>
                      </a:cubicBezTo>
                      <a:cubicBezTo>
                        <a:pt x="84" y="125"/>
                        <a:pt x="101" y="118"/>
                        <a:pt x="113" y="105"/>
                      </a:cubicBezTo>
                      <a:cubicBezTo>
                        <a:pt x="126" y="92"/>
                        <a:pt x="133" y="76"/>
                        <a:pt x="133" y="58"/>
                      </a:cubicBezTo>
                      <a:cubicBezTo>
                        <a:pt x="133" y="45"/>
                        <a:pt x="129" y="33"/>
                        <a:pt x="122" y="22"/>
                      </a:cubicBezTo>
                      <a:close/>
                      <a:moveTo>
                        <a:pt x="122" y="22"/>
                      </a:moveTo>
                      <a:cubicBezTo>
                        <a:pt x="122" y="22"/>
                        <a:pt x="122" y="22"/>
                        <a:pt x="122" y="2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72" name="任意多边形: 形状 71"/>
                <p:cNvSpPr/>
                <p:nvPr/>
              </p:nvSpPr>
              <p:spPr bwMode="auto">
                <a:xfrm>
                  <a:off x="9525440" y="2059218"/>
                  <a:ext cx="30532" cy="112733"/>
                </a:xfrm>
                <a:custGeom>
                  <a:avLst/>
                  <a:gdLst>
                    <a:gd name="T0" fmla="*/ 5 w 22"/>
                    <a:gd name="T1" fmla="*/ 81 h 81"/>
                    <a:gd name="T2" fmla="*/ 18 w 22"/>
                    <a:gd name="T3" fmla="*/ 81 h 81"/>
                    <a:gd name="T4" fmla="*/ 22 w 22"/>
                    <a:gd name="T5" fmla="*/ 76 h 81"/>
                    <a:gd name="T6" fmla="*/ 22 w 22"/>
                    <a:gd name="T7" fmla="*/ 5 h 81"/>
                    <a:gd name="T8" fmla="*/ 18 w 22"/>
                    <a:gd name="T9" fmla="*/ 0 h 81"/>
                    <a:gd name="T10" fmla="*/ 5 w 22"/>
                    <a:gd name="T11" fmla="*/ 0 h 81"/>
                    <a:gd name="T12" fmla="*/ 0 w 22"/>
                    <a:gd name="T13" fmla="*/ 5 h 81"/>
                    <a:gd name="T14" fmla="*/ 0 w 22"/>
                    <a:gd name="T15" fmla="*/ 76 h 81"/>
                    <a:gd name="T16" fmla="*/ 5 w 22"/>
                    <a:gd name="T17" fmla="*/ 81 h 81"/>
                    <a:gd name="T18" fmla="*/ 5 w 22"/>
                    <a:gd name="T19" fmla="*/ 81 h 81"/>
                    <a:gd name="T20" fmla="*/ 5 w 22"/>
                    <a:gd name="T21" fmla="*/ 8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" h="81">
                      <a:moveTo>
                        <a:pt x="5" y="81"/>
                      </a:moveTo>
                      <a:cubicBezTo>
                        <a:pt x="18" y="81"/>
                        <a:pt x="18" y="81"/>
                        <a:pt x="18" y="81"/>
                      </a:cubicBezTo>
                      <a:cubicBezTo>
                        <a:pt x="20" y="81"/>
                        <a:pt x="22" y="79"/>
                        <a:pt x="22" y="76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2"/>
                        <a:pt x="20" y="0"/>
                        <a:pt x="18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3" y="0"/>
                        <a:pt x="0" y="2"/>
                        <a:pt x="0" y="5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79"/>
                        <a:pt x="3" y="81"/>
                        <a:pt x="5" y="81"/>
                      </a:cubicBezTo>
                      <a:close/>
                      <a:moveTo>
                        <a:pt x="5" y="81"/>
                      </a:moveTo>
                      <a:cubicBezTo>
                        <a:pt x="5" y="81"/>
                        <a:pt x="5" y="81"/>
                        <a:pt x="5" y="8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73" name="任意多边形: 形状 72"/>
                <p:cNvSpPr/>
                <p:nvPr/>
              </p:nvSpPr>
              <p:spPr bwMode="auto">
                <a:xfrm>
                  <a:off x="9191936" y="2756169"/>
                  <a:ext cx="184954" cy="173798"/>
                </a:xfrm>
                <a:custGeom>
                  <a:avLst/>
                  <a:gdLst>
                    <a:gd name="T0" fmla="*/ 122 w 133"/>
                    <a:gd name="T1" fmla="*/ 22 h 125"/>
                    <a:gd name="T2" fmla="*/ 101 w 133"/>
                    <a:gd name="T3" fmla="*/ 1 h 125"/>
                    <a:gd name="T4" fmla="*/ 95 w 133"/>
                    <a:gd name="T5" fmla="*/ 1 h 125"/>
                    <a:gd name="T6" fmla="*/ 93 w 133"/>
                    <a:gd name="T7" fmla="*/ 6 h 125"/>
                    <a:gd name="T8" fmla="*/ 93 w 133"/>
                    <a:gd name="T9" fmla="*/ 17 h 125"/>
                    <a:gd name="T10" fmla="*/ 95 w 133"/>
                    <a:gd name="T11" fmla="*/ 21 h 125"/>
                    <a:gd name="T12" fmla="*/ 113 w 133"/>
                    <a:gd name="T13" fmla="*/ 59 h 125"/>
                    <a:gd name="T14" fmla="*/ 66 w 133"/>
                    <a:gd name="T15" fmla="*/ 106 h 125"/>
                    <a:gd name="T16" fmla="*/ 19 w 133"/>
                    <a:gd name="T17" fmla="*/ 59 h 125"/>
                    <a:gd name="T18" fmla="*/ 38 w 133"/>
                    <a:gd name="T19" fmla="*/ 21 h 125"/>
                    <a:gd name="T20" fmla="*/ 40 w 133"/>
                    <a:gd name="T21" fmla="*/ 17 h 125"/>
                    <a:gd name="T22" fmla="*/ 40 w 133"/>
                    <a:gd name="T23" fmla="*/ 6 h 125"/>
                    <a:gd name="T24" fmla="*/ 37 w 133"/>
                    <a:gd name="T25" fmla="*/ 1 h 125"/>
                    <a:gd name="T26" fmla="*/ 32 w 133"/>
                    <a:gd name="T27" fmla="*/ 1 h 125"/>
                    <a:gd name="T28" fmla="*/ 10 w 133"/>
                    <a:gd name="T29" fmla="*/ 22 h 125"/>
                    <a:gd name="T30" fmla="*/ 0 w 133"/>
                    <a:gd name="T31" fmla="*/ 59 h 125"/>
                    <a:gd name="T32" fmla="*/ 19 w 133"/>
                    <a:gd name="T33" fmla="*/ 106 h 125"/>
                    <a:gd name="T34" fmla="*/ 66 w 133"/>
                    <a:gd name="T35" fmla="*/ 125 h 125"/>
                    <a:gd name="T36" fmla="*/ 113 w 133"/>
                    <a:gd name="T37" fmla="*/ 106 h 125"/>
                    <a:gd name="T38" fmla="*/ 133 w 133"/>
                    <a:gd name="T39" fmla="*/ 59 h 125"/>
                    <a:gd name="T40" fmla="*/ 122 w 133"/>
                    <a:gd name="T41" fmla="*/ 22 h 125"/>
                    <a:gd name="T42" fmla="*/ 122 w 133"/>
                    <a:gd name="T43" fmla="*/ 22 h 125"/>
                    <a:gd name="T44" fmla="*/ 122 w 133"/>
                    <a:gd name="T45" fmla="*/ 22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33" h="125">
                      <a:moveTo>
                        <a:pt x="122" y="22"/>
                      </a:moveTo>
                      <a:cubicBezTo>
                        <a:pt x="117" y="14"/>
                        <a:pt x="109" y="7"/>
                        <a:pt x="101" y="1"/>
                      </a:cubicBezTo>
                      <a:cubicBezTo>
                        <a:pt x="99" y="0"/>
                        <a:pt x="97" y="0"/>
                        <a:pt x="95" y="1"/>
                      </a:cubicBezTo>
                      <a:cubicBezTo>
                        <a:pt x="94" y="2"/>
                        <a:pt x="93" y="4"/>
                        <a:pt x="93" y="6"/>
                      </a:cubicBezTo>
                      <a:cubicBezTo>
                        <a:pt x="93" y="17"/>
                        <a:pt x="93" y="17"/>
                        <a:pt x="93" y="17"/>
                      </a:cubicBezTo>
                      <a:cubicBezTo>
                        <a:pt x="93" y="19"/>
                        <a:pt x="93" y="20"/>
                        <a:pt x="95" y="21"/>
                      </a:cubicBezTo>
                      <a:cubicBezTo>
                        <a:pt x="106" y="30"/>
                        <a:pt x="113" y="44"/>
                        <a:pt x="113" y="59"/>
                      </a:cubicBezTo>
                      <a:cubicBezTo>
                        <a:pt x="113" y="84"/>
                        <a:pt x="92" y="106"/>
                        <a:pt x="66" y="106"/>
                      </a:cubicBezTo>
                      <a:cubicBezTo>
                        <a:pt x="40" y="106"/>
                        <a:pt x="19" y="84"/>
                        <a:pt x="19" y="59"/>
                      </a:cubicBezTo>
                      <a:cubicBezTo>
                        <a:pt x="19" y="44"/>
                        <a:pt x="26" y="30"/>
                        <a:pt x="38" y="21"/>
                      </a:cubicBezTo>
                      <a:cubicBezTo>
                        <a:pt x="39" y="20"/>
                        <a:pt x="40" y="19"/>
                        <a:pt x="40" y="1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40" y="4"/>
                        <a:pt x="39" y="2"/>
                        <a:pt x="37" y="1"/>
                      </a:cubicBezTo>
                      <a:cubicBezTo>
                        <a:pt x="36" y="0"/>
                        <a:pt x="34" y="0"/>
                        <a:pt x="32" y="1"/>
                      </a:cubicBezTo>
                      <a:cubicBezTo>
                        <a:pt x="23" y="7"/>
                        <a:pt x="16" y="14"/>
                        <a:pt x="10" y="22"/>
                      </a:cubicBezTo>
                      <a:cubicBezTo>
                        <a:pt x="3" y="33"/>
                        <a:pt x="0" y="46"/>
                        <a:pt x="0" y="59"/>
                      </a:cubicBezTo>
                      <a:cubicBezTo>
                        <a:pt x="0" y="76"/>
                        <a:pt x="7" y="93"/>
                        <a:pt x="19" y="106"/>
                      </a:cubicBezTo>
                      <a:cubicBezTo>
                        <a:pt x="32" y="118"/>
                        <a:pt x="48" y="125"/>
                        <a:pt x="66" y="125"/>
                      </a:cubicBezTo>
                      <a:cubicBezTo>
                        <a:pt x="84" y="125"/>
                        <a:pt x="101" y="118"/>
                        <a:pt x="113" y="106"/>
                      </a:cubicBezTo>
                      <a:cubicBezTo>
                        <a:pt x="126" y="93"/>
                        <a:pt x="133" y="76"/>
                        <a:pt x="133" y="59"/>
                      </a:cubicBezTo>
                      <a:cubicBezTo>
                        <a:pt x="133" y="46"/>
                        <a:pt x="129" y="33"/>
                        <a:pt x="122" y="22"/>
                      </a:cubicBezTo>
                      <a:close/>
                      <a:moveTo>
                        <a:pt x="122" y="22"/>
                      </a:moveTo>
                      <a:cubicBezTo>
                        <a:pt x="122" y="22"/>
                        <a:pt x="122" y="22"/>
                        <a:pt x="122" y="2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74" name="任意多边形: 形状 73"/>
                <p:cNvSpPr/>
                <p:nvPr/>
              </p:nvSpPr>
              <p:spPr bwMode="auto">
                <a:xfrm>
                  <a:off x="9268266" y="2733858"/>
                  <a:ext cx="30532" cy="112733"/>
                </a:xfrm>
                <a:custGeom>
                  <a:avLst/>
                  <a:gdLst>
                    <a:gd name="T0" fmla="*/ 5 w 22"/>
                    <a:gd name="T1" fmla="*/ 81 h 81"/>
                    <a:gd name="T2" fmla="*/ 17 w 22"/>
                    <a:gd name="T3" fmla="*/ 81 h 81"/>
                    <a:gd name="T4" fmla="*/ 22 w 22"/>
                    <a:gd name="T5" fmla="*/ 76 h 81"/>
                    <a:gd name="T6" fmla="*/ 22 w 22"/>
                    <a:gd name="T7" fmla="*/ 5 h 81"/>
                    <a:gd name="T8" fmla="*/ 17 w 22"/>
                    <a:gd name="T9" fmla="*/ 0 h 81"/>
                    <a:gd name="T10" fmla="*/ 5 w 22"/>
                    <a:gd name="T11" fmla="*/ 0 h 81"/>
                    <a:gd name="T12" fmla="*/ 0 w 22"/>
                    <a:gd name="T13" fmla="*/ 5 h 81"/>
                    <a:gd name="T14" fmla="*/ 0 w 22"/>
                    <a:gd name="T15" fmla="*/ 76 h 81"/>
                    <a:gd name="T16" fmla="*/ 5 w 22"/>
                    <a:gd name="T17" fmla="*/ 81 h 81"/>
                    <a:gd name="T18" fmla="*/ 5 w 22"/>
                    <a:gd name="T19" fmla="*/ 81 h 81"/>
                    <a:gd name="T20" fmla="*/ 5 w 22"/>
                    <a:gd name="T21" fmla="*/ 8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" h="81">
                      <a:moveTo>
                        <a:pt x="5" y="81"/>
                      </a:moveTo>
                      <a:cubicBezTo>
                        <a:pt x="17" y="81"/>
                        <a:pt x="17" y="81"/>
                        <a:pt x="17" y="81"/>
                      </a:cubicBezTo>
                      <a:cubicBezTo>
                        <a:pt x="20" y="81"/>
                        <a:pt x="22" y="78"/>
                        <a:pt x="22" y="76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2"/>
                        <a:pt x="20" y="0"/>
                        <a:pt x="17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78"/>
                        <a:pt x="2" y="81"/>
                        <a:pt x="5" y="81"/>
                      </a:cubicBezTo>
                      <a:close/>
                      <a:moveTo>
                        <a:pt x="5" y="81"/>
                      </a:moveTo>
                      <a:cubicBezTo>
                        <a:pt x="5" y="81"/>
                        <a:pt x="5" y="81"/>
                        <a:pt x="5" y="8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75" name="任意多边形: 形状 74"/>
                <p:cNvSpPr/>
                <p:nvPr/>
              </p:nvSpPr>
              <p:spPr bwMode="auto">
                <a:xfrm>
                  <a:off x="8244269" y="2424428"/>
                  <a:ext cx="184366" cy="173798"/>
                </a:xfrm>
                <a:custGeom>
                  <a:avLst/>
                  <a:gdLst>
                    <a:gd name="T0" fmla="*/ 123 w 133"/>
                    <a:gd name="T1" fmla="*/ 22 h 125"/>
                    <a:gd name="T2" fmla="*/ 101 w 133"/>
                    <a:gd name="T3" fmla="*/ 1 h 125"/>
                    <a:gd name="T4" fmla="*/ 96 w 133"/>
                    <a:gd name="T5" fmla="*/ 1 h 125"/>
                    <a:gd name="T6" fmla="*/ 93 w 133"/>
                    <a:gd name="T7" fmla="*/ 6 h 125"/>
                    <a:gd name="T8" fmla="*/ 93 w 133"/>
                    <a:gd name="T9" fmla="*/ 17 h 125"/>
                    <a:gd name="T10" fmla="*/ 95 w 133"/>
                    <a:gd name="T11" fmla="*/ 21 h 125"/>
                    <a:gd name="T12" fmla="*/ 114 w 133"/>
                    <a:gd name="T13" fmla="*/ 58 h 125"/>
                    <a:gd name="T14" fmla="*/ 67 w 133"/>
                    <a:gd name="T15" fmla="*/ 106 h 125"/>
                    <a:gd name="T16" fmla="*/ 20 w 133"/>
                    <a:gd name="T17" fmla="*/ 58 h 125"/>
                    <a:gd name="T18" fmla="*/ 38 w 133"/>
                    <a:gd name="T19" fmla="*/ 21 h 125"/>
                    <a:gd name="T20" fmla="*/ 40 w 133"/>
                    <a:gd name="T21" fmla="*/ 17 h 125"/>
                    <a:gd name="T22" fmla="*/ 40 w 133"/>
                    <a:gd name="T23" fmla="*/ 6 h 125"/>
                    <a:gd name="T24" fmla="*/ 38 w 133"/>
                    <a:gd name="T25" fmla="*/ 1 h 125"/>
                    <a:gd name="T26" fmla="*/ 32 w 133"/>
                    <a:gd name="T27" fmla="*/ 1 h 125"/>
                    <a:gd name="T28" fmla="*/ 11 w 133"/>
                    <a:gd name="T29" fmla="*/ 22 h 125"/>
                    <a:gd name="T30" fmla="*/ 0 w 133"/>
                    <a:gd name="T31" fmla="*/ 58 h 125"/>
                    <a:gd name="T32" fmla="*/ 20 w 133"/>
                    <a:gd name="T33" fmla="*/ 106 h 125"/>
                    <a:gd name="T34" fmla="*/ 67 w 133"/>
                    <a:gd name="T35" fmla="*/ 125 h 125"/>
                    <a:gd name="T36" fmla="*/ 114 w 133"/>
                    <a:gd name="T37" fmla="*/ 106 h 125"/>
                    <a:gd name="T38" fmla="*/ 133 w 133"/>
                    <a:gd name="T39" fmla="*/ 58 h 125"/>
                    <a:gd name="T40" fmla="*/ 123 w 133"/>
                    <a:gd name="T41" fmla="*/ 22 h 125"/>
                    <a:gd name="T42" fmla="*/ 123 w 133"/>
                    <a:gd name="T43" fmla="*/ 22 h 125"/>
                    <a:gd name="T44" fmla="*/ 123 w 133"/>
                    <a:gd name="T45" fmla="*/ 22 h 1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33" h="125">
                      <a:moveTo>
                        <a:pt x="123" y="22"/>
                      </a:moveTo>
                      <a:cubicBezTo>
                        <a:pt x="117" y="14"/>
                        <a:pt x="110" y="7"/>
                        <a:pt x="101" y="1"/>
                      </a:cubicBezTo>
                      <a:cubicBezTo>
                        <a:pt x="99" y="0"/>
                        <a:pt x="97" y="0"/>
                        <a:pt x="96" y="1"/>
                      </a:cubicBezTo>
                      <a:cubicBezTo>
                        <a:pt x="94" y="2"/>
                        <a:pt x="93" y="4"/>
                        <a:pt x="93" y="6"/>
                      </a:cubicBezTo>
                      <a:cubicBezTo>
                        <a:pt x="93" y="17"/>
                        <a:pt x="93" y="17"/>
                        <a:pt x="93" y="17"/>
                      </a:cubicBezTo>
                      <a:cubicBezTo>
                        <a:pt x="93" y="18"/>
                        <a:pt x="94" y="20"/>
                        <a:pt x="95" y="21"/>
                      </a:cubicBezTo>
                      <a:cubicBezTo>
                        <a:pt x="107" y="30"/>
                        <a:pt x="114" y="44"/>
                        <a:pt x="114" y="58"/>
                      </a:cubicBezTo>
                      <a:cubicBezTo>
                        <a:pt x="114" y="84"/>
                        <a:pt x="93" y="106"/>
                        <a:pt x="67" y="106"/>
                      </a:cubicBezTo>
                      <a:cubicBezTo>
                        <a:pt x="41" y="106"/>
                        <a:pt x="20" y="84"/>
                        <a:pt x="20" y="58"/>
                      </a:cubicBezTo>
                      <a:cubicBezTo>
                        <a:pt x="20" y="44"/>
                        <a:pt x="27" y="30"/>
                        <a:pt x="38" y="21"/>
                      </a:cubicBezTo>
                      <a:cubicBezTo>
                        <a:pt x="40" y="20"/>
                        <a:pt x="40" y="18"/>
                        <a:pt x="40" y="17"/>
                      </a:cubicBezTo>
                      <a:cubicBezTo>
                        <a:pt x="40" y="6"/>
                        <a:pt x="40" y="6"/>
                        <a:pt x="40" y="6"/>
                      </a:cubicBezTo>
                      <a:cubicBezTo>
                        <a:pt x="40" y="4"/>
                        <a:pt x="39" y="2"/>
                        <a:pt x="38" y="1"/>
                      </a:cubicBezTo>
                      <a:cubicBezTo>
                        <a:pt x="36" y="0"/>
                        <a:pt x="34" y="0"/>
                        <a:pt x="32" y="1"/>
                      </a:cubicBezTo>
                      <a:cubicBezTo>
                        <a:pt x="24" y="7"/>
                        <a:pt x="16" y="14"/>
                        <a:pt x="11" y="22"/>
                      </a:cubicBezTo>
                      <a:cubicBezTo>
                        <a:pt x="4" y="33"/>
                        <a:pt x="0" y="46"/>
                        <a:pt x="0" y="58"/>
                      </a:cubicBezTo>
                      <a:cubicBezTo>
                        <a:pt x="0" y="76"/>
                        <a:pt x="7" y="93"/>
                        <a:pt x="20" y="106"/>
                      </a:cubicBezTo>
                      <a:cubicBezTo>
                        <a:pt x="32" y="118"/>
                        <a:pt x="49" y="125"/>
                        <a:pt x="67" y="125"/>
                      </a:cubicBezTo>
                      <a:cubicBezTo>
                        <a:pt x="85" y="125"/>
                        <a:pt x="101" y="118"/>
                        <a:pt x="114" y="106"/>
                      </a:cubicBezTo>
                      <a:cubicBezTo>
                        <a:pt x="126" y="93"/>
                        <a:pt x="133" y="76"/>
                        <a:pt x="133" y="58"/>
                      </a:cubicBezTo>
                      <a:cubicBezTo>
                        <a:pt x="133" y="46"/>
                        <a:pt x="130" y="33"/>
                        <a:pt x="123" y="22"/>
                      </a:cubicBezTo>
                      <a:close/>
                      <a:moveTo>
                        <a:pt x="123" y="22"/>
                      </a:moveTo>
                      <a:cubicBezTo>
                        <a:pt x="123" y="22"/>
                        <a:pt x="123" y="22"/>
                        <a:pt x="123" y="2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76" name="任意多边形: 形状 75"/>
                <p:cNvSpPr/>
                <p:nvPr/>
              </p:nvSpPr>
              <p:spPr bwMode="auto">
                <a:xfrm>
                  <a:off x="8321774" y="2402116"/>
                  <a:ext cx="30532" cy="110972"/>
                </a:xfrm>
                <a:custGeom>
                  <a:avLst/>
                  <a:gdLst>
                    <a:gd name="T0" fmla="*/ 5 w 22"/>
                    <a:gd name="T1" fmla="*/ 80 h 80"/>
                    <a:gd name="T2" fmla="*/ 17 w 22"/>
                    <a:gd name="T3" fmla="*/ 80 h 80"/>
                    <a:gd name="T4" fmla="*/ 22 w 22"/>
                    <a:gd name="T5" fmla="*/ 76 h 80"/>
                    <a:gd name="T6" fmla="*/ 22 w 22"/>
                    <a:gd name="T7" fmla="*/ 5 h 80"/>
                    <a:gd name="T8" fmla="*/ 17 w 22"/>
                    <a:gd name="T9" fmla="*/ 0 h 80"/>
                    <a:gd name="T10" fmla="*/ 5 w 22"/>
                    <a:gd name="T11" fmla="*/ 0 h 80"/>
                    <a:gd name="T12" fmla="*/ 0 w 22"/>
                    <a:gd name="T13" fmla="*/ 5 h 80"/>
                    <a:gd name="T14" fmla="*/ 0 w 22"/>
                    <a:gd name="T15" fmla="*/ 76 h 80"/>
                    <a:gd name="T16" fmla="*/ 5 w 22"/>
                    <a:gd name="T17" fmla="*/ 80 h 80"/>
                    <a:gd name="T18" fmla="*/ 5 w 22"/>
                    <a:gd name="T19" fmla="*/ 80 h 80"/>
                    <a:gd name="T20" fmla="*/ 5 w 22"/>
                    <a:gd name="T21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2" h="80">
                      <a:moveTo>
                        <a:pt x="5" y="80"/>
                      </a:moveTo>
                      <a:cubicBezTo>
                        <a:pt x="17" y="80"/>
                        <a:pt x="17" y="80"/>
                        <a:pt x="17" y="80"/>
                      </a:cubicBezTo>
                      <a:cubicBezTo>
                        <a:pt x="20" y="80"/>
                        <a:pt x="22" y="78"/>
                        <a:pt x="22" y="76"/>
                      </a:cubicBezTo>
                      <a:cubicBezTo>
                        <a:pt x="22" y="5"/>
                        <a:pt x="22" y="5"/>
                        <a:pt x="22" y="5"/>
                      </a:cubicBezTo>
                      <a:cubicBezTo>
                        <a:pt x="22" y="2"/>
                        <a:pt x="20" y="0"/>
                        <a:pt x="17" y="0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0" y="78"/>
                        <a:pt x="2" y="80"/>
                        <a:pt x="5" y="80"/>
                      </a:cubicBezTo>
                      <a:close/>
                      <a:moveTo>
                        <a:pt x="5" y="80"/>
                      </a:moveTo>
                      <a:cubicBezTo>
                        <a:pt x="5" y="80"/>
                        <a:pt x="5" y="80"/>
                        <a:pt x="5" y="8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77" name="任意多边形: 形状 76"/>
                <p:cNvSpPr/>
                <p:nvPr/>
              </p:nvSpPr>
              <p:spPr bwMode="auto">
                <a:xfrm>
                  <a:off x="10427897" y="2309345"/>
                  <a:ext cx="85725" cy="61064"/>
                </a:xfrm>
                <a:custGeom>
                  <a:avLst/>
                  <a:gdLst>
                    <a:gd name="T0" fmla="*/ 2 w 62"/>
                    <a:gd name="T1" fmla="*/ 25 h 44"/>
                    <a:gd name="T2" fmla="*/ 50 w 62"/>
                    <a:gd name="T3" fmla="*/ 44 h 44"/>
                    <a:gd name="T4" fmla="*/ 53 w 62"/>
                    <a:gd name="T5" fmla="*/ 42 h 44"/>
                    <a:gd name="T6" fmla="*/ 62 w 62"/>
                    <a:gd name="T7" fmla="*/ 21 h 44"/>
                    <a:gd name="T8" fmla="*/ 9 w 62"/>
                    <a:gd name="T9" fmla="*/ 0 h 44"/>
                    <a:gd name="T10" fmla="*/ 0 w 62"/>
                    <a:gd name="T11" fmla="*/ 21 h 44"/>
                    <a:gd name="T12" fmla="*/ 2 w 62"/>
                    <a:gd name="T13" fmla="*/ 25 h 44"/>
                    <a:gd name="T14" fmla="*/ 2 w 62"/>
                    <a:gd name="T15" fmla="*/ 25 h 44"/>
                    <a:gd name="T16" fmla="*/ 2 w 62"/>
                    <a:gd name="T17" fmla="*/ 25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" h="44">
                      <a:moveTo>
                        <a:pt x="2" y="25"/>
                      </a:move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1" y="44"/>
                        <a:pt x="53" y="44"/>
                        <a:pt x="53" y="42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0" y="22"/>
                        <a:pt x="0" y="24"/>
                        <a:pt x="2" y="25"/>
                      </a:cubicBezTo>
                      <a:close/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78" name="任意多边形: 形状 77"/>
                <p:cNvSpPr/>
                <p:nvPr/>
              </p:nvSpPr>
              <p:spPr bwMode="auto">
                <a:xfrm>
                  <a:off x="10319273" y="2291144"/>
                  <a:ext cx="226642" cy="244256"/>
                </a:xfrm>
                <a:custGeom>
                  <a:avLst/>
                  <a:gdLst>
                    <a:gd name="T0" fmla="*/ 162 w 163"/>
                    <a:gd name="T1" fmla="*/ 81 h 176"/>
                    <a:gd name="T2" fmla="*/ 146 w 163"/>
                    <a:gd name="T3" fmla="*/ 43 h 176"/>
                    <a:gd name="T4" fmla="*/ 140 w 163"/>
                    <a:gd name="T5" fmla="*/ 59 h 176"/>
                    <a:gd name="T6" fmla="*/ 124 w 163"/>
                    <a:gd name="T7" fmla="*/ 65 h 176"/>
                    <a:gd name="T8" fmla="*/ 76 w 163"/>
                    <a:gd name="T9" fmla="*/ 46 h 176"/>
                    <a:gd name="T10" fmla="*/ 70 w 163"/>
                    <a:gd name="T11" fmla="*/ 30 h 176"/>
                    <a:gd name="T12" fmla="*/ 78 w 163"/>
                    <a:gd name="T13" fmla="*/ 9 h 176"/>
                    <a:gd name="T14" fmla="*/ 61 w 163"/>
                    <a:gd name="T15" fmla="*/ 2 h 176"/>
                    <a:gd name="T16" fmla="*/ 44 w 163"/>
                    <a:gd name="T17" fmla="*/ 9 h 176"/>
                    <a:gd name="T18" fmla="*/ 2 w 163"/>
                    <a:gd name="T19" fmla="*/ 114 h 176"/>
                    <a:gd name="T20" fmla="*/ 9 w 163"/>
                    <a:gd name="T21" fmla="*/ 131 h 176"/>
                    <a:gd name="T22" fmla="*/ 114 w 163"/>
                    <a:gd name="T23" fmla="*/ 173 h 176"/>
                    <a:gd name="T24" fmla="*/ 130 w 163"/>
                    <a:gd name="T25" fmla="*/ 166 h 176"/>
                    <a:gd name="T26" fmla="*/ 162 w 163"/>
                    <a:gd name="T27" fmla="*/ 87 h 176"/>
                    <a:gd name="T28" fmla="*/ 162 w 163"/>
                    <a:gd name="T29" fmla="*/ 81 h 176"/>
                    <a:gd name="T30" fmla="*/ 117 w 163"/>
                    <a:gd name="T31" fmla="*/ 143 h 176"/>
                    <a:gd name="T32" fmla="*/ 107 w 163"/>
                    <a:gd name="T33" fmla="*/ 147 h 176"/>
                    <a:gd name="T34" fmla="*/ 32 w 163"/>
                    <a:gd name="T35" fmla="*/ 117 h 176"/>
                    <a:gd name="T36" fmla="*/ 28 w 163"/>
                    <a:gd name="T37" fmla="*/ 107 h 176"/>
                    <a:gd name="T38" fmla="*/ 43 w 163"/>
                    <a:gd name="T39" fmla="*/ 71 h 176"/>
                    <a:gd name="T40" fmla="*/ 52 w 163"/>
                    <a:gd name="T41" fmla="*/ 67 h 176"/>
                    <a:gd name="T42" fmla="*/ 127 w 163"/>
                    <a:gd name="T43" fmla="*/ 97 h 176"/>
                    <a:gd name="T44" fmla="*/ 131 w 163"/>
                    <a:gd name="T45" fmla="*/ 107 h 176"/>
                    <a:gd name="T46" fmla="*/ 117 w 163"/>
                    <a:gd name="T47" fmla="*/ 143 h 176"/>
                    <a:gd name="T48" fmla="*/ 117 w 163"/>
                    <a:gd name="T49" fmla="*/ 143 h 176"/>
                    <a:gd name="T50" fmla="*/ 117 w 163"/>
                    <a:gd name="T51" fmla="*/ 143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3" h="176">
                      <a:moveTo>
                        <a:pt x="162" y="81"/>
                      </a:moveTo>
                      <a:cubicBezTo>
                        <a:pt x="146" y="43"/>
                        <a:pt x="146" y="43"/>
                        <a:pt x="146" y="43"/>
                      </a:cubicBezTo>
                      <a:cubicBezTo>
                        <a:pt x="140" y="59"/>
                        <a:pt x="140" y="59"/>
                        <a:pt x="140" y="59"/>
                      </a:cubicBezTo>
                      <a:cubicBezTo>
                        <a:pt x="137" y="65"/>
                        <a:pt x="130" y="68"/>
                        <a:pt x="124" y="65"/>
                      </a:cubicBezTo>
                      <a:cubicBezTo>
                        <a:pt x="76" y="46"/>
                        <a:pt x="76" y="46"/>
                        <a:pt x="76" y="46"/>
                      </a:cubicBezTo>
                      <a:cubicBezTo>
                        <a:pt x="70" y="44"/>
                        <a:pt x="67" y="37"/>
                        <a:pt x="70" y="30"/>
                      </a:cubicBezTo>
                      <a:cubicBezTo>
                        <a:pt x="78" y="9"/>
                        <a:pt x="78" y="9"/>
                        <a:pt x="78" y="9"/>
                      </a:cubicBezTo>
                      <a:cubicBezTo>
                        <a:pt x="61" y="2"/>
                        <a:pt x="61" y="2"/>
                        <a:pt x="61" y="2"/>
                      </a:cubicBezTo>
                      <a:cubicBezTo>
                        <a:pt x="54" y="0"/>
                        <a:pt x="47" y="3"/>
                        <a:pt x="44" y="9"/>
                      </a:cubicBezTo>
                      <a:cubicBezTo>
                        <a:pt x="2" y="114"/>
                        <a:pt x="2" y="114"/>
                        <a:pt x="2" y="114"/>
                      </a:cubicBezTo>
                      <a:cubicBezTo>
                        <a:pt x="0" y="121"/>
                        <a:pt x="3" y="128"/>
                        <a:pt x="9" y="131"/>
                      </a:cubicBezTo>
                      <a:cubicBezTo>
                        <a:pt x="114" y="173"/>
                        <a:pt x="114" y="173"/>
                        <a:pt x="114" y="173"/>
                      </a:cubicBezTo>
                      <a:cubicBezTo>
                        <a:pt x="120" y="176"/>
                        <a:pt x="128" y="172"/>
                        <a:pt x="130" y="166"/>
                      </a:cubicBezTo>
                      <a:cubicBezTo>
                        <a:pt x="162" y="87"/>
                        <a:pt x="162" y="87"/>
                        <a:pt x="162" y="87"/>
                      </a:cubicBezTo>
                      <a:cubicBezTo>
                        <a:pt x="163" y="85"/>
                        <a:pt x="163" y="83"/>
                        <a:pt x="162" y="81"/>
                      </a:cubicBezTo>
                      <a:close/>
                      <a:moveTo>
                        <a:pt x="117" y="143"/>
                      </a:moveTo>
                      <a:cubicBezTo>
                        <a:pt x="115" y="146"/>
                        <a:pt x="111" y="148"/>
                        <a:pt x="107" y="147"/>
                      </a:cubicBezTo>
                      <a:cubicBezTo>
                        <a:pt x="32" y="117"/>
                        <a:pt x="32" y="117"/>
                        <a:pt x="32" y="117"/>
                      </a:cubicBezTo>
                      <a:cubicBezTo>
                        <a:pt x="29" y="115"/>
                        <a:pt x="27" y="111"/>
                        <a:pt x="28" y="107"/>
                      </a:cubicBezTo>
                      <a:cubicBezTo>
                        <a:pt x="43" y="71"/>
                        <a:pt x="43" y="71"/>
                        <a:pt x="43" y="71"/>
                      </a:cubicBezTo>
                      <a:cubicBezTo>
                        <a:pt x="44" y="67"/>
                        <a:pt x="49" y="66"/>
                        <a:pt x="52" y="67"/>
                      </a:cubicBezTo>
                      <a:cubicBezTo>
                        <a:pt x="127" y="97"/>
                        <a:pt x="127" y="97"/>
                        <a:pt x="127" y="97"/>
                      </a:cubicBezTo>
                      <a:cubicBezTo>
                        <a:pt x="131" y="99"/>
                        <a:pt x="133" y="103"/>
                        <a:pt x="131" y="107"/>
                      </a:cubicBezTo>
                      <a:lnTo>
                        <a:pt x="117" y="143"/>
                      </a:lnTo>
                      <a:close/>
                      <a:moveTo>
                        <a:pt x="117" y="143"/>
                      </a:moveTo>
                      <a:cubicBezTo>
                        <a:pt x="117" y="143"/>
                        <a:pt x="117" y="143"/>
                        <a:pt x="117" y="143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79" name="任意多边形: 形状 78"/>
                <p:cNvSpPr/>
                <p:nvPr/>
              </p:nvSpPr>
              <p:spPr bwMode="auto">
                <a:xfrm>
                  <a:off x="10387383" y="2402116"/>
                  <a:ext cx="95706" cy="48734"/>
                </a:xfrm>
                <a:custGeom>
                  <a:avLst/>
                  <a:gdLst>
                    <a:gd name="T0" fmla="*/ 66 w 69"/>
                    <a:gd name="T1" fmla="*/ 25 h 35"/>
                    <a:gd name="T2" fmla="*/ 7 w 69"/>
                    <a:gd name="T3" fmla="*/ 1 h 35"/>
                    <a:gd name="T4" fmla="*/ 1 w 69"/>
                    <a:gd name="T5" fmla="*/ 4 h 35"/>
                    <a:gd name="T6" fmla="*/ 3 w 69"/>
                    <a:gd name="T7" fmla="*/ 10 h 35"/>
                    <a:gd name="T8" fmla="*/ 62 w 69"/>
                    <a:gd name="T9" fmla="*/ 34 h 35"/>
                    <a:gd name="T10" fmla="*/ 68 w 69"/>
                    <a:gd name="T11" fmla="*/ 31 h 35"/>
                    <a:gd name="T12" fmla="*/ 66 w 69"/>
                    <a:gd name="T13" fmla="*/ 25 h 35"/>
                    <a:gd name="T14" fmla="*/ 66 w 69"/>
                    <a:gd name="T15" fmla="*/ 25 h 35"/>
                    <a:gd name="T16" fmla="*/ 66 w 69"/>
                    <a:gd name="T17" fmla="*/ 2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" h="35">
                      <a:moveTo>
                        <a:pt x="66" y="25"/>
                      </a:move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4" y="0"/>
                        <a:pt x="2" y="1"/>
                        <a:pt x="1" y="4"/>
                      </a:cubicBezTo>
                      <a:cubicBezTo>
                        <a:pt x="0" y="6"/>
                        <a:pt x="1" y="9"/>
                        <a:pt x="3" y="10"/>
                      </a:cubicBezTo>
                      <a:cubicBezTo>
                        <a:pt x="62" y="34"/>
                        <a:pt x="62" y="34"/>
                        <a:pt x="62" y="34"/>
                      </a:cubicBezTo>
                      <a:cubicBezTo>
                        <a:pt x="65" y="35"/>
                        <a:pt x="67" y="33"/>
                        <a:pt x="68" y="31"/>
                      </a:cubicBezTo>
                      <a:cubicBezTo>
                        <a:pt x="69" y="29"/>
                        <a:pt x="68" y="26"/>
                        <a:pt x="66" y="25"/>
                      </a:cubicBezTo>
                      <a:close/>
                      <a:moveTo>
                        <a:pt x="66" y="25"/>
                      </a:moveTo>
                      <a:cubicBezTo>
                        <a:pt x="66" y="25"/>
                        <a:pt x="66" y="25"/>
                        <a:pt x="66" y="2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80" name="任意多边形: 形状 79"/>
                <p:cNvSpPr/>
                <p:nvPr/>
              </p:nvSpPr>
              <p:spPr bwMode="auto">
                <a:xfrm>
                  <a:off x="10388557" y="2431474"/>
                  <a:ext cx="73981" cy="37578"/>
                </a:xfrm>
                <a:custGeom>
                  <a:avLst/>
                  <a:gdLst>
                    <a:gd name="T0" fmla="*/ 49 w 53"/>
                    <a:gd name="T1" fmla="*/ 18 h 27"/>
                    <a:gd name="T2" fmla="*/ 7 w 53"/>
                    <a:gd name="T3" fmla="*/ 1 h 27"/>
                    <a:gd name="T4" fmla="*/ 1 w 53"/>
                    <a:gd name="T5" fmla="*/ 3 h 27"/>
                    <a:gd name="T6" fmla="*/ 4 w 53"/>
                    <a:gd name="T7" fmla="*/ 9 h 27"/>
                    <a:gd name="T8" fmla="*/ 46 w 53"/>
                    <a:gd name="T9" fmla="*/ 26 h 27"/>
                    <a:gd name="T10" fmla="*/ 52 w 53"/>
                    <a:gd name="T11" fmla="*/ 24 h 27"/>
                    <a:gd name="T12" fmla="*/ 49 w 53"/>
                    <a:gd name="T13" fmla="*/ 18 h 27"/>
                    <a:gd name="T14" fmla="*/ 49 w 53"/>
                    <a:gd name="T15" fmla="*/ 18 h 27"/>
                    <a:gd name="T16" fmla="*/ 49 w 53"/>
                    <a:gd name="T17" fmla="*/ 1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3" h="27">
                      <a:moveTo>
                        <a:pt x="49" y="18"/>
                      </a:move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5" y="0"/>
                        <a:pt x="2" y="1"/>
                        <a:pt x="1" y="3"/>
                      </a:cubicBezTo>
                      <a:cubicBezTo>
                        <a:pt x="0" y="6"/>
                        <a:pt x="2" y="8"/>
                        <a:pt x="4" y="9"/>
                      </a:cubicBezTo>
                      <a:cubicBezTo>
                        <a:pt x="46" y="26"/>
                        <a:pt x="46" y="26"/>
                        <a:pt x="46" y="26"/>
                      </a:cubicBezTo>
                      <a:cubicBezTo>
                        <a:pt x="48" y="27"/>
                        <a:pt x="51" y="26"/>
                        <a:pt x="52" y="24"/>
                      </a:cubicBezTo>
                      <a:cubicBezTo>
                        <a:pt x="53" y="21"/>
                        <a:pt x="52" y="19"/>
                        <a:pt x="49" y="18"/>
                      </a:cubicBezTo>
                      <a:close/>
                      <a:moveTo>
                        <a:pt x="49" y="18"/>
                      </a:moveTo>
                      <a:cubicBezTo>
                        <a:pt x="49" y="18"/>
                        <a:pt x="49" y="18"/>
                        <a:pt x="49" y="1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81" name="任意多边形: 形状 80"/>
                <p:cNvSpPr/>
                <p:nvPr/>
              </p:nvSpPr>
              <p:spPr bwMode="auto">
                <a:xfrm>
                  <a:off x="8429810" y="2581198"/>
                  <a:ext cx="87486" cy="62825"/>
                </a:xfrm>
                <a:custGeom>
                  <a:avLst/>
                  <a:gdLst>
                    <a:gd name="T0" fmla="*/ 60 w 63"/>
                    <a:gd name="T1" fmla="*/ 25 h 45"/>
                    <a:gd name="T2" fmla="*/ 62 w 63"/>
                    <a:gd name="T3" fmla="*/ 21 h 45"/>
                    <a:gd name="T4" fmla="*/ 53 w 63"/>
                    <a:gd name="T5" fmla="*/ 0 h 45"/>
                    <a:gd name="T6" fmla="*/ 0 w 63"/>
                    <a:gd name="T7" fmla="*/ 22 h 45"/>
                    <a:gd name="T8" fmla="*/ 9 w 63"/>
                    <a:gd name="T9" fmla="*/ 43 h 45"/>
                    <a:gd name="T10" fmla="*/ 13 w 63"/>
                    <a:gd name="T11" fmla="*/ 44 h 45"/>
                    <a:gd name="T12" fmla="*/ 60 w 63"/>
                    <a:gd name="T13" fmla="*/ 25 h 45"/>
                    <a:gd name="T14" fmla="*/ 60 w 63"/>
                    <a:gd name="T15" fmla="*/ 25 h 45"/>
                    <a:gd name="T16" fmla="*/ 60 w 63"/>
                    <a:gd name="T17" fmla="*/ 2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3" h="45">
                      <a:moveTo>
                        <a:pt x="60" y="25"/>
                      </a:moveTo>
                      <a:cubicBezTo>
                        <a:pt x="62" y="24"/>
                        <a:pt x="63" y="23"/>
                        <a:pt x="62" y="21"/>
                      </a:cubicBezTo>
                      <a:cubicBezTo>
                        <a:pt x="53" y="0"/>
                        <a:pt x="53" y="0"/>
                        <a:pt x="53" y="0"/>
                      </a:cubicBezTo>
                      <a:cubicBezTo>
                        <a:pt x="0" y="22"/>
                        <a:pt x="0" y="22"/>
                        <a:pt x="0" y="22"/>
                      </a:cubicBezTo>
                      <a:cubicBezTo>
                        <a:pt x="9" y="43"/>
                        <a:pt x="9" y="43"/>
                        <a:pt x="9" y="43"/>
                      </a:cubicBezTo>
                      <a:cubicBezTo>
                        <a:pt x="9" y="44"/>
                        <a:pt x="11" y="45"/>
                        <a:pt x="13" y="44"/>
                      </a:cubicBezTo>
                      <a:cubicBezTo>
                        <a:pt x="60" y="25"/>
                        <a:pt x="60" y="25"/>
                        <a:pt x="60" y="25"/>
                      </a:cubicBezTo>
                      <a:close/>
                      <a:moveTo>
                        <a:pt x="60" y="25"/>
                      </a:moveTo>
                      <a:cubicBezTo>
                        <a:pt x="60" y="25"/>
                        <a:pt x="60" y="25"/>
                        <a:pt x="60" y="2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82" name="任意多边形: 形状 81"/>
                <p:cNvSpPr/>
                <p:nvPr/>
              </p:nvSpPr>
              <p:spPr bwMode="auto">
                <a:xfrm>
                  <a:off x="8398104" y="2562996"/>
                  <a:ext cx="227816" cy="244843"/>
                </a:xfrm>
                <a:custGeom>
                  <a:avLst/>
                  <a:gdLst>
                    <a:gd name="T0" fmla="*/ 1 w 164"/>
                    <a:gd name="T1" fmla="*/ 81 h 176"/>
                    <a:gd name="T2" fmla="*/ 1 w 164"/>
                    <a:gd name="T3" fmla="*/ 87 h 176"/>
                    <a:gd name="T4" fmla="*/ 33 w 164"/>
                    <a:gd name="T5" fmla="*/ 166 h 176"/>
                    <a:gd name="T6" fmla="*/ 49 w 164"/>
                    <a:gd name="T7" fmla="*/ 173 h 176"/>
                    <a:gd name="T8" fmla="*/ 154 w 164"/>
                    <a:gd name="T9" fmla="*/ 131 h 176"/>
                    <a:gd name="T10" fmla="*/ 161 w 164"/>
                    <a:gd name="T11" fmla="*/ 114 h 176"/>
                    <a:gd name="T12" fmla="*/ 119 w 164"/>
                    <a:gd name="T13" fmla="*/ 10 h 176"/>
                    <a:gd name="T14" fmla="*/ 102 w 164"/>
                    <a:gd name="T15" fmla="*/ 3 h 176"/>
                    <a:gd name="T16" fmla="*/ 85 w 164"/>
                    <a:gd name="T17" fmla="*/ 10 h 176"/>
                    <a:gd name="T18" fmla="*/ 94 w 164"/>
                    <a:gd name="T19" fmla="*/ 31 h 176"/>
                    <a:gd name="T20" fmla="*/ 87 w 164"/>
                    <a:gd name="T21" fmla="*/ 46 h 176"/>
                    <a:gd name="T22" fmla="*/ 39 w 164"/>
                    <a:gd name="T23" fmla="*/ 66 h 176"/>
                    <a:gd name="T24" fmla="*/ 23 w 164"/>
                    <a:gd name="T25" fmla="*/ 59 h 176"/>
                    <a:gd name="T26" fmla="*/ 17 w 164"/>
                    <a:gd name="T27" fmla="*/ 43 h 176"/>
                    <a:gd name="T28" fmla="*/ 1 w 164"/>
                    <a:gd name="T29" fmla="*/ 81 h 176"/>
                    <a:gd name="T30" fmla="*/ 32 w 164"/>
                    <a:gd name="T31" fmla="*/ 107 h 176"/>
                    <a:gd name="T32" fmla="*/ 36 w 164"/>
                    <a:gd name="T33" fmla="*/ 98 h 176"/>
                    <a:gd name="T34" fmla="*/ 111 w 164"/>
                    <a:gd name="T35" fmla="*/ 67 h 176"/>
                    <a:gd name="T36" fmla="*/ 121 w 164"/>
                    <a:gd name="T37" fmla="*/ 71 h 176"/>
                    <a:gd name="T38" fmla="*/ 135 w 164"/>
                    <a:gd name="T39" fmla="*/ 107 h 176"/>
                    <a:gd name="T40" fmla="*/ 131 w 164"/>
                    <a:gd name="T41" fmla="*/ 117 h 176"/>
                    <a:gd name="T42" fmla="*/ 56 w 164"/>
                    <a:gd name="T43" fmla="*/ 147 h 176"/>
                    <a:gd name="T44" fmla="*/ 47 w 164"/>
                    <a:gd name="T45" fmla="*/ 143 h 176"/>
                    <a:gd name="T46" fmla="*/ 32 w 164"/>
                    <a:gd name="T47" fmla="*/ 107 h 176"/>
                    <a:gd name="T48" fmla="*/ 47 w 164"/>
                    <a:gd name="T49" fmla="*/ 143 h 176"/>
                    <a:gd name="T50" fmla="*/ 47 w 164"/>
                    <a:gd name="T51" fmla="*/ 143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4" h="176">
                      <a:moveTo>
                        <a:pt x="1" y="81"/>
                      </a:moveTo>
                      <a:cubicBezTo>
                        <a:pt x="0" y="83"/>
                        <a:pt x="0" y="85"/>
                        <a:pt x="1" y="87"/>
                      </a:cubicBezTo>
                      <a:cubicBezTo>
                        <a:pt x="33" y="166"/>
                        <a:pt x="33" y="166"/>
                        <a:pt x="33" y="166"/>
                      </a:cubicBezTo>
                      <a:cubicBezTo>
                        <a:pt x="35" y="173"/>
                        <a:pt x="43" y="176"/>
                        <a:pt x="49" y="173"/>
                      </a:cubicBezTo>
                      <a:cubicBezTo>
                        <a:pt x="154" y="131"/>
                        <a:pt x="154" y="131"/>
                        <a:pt x="154" y="131"/>
                      </a:cubicBezTo>
                      <a:cubicBezTo>
                        <a:pt x="161" y="128"/>
                        <a:pt x="164" y="121"/>
                        <a:pt x="161" y="114"/>
                      </a:cubicBezTo>
                      <a:cubicBezTo>
                        <a:pt x="119" y="10"/>
                        <a:pt x="119" y="10"/>
                        <a:pt x="119" y="10"/>
                      </a:cubicBezTo>
                      <a:cubicBezTo>
                        <a:pt x="116" y="3"/>
                        <a:pt x="109" y="0"/>
                        <a:pt x="102" y="3"/>
                      </a:cubicBezTo>
                      <a:cubicBezTo>
                        <a:pt x="85" y="10"/>
                        <a:pt x="85" y="10"/>
                        <a:pt x="85" y="10"/>
                      </a:cubicBezTo>
                      <a:cubicBezTo>
                        <a:pt x="94" y="31"/>
                        <a:pt x="94" y="31"/>
                        <a:pt x="94" y="31"/>
                      </a:cubicBezTo>
                      <a:cubicBezTo>
                        <a:pt x="96" y="37"/>
                        <a:pt x="93" y="44"/>
                        <a:pt x="87" y="46"/>
                      </a:cubicBezTo>
                      <a:cubicBezTo>
                        <a:pt x="39" y="66"/>
                        <a:pt x="39" y="66"/>
                        <a:pt x="39" y="66"/>
                      </a:cubicBezTo>
                      <a:cubicBezTo>
                        <a:pt x="33" y="68"/>
                        <a:pt x="26" y="65"/>
                        <a:pt x="23" y="59"/>
                      </a:cubicBezTo>
                      <a:cubicBezTo>
                        <a:pt x="17" y="43"/>
                        <a:pt x="17" y="43"/>
                        <a:pt x="17" y="43"/>
                      </a:cubicBezTo>
                      <a:cubicBezTo>
                        <a:pt x="1" y="81"/>
                        <a:pt x="1" y="81"/>
                        <a:pt x="1" y="81"/>
                      </a:cubicBezTo>
                      <a:close/>
                      <a:moveTo>
                        <a:pt x="32" y="107"/>
                      </a:moveTo>
                      <a:cubicBezTo>
                        <a:pt x="31" y="103"/>
                        <a:pt x="32" y="99"/>
                        <a:pt x="36" y="98"/>
                      </a:cubicBezTo>
                      <a:cubicBezTo>
                        <a:pt x="111" y="67"/>
                        <a:pt x="111" y="67"/>
                        <a:pt x="111" y="67"/>
                      </a:cubicBezTo>
                      <a:cubicBezTo>
                        <a:pt x="115" y="66"/>
                        <a:pt x="119" y="68"/>
                        <a:pt x="121" y="71"/>
                      </a:cubicBezTo>
                      <a:cubicBezTo>
                        <a:pt x="135" y="107"/>
                        <a:pt x="135" y="107"/>
                        <a:pt x="135" y="107"/>
                      </a:cubicBezTo>
                      <a:cubicBezTo>
                        <a:pt x="137" y="111"/>
                        <a:pt x="135" y="115"/>
                        <a:pt x="131" y="117"/>
                      </a:cubicBezTo>
                      <a:cubicBezTo>
                        <a:pt x="56" y="147"/>
                        <a:pt x="56" y="147"/>
                        <a:pt x="56" y="147"/>
                      </a:cubicBezTo>
                      <a:cubicBezTo>
                        <a:pt x="53" y="149"/>
                        <a:pt x="48" y="147"/>
                        <a:pt x="47" y="143"/>
                      </a:cubicBezTo>
                      <a:lnTo>
                        <a:pt x="32" y="107"/>
                      </a:lnTo>
                      <a:close/>
                      <a:moveTo>
                        <a:pt x="47" y="143"/>
                      </a:moveTo>
                      <a:cubicBezTo>
                        <a:pt x="47" y="143"/>
                        <a:pt x="47" y="143"/>
                        <a:pt x="47" y="143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83" name="任意多边形: 形状 82"/>
                <p:cNvSpPr/>
                <p:nvPr/>
              </p:nvSpPr>
              <p:spPr bwMode="auto">
                <a:xfrm>
                  <a:off x="8460342" y="2675730"/>
                  <a:ext cx="96293" cy="46972"/>
                </a:xfrm>
                <a:custGeom>
                  <a:avLst/>
                  <a:gdLst>
                    <a:gd name="T0" fmla="*/ 4 w 69"/>
                    <a:gd name="T1" fmla="*/ 24 h 34"/>
                    <a:gd name="T2" fmla="*/ 1 w 69"/>
                    <a:gd name="T3" fmla="*/ 30 h 34"/>
                    <a:gd name="T4" fmla="*/ 7 w 69"/>
                    <a:gd name="T5" fmla="*/ 33 h 34"/>
                    <a:gd name="T6" fmla="*/ 66 w 69"/>
                    <a:gd name="T7" fmla="*/ 9 h 34"/>
                    <a:gd name="T8" fmla="*/ 69 w 69"/>
                    <a:gd name="T9" fmla="*/ 3 h 34"/>
                    <a:gd name="T10" fmla="*/ 63 w 69"/>
                    <a:gd name="T11" fmla="*/ 1 h 34"/>
                    <a:gd name="T12" fmla="*/ 4 w 69"/>
                    <a:gd name="T13" fmla="*/ 24 h 34"/>
                    <a:gd name="T14" fmla="*/ 4 w 69"/>
                    <a:gd name="T15" fmla="*/ 24 h 34"/>
                    <a:gd name="T16" fmla="*/ 4 w 69"/>
                    <a:gd name="T17" fmla="*/ 2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9" h="34">
                      <a:moveTo>
                        <a:pt x="4" y="24"/>
                      </a:moveTo>
                      <a:cubicBezTo>
                        <a:pt x="1" y="25"/>
                        <a:pt x="0" y="28"/>
                        <a:pt x="1" y="30"/>
                      </a:cubicBezTo>
                      <a:cubicBezTo>
                        <a:pt x="2" y="33"/>
                        <a:pt x="5" y="34"/>
                        <a:pt x="7" y="33"/>
                      </a:cubicBezTo>
                      <a:cubicBezTo>
                        <a:pt x="66" y="9"/>
                        <a:pt x="66" y="9"/>
                        <a:pt x="66" y="9"/>
                      </a:cubicBezTo>
                      <a:cubicBezTo>
                        <a:pt x="68" y="8"/>
                        <a:pt x="69" y="5"/>
                        <a:pt x="69" y="3"/>
                      </a:cubicBezTo>
                      <a:cubicBezTo>
                        <a:pt x="68" y="1"/>
                        <a:pt x="65" y="0"/>
                        <a:pt x="63" y="1"/>
                      </a:cubicBezTo>
                      <a:cubicBezTo>
                        <a:pt x="4" y="24"/>
                        <a:pt x="4" y="24"/>
                        <a:pt x="4" y="24"/>
                      </a:cubicBezTo>
                      <a:close/>
                      <a:moveTo>
                        <a:pt x="4" y="24"/>
                      </a:moveTo>
                      <a:cubicBezTo>
                        <a:pt x="4" y="24"/>
                        <a:pt x="4" y="24"/>
                        <a:pt x="4" y="2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84" name="任意多边形: 形状 83"/>
                <p:cNvSpPr/>
                <p:nvPr/>
              </p:nvSpPr>
              <p:spPr bwMode="auto">
                <a:xfrm>
                  <a:off x="8482654" y="2703326"/>
                  <a:ext cx="72220" cy="38752"/>
                </a:xfrm>
                <a:custGeom>
                  <a:avLst/>
                  <a:gdLst>
                    <a:gd name="T0" fmla="*/ 3 w 52"/>
                    <a:gd name="T1" fmla="*/ 18 h 28"/>
                    <a:gd name="T2" fmla="*/ 0 w 52"/>
                    <a:gd name="T3" fmla="*/ 24 h 28"/>
                    <a:gd name="T4" fmla="*/ 6 w 52"/>
                    <a:gd name="T5" fmla="*/ 27 h 28"/>
                    <a:gd name="T6" fmla="*/ 48 w 52"/>
                    <a:gd name="T7" fmla="*/ 10 h 28"/>
                    <a:gd name="T8" fmla="*/ 51 w 52"/>
                    <a:gd name="T9" fmla="*/ 4 h 28"/>
                    <a:gd name="T10" fmla="*/ 45 w 52"/>
                    <a:gd name="T11" fmla="*/ 1 h 28"/>
                    <a:gd name="T12" fmla="*/ 3 w 52"/>
                    <a:gd name="T13" fmla="*/ 18 h 28"/>
                    <a:gd name="T14" fmla="*/ 3 w 52"/>
                    <a:gd name="T15" fmla="*/ 18 h 28"/>
                    <a:gd name="T16" fmla="*/ 3 w 52"/>
                    <a:gd name="T17" fmla="*/ 18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28">
                      <a:moveTo>
                        <a:pt x="3" y="18"/>
                      </a:moveTo>
                      <a:cubicBezTo>
                        <a:pt x="1" y="19"/>
                        <a:pt x="0" y="22"/>
                        <a:pt x="0" y="24"/>
                      </a:cubicBezTo>
                      <a:cubicBezTo>
                        <a:pt x="1" y="26"/>
                        <a:pt x="4" y="28"/>
                        <a:pt x="6" y="27"/>
                      </a:cubicBezTo>
                      <a:cubicBezTo>
                        <a:pt x="48" y="10"/>
                        <a:pt x="48" y="10"/>
                        <a:pt x="48" y="10"/>
                      </a:cubicBezTo>
                      <a:cubicBezTo>
                        <a:pt x="51" y="9"/>
                        <a:pt x="52" y="6"/>
                        <a:pt x="51" y="4"/>
                      </a:cubicBezTo>
                      <a:cubicBezTo>
                        <a:pt x="50" y="1"/>
                        <a:pt x="47" y="0"/>
                        <a:pt x="45" y="1"/>
                      </a:cubicBezTo>
                      <a:cubicBezTo>
                        <a:pt x="3" y="18"/>
                        <a:pt x="3" y="18"/>
                        <a:pt x="3" y="18"/>
                      </a:cubicBezTo>
                      <a:close/>
                      <a:moveTo>
                        <a:pt x="3" y="18"/>
                      </a:moveTo>
                      <a:cubicBezTo>
                        <a:pt x="3" y="18"/>
                        <a:pt x="3" y="18"/>
                        <a:pt x="3" y="1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85" name="任意多边形: 形状 84"/>
                <p:cNvSpPr/>
                <p:nvPr/>
              </p:nvSpPr>
              <p:spPr bwMode="auto">
                <a:xfrm>
                  <a:off x="9041038" y="3214150"/>
                  <a:ext cx="85725" cy="62825"/>
                </a:xfrm>
                <a:custGeom>
                  <a:avLst/>
                  <a:gdLst>
                    <a:gd name="T0" fmla="*/ 2 w 62"/>
                    <a:gd name="T1" fmla="*/ 25 h 45"/>
                    <a:gd name="T2" fmla="*/ 50 w 62"/>
                    <a:gd name="T3" fmla="*/ 44 h 45"/>
                    <a:gd name="T4" fmla="*/ 54 w 62"/>
                    <a:gd name="T5" fmla="*/ 43 h 45"/>
                    <a:gd name="T6" fmla="*/ 62 w 62"/>
                    <a:gd name="T7" fmla="*/ 21 h 45"/>
                    <a:gd name="T8" fmla="*/ 9 w 62"/>
                    <a:gd name="T9" fmla="*/ 0 h 45"/>
                    <a:gd name="T10" fmla="*/ 1 w 62"/>
                    <a:gd name="T11" fmla="*/ 21 h 45"/>
                    <a:gd name="T12" fmla="*/ 2 w 62"/>
                    <a:gd name="T13" fmla="*/ 25 h 45"/>
                    <a:gd name="T14" fmla="*/ 2 w 62"/>
                    <a:gd name="T15" fmla="*/ 25 h 45"/>
                    <a:gd name="T16" fmla="*/ 2 w 62"/>
                    <a:gd name="T17" fmla="*/ 25 h 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2" h="45">
                      <a:moveTo>
                        <a:pt x="2" y="25"/>
                      </a:moveTo>
                      <a:cubicBezTo>
                        <a:pt x="50" y="44"/>
                        <a:pt x="50" y="44"/>
                        <a:pt x="50" y="44"/>
                      </a:cubicBezTo>
                      <a:cubicBezTo>
                        <a:pt x="52" y="45"/>
                        <a:pt x="53" y="44"/>
                        <a:pt x="54" y="43"/>
                      </a:cubicBezTo>
                      <a:cubicBezTo>
                        <a:pt x="62" y="21"/>
                        <a:pt x="62" y="21"/>
                        <a:pt x="62" y="21"/>
                      </a:cubicBezTo>
                      <a:cubicBezTo>
                        <a:pt x="9" y="0"/>
                        <a:pt x="9" y="0"/>
                        <a:pt x="9" y="0"/>
                      </a:cubicBezTo>
                      <a:cubicBezTo>
                        <a:pt x="1" y="21"/>
                        <a:pt x="1" y="21"/>
                        <a:pt x="1" y="21"/>
                      </a:cubicBezTo>
                      <a:cubicBezTo>
                        <a:pt x="0" y="23"/>
                        <a:pt x="1" y="24"/>
                        <a:pt x="2" y="25"/>
                      </a:cubicBezTo>
                      <a:close/>
                      <a:moveTo>
                        <a:pt x="2" y="25"/>
                      </a:moveTo>
                      <a:cubicBezTo>
                        <a:pt x="2" y="25"/>
                        <a:pt x="2" y="25"/>
                        <a:pt x="2" y="2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86" name="任意多边形: 形状 85"/>
                <p:cNvSpPr/>
                <p:nvPr/>
              </p:nvSpPr>
              <p:spPr bwMode="auto">
                <a:xfrm>
                  <a:off x="8932414" y="3196536"/>
                  <a:ext cx="227816" cy="244256"/>
                </a:xfrm>
                <a:custGeom>
                  <a:avLst/>
                  <a:gdLst>
                    <a:gd name="T0" fmla="*/ 163 w 164"/>
                    <a:gd name="T1" fmla="*/ 81 h 176"/>
                    <a:gd name="T2" fmla="*/ 147 w 164"/>
                    <a:gd name="T3" fmla="*/ 43 h 176"/>
                    <a:gd name="T4" fmla="*/ 140 w 164"/>
                    <a:gd name="T5" fmla="*/ 59 h 176"/>
                    <a:gd name="T6" fmla="*/ 125 w 164"/>
                    <a:gd name="T7" fmla="*/ 66 h 176"/>
                    <a:gd name="T8" fmla="*/ 77 w 164"/>
                    <a:gd name="T9" fmla="*/ 46 h 176"/>
                    <a:gd name="T10" fmla="*/ 70 w 164"/>
                    <a:gd name="T11" fmla="*/ 31 h 176"/>
                    <a:gd name="T12" fmla="*/ 79 w 164"/>
                    <a:gd name="T13" fmla="*/ 10 h 176"/>
                    <a:gd name="T14" fmla="*/ 61 w 164"/>
                    <a:gd name="T15" fmla="*/ 3 h 176"/>
                    <a:gd name="T16" fmla="*/ 45 w 164"/>
                    <a:gd name="T17" fmla="*/ 10 h 176"/>
                    <a:gd name="T18" fmla="*/ 3 w 164"/>
                    <a:gd name="T19" fmla="*/ 114 h 176"/>
                    <a:gd name="T20" fmla="*/ 10 w 164"/>
                    <a:gd name="T21" fmla="*/ 131 h 176"/>
                    <a:gd name="T22" fmla="*/ 114 w 164"/>
                    <a:gd name="T23" fmla="*/ 173 h 176"/>
                    <a:gd name="T24" fmla="*/ 131 w 164"/>
                    <a:gd name="T25" fmla="*/ 166 h 176"/>
                    <a:gd name="T26" fmla="*/ 163 w 164"/>
                    <a:gd name="T27" fmla="*/ 87 h 176"/>
                    <a:gd name="T28" fmla="*/ 163 w 164"/>
                    <a:gd name="T29" fmla="*/ 81 h 176"/>
                    <a:gd name="T30" fmla="*/ 117 w 164"/>
                    <a:gd name="T31" fmla="*/ 143 h 176"/>
                    <a:gd name="T32" fmla="*/ 107 w 164"/>
                    <a:gd name="T33" fmla="*/ 147 h 176"/>
                    <a:gd name="T34" fmla="*/ 33 w 164"/>
                    <a:gd name="T35" fmla="*/ 117 h 176"/>
                    <a:gd name="T36" fmla="*/ 29 w 164"/>
                    <a:gd name="T37" fmla="*/ 107 h 176"/>
                    <a:gd name="T38" fmla="*/ 43 w 164"/>
                    <a:gd name="T39" fmla="*/ 71 h 176"/>
                    <a:gd name="T40" fmla="*/ 53 w 164"/>
                    <a:gd name="T41" fmla="*/ 67 h 176"/>
                    <a:gd name="T42" fmla="*/ 127 w 164"/>
                    <a:gd name="T43" fmla="*/ 97 h 176"/>
                    <a:gd name="T44" fmla="*/ 132 w 164"/>
                    <a:gd name="T45" fmla="*/ 107 h 176"/>
                    <a:gd name="T46" fmla="*/ 117 w 164"/>
                    <a:gd name="T47" fmla="*/ 143 h 176"/>
                    <a:gd name="T48" fmla="*/ 117 w 164"/>
                    <a:gd name="T49" fmla="*/ 143 h 176"/>
                    <a:gd name="T50" fmla="*/ 117 w 164"/>
                    <a:gd name="T51" fmla="*/ 143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64" h="176">
                      <a:moveTo>
                        <a:pt x="163" y="81"/>
                      </a:moveTo>
                      <a:cubicBezTo>
                        <a:pt x="147" y="43"/>
                        <a:pt x="147" y="43"/>
                        <a:pt x="147" y="43"/>
                      </a:cubicBezTo>
                      <a:cubicBezTo>
                        <a:pt x="140" y="59"/>
                        <a:pt x="140" y="59"/>
                        <a:pt x="140" y="59"/>
                      </a:cubicBezTo>
                      <a:cubicBezTo>
                        <a:pt x="138" y="65"/>
                        <a:pt x="131" y="68"/>
                        <a:pt x="125" y="66"/>
                      </a:cubicBezTo>
                      <a:cubicBezTo>
                        <a:pt x="77" y="46"/>
                        <a:pt x="77" y="46"/>
                        <a:pt x="77" y="46"/>
                      </a:cubicBezTo>
                      <a:cubicBezTo>
                        <a:pt x="71" y="44"/>
                        <a:pt x="68" y="37"/>
                        <a:pt x="70" y="31"/>
                      </a:cubicBezTo>
                      <a:cubicBezTo>
                        <a:pt x="79" y="10"/>
                        <a:pt x="79" y="10"/>
                        <a:pt x="79" y="10"/>
                      </a:cubicBezTo>
                      <a:cubicBezTo>
                        <a:pt x="61" y="3"/>
                        <a:pt x="61" y="3"/>
                        <a:pt x="61" y="3"/>
                      </a:cubicBezTo>
                      <a:cubicBezTo>
                        <a:pt x="55" y="0"/>
                        <a:pt x="48" y="3"/>
                        <a:pt x="45" y="10"/>
                      </a:cubicBezTo>
                      <a:cubicBezTo>
                        <a:pt x="3" y="114"/>
                        <a:pt x="3" y="114"/>
                        <a:pt x="3" y="114"/>
                      </a:cubicBezTo>
                      <a:cubicBezTo>
                        <a:pt x="0" y="121"/>
                        <a:pt x="3" y="128"/>
                        <a:pt x="10" y="131"/>
                      </a:cubicBezTo>
                      <a:cubicBezTo>
                        <a:pt x="114" y="173"/>
                        <a:pt x="114" y="173"/>
                        <a:pt x="114" y="173"/>
                      </a:cubicBezTo>
                      <a:cubicBezTo>
                        <a:pt x="121" y="176"/>
                        <a:pt x="128" y="173"/>
                        <a:pt x="131" y="166"/>
                      </a:cubicBezTo>
                      <a:cubicBezTo>
                        <a:pt x="163" y="87"/>
                        <a:pt x="163" y="87"/>
                        <a:pt x="163" y="87"/>
                      </a:cubicBezTo>
                      <a:cubicBezTo>
                        <a:pt x="164" y="85"/>
                        <a:pt x="164" y="83"/>
                        <a:pt x="163" y="81"/>
                      </a:cubicBezTo>
                      <a:close/>
                      <a:moveTo>
                        <a:pt x="117" y="143"/>
                      </a:moveTo>
                      <a:cubicBezTo>
                        <a:pt x="116" y="147"/>
                        <a:pt x="111" y="148"/>
                        <a:pt x="107" y="147"/>
                      </a:cubicBezTo>
                      <a:cubicBezTo>
                        <a:pt x="33" y="117"/>
                        <a:pt x="33" y="117"/>
                        <a:pt x="33" y="117"/>
                      </a:cubicBezTo>
                      <a:cubicBezTo>
                        <a:pt x="29" y="115"/>
                        <a:pt x="27" y="111"/>
                        <a:pt x="29" y="107"/>
                      </a:cubicBezTo>
                      <a:cubicBezTo>
                        <a:pt x="43" y="71"/>
                        <a:pt x="43" y="71"/>
                        <a:pt x="43" y="71"/>
                      </a:cubicBezTo>
                      <a:cubicBezTo>
                        <a:pt x="45" y="68"/>
                        <a:pt x="49" y="66"/>
                        <a:pt x="53" y="67"/>
                      </a:cubicBezTo>
                      <a:cubicBezTo>
                        <a:pt x="127" y="97"/>
                        <a:pt x="127" y="97"/>
                        <a:pt x="127" y="97"/>
                      </a:cubicBezTo>
                      <a:cubicBezTo>
                        <a:pt x="131" y="99"/>
                        <a:pt x="133" y="103"/>
                        <a:pt x="132" y="107"/>
                      </a:cubicBezTo>
                      <a:lnTo>
                        <a:pt x="117" y="143"/>
                      </a:lnTo>
                      <a:close/>
                      <a:moveTo>
                        <a:pt x="117" y="143"/>
                      </a:moveTo>
                      <a:cubicBezTo>
                        <a:pt x="117" y="143"/>
                        <a:pt x="117" y="143"/>
                        <a:pt x="117" y="143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87" name="任意多边形: 形状 86"/>
                <p:cNvSpPr/>
                <p:nvPr/>
              </p:nvSpPr>
              <p:spPr bwMode="auto">
                <a:xfrm>
                  <a:off x="9000524" y="3307507"/>
                  <a:ext cx="97467" cy="48734"/>
                </a:xfrm>
                <a:custGeom>
                  <a:avLst/>
                  <a:gdLst>
                    <a:gd name="T0" fmla="*/ 66 w 70"/>
                    <a:gd name="T1" fmla="*/ 25 h 35"/>
                    <a:gd name="T2" fmla="*/ 7 w 70"/>
                    <a:gd name="T3" fmla="*/ 1 h 35"/>
                    <a:gd name="T4" fmla="*/ 1 w 70"/>
                    <a:gd name="T5" fmla="*/ 4 h 35"/>
                    <a:gd name="T6" fmla="*/ 4 w 70"/>
                    <a:gd name="T7" fmla="*/ 10 h 35"/>
                    <a:gd name="T8" fmla="*/ 63 w 70"/>
                    <a:gd name="T9" fmla="*/ 34 h 35"/>
                    <a:gd name="T10" fmla="*/ 69 w 70"/>
                    <a:gd name="T11" fmla="*/ 31 h 35"/>
                    <a:gd name="T12" fmla="*/ 66 w 70"/>
                    <a:gd name="T13" fmla="*/ 25 h 35"/>
                    <a:gd name="T14" fmla="*/ 66 w 70"/>
                    <a:gd name="T15" fmla="*/ 25 h 35"/>
                    <a:gd name="T16" fmla="*/ 66 w 70"/>
                    <a:gd name="T17" fmla="*/ 25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0" h="35">
                      <a:moveTo>
                        <a:pt x="66" y="25"/>
                      </a:move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5" y="0"/>
                        <a:pt x="2" y="2"/>
                        <a:pt x="1" y="4"/>
                      </a:cubicBezTo>
                      <a:cubicBezTo>
                        <a:pt x="0" y="6"/>
                        <a:pt x="1" y="9"/>
                        <a:pt x="4" y="10"/>
                      </a:cubicBezTo>
                      <a:cubicBezTo>
                        <a:pt x="63" y="34"/>
                        <a:pt x="63" y="34"/>
                        <a:pt x="63" y="34"/>
                      </a:cubicBezTo>
                      <a:cubicBezTo>
                        <a:pt x="65" y="35"/>
                        <a:pt x="68" y="34"/>
                        <a:pt x="69" y="31"/>
                      </a:cubicBezTo>
                      <a:cubicBezTo>
                        <a:pt x="70" y="29"/>
                        <a:pt x="69" y="26"/>
                        <a:pt x="66" y="25"/>
                      </a:cubicBezTo>
                      <a:close/>
                      <a:moveTo>
                        <a:pt x="66" y="25"/>
                      </a:moveTo>
                      <a:cubicBezTo>
                        <a:pt x="66" y="25"/>
                        <a:pt x="66" y="25"/>
                        <a:pt x="66" y="2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88" name="任意多边形: 形状 87"/>
                <p:cNvSpPr/>
                <p:nvPr/>
              </p:nvSpPr>
              <p:spPr bwMode="auto">
                <a:xfrm>
                  <a:off x="9003459" y="3336866"/>
                  <a:ext cx="72220" cy="36991"/>
                </a:xfrm>
                <a:custGeom>
                  <a:avLst/>
                  <a:gdLst>
                    <a:gd name="T0" fmla="*/ 49 w 52"/>
                    <a:gd name="T1" fmla="*/ 18 h 27"/>
                    <a:gd name="T2" fmla="*/ 7 w 52"/>
                    <a:gd name="T3" fmla="*/ 1 h 27"/>
                    <a:gd name="T4" fmla="*/ 1 w 52"/>
                    <a:gd name="T5" fmla="*/ 4 h 27"/>
                    <a:gd name="T6" fmla="*/ 3 w 52"/>
                    <a:gd name="T7" fmla="*/ 10 h 27"/>
                    <a:gd name="T8" fmla="*/ 45 w 52"/>
                    <a:gd name="T9" fmla="*/ 26 h 27"/>
                    <a:gd name="T10" fmla="*/ 51 w 52"/>
                    <a:gd name="T11" fmla="*/ 24 h 27"/>
                    <a:gd name="T12" fmla="*/ 49 w 52"/>
                    <a:gd name="T13" fmla="*/ 18 h 27"/>
                    <a:gd name="T14" fmla="*/ 49 w 52"/>
                    <a:gd name="T15" fmla="*/ 18 h 27"/>
                    <a:gd name="T16" fmla="*/ 49 w 52"/>
                    <a:gd name="T17" fmla="*/ 18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2" h="27">
                      <a:moveTo>
                        <a:pt x="49" y="18"/>
                      </a:moveTo>
                      <a:cubicBezTo>
                        <a:pt x="7" y="1"/>
                        <a:pt x="7" y="1"/>
                        <a:pt x="7" y="1"/>
                      </a:cubicBezTo>
                      <a:cubicBezTo>
                        <a:pt x="5" y="0"/>
                        <a:pt x="2" y="1"/>
                        <a:pt x="1" y="4"/>
                      </a:cubicBezTo>
                      <a:cubicBezTo>
                        <a:pt x="0" y="6"/>
                        <a:pt x="1" y="9"/>
                        <a:pt x="3" y="10"/>
                      </a:cubicBezTo>
                      <a:cubicBezTo>
                        <a:pt x="45" y="26"/>
                        <a:pt x="45" y="26"/>
                        <a:pt x="45" y="26"/>
                      </a:cubicBezTo>
                      <a:cubicBezTo>
                        <a:pt x="48" y="27"/>
                        <a:pt x="50" y="26"/>
                        <a:pt x="51" y="24"/>
                      </a:cubicBezTo>
                      <a:cubicBezTo>
                        <a:pt x="52" y="22"/>
                        <a:pt x="51" y="19"/>
                        <a:pt x="49" y="18"/>
                      </a:cubicBezTo>
                      <a:close/>
                      <a:moveTo>
                        <a:pt x="49" y="18"/>
                      </a:moveTo>
                      <a:cubicBezTo>
                        <a:pt x="49" y="18"/>
                        <a:pt x="49" y="18"/>
                        <a:pt x="49" y="1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89" name="任意多边形: 形状 88"/>
                <p:cNvSpPr/>
                <p:nvPr/>
              </p:nvSpPr>
              <p:spPr bwMode="auto">
                <a:xfrm>
                  <a:off x="10673327" y="2858922"/>
                  <a:ext cx="151486" cy="144440"/>
                </a:xfrm>
                <a:custGeom>
                  <a:avLst/>
                  <a:gdLst>
                    <a:gd name="T0" fmla="*/ 29 w 109"/>
                    <a:gd name="T1" fmla="*/ 8 h 104"/>
                    <a:gd name="T2" fmla="*/ 22 w 109"/>
                    <a:gd name="T3" fmla="*/ 1 h 104"/>
                    <a:gd name="T4" fmla="*/ 0 w 109"/>
                    <a:gd name="T5" fmla="*/ 41 h 104"/>
                    <a:gd name="T6" fmla="*/ 10 w 109"/>
                    <a:gd name="T7" fmla="*/ 41 h 104"/>
                    <a:gd name="T8" fmla="*/ 29 w 109"/>
                    <a:gd name="T9" fmla="*/ 8 h 104"/>
                    <a:gd name="T10" fmla="*/ 99 w 109"/>
                    <a:gd name="T11" fmla="*/ 41 h 104"/>
                    <a:gd name="T12" fmla="*/ 109 w 109"/>
                    <a:gd name="T13" fmla="*/ 41 h 104"/>
                    <a:gd name="T14" fmla="*/ 88 w 109"/>
                    <a:gd name="T15" fmla="*/ 1 h 104"/>
                    <a:gd name="T16" fmla="*/ 81 w 109"/>
                    <a:gd name="T17" fmla="*/ 8 h 104"/>
                    <a:gd name="T18" fmla="*/ 99 w 109"/>
                    <a:gd name="T19" fmla="*/ 41 h 104"/>
                    <a:gd name="T20" fmla="*/ 88 w 109"/>
                    <a:gd name="T21" fmla="*/ 44 h 104"/>
                    <a:gd name="T22" fmla="*/ 62 w 109"/>
                    <a:gd name="T23" fmla="*/ 11 h 104"/>
                    <a:gd name="T24" fmla="*/ 62 w 109"/>
                    <a:gd name="T25" fmla="*/ 7 h 104"/>
                    <a:gd name="T26" fmla="*/ 55 w 109"/>
                    <a:gd name="T27" fmla="*/ 0 h 104"/>
                    <a:gd name="T28" fmla="*/ 47 w 109"/>
                    <a:gd name="T29" fmla="*/ 7 h 104"/>
                    <a:gd name="T30" fmla="*/ 47 w 109"/>
                    <a:gd name="T31" fmla="*/ 11 h 104"/>
                    <a:gd name="T32" fmla="*/ 21 w 109"/>
                    <a:gd name="T33" fmla="*/ 44 h 104"/>
                    <a:gd name="T34" fmla="*/ 21 w 109"/>
                    <a:gd name="T35" fmla="*/ 73 h 104"/>
                    <a:gd name="T36" fmla="*/ 10 w 109"/>
                    <a:gd name="T37" fmla="*/ 83 h 104"/>
                    <a:gd name="T38" fmla="*/ 10 w 109"/>
                    <a:gd name="T39" fmla="*/ 88 h 104"/>
                    <a:gd name="T40" fmla="*/ 99 w 109"/>
                    <a:gd name="T41" fmla="*/ 88 h 104"/>
                    <a:gd name="T42" fmla="*/ 99 w 109"/>
                    <a:gd name="T43" fmla="*/ 83 h 104"/>
                    <a:gd name="T44" fmla="*/ 88 w 109"/>
                    <a:gd name="T45" fmla="*/ 73 h 104"/>
                    <a:gd name="T46" fmla="*/ 88 w 109"/>
                    <a:gd name="T47" fmla="*/ 44 h 104"/>
                    <a:gd name="T48" fmla="*/ 55 w 109"/>
                    <a:gd name="T49" fmla="*/ 104 h 104"/>
                    <a:gd name="T50" fmla="*/ 57 w 109"/>
                    <a:gd name="T51" fmla="*/ 104 h 104"/>
                    <a:gd name="T52" fmla="*/ 64 w 109"/>
                    <a:gd name="T53" fmla="*/ 98 h 104"/>
                    <a:gd name="T54" fmla="*/ 65 w 109"/>
                    <a:gd name="T55" fmla="*/ 93 h 104"/>
                    <a:gd name="T56" fmla="*/ 44 w 109"/>
                    <a:gd name="T57" fmla="*/ 93 h 104"/>
                    <a:gd name="T58" fmla="*/ 55 w 109"/>
                    <a:gd name="T59" fmla="*/ 104 h 104"/>
                    <a:gd name="T60" fmla="*/ 55 w 109"/>
                    <a:gd name="T61" fmla="*/ 104 h 104"/>
                    <a:gd name="T62" fmla="*/ 55 w 109"/>
                    <a:gd name="T63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9" h="104">
                      <a:moveTo>
                        <a:pt x="29" y="8"/>
                      </a:move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9" y="10"/>
                        <a:pt x="1" y="25"/>
                        <a:pt x="0" y="41"/>
                      </a:cubicBezTo>
                      <a:cubicBezTo>
                        <a:pt x="10" y="41"/>
                        <a:pt x="10" y="41"/>
                        <a:pt x="10" y="41"/>
                      </a:cubicBezTo>
                      <a:cubicBezTo>
                        <a:pt x="11" y="27"/>
                        <a:pt x="18" y="15"/>
                        <a:pt x="29" y="8"/>
                      </a:cubicBezTo>
                      <a:close/>
                      <a:moveTo>
                        <a:pt x="99" y="41"/>
                      </a:moveTo>
                      <a:cubicBezTo>
                        <a:pt x="109" y="41"/>
                        <a:pt x="109" y="41"/>
                        <a:pt x="109" y="41"/>
                      </a:cubicBezTo>
                      <a:cubicBezTo>
                        <a:pt x="108" y="25"/>
                        <a:pt x="100" y="10"/>
                        <a:pt x="88" y="1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91" y="15"/>
                        <a:pt x="98" y="27"/>
                        <a:pt x="99" y="41"/>
                      </a:cubicBezTo>
                      <a:close/>
                      <a:moveTo>
                        <a:pt x="88" y="44"/>
                      </a:moveTo>
                      <a:cubicBezTo>
                        <a:pt x="88" y="28"/>
                        <a:pt x="78" y="15"/>
                        <a:pt x="62" y="11"/>
                      </a:cubicBezTo>
                      <a:cubicBezTo>
                        <a:pt x="62" y="7"/>
                        <a:pt x="62" y="7"/>
                        <a:pt x="62" y="7"/>
                      </a:cubicBezTo>
                      <a:cubicBezTo>
                        <a:pt x="62" y="3"/>
                        <a:pt x="59" y="0"/>
                        <a:pt x="55" y="0"/>
                      </a:cubicBezTo>
                      <a:cubicBezTo>
                        <a:pt x="50" y="0"/>
                        <a:pt x="47" y="3"/>
                        <a:pt x="47" y="7"/>
                      </a:cubicBezTo>
                      <a:cubicBezTo>
                        <a:pt x="47" y="11"/>
                        <a:pt x="47" y="11"/>
                        <a:pt x="47" y="11"/>
                      </a:cubicBezTo>
                      <a:cubicBezTo>
                        <a:pt x="32" y="15"/>
                        <a:pt x="21" y="28"/>
                        <a:pt x="21" y="44"/>
                      </a:cubicBezTo>
                      <a:cubicBezTo>
                        <a:pt x="21" y="73"/>
                        <a:pt x="21" y="73"/>
                        <a:pt x="21" y="73"/>
                      </a:cubicBezTo>
                      <a:cubicBezTo>
                        <a:pt x="10" y="83"/>
                        <a:pt x="10" y="83"/>
                        <a:pt x="10" y="83"/>
                      </a:cubicBezTo>
                      <a:cubicBezTo>
                        <a:pt x="10" y="88"/>
                        <a:pt x="10" y="88"/>
                        <a:pt x="10" y="88"/>
                      </a:cubicBezTo>
                      <a:cubicBezTo>
                        <a:pt x="99" y="88"/>
                        <a:pt x="99" y="88"/>
                        <a:pt x="99" y="88"/>
                      </a:cubicBezTo>
                      <a:cubicBezTo>
                        <a:pt x="99" y="83"/>
                        <a:pt x="99" y="83"/>
                        <a:pt x="99" y="83"/>
                      </a:cubicBezTo>
                      <a:cubicBezTo>
                        <a:pt x="88" y="73"/>
                        <a:pt x="88" y="73"/>
                        <a:pt x="88" y="73"/>
                      </a:cubicBezTo>
                      <a:lnTo>
                        <a:pt x="88" y="44"/>
                      </a:lnTo>
                      <a:close/>
                      <a:moveTo>
                        <a:pt x="55" y="104"/>
                      </a:moveTo>
                      <a:cubicBezTo>
                        <a:pt x="57" y="104"/>
                        <a:pt x="57" y="104"/>
                        <a:pt x="57" y="104"/>
                      </a:cubicBezTo>
                      <a:cubicBezTo>
                        <a:pt x="60" y="103"/>
                        <a:pt x="63" y="101"/>
                        <a:pt x="64" y="98"/>
                      </a:cubicBezTo>
                      <a:cubicBezTo>
                        <a:pt x="64" y="96"/>
                        <a:pt x="65" y="95"/>
                        <a:pt x="65" y="93"/>
                      </a:cubicBezTo>
                      <a:cubicBezTo>
                        <a:pt x="44" y="93"/>
                        <a:pt x="44" y="93"/>
                        <a:pt x="44" y="93"/>
                      </a:cubicBezTo>
                      <a:cubicBezTo>
                        <a:pt x="44" y="99"/>
                        <a:pt x="49" y="104"/>
                        <a:pt x="55" y="104"/>
                      </a:cubicBezTo>
                      <a:close/>
                      <a:moveTo>
                        <a:pt x="55" y="104"/>
                      </a:moveTo>
                      <a:cubicBezTo>
                        <a:pt x="55" y="104"/>
                        <a:pt x="55" y="104"/>
                        <a:pt x="55" y="10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90" name="任意多边形: 形状 89"/>
                <p:cNvSpPr/>
                <p:nvPr/>
              </p:nvSpPr>
              <p:spPr bwMode="auto">
                <a:xfrm>
                  <a:off x="8713406" y="2042777"/>
                  <a:ext cx="152660" cy="144440"/>
                </a:xfrm>
                <a:custGeom>
                  <a:avLst/>
                  <a:gdLst>
                    <a:gd name="T0" fmla="*/ 29 w 110"/>
                    <a:gd name="T1" fmla="*/ 8 h 104"/>
                    <a:gd name="T2" fmla="*/ 22 w 110"/>
                    <a:gd name="T3" fmla="*/ 1 h 104"/>
                    <a:gd name="T4" fmla="*/ 0 w 110"/>
                    <a:gd name="T5" fmla="*/ 42 h 104"/>
                    <a:gd name="T6" fmla="*/ 11 w 110"/>
                    <a:gd name="T7" fmla="*/ 42 h 104"/>
                    <a:gd name="T8" fmla="*/ 29 w 110"/>
                    <a:gd name="T9" fmla="*/ 8 h 104"/>
                    <a:gd name="T10" fmla="*/ 99 w 110"/>
                    <a:gd name="T11" fmla="*/ 42 h 104"/>
                    <a:gd name="T12" fmla="*/ 110 w 110"/>
                    <a:gd name="T13" fmla="*/ 42 h 104"/>
                    <a:gd name="T14" fmla="*/ 88 w 110"/>
                    <a:gd name="T15" fmla="*/ 1 h 104"/>
                    <a:gd name="T16" fmla="*/ 81 w 110"/>
                    <a:gd name="T17" fmla="*/ 8 h 104"/>
                    <a:gd name="T18" fmla="*/ 99 w 110"/>
                    <a:gd name="T19" fmla="*/ 42 h 104"/>
                    <a:gd name="T20" fmla="*/ 89 w 110"/>
                    <a:gd name="T21" fmla="*/ 44 h 104"/>
                    <a:gd name="T22" fmla="*/ 63 w 110"/>
                    <a:gd name="T23" fmla="*/ 12 h 104"/>
                    <a:gd name="T24" fmla="*/ 63 w 110"/>
                    <a:gd name="T25" fmla="*/ 8 h 104"/>
                    <a:gd name="T26" fmla="*/ 55 w 110"/>
                    <a:gd name="T27" fmla="*/ 0 h 104"/>
                    <a:gd name="T28" fmla="*/ 47 w 110"/>
                    <a:gd name="T29" fmla="*/ 8 h 104"/>
                    <a:gd name="T30" fmla="*/ 47 w 110"/>
                    <a:gd name="T31" fmla="*/ 12 h 104"/>
                    <a:gd name="T32" fmla="*/ 21 w 110"/>
                    <a:gd name="T33" fmla="*/ 44 h 104"/>
                    <a:gd name="T34" fmla="*/ 21 w 110"/>
                    <a:gd name="T35" fmla="*/ 73 h 104"/>
                    <a:gd name="T36" fmla="*/ 11 w 110"/>
                    <a:gd name="T37" fmla="*/ 84 h 104"/>
                    <a:gd name="T38" fmla="*/ 11 w 110"/>
                    <a:gd name="T39" fmla="*/ 89 h 104"/>
                    <a:gd name="T40" fmla="*/ 99 w 110"/>
                    <a:gd name="T41" fmla="*/ 89 h 104"/>
                    <a:gd name="T42" fmla="*/ 99 w 110"/>
                    <a:gd name="T43" fmla="*/ 84 h 104"/>
                    <a:gd name="T44" fmla="*/ 89 w 110"/>
                    <a:gd name="T45" fmla="*/ 73 h 104"/>
                    <a:gd name="T46" fmla="*/ 89 w 110"/>
                    <a:gd name="T47" fmla="*/ 44 h 104"/>
                    <a:gd name="T48" fmla="*/ 55 w 110"/>
                    <a:gd name="T49" fmla="*/ 104 h 104"/>
                    <a:gd name="T50" fmla="*/ 57 w 110"/>
                    <a:gd name="T51" fmla="*/ 104 h 104"/>
                    <a:gd name="T52" fmla="*/ 64 w 110"/>
                    <a:gd name="T53" fmla="*/ 98 h 104"/>
                    <a:gd name="T54" fmla="*/ 65 w 110"/>
                    <a:gd name="T55" fmla="*/ 94 h 104"/>
                    <a:gd name="T56" fmla="*/ 45 w 110"/>
                    <a:gd name="T57" fmla="*/ 94 h 104"/>
                    <a:gd name="T58" fmla="*/ 55 w 110"/>
                    <a:gd name="T59" fmla="*/ 104 h 104"/>
                    <a:gd name="T60" fmla="*/ 55 w 110"/>
                    <a:gd name="T61" fmla="*/ 104 h 104"/>
                    <a:gd name="T62" fmla="*/ 55 w 110"/>
                    <a:gd name="T63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0" h="104">
                      <a:moveTo>
                        <a:pt x="29" y="8"/>
                      </a:move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10" y="11"/>
                        <a:pt x="1" y="25"/>
                        <a:pt x="0" y="42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28"/>
                        <a:pt x="18" y="16"/>
                        <a:pt x="29" y="8"/>
                      </a:cubicBezTo>
                      <a:close/>
                      <a:moveTo>
                        <a:pt x="99" y="42"/>
                      </a:moveTo>
                      <a:cubicBezTo>
                        <a:pt x="110" y="42"/>
                        <a:pt x="110" y="42"/>
                        <a:pt x="110" y="42"/>
                      </a:cubicBezTo>
                      <a:cubicBezTo>
                        <a:pt x="109" y="25"/>
                        <a:pt x="101" y="11"/>
                        <a:pt x="88" y="1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91" y="16"/>
                        <a:pt x="98" y="28"/>
                        <a:pt x="99" y="42"/>
                      </a:cubicBezTo>
                      <a:close/>
                      <a:moveTo>
                        <a:pt x="89" y="44"/>
                      </a:moveTo>
                      <a:cubicBezTo>
                        <a:pt x="89" y="28"/>
                        <a:pt x="78" y="15"/>
                        <a:pt x="63" y="12"/>
                      </a:cubicBezTo>
                      <a:cubicBezTo>
                        <a:pt x="63" y="8"/>
                        <a:pt x="63" y="8"/>
                        <a:pt x="63" y="8"/>
                      </a:cubicBezTo>
                      <a:cubicBezTo>
                        <a:pt x="63" y="4"/>
                        <a:pt x="59" y="0"/>
                        <a:pt x="55" y="0"/>
                      </a:cubicBezTo>
                      <a:cubicBezTo>
                        <a:pt x="51" y="0"/>
                        <a:pt x="47" y="4"/>
                        <a:pt x="47" y="8"/>
                      </a:cubicBezTo>
                      <a:cubicBezTo>
                        <a:pt x="47" y="12"/>
                        <a:pt x="47" y="12"/>
                        <a:pt x="47" y="12"/>
                      </a:cubicBezTo>
                      <a:cubicBezTo>
                        <a:pt x="32" y="15"/>
                        <a:pt x="21" y="28"/>
                        <a:pt x="21" y="44"/>
                      </a:cubicBezTo>
                      <a:cubicBezTo>
                        <a:pt x="21" y="73"/>
                        <a:pt x="21" y="73"/>
                        <a:pt x="21" y="73"/>
                      </a:cubicBezTo>
                      <a:cubicBezTo>
                        <a:pt x="11" y="84"/>
                        <a:pt x="11" y="84"/>
                        <a:pt x="11" y="84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ubicBezTo>
                        <a:pt x="99" y="89"/>
                        <a:pt x="99" y="89"/>
                        <a:pt x="99" y="89"/>
                      </a:cubicBezTo>
                      <a:cubicBezTo>
                        <a:pt x="99" y="84"/>
                        <a:pt x="99" y="84"/>
                        <a:pt x="99" y="84"/>
                      </a:cubicBezTo>
                      <a:cubicBezTo>
                        <a:pt x="89" y="73"/>
                        <a:pt x="89" y="73"/>
                        <a:pt x="89" y="73"/>
                      </a:cubicBezTo>
                      <a:lnTo>
                        <a:pt x="89" y="44"/>
                      </a:lnTo>
                      <a:close/>
                      <a:moveTo>
                        <a:pt x="55" y="104"/>
                      </a:moveTo>
                      <a:cubicBezTo>
                        <a:pt x="57" y="104"/>
                        <a:pt x="57" y="104"/>
                        <a:pt x="57" y="104"/>
                      </a:cubicBezTo>
                      <a:cubicBezTo>
                        <a:pt x="61" y="104"/>
                        <a:pt x="63" y="101"/>
                        <a:pt x="64" y="98"/>
                      </a:cubicBezTo>
                      <a:cubicBezTo>
                        <a:pt x="65" y="97"/>
                        <a:pt x="65" y="96"/>
                        <a:pt x="6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100"/>
                        <a:pt x="49" y="104"/>
                        <a:pt x="55" y="104"/>
                      </a:cubicBezTo>
                      <a:close/>
                      <a:moveTo>
                        <a:pt x="55" y="104"/>
                      </a:moveTo>
                      <a:cubicBezTo>
                        <a:pt x="55" y="104"/>
                        <a:pt x="55" y="104"/>
                        <a:pt x="55" y="10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91" name="任意多边形: 形状 90"/>
                <p:cNvSpPr/>
                <p:nvPr/>
              </p:nvSpPr>
              <p:spPr bwMode="auto">
                <a:xfrm>
                  <a:off x="9609990" y="3193600"/>
                  <a:ext cx="152660" cy="144440"/>
                </a:xfrm>
                <a:custGeom>
                  <a:avLst/>
                  <a:gdLst>
                    <a:gd name="T0" fmla="*/ 29 w 110"/>
                    <a:gd name="T1" fmla="*/ 8 h 104"/>
                    <a:gd name="T2" fmla="*/ 22 w 110"/>
                    <a:gd name="T3" fmla="*/ 1 h 104"/>
                    <a:gd name="T4" fmla="*/ 0 w 110"/>
                    <a:gd name="T5" fmla="*/ 42 h 104"/>
                    <a:gd name="T6" fmla="*/ 11 w 110"/>
                    <a:gd name="T7" fmla="*/ 42 h 104"/>
                    <a:gd name="T8" fmla="*/ 29 w 110"/>
                    <a:gd name="T9" fmla="*/ 8 h 104"/>
                    <a:gd name="T10" fmla="*/ 99 w 110"/>
                    <a:gd name="T11" fmla="*/ 42 h 104"/>
                    <a:gd name="T12" fmla="*/ 110 w 110"/>
                    <a:gd name="T13" fmla="*/ 42 h 104"/>
                    <a:gd name="T14" fmla="*/ 88 w 110"/>
                    <a:gd name="T15" fmla="*/ 1 h 104"/>
                    <a:gd name="T16" fmla="*/ 81 w 110"/>
                    <a:gd name="T17" fmla="*/ 8 h 104"/>
                    <a:gd name="T18" fmla="*/ 99 w 110"/>
                    <a:gd name="T19" fmla="*/ 42 h 104"/>
                    <a:gd name="T20" fmla="*/ 89 w 110"/>
                    <a:gd name="T21" fmla="*/ 44 h 104"/>
                    <a:gd name="T22" fmla="*/ 63 w 110"/>
                    <a:gd name="T23" fmla="*/ 12 h 104"/>
                    <a:gd name="T24" fmla="*/ 63 w 110"/>
                    <a:gd name="T25" fmla="*/ 8 h 104"/>
                    <a:gd name="T26" fmla="*/ 55 w 110"/>
                    <a:gd name="T27" fmla="*/ 0 h 104"/>
                    <a:gd name="T28" fmla="*/ 47 w 110"/>
                    <a:gd name="T29" fmla="*/ 8 h 104"/>
                    <a:gd name="T30" fmla="*/ 47 w 110"/>
                    <a:gd name="T31" fmla="*/ 12 h 104"/>
                    <a:gd name="T32" fmla="*/ 21 w 110"/>
                    <a:gd name="T33" fmla="*/ 44 h 104"/>
                    <a:gd name="T34" fmla="*/ 21 w 110"/>
                    <a:gd name="T35" fmla="*/ 73 h 104"/>
                    <a:gd name="T36" fmla="*/ 11 w 110"/>
                    <a:gd name="T37" fmla="*/ 84 h 104"/>
                    <a:gd name="T38" fmla="*/ 11 w 110"/>
                    <a:gd name="T39" fmla="*/ 89 h 104"/>
                    <a:gd name="T40" fmla="*/ 99 w 110"/>
                    <a:gd name="T41" fmla="*/ 89 h 104"/>
                    <a:gd name="T42" fmla="*/ 99 w 110"/>
                    <a:gd name="T43" fmla="*/ 84 h 104"/>
                    <a:gd name="T44" fmla="*/ 89 w 110"/>
                    <a:gd name="T45" fmla="*/ 73 h 104"/>
                    <a:gd name="T46" fmla="*/ 89 w 110"/>
                    <a:gd name="T47" fmla="*/ 44 h 104"/>
                    <a:gd name="T48" fmla="*/ 55 w 110"/>
                    <a:gd name="T49" fmla="*/ 104 h 104"/>
                    <a:gd name="T50" fmla="*/ 57 w 110"/>
                    <a:gd name="T51" fmla="*/ 104 h 104"/>
                    <a:gd name="T52" fmla="*/ 64 w 110"/>
                    <a:gd name="T53" fmla="*/ 98 h 104"/>
                    <a:gd name="T54" fmla="*/ 65 w 110"/>
                    <a:gd name="T55" fmla="*/ 94 h 104"/>
                    <a:gd name="T56" fmla="*/ 45 w 110"/>
                    <a:gd name="T57" fmla="*/ 94 h 104"/>
                    <a:gd name="T58" fmla="*/ 55 w 110"/>
                    <a:gd name="T59" fmla="*/ 104 h 104"/>
                    <a:gd name="T60" fmla="*/ 55 w 110"/>
                    <a:gd name="T61" fmla="*/ 104 h 104"/>
                    <a:gd name="T62" fmla="*/ 55 w 110"/>
                    <a:gd name="T63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10" h="104">
                      <a:moveTo>
                        <a:pt x="29" y="8"/>
                      </a:move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10" y="11"/>
                        <a:pt x="1" y="25"/>
                        <a:pt x="0" y="42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12" y="28"/>
                        <a:pt x="18" y="16"/>
                        <a:pt x="29" y="8"/>
                      </a:cubicBezTo>
                      <a:close/>
                      <a:moveTo>
                        <a:pt x="99" y="42"/>
                      </a:moveTo>
                      <a:cubicBezTo>
                        <a:pt x="110" y="42"/>
                        <a:pt x="110" y="42"/>
                        <a:pt x="110" y="42"/>
                      </a:cubicBezTo>
                      <a:cubicBezTo>
                        <a:pt x="109" y="25"/>
                        <a:pt x="101" y="11"/>
                        <a:pt x="88" y="1"/>
                      </a:cubicBezTo>
                      <a:cubicBezTo>
                        <a:pt x="81" y="8"/>
                        <a:pt x="81" y="8"/>
                        <a:pt x="81" y="8"/>
                      </a:cubicBezTo>
                      <a:cubicBezTo>
                        <a:pt x="91" y="16"/>
                        <a:pt x="98" y="28"/>
                        <a:pt x="99" y="42"/>
                      </a:cubicBezTo>
                      <a:close/>
                      <a:moveTo>
                        <a:pt x="89" y="44"/>
                      </a:moveTo>
                      <a:cubicBezTo>
                        <a:pt x="89" y="28"/>
                        <a:pt x="78" y="15"/>
                        <a:pt x="63" y="12"/>
                      </a:cubicBezTo>
                      <a:cubicBezTo>
                        <a:pt x="63" y="8"/>
                        <a:pt x="63" y="8"/>
                        <a:pt x="63" y="8"/>
                      </a:cubicBezTo>
                      <a:cubicBezTo>
                        <a:pt x="63" y="4"/>
                        <a:pt x="59" y="0"/>
                        <a:pt x="55" y="0"/>
                      </a:cubicBezTo>
                      <a:cubicBezTo>
                        <a:pt x="51" y="0"/>
                        <a:pt x="47" y="4"/>
                        <a:pt x="47" y="8"/>
                      </a:cubicBezTo>
                      <a:cubicBezTo>
                        <a:pt x="47" y="12"/>
                        <a:pt x="47" y="12"/>
                        <a:pt x="47" y="12"/>
                      </a:cubicBezTo>
                      <a:cubicBezTo>
                        <a:pt x="32" y="15"/>
                        <a:pt x="21" y="28"/>
                        <a:pt x="21" y="44"/>
                      </a:cubicBezTo>
                      <a:cubicBezTo>
                        <a:pt x="21" y="73"/>
                        <a:pt x="21" y="73"/>
                        <a:pt x="21" y="73"/>
                      </a:cubicBezTo>
                      <a:cubicBezTo>
                        <a:pt x="11" y="84"/>
                        <a:pt x="11" y="84"/>
                        <a:pt x="11" y="84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ubicBezTo>
                        <a:pt x="99" y="89"/>
                        <a:pt x="99" y="89"/>
                        <a:pt x="99" y="89"/>
                      </a:cubicBezTo>
                      <a:cubicBezTo>
                        <a:pt x="99" y="84"/>
                        <a:pt x="99" y="84"/>
                        <a:pt x="99" y="84"/>
                      </a:cubicBezTo>
                      <a:cubicBezTo>
                        <a:pt x="89" y="73"/>
                        <a:pt x="89" y="73"/>
                        <a:pt x="89" y="73"/>
                      </a:cubicBezTo>
                      <a:lnTo>
                        <a:pt x="89" y="44"/>
                      </a:lnTo>
                      <a:close/>
                      <a:moveTo>
                        <a:pt x="55" y="104"/>
                      </a:moveTo>
                      <a:cubicBezTo>
                        <a:pt x="57" y="104"/>
                        <a:pt x="57" y="104"/>
                        <a:pt x="57" y="104"/>
                      </a:cubicBezTo>
                      <a:cubicBezTo>
                        <a:pt x="61" y="104"/>
                        <a:pt x="63" y="101"/>
                        <a:pt x="64" y="98"/>
                      </a:cubicBezTo>
                      <a:cubicBezTo>
                        <a:pt x="65" y="97"/>
                        <a:pt x="65" y="96"/>
                        <a:pt x="65" y="94"/>
                      </a:cubicBezTo>
                      <a:cubicBezTo>
                        <a:pt x="45" y="94"/>
                        <a:pt x="45" y="94"/>
                        <a:pt x="45" y="94"/>
                      </a:cubicBezTo>
                      <a:cubicBezTo>
                        <a:pt x="45" y="100"/>
                        <a:pt x="49" y="104"/>
                        <a:pt x="55" y="104"/>
                      </a:cubicBezTo>
                      <a:close/>
                      <a:moveTo>
                        <a:pt x="55" y="104"/>
                      </a:moveTo>
                      <a:cubicBezTo>
                        <a:pt x="55" y="104"/>
                        <a:pt x="55" y="104"/>
                        <a:pt x="55" y="10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92" name="任意多边形: 形状 91"/>
                <p:cNvSpPr/>
                <p:nvPr/>
              </p:nvSpPr>
              <p:spPr bwMode="auto">
                <a:xfrm>
                  <a:off x="9712743" y="1970557"/>
                  <a:ext cx="151486" cy="144440"/>
                </a:xfrm>
                <a:custGeom>
                  <a:avLst/>
                  <a:gdLst>
                    <a:gd name="T0" fmla="*/ 29 w 109"/>
                    <a:gd name="T1" fmla="*/ 8 h 104"/>
                    <a:gd name="T2" fmla="*/ 22 w 109"/>
                    <a:gd name="T3" fmla="*/ 1 h 104"/>
                    <a:gd name="T4" fmla="*/ 0 w 109"/>
                    <a:gd name="T5" fmla="*/ 42 h 104"/>
                    <a:gd name="T6" fmla="*/ 10 w 109"/>
                    <a:gd name="T7" fmla="*/ 42 h 104"/>
                    <a:gd name="T8" fmla="*/ 29 w 109"/>
                    <a:gd name="T9" fmla="*/ 8 h 104"/>
                    <a:gd name="T10" fmla="*/ 99 w 109"/>
                    <a:gd name="T11" fmla="*/ 42 h 104"/>
                    <a:gd name="T12" fmla="*/ 109 w 109"/>
                    <a:gd name="T13" fmla="*/ 42 h 104"/>
                    <a:gd name="T14" fmla="*/ 88 w 109"/>
                    <a:gd name="T15" fmla="*/ 1 h 104"/>
                    <a:gd name="T16" fmla="*/ 80 w 109"/>
                    <a:gd name="T17" fmla="*/ 8 h 104"/>
                    <a:gd name="T18" fmla="*/ 99 w 109"/>
                    <a:gd name="T19" fmla="*/ 42 h 104"/>
                    <a:gd name="T20" fmla="*/ 88 w 109"/>
                    <a:gd name="T21" fmla="*/ 44 h 104"/>
                    <a:gd name="T22" fmla="*/ 62 w 109"/>
                    <a:gd name="T23" fmla="*/ 11 h 104"/>
                    <a:gd name="T24" fmla="*/ 62 w 109"/>
                    <a:gd name="T25" fmla="*/ 8 h 104"/>
                    <a:gd name="T26" fmla="*/ 54 w 109"/>
                    <a:gd name="T27" fmla="*/ 0 h 104"/>
                    <a:gd name="T28" fmla="*/ 47 w 109"/>
                    <a:gd name="T29" fmla="*/ 8 h 104"/>
                    <a:gd name="T30" fmla="*/ 47 w 109"/>
                    <a:gd name="T31" fmla="*/ 11 h 104"/>
                    <a:gd name="T32" fmla="*/ 21 w 109"/>
                    <a:gd name="T33" fmla="*/ 44 h 104"/>
                    <a:gd name="T34" fmla="*/ 21 w 109"/>
                    <a:gd name="T35" fmla="*/ 73 h 104"/>
                    <a:gd name="T36" fmla="*/ 10 w 109"/>
                    <a:gd name="T37" fmla="*/ 83 h 104"/>
                    <a:gd name="T38" fmla="*/ 10 w 109"/>
                    <a:gd name="T39" fmla="*/ 89 h 104"/>
                    <a:gd name="T40" fmla="*/ 99 w 109"/>
                    <a:gd name="T41" fmla="*/ 89 h 104"/>
                    <a:gd name="T42" fmla="*/ 99 w 109"/>
                    <a:gd name="T43" fmla="*/ 83 h 104"/>
                    <a:gd name="T44" fmla="*/ 88 w 109"/>
                    <a:gd name="T45" fmla="*/ 73 h 104"/>
                    <a:gd name="T46" fmla="*/ 88 w 109"/>
                    <a:gd name="T47" fmla="*/ 44 h 104"/>
                    <a:gd name="T48" fmla="*/ 54 w 109"/>
                    <a:gd name="T49" fmla="*/ 104 h 104"/>
                    <a:gd name="T50" fmla="*/ 57 w 109"/>
                    <a:gd name="T51" fmla="*/ 104 h 104"/>
                    <a:gd name="T52" fmla="*/ 64 w 109"/>
                    <a:gd name="T53" fmla="*/ 98 h 104"/>
                    <a:gd name="T54" fmla="*/ 65 w 109"/>
                    <a:gd name="T55" fmla="*/ 94 h 104"/>
                    <a:gd name="T56" fmla="*/ 44 w 109"/>
                    <a:gd name="T57" fmla="*/ 94 h 104"/>
                    <a:gd name="T58" fmla="*/ 54 w 109"/>
                    <a:gd name="T59" fmla="*/ 104 h 104"/>
                    <a:gd name="T60" fmla="*/ 54 w 109"/>
                    <a:gd name="T61" fmla="*/ 104 h 104"/>
                    <a:gd name="T62" fmla="*/ 54 w 109"/>
                    <a:gd name="T63" fmla="*/ 104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09" h="104">
                      <a:moveTo>
                        <a:pt x="29" y="8"/>
                      </a:move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9" y="10"/>
                        <a:pt x="1" y="25"/>
                        <a:pt x="0" y="42"/>
                      </a:cubicBezTo>
                      <a:cubicBezTo>
                        <a:pt x="10" y="42"/>
                        <a:pt x="10" y="42"/>
                        <a:pt x="10" y="42"/>
                      </a:cubicBezTo>
                      <a:cubicBezTo>
                        <a:pt x="11" y="28"/>
                        <a:pt x="18" y="16"/>
                        <a:pt x="29" y="8"/>
                      </a:cubicBezTo>
                      <a:close/>
                      <a:moveTo>
                        <a:pt x="99" y="42"/>
                      </a:moveTo>
                      <a:cubicBezTo>
                        <a:pt x="109" y="42"/>
                        <a:pt x="109" y="42"/>
                        <a:pt x="109" y="42"/>
                      </a:cubicBezTo>
                      <a:cubicBezTo>
                        <a:pt x="108" y="25"/>
                        <a:pt x="100" y="10"/>
                        <a:pt x="88" y="1"/>
                      </a:cubicBezTo>
                      <a:cubicBezTo>
                        <a:pt x="80" y="8"/>
                        <a:pt x="80" y="8"/>
                        <a:pt x="80" y="8"/>
                      </a:cubicBezTo>
                      <a:cubicBezTo>
                        <a:pt x="91" y="16"/>
                        <a:pt x="98" y="28"/>
                        <a:pt x="99" y="42"/>
                      </a:cubicBezTo>
                      <a:close/>
                      <a:moveTo>
                        <a:pt x="88" y="44"/>
                      </a:moveTo>
                      <a:cubicBezTo>
                        <a:pt x="88" y="28"/>
                        <a:pt x="77" y="15"/>
                        <a:pt x="62" y="11"/>
                      </a:cubicBezTo>
                      <a:cubicBezTo>
                        <a:pt x="62" y="8"/>
                        <a:pt x="62" y="8"/>
                        <a:pt x="62" y="8"/>
                      </a:cubicBezTo>
                      <a:cubicBezTo>
                        <a:pt x="62" y="4"/>
                        <a:pt x="59" y="0"/>
                        <a:pt x="54" y="0"/>
                      </a:cubicBezTo>
                      <a:cubicBezTo>
                        <a:pt x="50" y="0"/>
                        <a:pt x="47" y="4"/>
                        <a:pt x="47" y="8"/>
                      </a:cubicBezTo>
                      <a:cubicBezTo>
                        <a:pt x="47" y="11"/>
                        <a:pt x="47" y="11"/>
                        <a:pt x="47" y="11"/>
                      </a:cubicBezTo>
                      <a:cubicBezTo>
                        <a:pt x="31" y="15"/>
                        <a:pt x="21" y="28"/>
                        <a:pt x="21" y="44"/>
                      </a:cubicBezTo>
                      <a:cubicBezTo>
                        <a:pt x="21" y="73"/>
                        <a:pt x="21" y="73"/>
                        <a:pt x="21" y="73"/>
                      </a:cubicBezTo>
                      <a:cubicBezTo>
                        <a:pt x="10" y="83"/>
                        <a:pt x="10" y="83"/>
                        <a:pt x="10" y="83"/>
                      </a:cubicBezTo>
                      <a:cubicBezTo>
                        <a:pt x="10" y="89"/>
                        <a:pt x="10" y="89"/>
                        <a:pt x="10" y="89"/>
                      </a:cubicBezTo>
                      <a:cubicBezTo>
                        <a:pt x="99" y="89"/>
                        <a:pt x="99" y="89"/>
                        <a:pt x="99" y="89"/>
                      </a:cubicBezTo>
                      <a:cubicBezTo>
                        <a:pt x="99" y="83"/>
                        <a:pt x="99" y="83"/>
                        <a:pt x="99" y="83"/>
                      </a:cubicBezTo>
                      <a:cubicBezTo>
                        <a:pt x="88" y="73"/>
                        <a:pt x="88" y="73"/>
                        <a:pt x="88" y="73"/>
                      </a:cubicBezTo>
                      <a:lnTo>
                        <a:pt x="88" y="44"/>
                      </a:lnTo>
                      <a:close/>
                      <a:moveTo>
                        <a:pt x="54" y="104"/>
                      </a:moveTo>
                      <a:cubicBezTo>
                        <a:pt x="57" y="104"/>
                        <a:pt x="57" y="104"/>
                        <a:pt x="57" y="104"/>
                      </a:cubicBezTo>
                      <a:cubicBezTo>
                        <a:pt x="60" y="104"/>
                        <a:pt x="63" y="101"/>
                        <a:pt x="64" y="98"/>
                      </a:cubicBezTo>
                      <a:cubicBezTo>
                        <a:pt x="64" y="97"/>
                        <a:pt x="65" y="95"/>
                        <a:pt x="65" y="94"/>
                      </a:cubicBezTo>
                      <a:cubicBezTo>
                        <a:pt x="44" y="94"/>
                        <a:pt x="44" y="94"/>
                        <a:pt x="44" y="94"/>
                      </a:cubicBezTo>
                      <a:cubicBezTo>
                        <a:pt x="44" y="100"/>
                        <a:pt x="49" y="104"/>
                        <a:pt x="54" y="104"/>
                      </a:cubicBezTo>
                      <a:close/>
                      <a:moveTo>
                        <a:pt x="54" y="104"/>
                      </a:moveTo>
                      <a:cubicBezTo>
                        <a:pt x="54" y="104"/>
                        <a:pt x="54" y="104"/>
                        <a:pt x="54" y="10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93" name="任意多边形: 形状 92"/>
                <p:cNvSpPr/>
                <p:nvPr/>
              </p:nvSpPr>
              <p:spPr bwMode="auto">
                <a:xfrm>
                  <a:off x="10572336" y="2508978"/>
                  <a:ext cx="219009" cy="240146"/>
                </a:xfrm>
                <a:custGeom>
                  <a:avLst/>
                  <a:gdLst>
                    <a:gd name="T0" fmla="*/ 120 w 158"/>
                    <a:gd name="T1" fmla="*/ 24 h 173"/>
                    <a:gd name="T2" fmla="*/ 108 w 158"/>
                    <a:gd name="T3" fmla="*/ 23 h 173"/>
                    <a:gd name="T4" fmla="*/ 111 w 158"/>
                    <a:gd name="T5" fmla="*/ 28 h 173"/>
                    <a:gd name="T6" fmla="*/ 102 w 158"/>
                    <a:gd name="T7" fmla="*/ 26 h 173"/>
                    <a:gd name="T8" fmla="*/ 92 w 158"/>
                    <a:gd name="T9" fmla="*/ 39 h 173"/>
                    <a:gd name="T10" fmla="*/ 93 w 158"/>
                    <a:gd name="T11" fmla="*/ 28 h 173"/>
                    <a:gd name="T12" fmla="*/ 101 w 158"/>
                    <a:gd name="T13" fmla="*/ 13 h 173"/>
                    <a:gd name="T14" fmla="*/ 91 w 158"/>
                    <a:gd name="T15" fmla="*/ 8 h 173"/>
                    <a:gd name="T16" fmla="*/ 9 w 158"/>
                    <a:gd name="T17" fmla="*/ 48 h 173"/>
                    <a:gd name="T18" fmla="*/ 14 w 158"/>
                    <a:gd name="T19" fmla="*/ 47 h 173"/>
                    <a:gd name="T20" fmla="*/ 19 w 158"/>
                    <a:gd name="T21" fmla="*/ 40 h 173"/>
                    <a:gd name="T22" fmla="*/ 22 w 158"/>
                    <a:gd name="T23" fmla="*/ 44 h 173"/>
                    <a:gd name="T24" fmla="*/ 26 w 158"/>
                    <a:gd name="T25" fmla="*/ 35 h 173"/>
                    <a:gd name="T26" fmla="*/ 33 w 158"/>
                    <a:gd name="T27" fmla="*/ 32 h 173"/>
                    <a:gd name="T28" fmla="*/ 51 w 158"/>
                    <a:gd name="T29" fmla="*/ 27 h 173"/>
                    <a:gd name="T30" fmla="*/ 45 w 158"/>
                    <a:gd name="T31" fmla="*/ 31 h 173"/>
                    <a:gd name="T32" fmla="*/ 37 w 158"/>
                    <a:gd name="T33" fmla="*/ 36 h 173"/>
                    <a:gd name="T34" fmla="*/ 35 w 158"/>
                    <a:gd name="T35" fmla="*/ 41 h 173"/>
                    <a:gd name="T36" fmla="*/ 30 w 158"/>
                    <a:gd name="T37" fmla="*/ 53 h 173"/>
                    <a:gd name="T38" fmla="*/ 38 w 158"/>
                    <a:gd name="T39" fmla="*/ 42 h 173"/>
                    <a:gd name="T40" fmla="*/ 52 w 158"/>
                    <a:gd name="T41" fmla="*/ 40 h 173"/>
                    <a:gd name="T42" fmla="*/ 56 w 158"/>
                    <a:gd name="T43" fmla="*/ 45 h 173"/>
                    <a:gd name="T44" fmla="*/ 59 w 158"/>
                    <a:gd name="T45" fmla="*/ 48 h 173"/>
                    <a:gd name="T46" fmla="*/ 53 w 158"/>
                    <a:gd name="T47" fmla="*/ 45 h 173"/>
                    <a:gd name="T48" fmla="*/ 49 w 158"/>
                    <a:gd name="T49" fmla="*/ 48 h 173"/>
                    <a:gd name="T50" fmla="*/ 50 w 158"/>
                    <a:gd name="T51" fmla="*/ 50 h 173"/>
                    <a:gd name="T52" fmla="*/ 47 w 158"/>
                    <a:gd name="T53" fmla="*/ 57 h 173"/>
                    <a:gd name="T54" fmla="*/ 42 w 158"/>
                    <a:gd name="T55" fmla="*/ 84 h 173"/>
                    <a:gd name="T56" fmla="*/ 27 w 158"/>
                    <a:gd name="T57" fmla="*/ 99 h 173"/>
                    <a:gd name="T58" fmla="*/ 43 w 158"/>
                    <a:gd name="T59" fmla="*/ 96 h 173"/>
                    <a:gd name="T60" fmla="*/ 65 w 158"/>
                    <a:gd name="T61" fmla="*/ 91 h 173"/>
                    <a:gd name="T62" fmla="*/ 82 w 158"/>
                    <a:gd name="T63" fmla="*/ 94 h 173"/>
                    <a:gd name="T64" fmla="*/ 102 w 158"/>
                    <a:gd name="T65" fmla="*/ 94 h 173"/>
                    <a:gd name="T66" fmla="*/ 100 w 158"/>
                    <a:gd name="T67" fmla="*/ 117 h 173"/>
                    <a:gd name="T68" fmla="*/ 97 w 158"/>
                    <a:gd name="T69" fmla="*/ 138 h 173"/>
                    <a:gd name="T70" fmla="*/ 104 w 158"/>
                    <a:gd name="T71" fmla="*/ 142 h 173"/>
                    <a:gd name="T72" fmla="*/ 106 w 158"/>
                    <a:gd name="T73" fmla="*/ 152 h 173"/>
                    <a:gd name="T74" fmla="*/ 83 w 158"/>
                    <a:gd name="T75" fmla="*/ 134 h 173"/>
                    <a:gd name="T76" fmla="*/ 55 w 158"/>
                    <a:gd name="T77" fmla="*/ 115 h 173"/>
                    <a:gd name="T78" fmla="*/ 36 w 158"/>
                    <a:gd name="T79" fmla="*/ 104 h 173"/>
                    <a:gd name="T80" fmla="*/ 20 w 158"/>
                    <a:gd name="T81" fmla="*/ 104 h 173"/>
                    <a:gd name="T82" fmla="*/ 16 w 158"/>
                    <a:gd name="T83" fmla="*/ 102 h 173"/>
                    <a:gd name="T84" fmla="*/ 0 w 158"/>
                    <a:gd name="T85" fmla="*/ 93 h 173"/>
                    <a:gd name="T86" fmla="*/ 153 w 158"/>
                    <a:gd name="T87" fmla="*/ 90 h 173"/>
                    <a:gd name="T88" fmla="*/ 130 w 158"/>
                    <a:gd name="T89" fmla="*/ 68 h 173"/>
                    <a:gd name="T90" fmla="*/ 111 w 158"/>
                    <a:gd name="T91" fmla="*/ 70 h 173"/>
                    <a:gd name="T92" fmla="*/ 94 w 158"/>
                    <a:gd name="T93" fmla="*/ 60 h 173"/>
                    <a:gd name="T94" fmla="*/ 97 w 158"/>
                    <a:gd name="T95" fmla="*/ 40 h 173"/>
                    <a:gd name="T96" fmla="*/ 120 w 158"/>
                    <a:gd name="T97" fmla="*/ 32 h 173"/>
                    <a:gd name="T98" fmla="*/ 133 w 158"/>
                    <a:gd name="T99" fmla="*/ 23 h 173"/>
                    <a:gd name="T100" fmla="*/ 91 w 158"/>
                    <a:gd name="T101" fmla="*/ 19 h 173"/>
                    <a:gd name="T102" fmla="*/ 88 w 158"/>
                    <a:gd name="T103" fmla="*/ 22 h 173"/>
                    <a:gd name="T104" fmla="*/ 83 w 158"/>
                    <a:gd name="T105" fmla="*/ 25 h 173"/>
                    <a:gd name="T106" fmla="*/ 84 w 158"/>
                    <a:gd name="T107" fmla="*/ 27 h 173"/>
                    <a:gd name="T108" fmla="*/ 50 w 158"/>
                    <a:gd name="T109" fmla="*/ 55 h 173"/>
                    <a:gd name="T110" fmla="*/ 52 w 158"/>
                    <a:gd name="T111" fmla="*/ 55 h 173"/>
                    <a:gd name="T112" fmla="*/ 53 w 158"/>
                    <a:gd name="T113" fmla="*/ 5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58" h="173">
                      <a:moveTo>
                        <a:pt x="128" y="19"/>
                      </a:moveTo>
                      <a:cubicBezTo>
                        <a:pt x="125" y="21"/>
                        <a:pt x="125" y="21"/>
                        <a:pt x="125" y="21"/>
                      </a:cubicBezTo>
                      <a:cubicBezTo>
                        <a:pt x="122" y="20"/>
                        <a:pt x="122" y="20"/>
                        <a:pt x="122" y="20"/>
                      </a:cubicBezTo>
                      <a:cubicBezTo>
                        <a:pt x="119" y="17"/>
                        <a:pt x="119" y="17"/>
                        <a:pt x="119" y="17"/>
                      </a:cubicBezTo>
                      <a:cubicBezTo>
                        <a:pt x="118" y="19"/>
                        <a:pt x="118" y="19"/>
                        <a:pt x="118" y="19"/>
                      </a:cubicBezTo>
                      <a:cubicBezTo>
                        <a:pt x="120" y="24"/>
                        <a:pt x="120" y="24"/>
                        <a:pt x="120" y="24"/>
                      </a:cubicBezTo>
                      <a:cubicBezTo>
                        <a:pt x="115" y="22"/>
                        <a:pt x="115" y="22"/>
                        <a:pt x="115" y="22"/>
                      </a:cubicBezTo>
                      <a:cubicBezTo>
                        <a:pt x="113" y="20"/>
                        <a:pt x="113" y="20"/>
                        <a:pt x="113" y="20"/>
                      </a:cubicBezTo>
                      <a:cubicBezTo>
                        <a:pt x="110" y="19"/>
                        <a:pt x="110" y="19"/>
                        <a:pt x="110" y="19"/>
                      </a:cubicBezTo>
                      <a:cubicBezTo>
                        <a:pt x="108" y="19"/>
                        <a:pt x="108" y="19"/>
                        <a:pt x="108" y="19"/>
                      </a:cubicBezTo>
                      <a:cubicBezTo>
                        <a:pt x="105" y="21"/>
                        <a:pt x="105" y="21"/>
                        <a:pt x="105" y="21"/>
                      </a:cubicBezTo>
                      <a:cubicBezTo>
                        <a:pt x="108" y="23"/>
                        <a:pt x="108" y="23"/>
                        <a:pt x="108" y="23"/>
                      </a:cubicBezTo>
                      <a:cubicBezTo>
                        <a:pt x="112" y="23"/>
                        <a:pt x="112" y="23"/>
                        <a:pt x="112" y="23"/>
                      </a:cubicBezTo>
                      <a:cubicBezTo>
                        <a:pt x="113" y="23"/>
                        <a:pt x="113" y="23"/>
                        <a:pt x="113" y="23"/>
                      </a:cubicBezTo>
                      <a:cubicBezTo>
                        <a:pt x="113" y="24"/>
                        <a:pt x="113" y="24"/>
                        <a:pt x="113" y="24"/>
                      </a:cubicBezTo>
                      <a:cubicBezTo>
                        <a:pt x="114" y="26"/>
                        <a:pt x="114" y="26"/>
                        <a:pt x="114" y="26"/>
                      </a:cubicBezTo>
                      <a:cubicBezTo>
                        <a:pt x="113" y="28"/>
                        <a:pt x="113" y="28"/>
                        <a:pt x="113" y="28"/>
                      </a:cubicBezTo>
                      <a:cubicBezTo>
                        <a:pt x="111" y="28"/>
                        <a:pt x="111" y="28"/>
                        <a:pt x="111" y="28"/>
                      </a:cubicBezTo>
                      <a:cubicBezTo>
                        <a:pt x="109" y="27"/>
                        <a:pt x="109" y="27"/>
                        <a:pt x="109" y="27"/>
                      </a:cubicBezTo>
                      <a:cubicBezTo>
                        <a:pt x="112" y="26"/>
                        <a:pt x="112" y="26"/>
                        <a:pt x="112" y="26"/>
                      </a:cubicBezTo>
                      <a:cubicBezTo>
                        <a:pt x="112" y="25"/>
                        <a:pt x="112" y="25"/>
                        <a:pt x="112" y="25"/>
                      </a:cubicBezTo>
                      <a:cubicBezTo>
                        <a:pt x="105" y="24"/>
                        <a:pt x="105" y="24"/>
                        <a:pt x="105" y="24"/>
                      </a:cubicBezTo>
                      <a:cubicBezTo>
                        <a:pt x="103" y="23"/>
                        <a:pt x="103" y="23"/>
                        <a:pt x="103" y="23"/>
                      </a:cubicBezTo>
                      <a:cubicBezTo>
                        <a:pt x="102" y="26"/>
                        <a:pt x="102" y="26"/>
                        <a:pt x="102" y="26"/>
                      </a:cubicBezTo>
                      <a:cubicBezTo>
                        <a:pt x="100" y="27"/>
                        <a:pt x="100" y="27"/>
                        <a:pt x="100" y="27"/>
                      </a:cubicBezTo>
                      <a:cubicBezTo>
                        <a:pt x="99" y="34"/>
                        <a:pt x="99" y="34"/>
                        <a:pt x="99" y="34"/>
                      </a:cubicBezTo>
                      <a:cubicBezTo>
                        <a:pt x="99" y="36"/>
                        <a:pt x="99" y="36"/>
                        <a:pt x="99" y="36"/>
                      </a:cubicBezTo>
                      <a:cubicBezTo>
                        <a:pt x="97" y="37"/>
                        <a:pt x="97" y="37"/>
                        <a:pt x="97" y="37"/>
                      </a:cubicBezTo>
                      <a:cubicBezTo>
                        <a:pt x="94" y="39"/>
                        <a:pt x="94" y="39"/>
                        <a:pt x="94" y="39"/>
                      </a:cubicBezTo>
                      <a:cubicBezTo>
                        <a:pt x="92" y="39"/>
                        <a:pt x="92" y="39"/>
                        <a:pt x="92" y="39"/>
                      </a:cubicBezTo>
                      <a:cubicBezTo>
                        <a:pt x="89" y="36"/>
                        <a:pt x="89" y="36"/>
                        <a:pt x="89" y="36"/>
                      </a:cubicBezTo>
                      <a:cubicBezTo>
                        <a:pt x="88" y="34"/>
                        <a:pt x="88" y="34"/>
                        <a:pt x="88" y="34"/>
                      </a:cubicBezTo>
                      <a:cubicBezTo>
                        <a:pt x="91" y="31"/>
                        <a:pt x="91" y="31"/>
                        <a:pt x="91" y="31"/>
                      </a:cubicBezTo>
                      <a:cubicBezTo>
                        <a:pt x="95" y="30"/>
                        <a:pt x="95" y="30"/>
                        <a:pt x="95" y="30"/>
                      </a:cubicBezTo>
                      <a:cubicBezTo>
                        <a:pt x="95" y="27"/>
                        <a:pt x="95" y="27"/>
                        <a:pt x="95" y="27"/>
                      </a:cubicBezTo>
                      <a:cubicBezTo>
                        <a:pt x="93" y="28"/>
                        <a:pt x="93" y="28"/>
                        <a:pt x="93" y="28"/>
                      </a:cubicBezTo>
                      <a:cubicBezTo>
                        <a:pt x="91" y="25"/>
                        <a:pt x="91" y="25"/>
                        <a:pt x="91" y="25"/>
                      </a:cubicBezTo>
                      <a:cubicBezTo>
                        <a:pt x="95" y="22"/>
                        <a:pt x="95" y="22"/>
                        <a:pt x="95" y="22"/>
                      </a:cubicBezTo>
                      <a:cubicBezTo>
                        <a:pt x="95" y="17"/>
                        <a:pt x="95" y="17"/>
                        <a:pt x="95" y="17"/>
                      </a:cubicBezTo>
                      <a:cubicBezTo>
                        <a:pt x="97" y="15"/>
                        <a:pt x="97" y="15"/>
                        <a:pt x="97" y="15"/>
                      </a:cubicBezTo>
                      <a:cubicBezTo>
                        <a:pt x="100" y="14"/>
                        <a:pt x="100" y="14"/>
                        <a:pt x="100" y="14"/>
                      </a:cubicBezTo>
                      <a:cubicBezTo>
                        <a:pt x="101" y="13"/>
                        <a:pt x="101" y="13"/>
                        <a:pt x="101" y="13"/>
                      </a:cubicBezTo>
                      <a:cubicBezTo>
                        <a:pt x="98" y="10"/>
                        <a:pt x="98" y="10"/>
                        <a:pt x="98" y="10"/>
                      </a:cubicBezTo>
                      <a:cubicBezTo>
                        <a:pt x="96" y="13"/>
                        <a:pt x="96" y="13"/>
                        <a:pt x="96" y="13"/>
                      </a:cubicBezTo>
                      <a:cubicBezTo>
                        <a:pt x="94" y="11"/>
                        <a:pt x="94" y="11"/>
                        <a:pt x="94" y="11"/>
                      </a:cubicBezTo>
                      <a:cubicBezTo>
                        <a:pt x="92" y="12"/>
                        <a:pt x="92" y="12"/>
                        <a:pt x="92" y="12"/>
                      </a:cubicBezTo>
                      <a:cubicBezTo>
                        <a:pt x="91" y="11"/>
                        <a:pt x="91" y="11"/>
                        <a:pt x="91" y="11"/>
                      </a:cubicBezTo>
                      <a:cubicBezTo>
                        <a:pt x="91" y="8"/>
                        <a:pt x="91" y="8"/>
                        <a:pt x="91" y="8"/>
                      </a:cubicBezTo>
                      <a:cubicBezTo>
                        <a:pt x="94" y="5"/>
                        <a:pt x="94" y="5"/>
                        <a:pt x="94" y="5"/>
                      </a:cubicBezTo>
                      <a:cubicBezTo>
                        <a:pt x="94" y="3"/>
                        <a:pt x="94" y="3"/>
                        <a:pt x="94" y="3"/>
                      </a:cubicBezTo>
                      <a:cubicBezTo>
                        <a:pt x="75" y="0"/>
                        <a:pt x="55" y="3"/>
                        <a:pt x="38" y="13"/>
                      </a:cubicBezTo>
                      <a:cubicBezTo>
                        <a:pt x="38" y="13"/>
                        <a:pt x="38" y="13"/>
                        <a:pt x="38" y="13"/>
                      </a:cubicBezTo>
                      <a:cubicBezTo>
                        <a:pt x="23" y="22"/>
                        <a:pt x="12" y="35"/>
                        <a:pt x="5" y="50"/>
                      </a:cubicBezTo>
                      <a:cubicBezTo>
                        <a:pt x="9" y="48"/>
                        <a:pt x="9" y="48"/>
                        <a:pt x="9" y="48"/>
                      </a:cubicBezTo>
                      <a:cubicBezTo>
                        <a:pt x="11" y="48"/>
                        <a:pt x="11" y="48"/>
                        <a:pt x="11" y="48"/>
                      </a:cubicBezTo>
                      <a:cubicBezTo>
                        <a:pt x="14" y="47"/>
                        <a:pt x="14" y="47"/>
                        <a:pt x="14" y="47"/>
                      </a:cubicBezTo>
                      <a:cubicBezTo>
                        <a:pt x="15" y="48"/>
                        <a:pt x="15" y="48"/>
                        <a:pt x="15" y="48"/>
                      </a:cubicBezTo>
                      <a:cubicBezTo>
                        <a:pt x="20" y="46"/>
                        <a:pt x="20" y="46"/>
                        <a:pt x="20" y="46"/>
                      </a:cubicBezTo>
                      <a:cubicBezTo>
                        <a:pt x="18" y="44"/>
                        <a:pt x="18" y="44"/>
                        <a:pt x="18" y="44"/>
                      </a:cubicBezTo>
                      <a:cubicBezTo>
                        <a:pt x="14" y="47"/>
                        <a:pt x="14" y="47"/>
                        <a:pt x="14" y="47"/>
                      </a:cubicBezTo>
                      <a:cubicBezTo>
                        <a:pt x="14" y="45"/>
                        <a:pt x="14" y="45"/>
                        <a:pt x="14" y="45"/>
                      </a:cubicBezTo>
                      <a:cubicBezTo>
                        <a:pt x="13" y="44"/>
                        <a:pt x="13" y="44"/>
                        <a:pt x="13" y="44"/>
                      </a:cubicBezTo>
                      <a:cubicBezTo>
                        <a:pt x="10" y="47"/>
                        <a:pt x="10" y="47"/>
                        <a:pt x="10" y="47"/>
                      </a:cubicBezTo>
                      <a:cubicBezTo>
                        <a:pt x="12" y="41"/>
                        <a:pt x="12" y="41"/>
                        <a:pt x="12" y="41"/>
                      </a:cubicBezTo>
                      <a:cubicBezTo>
                        <a:pt x="16" y="39"/>
                        <a:pt x="16" y="39"/>
                        <a:pt x="16" y="39"/>
                      </a:cubicBezTo>
                      <a:cubicBezTo>
                        <a:pt x="19" y="40"/>
                        <a:pt x="19" y="40"/>
                        <a:pt x="19" y="40"/>
                      </a:cubicBezTo>
                      <a:cubicBezTo>
                        <a:pt x="22" y="39"/>
                        <a:pt x="22" y="39"/>
                        <a:pt x="22" y="39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5" y="36"/>
                        <a:pt x="25" y="36"/>
                        <a:pt x="25" y="36"/>
                      </a:cubicBezTo>
                      <a:cubicBezTo>
                        <a:pt x="24" y="40"/>
                        <a:pt x="24" y="40"/>
                        <a:pt x="24" y="40"/>
                      </a:cubicBezTo>
                      <a:cubicBezTo>
                        <a:pt x="24" y="40"/>
                        <a:pt x="20" y="42"/>
                        <a:pt x="21" y="42"/>
                      </a:cubicBezTo>
                      <a:cubicBezTo>
                        <a:pt x="21" y="42"/>
                        <a:pt x="22" y="44"/>
                        <a:pt x="22" y="44"/>
                      </a:cubicBezTo>
                      <a:cubicBezTo>
                        <a:pt x="26" y="41"/>
                        <a:pt x="26" y="41"/>
                        <a:pt x="26" y="41"/>
                      </a:cubicBezTo>
                      <a:cubicBezTo>
                        <a:pt x="26" y="40"/>
                        <a:pt x="26" y="40"/>
                        <a:pt x="26" y="40"/>
                      </a:cubicBezTo>
                      <a:cubicBezTo>
                        <a:pt x="29" y="38"/>
                        <a:pt x="29" y="38"/>
                        <a:pt x="29" y="38"/>
                      </a:cubicBezTo>
                      <a:cubicBezTo>
                        <a:pt x="28" y="36"/>
                        <a:pt x="28" y="36"/>
                        <a:pt x="28" y="36"/>
                      </a:cubicBezTo>
                      <a:cubicBezTo>
                        <a:pt x="26" y="37"/>
                        <a:pt x="26" y="37"/>
                        <a:pt x="26" y="37"/>
                      </a:cubicBezTo>
                      <a:cubicBezTo>
                        <a:pt x="26" y="35"/>
                        <a:pt x="26" y="35"/>
                        <a:pt x="26" y="35"/>
                      </a:cubicBez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32" y="31"/>
                        <a:pt x="32" y="31"/>
                        <a:pt x="32" y="31"/>
                      </a:cubicBezTo>
                      <a:cubicBezTo>
                        <a:pt x="31" y="35"/>
                        <a:pt x="31" y="35"/>
                        <a:pt x="31" y="35"/>
                      </a:cubicBezTo>
                      <a:cubicBezTo>
                        <a:pt x="32" y="36"/>
                        <a:pt x="32" y="36"/>
                        <a:pt x="32" y="36"/>
                      </a:cubicBezTo>
                      <a:cubicBezTo>
                        <a:pt x="35" y="35"/>
                        <a:pt x="35" y="35"/>
                        <a:pt x="35" y="35"/>
                      </a:cubicBezTo>
                      <a:cubicBezTo>
                        <a:pt x="33" y="32"/>
                        <a:pt x="33" y="32"/>
                        <a:pt x="33" y="32"/>
                      </a:cubicBezTo>
                      <a:cubicBezTo>
                        <a:pt x="35" y="29"/>
                        <a:pt x="35" y="29"/>
                        <a:pt x="35" y="29"/>
                      </a:cubicBezTo>
                      <a:cubicBezTo>
                        <a:pt x="39" y="26"/>
                        <a:pt x="39" y="26"/>
                        <a:pt x="39" y="26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47" y="25"/>
                        <a:pt x="47" y="25"/>
                        <a:pt x="47" y="25"/>
                      </a:cubicBezTo>
                      <a:cubicBezTo>
                        <a:pt x="49" y="28"/>
                        <a:pt x="49" y="28"/>
                        <a:pt x="49" y="28"/>
                      </a:cubicBezTo>
                      <a:cubicBezTo>
                        <a:pt x="51" y="27"/>
                        <a:pt x="51" y="27"/>
                        <a:pt x="51" y="27"/>
                      </a:cubicBezTo>
                      <a:cubicBezTo>
                        <a:pt x="51" y="30"/>
                        <a:pt x="51" y="30"/>
                        <a:pt x="51" y="30"/>
                      </a:cubicBezTo>
                      <a:cubicBezTo>
                        <a:pt x="49" y="31"/>
                        <a:pt x="49" y="31"/>
                        <a:pt x="49" y="31"/>
                      </a:cubicBezTo>
                      <a:cubicBezTo>
                        <a:pt x="48" y="31"/>
                        <a:pt x="48" y="31"/>
                        <a:pt x="48" y="31"/>
                      </a:cubicBezTo>
                      <a:cubicBezTo>
                        <a:pt x="49" y="34"/>
                        <a:pt x="49" y="34"/>
                        <a:pt x="49" y="34"/>
                      </a:cubicBezTo>
                      <a:cubicBezTo>
                        <a:pt x="41" y="36"/>
                        <a:pt x="41" y="36"/>
                        <a:pt x="41" y="36"/>
                      </a:cubicBezTo>
                      <a:cubicBezTo>
                        <a:pt x="45" y="31"/>
                        <a:pt x="45" y="31"/>
                        <a:pt x="45" y="31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37" y="33"/>
                        <a:pt x="37" y="33"/>
                        <a:pt x="37" y="33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4"/>
                        <a:pt x="37" y="34"/>
                        <a:pt x="37" y="34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35" y="39"/>
                        <a:pt x="35" y="39"/>
                        <a:pt x="35" y="39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7" y="39"/>
                        <a:pt x="37" y="39"/>
                        <a:pt x="37" y="39"/>
                      </a:cubicBezTo>
                      <a:cubicBezTo>
                        <a:pt x="35" y="40"/>
                        <a:pt x="35" y="40"/>
                        <a:pt x="35" y="40"/>
                      </a:cubicBezTo>
                      <a:cubicBezTo>
                        <a:pt x="35" y="41"/>
                        <a:pt x="35" y="41"/>
                        <a:pt x="35" y="41"/>
                      </a:cubicBezTo>
                      <a:cubicBezTo>
                        <a:pt x="34" y="42"/>
                        <a:pt x="34" y="42"/>
                        <a:pt x="34" y="42"/>
                      </a:cubicBezTo>
                      <a:cubicBezTo>
                        <a:pt x="32" y="40"/>
                        <a:pt x="32" y="40"/>
                        <a:pt x="32" y="40"/>
                      </a:cubicBezTo>
                      <a:cubicBezTo>
                        <a:pt x="30" y="43"/>
                        <a:pt x="30" y="43"/>
                        <a:pt x="30" y="43"/>
                      </a:cubicBezTo>
                      <a:cubicBezTo>
                        <a:pt x="26" y="50"/>
                        <a:pt x="26" y="50"/>
                        <a:pt x="26" y="50"/>
                      </a:cubicBezTo>
                      <a:cubicBezTo>
                        <a:pt x="28" y="53"/>
                        <a:pt x="28" y="53"/>
                        <a:pt x="28" y="53"/>
                      </a:cubicBezTo>
                      <a:cubicBezTo>
                        <a:pt x="30" y="53"/>
                        <a:pt x="30" y="53"/>
                        <a:pt x="30" y="53"/>
                      </a:cubicBezTo>
                      <a:cubicBezTo>
                        <a:pt x="34" y="51"/>
                        <a:pt x="34" y="51"/>
                        <a:pt x="34" y="51"/>
                      </a:cubicBezTo>
                      <a:cubicBezTo>
                        <a:pt x="36" y="55"/>
                        <a:pt x="36" y="55"/>
                        <a:pt x="36" y="55"/>
                      </a:cubicBezTo>
                      <a:cubicBezTo>
                        <a:pt x="38" y="54"/>
                        <a:pt x="38" y="54"/>
                        <a:pt x="38" y="54"/>
                      </a:cubicBezTo>
                      <a:cubicBezTo>
                        <a:pt x="38" y="50"/>
                        <a:pt x="38" y="50"/>
                        <a:pt x="38" y="50"/>
                      </a:cubicBezTo>
                      <a:cubicBezTo>
                        <a:pt x="41" y="47"/>
                        <a:pt x="41" y="47"/>
                        <a:pt x="41" y="47"/>
                      </a:cubicBezTo>
                      <a:cubicBezTo>
                        <a:pt x="38" y="42"/>
                        <a:pt x="38" y="42"/>
                        <a:pt x="38" y="42"/>
                      </a:cubicBezTo>
                      <a:cubicBezTo>
                        <a:pt x="39" y="39"/>
                        <a:pt x="39" y="39"/>
                        <a:pt x="39" y="39"/>
                      </a:cubicBezTo>
                      <a:cubicBezTo>
                        <a:pt x="44" y="37"/>
                        <a:pt x="44" y="37"/>
                        <a:pt x="44" y="37"/>
                      </a:cubicBezTo>
                      <a:cubicBezTo>
                        <a:pt x="46" y="41"/>
                        <a:pt x="46" y="41"/>
                        <a:pt x="46" y="41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cubicBezTo>
                        <a:pt x="50" y="36"/>
                        <a:pt x="50" y="36"/>
                        <a:pt x="50" y="36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4" y="40"/>
                        <a:pt x="54" y="40"/>
                        <a:pt x="54" y="40"/>
                      </a:cubicBezTo>
                      <a:cubicBezTo>
                        <a:pt x="56" y="40"/>
                        <a:pt x="56" y="40"/>
                        <a:pt x="56" y="40"/>
                      </a:cubicBezTo>
                      <a:cubicBezTo>
                        <a:pt x="57" y="42"/>
                        <a:pt x="57" y="42"/>
                        <a:pt x="57" y="42"/>
                      </a:cubicBezTo>
                      <a:cubicBezTo>
                        <a:pt x="56" y="44"/>
                        <a:pt x="56" y="44"/>
                        <a:pt x="56" y="44"/>
                      </a:cubicBezTo>
                      <a:cubicBezTo>
                        <a:pt x="55" y="45"/>
                        <a:pt x="55" y="45"/>
                        <a:pt x="55" y="45"/>
                      </a:cubicBezTo>
                      <a:cubicBezTo>
                        <a:pt x="56" y="45"/>
                        <a:pt x="56" y="45"/>
                        <a:pt x="56" y="45"/>
                      </a:cubicBezTo>
                      <a:cubicBezTo>
                        <a:pt x="57" y="45"/>
                        <a:pt x="57" y="45"/>
                        <a:pt x="57" y="45"/>
                      </a:cubicBezTo>
                      <a:cubicBezTo>
                        <a:pt x="60" y="45"/>
                        <a:pt x="60" y="45"/>
                        <a:pt x="60" y="45"/>
                      </a:cubicBezTo>
                      <a:cubicBezTo>
                        <a:pt x="61" y="47"/>
                        <a:pt x="61" y="47"/>
                        <a:pt x="61" y="47"/>
                      </a:cubicBezTo>
                      <a:cubicBezTo>
                        <a:pt x="60" y="47"/>
                        <a:pt x="60" y="47"/>
                        <a:pt x="60" y="47"/>
                      </a:cubicBezTo>
                      <a:cubicBezTo>
                        <a:pt x="60" y="47"/>
                        <a:pt x="60" y="47"/>
                        <a:pt x="60" y="47"/>
                      </a:cubicBezTo>
                      <a:cubicBezTo>
                        <a:pt x="59" y="48"/>
                        <a:pt x="59" y="48"/>
                        <a:pt x="59" y="48"/>
                      </a:cubicBezTo>
                      <a:cubicBezTo>
                        <a:pt x="55" y="48"/>
                        <a:pt x="55" y="48"/>
                        <a:pt x="55" y="48"/>
                      </a:cubicBezTo>
                      <a:cubicBezTo>
                        <a:pt x="54" y="47"/>
                        <a:pt x="54" y="47"/>
                        <a:pt x="54" y="47"/>
                      </a:cubicBezTo>
                      <a:cubicBezTo>
                        <a:pt x="54" y="47"/>
                        <a:pt x="54" y="47"/>
                        <a:pt x="54" y="47"/>
                      </a:cubicBezTo>
                      <a:cubicBezTo>
                        <a:pt x="55" y="46"/>
                        <a:pt x="55" y="46"/>
                        <a:pt x="55" y="46"/>
                      </a:cubicBezTo>
                      <a:cubicBezTo>
                        <a:pt x="54" y="45"/>
                        <a:pt x="54" y="45"/>
                        <a:pt x="54" y="45"/>
                      </a:cubicBezTo>
                      <a:cubicBezTo>
                        <a:pt x="53" y="45"/>
                        <a:pt x="53" y="45"/>
                        <a:pt x="53" y="45"/>
                      </a:cubicBezTo>
                      <a:cubicBezTo>
                        <a:pt x="53" y="46"/>
                        <a:pt x="53" y="46"/>
                        <a:pt x="53" y="46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1" y="49"/>
                        <a:pt x="51" y="49"/>
                        <a:pt x="51" y="49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8" y="48"/>
                        <a:pt x="48" y="48"/>
                        <a:pt x="48" y="48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7" y="50"/>
                        <a:pt x="47" y="50"/>
                        <a:pt x="47" y="50"/>
                      </a:cubicBezTo>
                      <a:cubicBezTo>
                        <a:pt x="47" y="51"/>
                        <a:pt x="47" y="51"/>
                        <a:pt x="47" y="51"/>
                      </a:cubicBezTo>
                      <a:cubicBezTo>
                        <a:pt x="49" y="51"/>
                        <a:pt x="49" y="51"/>
                        <a:pt x="49" y="51"/>
                      </a:cubicBezTo>
                      <a:cubicBezTo>
                        <a:pt x="50" y="50"/>
                        <a:pt x="50" y="50"/>
                        <a:pt x="50" y="50"/>
                      </a:cubicBezTo>
                      <a:cubicBezTo>
                        <a:pt x="50" y="50"/>
                        <a:pt x="50" y="50"/>
                        <a:pt x="50" y="50"/>
                      </a:cubicBezTo>
                      <a:cubicBezTo>
                        <a:pt x="50" y="52"/>
                        <a:pt x="50" y="52"/>
                        <a:pt x="50" y="52"/>
                      </a:cubicBezTo>
                      <a:cubicBezTo>
                        <a:pt x="49" y="52"/>
                        <a:pt x="49" y="52"/>
                        <a:pt x="49" y="52"/>
                      </a:cubicBezTo>
                      <a:cubicBezTo>
                        <a:pt x="47" y="52"/>
                        <a:pt x="47" y="52"/>
                        <a:pt x="47" y="52"/>
                      </a:cubicBezTo>
                      <a:cubicBezTo>
                        <a:pt x="46" y="57"/>
                        <a:pt x="46" y="57"/>
                        <a:pt x="46" y="57"/>
                      </a:cubicBezTo>
                      <a:cubicBezTo>
                        <a:pt x="47" y="57"/>
                        <a:pt x="47" y="57"/>
                        <a:pt x="47" y="57"/>
                      </a:cubicBezTo>
                      <a:cubicBezTo>
                        <a:pt x="44" y="62"/>
                        <a:pt x="44" y="62"/>
                        <a:pt x="44" y="62"/>
                      </a:cubicBezTo>
                      <a:cubicBezTo>
                        <a:pt x="42" y="69"/>
                        <a:pt x="42" y="69"/>
                        <a:pt x="42" y="69"/>
                      </a:cubicBezTo>
                      <a:cubicBezTo>
                        <a:pt x="43" y="71"/>
                        <a:pt x="43" y="71"/>
                        <a:pt x="43" y="71"/>
                      </a:cubicBezTo>
                      <a:cubicBezTo>
                        <a:pt x="40" y="77"/>
                        <a:pt x="40" y="77"/>
                        <a:pt x="40" y="77"/>
                      </a:cubicBezTo>
                      <a:cubicBezTo>
                        <a:pt x="40" y="80"/>
                        <a:pt x="40" y="80"/>
                        <a:pt x="40" y="80"/>
                      </a:cubicBezTo>
                      <a:cubicBezTo>
                        <a:pt x="42" y="84"/>
                        <a:pt x="42" y="84"/>
                        <a:pt x="42" y="84"/>
                      </a:cubicBezTo>
                      <a:cubicBezTo>
                        <a:pt x="39" y="85"/>
                        <a:pt x="39" y="85"/>
                        <a:pt x="39" y="85"/>
                      </a:cubicBezTo>
                      <a:cubicBezTo>
                        <a:pt x="37" y="82"/>
                        <a:pt x="37" y="82"/>
                        <a:pt x="37" y="82"/>
                      </a:cubicBezTo>
                      <a:cubicBezTo>
                        <a:pt x="29" y="87"/>
                        <a:pt x="29" y="87"/>
                        <a:pt x="29" y="87"/>
                      </a:cubicBezTo>
                      <a:cubicBezTo>
                        <a:pt x="26" y="92"/>
                        <a:pt x="26" y="92"/>
                        <a:pt x="26" y="92"/>
                      </a:cubicBezTo>
                      <a:cubicBezTo>
                        <a:pt x="26" y="96"/>
                        <a:pt x="26" y="96"/>
                        <a:pt x="26" y="96"/>
                      </a:cubicBezTo>
                      <a:cubicBezTo>
                        <a:pt x="27" y="99"/>
                        <a:pt x="27" y="99"/>
                        <a:pt x="27" y="99"/>
                      </a:cubicBezTo>
                      <a:cubicBezTo>
                        <a:pt x="30" y="101"/>
                        <a:pt x="30" y="101"/>
                        <a:pt x="30" y="101"/>
                      </a:cubicBezTo>
                      <a:cubicBezTo>
                        <a:pt x="33" y="99"/>
                        <a:pt x="33" y="99"/>
                        <a:pt x="33" y="99"/>
                      </a:cubicBezTo>
                      <a:cubicBezTo>
                        <a:pt x="37" y="93"/>
                        <a:pt x="37" y="93"/>
                        <a:pt x="37" y="93"/>
                      </a:cubicBezTo>
                      <a:cubicBezTo>
                        <a:pt x="38" y="94"/>
                        <a:pt x="38" y="94"/>
                        <a:pt x="38" y="94"/>
                      </a:cubicBezTo>
                      <a:cubicBezTo>
                        <a:pt x="38" y="98"/>
                        <a:pt x="38" y="98"/>
                        <a:pt x="38" y="98"/>
                      </a:cubicBezTo>
                      <a:cubicBezTo>
                        <a:pt x="43" y="96"/>
                        <a:pt x="43" y="96"/>
                        <a:pt x="43" y="96"/>
                      </a:cubicBezTo>
                      <a:cubicBezTo>
                        <a:pt x="47" y="102"/>
                        <a:pt x="47" y="102"/>
                        <a:pt x="47" y="102"/>
                      </a:cubicBezTo>
                      <a:cubicBezTo>
                        <a:pt x="53" y="100"/>
                        <a:pt x="53" y="100"/>
                        <a:pt x="53" y="100"/>
                      </a:cubicBezTo>
                      <a:cubicBezTo>
                        <a:pt x="54" y="94"/>
                        <a:pt x="54" y="94"/>
                        <a:pt x="54" y="94"/>
                      </a:cubicBezTo>
                      <a:cubicBezTo>
                        <a:pt x="59" y="92"/>
                        <a:pt x="59" y="92"/>
                        <a:pt x="59" y="92"/>
                      </a:cubicBezTo>
                      <a:cubicBezTo>
                        <a:pt x="61" y="93"/>
                        <a:pt x="61" y="93"/>
                        <a:pt x="61" y="93"/>
                      </a:cubicBezTo>
                      <a:cubicBezTo>
                        <a:pt x="65" y="91"/>
                        <a:pt x="65" y="91"/>
                        <a:pt x="65" y="91"/>
                      </a:cubicBezTo>
                      <a:cubicBezTo>
                        <a:pt x="65" y="90"/>
                        <a:pt x="65" y="90"/>
                        <a:pt x="65" y="90"/>
                      </a:cubicBezTo>
                      <a:cubicBezTo>
                        <a:pt x="68" y="89"/>
                        <a:pt x="68" y="89"/>
                        <a:pt x="68" y="89"/>
                      </a:cubicBezTo>
                      <a:cubicBezTo>
                        <a:pt x="72" y="92"/>
                        <a:pt x="72" y="92"/>
                        <a:pt x="72" y="92"/>
                      </a:cubicBezTo>
                      <a:cubicBezTo>
                        <a:pt x="77" y="89"/>
                        <a:pt x="77" y="89"/>
                        <a:pt x="77" y="89"/>
                      </a:cubicBezTo>
                      <a:cubicBezTo>
                        <a:pt x="80" y="91"/>
                        <a:pt x="80" y="91"/>
                        <a:pt x="80" y="91"/>
                      </a:cubicBezTo>
                      <a:cubicBezTo>
                        <a:pt x="82" y="94"/>
                        <a:pt x="82" y="94"/>
                        <a:pt x="82" y="94"/>
                      </a:cubicBezTo>
                      <a:cubicBezTo>
                        <a:pt x="86" y="94"/>
                        <a:pt x="86" y="94"/>
                        <a:pt x="86" y="94"/>
                      </a:cubicBezTo>
                      <a:cubicBezTo>
                        <a:pt x="88" y="93"/>
                        <a:pt x="88" y="93"/>
                        <a:pt x="88" y="93"/>
                      </a:cubicBezTo>
                      <a:cubicBezTo>
                        <a:pt x="94" y="90"/>
                        <a:pt x="94" y="90"/>
                        <a:pt x="94" y="90"/>
                      </a:cubicBezTo>
                      <a:cubicBezTo>
                        <a:pt x="98" y="92"/>
                        <a:pt x="98" y="92"/>
                        <a:pt x="98" y="92"/>
                      </a:cubicBezTo>
                      <a:cubicBezTo>
                        <a:pt x="101" y="91"/>
                        <a:pt x="101" y="91"/>
                        <a:pt x="101" y="91"/>
                      </a:cubicBezTo>
                      <a:cubicBezTo>
                        <a:pt x="102" y="94"/>
                        <a:pt x="102" y="94"/>
                        <a:pt x="102" y="94"/>
                      </a:cubicBezTo>
                      <a:cubicBezTo>
                        <a:pt x="101" y="99"/>
                        <a:pt x="101" y="99"/>
                        <a:pt x="101" y="99"/>
                      </a:cubicBezTo>
                      <a:cubicBezTo>
                        <a:pt x="105" y="108"/>
                        <a:pt x="105" y="108"/>
                        <a:pt x="105" y="108"/>
                      </a:cubicBezTo>
                      <a:cubicBezTo>
                        <a:pt x="104" y="112"/>
                        <a:pt x="104" y="112"/>
                        <a:pt x="104" y="112"/>
                      </a:cubicBezTo>
                      <a:cubicBezTo>
                        <a:pt x="100" y="114"/>
                        <a:pt x="100" y="114"/>
                        <a:pt x="100" y="114"/>
                      </a:cubicBezTo>
                      <a:cubicBezTo>
                        <a:pt x="100" y="117"/>
                        <a:pt x="100" y="117"/>
                        <a:pt x="100" y="117"/>
                      </a:cubicBezTo>
                      <a:cubicBezTo>
                        <a:pt x="100" y="117"/>
                        <a:pt x="100" y="117"/>
                        <a:pt x="100" y="117"/>
                      </a:cubicBezTo>
                      <a:cubicBezTo>
                        <a:pt x="104" y="121"/>
                        <a:pt x="104" y="121"/>
                        <a:pt x="104" y="121"/>
                      </a:cubicBezTo>
                      <a:cubicBezTo>
                        <a:pt x="103" y="122"/>
                        <a:pt x="103" y="122"/>
                        <a:pt x="103" y="122"/>
                      </a:cubicBezTo>
                      <a:cubicBezTo>
                        <a:pt x="103" y="129"/>
                        <a:pt x="103" y="129"/>
                        <a:pt x="103" y="129"/>
                      </a:cubicBezTo>
                      <a:cubicBezTo>
                        <a:pt x="103" y="132"/>
                        <a:pt x="103" y="132"/>
                        <a:pt x="103" y="132"/>
                      </a:cubicBezTo>
                      <a:cubicBezTo>
                        <a:pt x="100" y="136"/>
                        <a:pt x="100" y="136"/>
                        <a:pt x="100" y="136"/>
                      </a:cubicBezTo>
                      <a:cubicBezTo>
                        <a:pt x="97" y="138"/>
                        <a:pt x="97" y="138"/>
                        <a:pt x="97" y="138"/>
                      </a:cubicBezTo>
                      <a:cubicBezTo>
                        <a:pt x="98" y="140"/>
                        <a:pt x="98" y="140"/>
                        <a:pt x="98" y="140"/>
                      </a:cubicBezTo>
                      <a:cubicBezTo>
                        <a:pt x="100" y="139"/>
                        <a:pt x="100" y="139"/>
                        <a:pt x="100" y="139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0" y="143"/>
                        <a:pt x="100" y="143"/>
                        <a:pt x="100" y="143"/>
                      </a:cubicBezTo>
                      <a:cubicBezTo>
                        <a:pt x="102" y="144"/>
                        <a:pt x="102" y="144"/>
                        <a:pt x="102" y="144"/>
                      </a:cubicBezTo>
                      <a:cubicBezTo>
                        <a:pt x="104" y="142"/>
                        <a:pt x="104" y="142"/>
                        <a:pt x="104" y="142"/>
                      </a:cubicBezTo>
                      <a:cubicBezTo>
                        <a:pt x="105" y="144"/>
                        <a:pt x="105" y="144"/>
                        <a:pt x="105" y="144"/>
                      </a:cubicBezTo>
                      <a:cubicBezTo>
                        <a:pt x="105" y="146"/>
                        <a:pt x="105" y="146"/>
                        <a:pt x="105" y="146"/>
                      </a:cubicBezTo>
                      <a:cubicBezTo>
                        <a:pt x="105" y="147"/>
                        <a:pt x="105" y="147"/>
                        <a:pt x="105" y="147"/>
                      </a:cubicBezTo>
                      <a:cubicBezTo>
                        <a:pt x="110" y="148"/>
                        <a:pt x="110" y="148"/>
                        <a:pt x="110" y="148"/>
                      </a:cubicBezTo>
                      <a:cubicBezTo>
                        <a:pt x="110" y="150"/>
                        <a:pt x="110" y="150"/>
                        <a:pt x="110" y="150"/>
                      </a:cubicBezTo>
                      <a:cubicBezTo>
                        <a:pt x="106" y="152"/>
                        <a:pt x="106" y="152"/>
                        <a:pt x="106" y="152"/>
                      </a:cubicBezTo>
                      <a:cubicBezTo>
                        <a:pt x="100" y="151"/>
                        <a:pt x="100" y="151"/>
                        <a:pt x="100" y="151"/>
                      </a:cubicBezTo>
                      <a:cubicBezTo>
                        <a:pt x="94" y="147"/>
                        <a:pt x="94" y="147"/>
                        <a:pt x="94" y="147"/>
                      </a:cubicBezTo>
                      <a:cubicBezTo>
                        <a:pt x="91" y="142"/>
                        <a:pt x="91" y="142"/>
                        <a:pt x="91" y="142"/>
                      </a:cubicBezTo>
                      <a:cubicBezTo>
                        <a:pt x="86" y="140"/>
                        <a:pt x="86" y="140"/>
                        <a:pt x="86" y="140"/>
                      </a:cubicBezTo>
                      <a:cubicBezTo>
                        <a:pt x="84" y="134"/>
                        <a:pt x="84" y="134"/>
                        <a:pt x="84" y="134"/>
                      </a:cubicBezTo>
                      <a:cubicBezTo>
                        <a:pt x="83" y="134"/>
                        <a:pt x="83" y="134"/>
                        <a:pt x="83" y="134"/>
                      </a:cubicBezTo>
                      <a:cubicBezTo>
                        <a:pt x="76" y="122"/>
                        <a:pt x="76" y="122"/>
                        <a:pt x="76" y="122"/>
                      </a:cubicBezTo>
                      <a:cubicBezTo>
                        <a:pt x="76" y="122"/>
                        <a:pt x="70" y="122"/>
                        <a:pt x="69" y="122"/>
                      </a:cubicBezTo>
                      <a:cubicBezTo>
                        <a:pt x="69" y="122"/>
                        <a:pt x="67" y="123"/>
                        <a:pt x="67" y="123"/>
                      </a:cubicBezTo>
                      <a:cubicBezTo>
                        <a:pt x="65" y="121"/>
                        <a:pt x="65" y="121"/>
                        <a:pt x="65" y="121"/>
                      </a:cubicBezTo>
                      <a:cubicBezTo>
                        <a:pt x="56" y="117"/>
                        <a:pt x="56" y="117"/>
                        <a:pt x="56" y="117"/>
                      </a:cubicBezTo>
                      <a:cubicBezTo>
                        <a:pt x="55" y="115"/>
                        <a:pt x="55" y="115"/>
                        <a:pt x="55" y="115"/>
                      </a:cubicBezTo>
                      <a:cubicBezTo>
                        <a:pt x="53" y="111"/>
                        <a:pt x="53" y="111"/>
                        <a:pt x="53" y="111"/>
                      </a:cubicBezTo>
                      <a:cubicBezTo>
                        <a:pt x="55" y="106"/>
                        <a:pt x="55" y="106"/>
                        <a:pt x="55" y="106"/>
                      </a:cubicBezTo>
                      <a:cubicBezTo>
                        <a:pt x="52" y="102"/>
                        <a:pt x="52" y="102"/>
                        <a:pt x="52" y="102"/>
                      </a:cubicBezTo>
                      <a:cubicBezTo>
                        <a:pt x="47" y="105"/>
                        <a:pt x="47" y="105"/>
                        <a:pt x="47" y="105"/>
                      </a:cubicBezTo>
                      <a:cubicBezTo>
                        <a:pt x="40" y="103"/>
                        <a:pt x="40" y="103"/>
                        <a:pt x="40" y="103"/>
                      </a:cubicBezTo>
                      <a:cubicBezTo>
                        <a:pt x="36" y="104"/>
                        <a:pt x="36" y="104"/>
                        <a:pt x="36" y="104"/>
                      </a:cubicBezTo>
                      <a:cubicBezTo>
                        <a:pt x="34" y="104"/>
                        <a:pt x="34" y="104"/>
                        <a:pt x="34" y="104"/>
                      </a:cubicBezTo>
                      <a:cubicBezTo>
                        <a:pt x="34" y="102"/>
                        <a:pt x="34" y="102"/>
                        <a:pt x="34" y="102"/>
                      </a:cubicBezTo>
                      <a:cubicBezTo>
                        <a:pt x="31" y="104"/>
                        <a:pt x="31" y="104"/>
                        <a:pt x="31" y="104"/>
                      </a:cubicBezTo>
                      <a:cubicBezTo>
                        <a:pt x="32" y="105"/>
                        <a:pt x="32" y="105"/>
                        <a:pt x="32" y="105"/>
                      </a:cubicBezTo>
                      <a:cubicBezTo>
                        <a:pt x="25" y="107"/>
                        <a:pt x="25" y="107"/>
                        <a:pt x="25" y="107"/>
                      </a:cubicBezTo>
                      <a:cubicBezTo>
                        <a:pt x="20" y="104"/>
                        <a:pt x="20" y="104"/>
                        <a:pt x="20" y="104"/>
                      </a:cubicBezTo>
                      <a:cubicBezTo>
                        <a:pt x="20" y="102"/>
                        <a:pt x="20" y="102"/>
                        <a:pt x="20" y="102"/>
                      </a:cubicBezTo>
                      <a:cubicBezTo>
                        <a:pt x="13" y="99"/>
                        <a:pt x="13" y="99"/>
                        <a:pt x="13" y="99"/>
                      </a:cubicBezTo>
                      <a:cubicBezTo>
                        <a:pt x="10" y="95"/>
                        <a:pt x="10" y="95"/>
                        <a:pt x="10" y="95"/>
                      </a:cubicBezTo>
                      <a:cubicBezTo>
                        <a:pt x="8" y="96"/>
                        <a:pt x="8" y="96"/>
                        <a:pt x="8" y="96"/>
                      </a:cubicBezTo>
                      <a:cubicBezTo>
                        <a:pt x="11" y="100"/>
                        <a:pt x="11" y="100"/>
                        <a:pt x="11" y="100"/>
                      </a:cubicBezTo>
                      <a:cubicBezTo>
                        <a:pt x="16" y="102"/>
                        <a:pt x="16" y="102"/>
                        <a:pt x="16" y="102"/>
                      </a:cubicBezTo>
                      <a:cubicBezTo>
                        <a:pt x="17" y="104"/>
                        <a:pt x="17" y="104"/>
                        <a:pt x="17" y="104"/>
                      </a:cubicBezTo>
                      <a:cubicBezTo>
                        <a:pt x="14" y="105"/>
                        <a:pt x="14" y="105"/>
                        <a:pt x="14" y="105"/>
                      </a:cubicBezTo>
                      <a:cubicBezTo>
                        <a:pt x="9" y="102"/>
                        <a:pt x="9" y="102"/>
                        <a:pt x="9" y="102"/>
                      </a:cubicBezTo>
                      <a:cubicBezTo>
                        <a:pt x="6" y="96"/>
                        <a:pt x="6" y="96"/>
                        <a:pt x="6" y="96"/>
                      </a:cubicBezTo>
                      <a:cubicBezTo>
                        <a:pt x="2" y="97"/>
                        <a:pt x="2" y="97"/>
                        <a:pt x="2" y="97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1" y="103"/>
                        <a:pt x="4" y="113"/>
                        <a:pt x="10" y="123"/>
                      </a:cubicBezTo>
                      <a:cubicBezTo>
                        <a:pt x="33" y="161"/>
                        <a:pt x="82" y="173"/>
                        <a:pt x="120" y="151"/>
                      </a:cubicBezTo>
                      <a:cubicBezTo>
                        <a:pt x="120" y="151"/>
                        <a:pt x="120" y="151"/>
                        <a:pt x="120" y="151"/>
                      </a:cubicBezTo>
                      <a:cubicBezTo>
                        <a:pt x="142" y="138"/>
                        <a:pt x="155" y="116"/>
                        <a:pt x="158" y="93"/>
                      </a:cubicBezTo>
                      <a:cubicBezTo>
                        <a:pt x="156" y="95"/>
                        <a:pt x="156" y="95"/>
                        <a:pt x="156" y="95"/>
                      </a:cubicBezTo>
                      <a:cubicBezTo>
                        <a:pt x="153" y="90"/>
                        <a:pt x="153" y="90"/>
                        <a:pt x="153" y="90"/>
                      </a:cubicBezTo>
                      <a:cubicBezTo>
                        <a:pt x="148" y="88"/>
                        <a:pt x="148" y="88"/>
                        <a:pt x="148" y="88"/>
                      </a:cubicBezTo>
                      <a:cubicBezTo>
                        <a:pt x="145" y="83"/>
                        <a:pt x="145" y="83"/>
                        <a:pt x="145" y="83"/>
                      </a:cubicBezTo>
                      <a:cubicBezTo>
                        <a:pt x="142" y="82"/>
                        <a:pt x="142" y="82"/>
                        <a:pt x="142" y="82"/>
                      </a:cubicBezTo>
                      <a:cubicBezTo>
                        <a:pt x="140" y="80"/>
                        <a:pt x="140" y="80"/>
                        <a:pt x="140" y="80"/>
                      </a:cubicBezTo>
                      <a:cubicBezTo>
                        <a:pt x="140" y="73"/>
                        <a:pt x="140" y="73"/>
                        <a:pt x="140" y="73"/>
                      </a:cubicBezTo>
                      <a:cubicBezTo>
                        <a:pt x="130" y="68"/>
                        <a:pt x="130" y="68"/>
                        <a:pt x="130" y="68"/>
                      </a:cubicBezTo>
                      <a:cubicBezTo>
                        <a:pt x="127" y="62"/>
                        <a:pt x="127" y="62"/>
                        <a:pt x="127" y="62"/>
                      </a:cubicBezTo>
                      <a:cubicBezTo>
                        <a:pt x="123" y="64"/>
                        <a:pt x="123" y="64"/>
                        <a:pt x="123" y="64"/>
                      </a:cubicBezTo>
                      <a:cubicBezTo>
                        <a:pt x="120" y="63"/>
                        <a:pt x="120" y="63"/>
                        <a:pt x="120" y="63"/>
                      </a:cubicBezTo>
                      <a:cubicBezTo>
                        <a:pt x="117" y="65"/>
                        <a:pt x="117" y="65"/>
                        <a:pt x="117" y="65"/>
                      </a:cubicBezTo>
                      <a:cubicBezTo>
                        <a:pt x="117" y="67"/>
                        <a:pt x="117" y="67"/>
                        <a:pt x="117" y="67"/>
                      </a:cubicBezTo>
                      <a:cubicBezTo>
                        <a:pt x="111" y="70"/>
                        <a:pt x="111" y="70"/>
                        <a:pt x="111" y="70"/>
                      </a:cubicBezTo>
                      <a:cubicBezTo>
                        <a:pt x="111" y="71"/>
                        <a:pt x="111" y="71"/>
                        <a:pt x="111" y="71"/>
                      </a:cubicBezTo>
                      <a:cubicBezTo>
                        <a:pt x="109" y="72"/>
                        <a:pt x="109" y="72"/>
                        <a:pt x="109" y="72"/>
                      </a:cubicBezTo>
                      <a:cubicBezTo>
                        <a:pt x="98" y="69"/>
                        <a:pt x="98" y="69"/>
                        <a:pt x="98" y="69"/>
                      </a:cubicBezTo>
                      <a:cubicBezTo>
                        <a:pt x="94" y="63"/>
                        <a:pt x="94" y="63"/>
                        <a:pt x="94" y="63"/>
                      </a:cubicBezTo>
                      <a:cubicBezTo>
                        <a:pt x="95" y="62"/>
                        <a:pt x="95" y="62"/>
                        <a:pt x="95" y="62"/>
                      </a:cubicBezTo>
                      <a:cubicBezTo>
                        <a:pt x="94" y="60"/>
                        <a:pt x="94" y="60"/>
                        <a:pt x="94" y="60"/>
                      </a:cubicBezTo>
                      <a:cubicBezTo>
                        <a:pt x="93" y="60"/>
                        <a:pt x="93" y="60"/>
                        <a:pt x="93" y="60"/>
                      </a:cubicBezTo>
                      <a:cubicBezTo>
                        <a:pt x="90" y="58"/>
                        <a:pt x="90" y="58"/>
                        <a:pt x="90" y="58"/>
                      </a:cubicBezTo>
                      <a:cubicBezTo>
                        <a:pt x="95" y="48"/>
                        <a:pt x="95" y="48"/>
                        <a:pt x="95" y="48"/>
                      </a:cubicBezTo>
                      <a:cubicBezTo>
                        <a:pt x="92" y="45"/>
                        <a:pt x="92" y="45"/>
                        <a:pt x="92" y="45"/>
                      </a:cubicBezTo>
                      <a:cubicBezTo>
                        <a:pt x="95" y="40"/>
                        <a:pt x="95" y="40"/>
                        <a:pt x="95" y="40"/>
                      </a:cubicBezTo>
                      <a:cubicBezTo>
                        <a:pt x="97" y="40"/>
                        <a:pt x="97" y="40"/>
                        <a:pt x="97" y="40"/>
                      </a:cubicBezTo>
                      <a:cubicBezTo>
                        <a:pt x="100" y="38"/>
                        <a:pt x="100" y="38"/>
                        <a:pt x="100" y="38"/>
                      </a:cubicBezTo>
                      <a:cubicBezTo>
                        <a:pt x="101" y="35"/>
                        <a:pt x="101" y="35"/>
                        <a:pt x="101" y="35"/>
                      </a:cubicBezTo>
                      <a:cubicBezTo>
                        <a:pt x="109" y="30"/>
                        <a:pt x="109" y="30"/>
                        <a:pt x="109" y="30"/>
                      </a:cubicBezTo>
                      <a:cubicBezTo>
                        <a:pt x="111" y="34"/>
                        <a:pt x="111" y="34"/>
                        <a:pt x="111" y="34"/>
                      </a:cubicBezTo>
                      <a:cubicBezTo>
                        <a:pt x="118" y="32"/>
                        <a:pt x="118" y="32"/>
                        <a:pt x="118" y="32"/>
                      </a:cubicBezTo>
                      <a:cubicBezTo>
                        <a:pt x="120" y="32"/>
                        <a:pt x="120" y="32"/>
                        <a:pt x="120" y="32"/>
                      </a:cubicBezTo>
                      <a:cubicBezTo>
                        <a:pt x="121" y="31"/>
                        <a:pt x="121" y="31"/>
                        <a:pt x="121" y="31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3" y="26"/>
                        <a:pt x="123" y="26"/>
                        <a:pt x="123" y="26"/>
                      </a:cubicBezTo>
                      <a:cubicBezTo>
                        <a:pt x="128" y="27"/>
                        <a:pt x="128" y="27"/>
                        <a:pt x="128" y="27"/>
                      </a:cubicBezTo>
                      <a:cubicBezTo>
                        <a:pt x="133" y="24"/>
                        <a:pt x="133" y="24"/>
                        <a:pt x="133" y="24"/>
                      </a:cubicBezTo>
                      <a:cubicBezTo>
                        <a:pt x="133" y="23"/>
                        <a:pt x="133" y="23"/>
                        <a:pt x="133" y="23"/>
                      </a:cubicBezTo>
                      <a:cubicBezTo>
                        <a:pt x="132" y="22"/>
                        <a:pt x="130" y="20"/>
                        <a:pt x="128" y="19"/>
                      </a:cubicBezTo>
                      <a:close/>
                      <a:moveTo>
                        <a:pt x="84" y="19"/>
                      </a:moveTo>
                      <a:cubicBezTo>
                        <a:pt x="84" y="17"/>
                        <a:pt x="84" y="17"/>
                        <a:pt x="84" y="17"/>
                      </a:cubicBezTo>
                      <a:cubicBezTo>
                        <a:pt x="86" y="15"/>
                        <a:pt x="86" y="15"/>
                        <a:pt x="86" y="15"/>
                      </a:cubicBezTo>
                      <a:cubicBezTo>
                        <a:pt x="88" y="18"/>
                        <a:pt x="88" y="18"/>
                        <a:pt x="88" y="1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2" y="20"/>
                        <a:pt x="92" y="20"/>
                        <a:pt x="92" y="20"/>
                      </a:cubicBezTo>
                      <a:cubicBezTo>
                        <a:pt x="94" y="19"/>
                        <a:pt x="94" y="19"/>
                        <a:pt x="94" y="19"/>
                      </a:cubicBezTo>
                      <a:cubicBezTo>
                        <a:pt x="93" y="22"/>
                        <a:pt x="93" y="22"/>
                        <a:pt x="93" y="22"/>
                      </a:cubicBezTo>
                      <a:cubicBezTo>
                        <a:pt x="91" y="24"/>
                        <a:pt x="91" y="24"/>
                        <a:pt x="91" y="24"/>
                      </a:cubicBezTo>
                      <a:cubicBezTo>
                        <a:pt x="89" y="25"/>
                        <a:pt x="89" y="25"/>
                        <a:pt x="89" y="25"/>
                      </a:cubicBezTo>
                      <a:cubicBezTo>
                        <a:pt x="88" y="22"/>
                        <a:pt x="88" y="22"/>
                        <a:pt x="88" y="22"/>
                      </a:cubicBezTo>
                      <a:cubicBezTo>
                        <a:pt x="89" y="21"/>
                        <a:pt x="89" y="21"/>
                        <a:pt x="89" y="21"/>
                      </a:cubicBezTo>
                      <a:cubicBezTo>
                        <a:pt x="88" y="20"/>
                        <a:pt x="88" y="20"/>
                        <a:pt x="88" y="20"/>
                      </a:cubicBezTo>
                      <a:cubicBezTo>
                        <a:pt x="86" y="20"/>
                        <a:pt x="86" y="20"/>
                        <a:pt x="86" y="20"/>
                      </a:cubicBezTo>
                      <a:cubicBezTo>
                        <a:pt x="85" y="20"/>
                        <a:pt x="85" y="20"/>
                        <a:pt x="85" y="20"/>
                      </a:cubicBezTo>
                      <a:lnTo>
                        <a:pt x="84" y="19"/>
                      </a:lnTo>
                      <a:close/>
                      <a:moveTo>
                        <a:pt x="83" y="25"/>
                      </a:move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5" y="21"/>
                        <a:pt x="85" y="21"/>
                        <a:pt x="85" y="21"/>
                      </a:cubicBezTo>
                      <a:cubicBezTo>
                        <a:pt x="86" y="20"/>
                        <a:pt x="86" y="20"/>
                        <a:pt x="86" y="20"/>
                      </a:cubicBezTo>
                      <a:cubicBezTo>
                        <a:pt x="87" y="22"/>
                        <a:pt x="87" y="22"/>
                        <a:pt x="87" y="22"/>
                      </a:cubicBezTo>
                      <a:cubicBezTo>
                        <a:pt x="85" y="26"/>
                        <a:pt x="85" y="26"/>
                        <a:pt x="85" y="26"/>
                      </a:cubicBezTo>
                      <a:cubicBezTo>
                        <a:pt x="84" y="27"/>
                        <a:pt x="84" y="27"/>
                        <a:pt x="84" y="27"/>
                      </a:cubicBezTo>
                      <a:lnTo>
                        <a:pt x="83" y="25"/>
                      </a:lnTo>
                      <a:close/>
                      <a:moveTo>
                        <a:pt x="51" y="56"/>
                      </a:moveTo>
                      <a:cubicBezTo>
                        <a:pt x="49" y="57"/>
                        <a:pt x="49" y="57"/>
                        <a:pt x="49" y="57"/>
                      </a:cubicBezTo>
                      <a:cubicBezTo>
                        <a:pt x="49" y="56"/>
                        <a:pt x="49" y="56"/>
                        <a:pt x="49" y="56"/>
                      </a:cubicBezTo>
                      <a:cubicBezTo>
                        <a:pt x="49" y="55"/>
                        <a:pt x="49" y="55"/>
                        <a:pt x="49" y="55"/>
                      </a:cubicBezTo>
                      <a:cubicBezTo>
                        <a:pt x="50" y="55"/>
                        <a:pt x="50" y="55"/>
                        <a:pt x="50" y="55"/>
                      </a:cubicBezTo>
                      <a:lnTo>
                        <a:pt x="51" y="56"/>
                      </a:lnTo>
                      <a:close/>
                      <a:moveTo>
                        <a:pt x="55" y="51"/>
                      </a:move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54" y="53"/>
                        <a:pt x="54" y="53"/>
                        <a:pt x="54" y="53"/>
                      </a:cubicBezTo>
                      <a:cubicBezTo>
                        <a:pt x="54" y="54"/>
                        <a:pt x="54" y="54"/>
                        <a:pt x="54" y="54"/>
                      </a:cubicBezTo>
                      <a:cubicBezTo>
                        <a:pt x="52" y="55"/>
                        <a:pt x="52" y="55"/>
                        <a:pt x="52" y="55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53" y="52"/>
                        <a:pt x="53" y="52"/>
                        <a:pt x="53" y="52"/>
                      </a:cubicBezTo>
                      <a:cubicBezTo>
                        <a:pt x="53" y="51"/>
                        <a:pt x="53" y="51"/>
                        <a:pt x="53" y="51"/>
                      </a:cubicBezTo>
                      <a:cubicBezTo>
                        <a:pt x="53" y="50"/>
                        <a:pt x="53" y="50"/>
                        <a:pt x="53" y="50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lnTo>
                        <a:pt x="55" y="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94" name="任意多边形: 形状 93"/>
                <p:cNvSpPr/>
                <p:nvPr/>
              </p:nvSpPr>
              <p:spPr bwMode="auto">
                <a:xfrm>
                  <a:off x="8913038" y="2514849"/>
                  <a:ext cx="220770" cy="240146"/>
                </a:xfrm>
                <a:custGeom>
                  <a:avLst/>
                  <a:gdLst>
                    <a:gd name="T0" fmla="*/ 120 w 159"/>
                    <a:gd name="T1" fmla="*/ 23 h 173"/>
                    <a:gd name="T2" fmla="*/ 108 w 159"/>
                    <a:gd name="T3" fmla="*/ 22 h 173"/>
                    <a:gd name="T4" fmla="*/ 112 w 159"/>
                    <a:gd name="T5" fmla="*/ 28 h 173"/>
                    <a:gd name="T6" fmla="*/ 103 w 159"/>
                    <a:gd name="T7" fmla="*/ 26 h 173"/>
                    <a:gd name="T8" fmla="*/ 93 w 159"/>
                    <a:gd name="T9" fmla="*/ 39 h 173"/>
                    <a:gd name="T10" fmla="*/ 94 w 159"/>
                    <a:gd name="T11" fmla="*/ 28 h 173"/>
                    <a:gd name="T12" fmla="*/ 102 w 159"/>
                    <a:gd name="T13" fmla="*/ 13 h 173"/>
                    <a:gd name="T14" fmla="*/ 92 w 159"/>
                    <a:gd name="T15" fmla="*/ 8 h 173"/>
                    <a:gd name="T16" fmla="*/ 10 w 159"/>
                    <a:gd name="T17" fmla="*/ 48 h 173"/>
                    <a:gd name="T18" fmla="*/ 15 w 159"/>
                    <a:gd name="T19" fmla="*/ 47 h 173"/>
                    <a:gd name="T20" fmla="*/ 20 w 159"/>
                    <a:gd name="T21" fmla="*/ 40 h 173"/>
                    <a:gd name="T22" fmla="*/ 23 w 159"/>
                    <a:gd name="T23" fmla="*/ 44 h 173"/>
                    <a:gd name="T24" fmla="*/ 27 w 159"/>
                    <a:gd name="T25" fmla="*/ 35 h 173"/>
                    <a:gd name="T26" fmla="*/ 34 w 159"/>
                    <a:gd name="T27" fmla="*/ 32 h 173"/>
                    <a:gd name="T28" fmla="*/ 52 w 159"/>
                    <a:gd name="T29" fmla="*/ 27 h 173"/>
                    <a:gd name="T30" fmla="*/ 45 w 159"/>
                    <a:gd name="T31" fmla="*/ 30 h 173"/>
                    <a:gd name="T32" fmla="*/ 37 w 159"/>
                    <a:gd name="T33" fmla="*/ 36 h 173"/>
                    <a:gd name="T34" fmla="*/ 36 w 159"/>
                    <a:gd name="T35" fmla="*/ 41 h 173"/>
                    <a:gd name="T36" fmla="*/ 31 w 159"/>
                    <a:gd name="T37" fmla="*/ 52 h 173"/>
                    <a:gd name="T38" fmla="*/ 39 w 159"/>
                    <a:gd name="T39" fmla="*/ 42 h 173"/>
                    <a:gd name="T40" fmla="*/ 53 w 159"/>
                    <a:gd name="T41" fmla="*/ 40 h 173"/>
                    <a:gd name="T42" fmla="*/ 57 w 159"/>
                    <a:gd name="T43" fmla="*/ 45 h 173"/>
                    <a:gd name="T44" fmla="*/ 59 w 159"/>
                    <a:gd name="T45" fmla="*/ 47 h 173"/>
                    <a:gd name="T46" fmla="*/ 54 w 159"/>
                    <a:gd name="T47" fmla="*/ 45 h 173"/>
                    <a:gd name="T48" fmla="*/ 50 w 159"/>
                    <a:gd name="T49" fmla="*/ 48 h 173"/>
                    <a:gd name="T50" fmla="*/ 51 w 159"/>
                    <a:gd name="T51" fmla="*/ 50 h 173"/>
                    <a:gd name="T52" fmla="*/ 48 w 159"/>
                    <a:gd name="T53" fmla="*/ 57 h 173"/>
                    <a:gd name="T54" fmla="*/ 43 w 159"/>
                    <a:gd name="T55" fmla="*/ 84 h 173"/>
                    <a:gd name="T56" fmla="*/ 28 w 159"/>
                    <a:gd name="T57" fmla="*/ 99 h 173"/>
                    <a:gd name="T58" fmla="*/ 44 w 159"/>
                    <a:gd name="T59" fmla="*/ 96 h 173"/>
                    <a:gd name="T60" fmla="*/ 66 w 159"/>
                    <a:gd name="T61" fmla="*/ 91 h 173"/>
                    <a:gd name="T62" fmla="*/ 83 w 159"/>
                    <a:gd name="T63" fmla="*/ 94 h 173"/>
                    <a:gd name="T64" fmla="*/ 103 w 159"/>
                    <a:gd name="T65" fmla="*/ 93 h 173"/>
                    <a:gd name="T66" fmla="*/ 101 w 159"/>
                    <a:gd name="T67" fmla="*/ 117 h 173"/>
                    <a:gd name="T68" fmla="*/ 98 w 159"/>
                    <a:gd name="T69" fmla="*/ 138 h 173"/>
                    <a:gd name="T70" fmla="*/ 105 w 159"/>
                    <a:gd name="T71" fmla="*/ 142 h 173"/>
                    <a:gd name="T72" fmla="*/ 107 w 159"/>
                    <a:gd name="T73" fmla="*/ 152 h 173"/>
                    <a:gd name="T74" fmla="*/ 83 w 159"/>
                    <a:gd name="T75" fmla="*/ 134 h 173"/>
                    <a:gd name="T76" fmla="*/ 56 w 159"/>
                    <a:gd name="T77" fmla="*/ 114 h 173"/>
                    <a:gd name="T78" fmla="*/ 37 w 159"/>
                    <a:gd name="T79" fmla="*/ 103 h 173"/>
                    <a:gd name="T80" fmla="*/ 21 w 159"/>
                    <a:gd name="T81" fmla="*/ 104 h 173"/>
                    <a:gd name="T82" fmla="*/ 17 w 159"/>
                    <a:gd name="T83" fmla="*/ 102 h 173"/>
                    <a:gd name="T84" fmla="*/ 0 w 159"/>
                    <a:gd name="T85" fmla="*/ 93 h 173"/>
                    <a:gd name="T86" fmla="*/ 154 w 159"/>
                    <a:gd name="T87" fmla="*/ 90 h 173"/>
                    <a:gd name="T88" fmla="*/ 131 w 159"/>
                    <a:gd name="T89" fmla="*/ 67 h 173"/>
                    <a:gd name="T90" fmla="*/ 112 w 159"/>
                    <a:gd name="T91" fmla="*/ 70 h 173"/>
                    <a:gd name="T92" fmla="*/ 95 w 159"/>
                    <a:gd name="T93" fmla="*/ 59 h 173"/>
                    <a:gd name="T94" fmla="*/ 97 w 159"/>
                    <a:gd name="T95" fmla="*/ 39 h 173"/>
                    <a:gd name="T96" fmla="*/ 121 w 159"/>
                    <a:gd name="T97" fmla="*/ 32 h 173"/>
                    <a:gd name="T98" fmla="*/ 134 w 159"/>
                    <a:gd name="T99" fmla="*/ 23 h 173"/>
                    <a:gd name="T100" fmla="*/ 91 w 159"/>
                    <a:gd name="T101" fmla="*/ 19 h 173"/>
                    <a:gd name="T102" fmla="*/ 89 w 159"/>
                    <a:gd name="T103" fmla="*/ 22 h 173"/>
                    <a:gd name="T104" fmla="*/ 84 w 159"/>
                    <a:gd name="T105" fmla="*/ 25 h 173"/>
                    <a:gd name="T106" fmla="*/ 85 w 159"/>
                    <a:gd name="T107" fmla="*/ 26 h 173"/>
                    <a:gd name="T108" fmla="*/ 51 w 159"/>
                    <a:gd name="T109" fmla="*/ 55 h 173"/>
                    <a:gd name="T110" fmla="*/ 53 w 159"/>
                    <a:gd name="T111" fmla="*/ 54 h 173"/>
                    <a:gd name="T112" fmla="*/ 54 w 159"/>
                    <a:gd name="T113" fmla="*/ 50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59" h="173">
                      <a:moveTo>
                        <a:pt x="129" y="19"/>
                      </a:moveTo>
                      <a:cubicBezTo>
                        <a:pt x="125" y="21"/>
                        <a:pt x="125" y="21"/>
                        <a:pt x="125" y="21"/>
                      </a:cubicBezTo>
                      <a:cubicBezTo>
                        <a:pt x="123" y="20"/>
                        <a:pt x="123" y="20"/>
                        <a:pt x="123" y="20"/>
                      </a:cubicBezTo>
                      <a:cubicBezTo>
                        <a:pt x="120" y="17"/>
                        <a:pt x="120" y="17"/>
                        <a:pt x="120" y="17"/>
                      </a:cubicBezTo>
                      <a:cubicBezTo>
                        <a:pt x="119" y="19"/>
                        <a:pt x="119" y="19"/>
                        <a:pt x="119" y="19"/>
                      </a:cubicBezTo>
                      <a:cubicBezTo>
                        <a:pt x="120" y="23"/>
                        <a:pt x="120" y="23"/>
                        <a:pt x="120" y="23"/>
                      </a:cubicBezTo>
                      <a:cubicBezTo>
                        <a:pt x="116" y="22"/>
                        <a:pt x="116" y="22"/>
                        <a:pt x="116" y="22"/>
                      </a:cubicBezTo>
                      <a:cubicBezTo>
                        <a:pt x="114" y="20"/>
                        <a:pt x="114" y="20"/>
                        <a:pt x="114" y="20"/>
                      </a:cubicBezTo>
                      <a:cubicBezTo>
                        <a:pt x="110" y="19"/>
                        <a:pt x="110" y="19"/>
                        <a:pt x="110" y="19"/>
                      </a:cubicBezTo>
                      <a:cubicBezTo>
                        <a:pt x="109" y="19"/>
                        <a:pt x="109" y="19"/>
                        <a:pt x="109" y="19"/>
                      </a:cubicBezTo>
                      <a:cubicBezTo>
                        <a:pt x="106" y="20"/>
                        <a:pt x="106" y="20"/>
                        <a:pt x="106" y="20"/>
                      </a:cubicBezTo>
                      <a:cubicBezTo>
                        <a:pt x="108" y="22"/>
                        <a:pt x="108" y="22"/>
                        <a:pt x="108" y="22"/>
                      </a:cubicBezTo>
                      <a:cubicBezTo>
                        <a:pt x="113" y="22"/>
                        <a:pt x="113" y="22"/>
                        <a:pt x="113" y="22"/>
                      </a:cubicBezTo>
                      <a:cubicBezTo>
                        <a:pt x="114" y="23"/>
                        <a:pt x="114" y="23"/>
                        <a:pt x="114" y="23"/>
                      </a:cubicBezTo>
                      <a:cubicBezTo>
                        <a:pt x="114" y="23"/>
                        <a:pt x="114" y="23"/>
                        <a:pt x="114" y="23"/>
                      </a:cubicBezTo>
                      <a:cubicBezTo>
                        <a:pt x="115" y="26"/>
                        <a:pt x="115" y="26"/>
                        <a:pt x="115" y="26"/>
                      </a:cubicBezTo>
                      <a:cubicBezTo>
                        <a:pt x="114" y="27"/>
                        <a:pt x="114" y="27"/>
                        <a:pt x="114" y="27"/>
                      </a:cubicBezTo>
                      <a:cubicBezTo>
                        <a:pt x="112" y="28"/>
                        <a:pt x="112" y="28"/>
                        <a:pt x="112" y="28"/>
                      </a:cubicBezTo>
                      <a:cubicBezTo>
                        <a:pt x="110" y="27"/>
                        <a:pt x="110" y="27"/>
                        <a:pt x="110" y="27"/>
                      </a:cubicBezTo>
                      <a:cubicBezTo>
                        <a:pt x="113" y="26"/>
                        <a:pt x="113" y="26"/>
                        <a:pt x="113" y="26"/>
                      </a:cubicBezTo>
                      <a:cubicBezTo>
                        <a:pt x="113" y="24"/>
                        <a:pt x="113" y="24"/>
                        <a:pt x="113" y="24"/>
                      </a:cubicBezTo>
                      <a:cubicBezTo>
                        <a:pt x="105" y="24"/>
                        <a:pt x="105" y="24"/>
                        <a:pt x="105" y="24"/>
                      </a:cubicBezTo>
                      <a:cubicBezTo>
                        <a:pt x="104" y="23"/>
                        <a:pt x="104" y="23"/>
                        <a:pt x="104" y="23"/>
                      </a:cubicBezTo>
                      <a:cubicBezTo>
                        <a:pt x="103" y="26"/>
                        <a:pt x="103" y="26"/>
                        <a:pt x="103" y="26"/>
                      </a:cubicBezTo>
                      <a:cubicBezTo>
                        <a:pt x="101" y="27"/>
                        <a:pt x="101" y="27"/>
                        <a:pt x="101" y="27"/>
                      </a:cubicBezTo>
                      <a:cubicBezTo>
                        <a:pt x="100" y="33"/>
                        <a:pt x="100" y="33"/>
                        <a:pt x="100" y="33"/>
                      </a:cubicBezTo>
                      <a:cubicBezTo>
                        <a:pt x="100" y="35"/>
                        <a:pt x="100" y="35"/>
                        <a:pt x="100" y="35"/>
                      </a:cubicBezTo>
                      <a:cubicBezTo>
                        <a:pt x="98" y="37"/>
                        <a:pt x="98" y="37"/>
                        <a:pt x="98" y="37"/>
                      </a:cubicBezTo>
                      <a:cubicBezTo>
                        <a:pt x="95" y="39"/>
                        <a:pt x="95" y="39"/>
                        <a:pt x="95" y="39"/>
                      </a:cubicBezTo>
                      <a:cubicBezTo>
                        <a:pt x="93" y="39"/>
                        <a:pt x="93" y="39"/>
                        <a:pt x="93" y="39"/>
                      </a:cubicBezTo>
                      <a:cubicBezTo>
                        <a:pt x="90" y="36"/>
                        <a:pt x="90" y="36"/>
                        <a:pt x="90" y="36"/>
                      </a:cubicBezTo>
                      <a:cubicBezTo>
                        <a:pt x="89" y="33"/>
                        <a:pt x="89" y="33"/>
                        <a:pt x="89" y="33"/>
                      </a:cubicBezTo>
                      <a:cubicBezTo>
                        <a:pt x="92" y="31"/>
                        <a:pt x="92" y="31"/>
                        <a:pt x="92" y="31"/>
                      </a:cubicBezTo>
                      <a:cubicBezTo>
                        <a:pt x="96" y="29"/>
                        <a:pt x="96" y="29"/>
                        <a:pt x="96" y="29"/>
                      </a:cubicBezTo>
                      <a:cubicBezTo>
                        <a:pt x="95" y="27"/>
                        <a:pt x="95" y="27"/>
                        <a:pt x="95" y="27"/>
                      </a:cubicBezTo>
                      <a:cubicBezTo>
                        <a:pt x="94" y="28"/>
                        <a:pt x="94" y="28"/>
                        <a:pt x="94" y="28"/>
                      </a:cubicBezTo>
                      <a:cubicBezTo>
                        <a:pt x="92" y="24"/>
                        <a:pt x="92" y="24"/>
                        <a:pt x="92" y="24"/>
                      </a:cubicBezTo>
                      <a:cubicBezTo>
                        <a:pt x="96" y="22"/>
                        <a:pt x="96" y="22"/>
                        <a:pt x="96" y="22"/>
                      </a:cubicBezTo>
                      <a:cubicBezTo>
                        <a:pt x="96" y="17"/>
                        <a:pt x="96" y="17"/>
                        <a:pt x="96" y="17"/>
                      </a:cubicBezTo>
                      <a:cubicBezTo>
                        <a:pt x="98" y="15"/>
                        <a:pt x="98" y="15"/>
                        <a:pt x="98" y="15"/>
                      </a:cubicBezTo>
                      <a:cubicBezTo>
                        <a:pt x="101" y="14"/>
                        <a:pt x="101" y="14"/>
                        <a:pt x="101" y="14"/>
                      </a:cubicBezTo>
                      <a:cubicBezTo>
                        <a:pt x="102" y="13"/>
                        <a:pt x="102" y="13"/>
                        <a:pt x="102" y="13"/>
                      </a:cubicBezTo>
                      <a:cubicBezTo>
                        <a:pt x="99" y="10"/>
                        <a:pt x="99" y="10"/>
                        <a:pt x="99" y="10"/>
                      </a:cubicBezTo>
                      <a:cubicBezTo>
                        <a:pt x="97" y="13"/>
                        <a:pt x="97" y="13"/>
                        <a:pt x="97" y="13"/>
                      </a:cubicBezTo>
                      <a:cubicBezTo>
                        <a:pt x="95" y="11"/>
                        <a:pt x="95" y="11"/>
                        <a:pt x="95" y="11"/>
                      </a:cubicBezTo>
                      <a:cubicBezTo>
                        <a:pt x="93" y="12"/>
                        <a:pt x="93" y="12"/>
                        <a:pt x="93" y="12"/>
                      </a:cubicBezTo>
                      <a:cubicBezTo>
                        <a:pt x="91" y="10"/>
                        <a:pt x="91" y="10"/>
                        <a:pt x="91" y="10"/>
                      </a:cubicBezTo>
                      <a:cubicBezTo>
                        <a:pt x="92" y="8"/>
                        <a:pt x="92" y="8"/>
                        <a:pt x="92" y="8"/>
                      </a:cubicBezTo>
                      <a:cubicBezTo>
                        <a:pt x="94" y="5"/>
                        <a:pt x="94" y="5"/>
                        <a:pt x="94" y="5"/>
                      </a:cubicBezTo>
                      <a:cubicBezTo>
                        <a:pt x="94" y="3"/>
                        <a:pt x="94" y="3"/>
                        <a:pt x="94" y="3"/>
                      </a:cubicBezTo>
                      <a:cubicBezTo>
                        <a:pt x="76" y="0"/>
                        <a:pt x="56" y="3"/>
                        <a:pt x="39" y="13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24" y="22"/>
                        <a:pt x="13" y="35"/>
                        <a:pt x="6" y="50"/>
                      </a:cubicBezTo>
                      <a:cubicBezTo>
                        <a:pt x="10" y="48"/>
                        <a:pt x="10" y="48"/>
                        <a:pt x="10" y="48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5" y="47"/>
                        <a:pt x="15" y="47"/>
                        <a:pt x="15" y="47"/>
                      </a:cubicBezTo>
                      <a:cubicBezTo>
                        <a:pt x="16" y="48"/>
                        <a:pt x="16" y="48"/>
                        <a:pt x="16" y="48"/>
                      </a:cubicBezTo>
                      <a:cubicBezTo>
                        <a:pt x="21" y="45"/>
                        <a:pt x="21" y="45"/>
                        <a:pt x="21" y="45"/>
                      </a:cubicBezTo>
                      <a:cubicBezTo>
                        <a:pt x="19" y="44"/>
                        <a:pt x="19" y="44"/>
                        <a:pt x="19" y="44"/>
                      </a:cubicBezTo>
                      <a:cubicBezTo>
                        <a:pt x="15" y="47"/>
                        <a:pt x="15" y="47"/>
                        <a:pt x="15" y="47"/>
                      </a:cubicBezTo>
                      <a:cubicBezTo>
                        <a:pt x="15" y="45"/>
                        <a:pt x="15" y="45"/>
                        <a:pt x="15" y="45"/>
                      </a:cubicBezTo>
                      <a:cubicBezTo>
                        <a:pt x="14" y="44"/>
                        <a:pt x="14" y="44"/>
                        <a:pt x="14" y="44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3" y="41"/>
                        <a:pt x="13" y="41"/>
                        <a:pt x="13" y="41"/>
                      </a:cubicBezTo>
                      <a:cubicBezTo>
                        <a:pt x="17" y="39"/>
                        <a:pt x="17" y="39"/>
                        <a:pt x="17" y="39"/>
                      </a:cubicBezTo>
                      <a:cubicBezTo>
                        <a:pt x="20" y="40"/>
                        <a:pt x="20" y="40"/>
                        <a:pt x="20" y="40"/>
                      </a:cubicBezTo>
                      <a:cubicBezTo>
                        <a:pt x="23" y="38"/>
                        <a:pt x="23" y="38"/>
                        <a:pt x="23" y="38"/>
                      </a:cubicBezTo>
                      <a:cubicBezTo>
                        <a:pt x="24" y="36"/>
                        <a:pt x="24" y="36"/>
                        <a:pt x="24" y="36"/>
                      </a:cubicBezTo>
                      <a:cubicBezTo>
                        <a:pt x="26" y="35"/>
                        <a:pt x="26" y="35"/>
                        <a:pt x="26" y="35"/>
                      </a:cubicBezTo>
                      <a:cubicBezTo>
                        <a:pt x="25" y="39"/>
                        <a:pt x="25" y="39"/>
                        <a:pt x="25" y="39"/>
                      </a:cubicBezTo>
                      <a:cubicBezTo>
                        <a:pt x="25" y="39"/>
                        <a:pt x="21" y="42"/>
                        <a:pt x="21" y="41"/>
                      </a:cubicBezTo>
                      <a:cubicBezTo>
                        <a:pt x="22" y="41"/>
                        <a:pt x="23" y="44"/>
                        <a:pt x="23" y="44"/>
                      </a:cubicBezTo>
                      <a:cubicBezTo>
                        <a:pt x="27" y="41"/>
                        <a:pt x="27" y="41"/>
                        <a:pt x="27" y="41"/>
                      </a:cubicBezTo>
                      <a:cubicBezTo>
                        <a:pt x="27" y="40"/>
                        <a:pt x="27" y="40"/>
                        <a:pt x="27" y="40"/>
                      </a:cubicBezTo>
                      <a:cubicBezTo>
                        <a:pt x="30" y="38"/>
                        <a:pt x="30" y="38"/>
                        <a:pt x="30" y="38"/>
                      </a:cubicBezTo>
                      <a:cubicBezTo>
                        <a:pt x="29" y="36"/>
                        <a:pt x="29" y="36"/>
                        <a:pt x="29" y="36"/>
                      </a:cubicBezTo>
                      <a:cubicBezTo>
                        <a:pt x="27" y="37"/>
                        <a:pt x="27" y="37"/>
                        <a:pt x="27" y="37"/>
                      </a:cubicBezTo>
                      <a:cubicBezTo>
                        <a:pt x="27" y="35"/>
                        <a:pt x="27" y="35"/>
                        <a:pt x="27" y="35"/>
                      </a:cubicBezTo>
                      <a:cubicBezTo>
                        <a:pt x="28" y="33"/>
                        <a:pt x="28" y="33"/>
                        <a:pt x="28" y="33"/>
                      </a:cubicBezTo>
                      <a:cubicBezTo>
                        <a:pt x="33" y="31"/>
                        <a:pt x="33" y="31"/>
                        <a:pt x="33" y="31"/>
                      </a:cubicBezTo>
                      <a:cubicBezTo>
                        <a:pt x="32" y="35"/>
                        <a:pt x="32" y="35"/>
                        <a:pt x="32" y="35"/>
                      </a:cubicBezTo>
                      <a:cubicBezTo>
                        <a:pt x="33" y="36"/>
                        <a:pt x="33" y="36"/>
                        <a:pt x="33" y="36"/>
                      </a:cubicBezTo>
                      <a:cubicBezTo>
                        <a:pt x="36" y="35"/>
                        <a:pt x="36" y="35"/>
                        <a:pt x="36" y="35"/>
                      </a:cubicBez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6" y="29"/>
                        <a:pt x="36" y="29"/>
                        <a:pt x="36" y="29"/>
                      </a:cubicBezTo>
                      <a:cubicBezTo>
                        <a:pt x="40" y="26"/>
                        <a:pt x="40" y="26"/>
                        <a:pt x="40" y="26"/>
                      </a:cubicBezTo>
                      <a:cubicBezTo>
                        <a:pt x="46" y="25"/>
                        <a:pt x="46" y="25"/>
                        <a:pt x="46" y="25"/>
                      </a:cubicBezTo>
                      <a:cubicBezTo>
                        <a:pt x="48" y="25"/>
                        <a:pt x="48" y="25"/>
                        <a:pt x="48" y="25"/>
                      </a:cubicBezTo>
                      <a:cubicBezTo>
                        <a:pt x="49" y="27"/>
                        <a:pt x="49" y="27"/>
                        <a:pt x="49" y="27"/>
                      </a:cubicBezTo>
                      <a:cubicBezTo>
                        <a:pt x="52" y="27"/>
                        <a:pt x="52" y="27"/>
                        <a:pt x="52" y="27"/>
                      </a:cubicBezTo>
                      <a:cubicBezTo>
                        <a:pt x="52" y="29"/>
                        <a:pt x="52" y="29"/>
                        <a:pt x="52" y="29"/>
                      </a:cubicBezTo>
                      <a:cubicBezTo>
                        <a:pt x="49" y="31"/>
                        <a:pt x="49" y="31"/>
                        <a:pt x="49" y="31"/>
                      </a:cubicBezTo>
                      <a:cubicBezTo>
                        <a:pt x="49" y="31"/>
                        <a:pt x="49" y="31"/>
                        <a:pt x="49" y="31"/>
                      </a:cubicBezTo>
                      <a:cubicBezTo>
                        <a:pt x="49" y="34"/>
                        <a:pt x="49" y="34"/>
                        <a:pt x="49" y="34"/>
                      </a:cubicBezTo>
                      <a:cubicBezTo>
                        <a:pt x="42" y="36"/>
                        <a:pt x="42" y="36"/>
                        <a:pt x="42" y="36"/>
                      </a:cubicBezTo>
                      <a:cubicBezTo>
                        <a:pt x="45" y="30"/>
                        <a:pt x="45" y="30"/>
                        <a:pt x="45" y="30"/>
                      </a:cubicBezTo>
                      <a:cubicBezTo>
                        <a:pt x="42" y="30"/>
                        <a:pt x="42" y="30"/>
                        <a:pt x="42" y="30"/>
                      </a:cubicBezTo>
                      <a:cubicBezTo>
                        <a:pt x="38" y="33"/>
                        <a:pt x="38" y="33"/>
                        <a:pt x="38" y="33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38" y="34"/>
                        <a:pt x="38" y="34"/>
                        <a:pt x="38" y="34"/>
                      </a:cubicBezTo>
                      <a:cubicBezTo>
                        <a:pt x="37" y="36"/>
                        <a:pt x="37" y="36"/>
                        <a:pt x="37" y="36"/>
                      </a:cubicBezTo>
                      <a:cubicBezTo>
                        <a:pt x="35" y="37"/>
                        <a:pt x="35" y="37"/>
                        <a:pt x="35" y="37"/>
                      </a:cubicBezTo>
                      <a:cubicBezTo>
                        <a:pt x="36" y="38"/>
                        <a:pt x="36" y="38"/>
                        <a:pt x="36" y="38"/>
                      </a:cubicBezTo>
                      <a:cubicBezTo>
                        <a:pt x="37" y="38"/>
                        <a:pt x="37" y="38"/>
                        <a:pt x="37" y="38"/>
                      </a:cubicBezTo>
                      <a:cubicBezTo>
                        <a:pt x="37" y="39"/>
                        <a:pt x="37" y="39"/>
                        <a:pt x="37" y="39"/>
                      </a:cubicBezTo>
                      <a:cubicBezTo>
                        <a:pt x="36" y="40"/>
                        <a:pt x="36" y="40"/>
                        <a:pt x="36" y="40"/>
                      </a:cubicBezTo>
                      <a:cubicBezTo>
                        <a:pt x="36" y="41"/>
                        <a:pt x="36" y="41"/>
                        <a:pt x="36" y="41"/>
                      </a:cubicBezTo>
                      <a:cubicBezTo>
                        <a:pt x="35" y="42"/>
                        <a:pt x="35" y="42"/>
                        <a:pt x="35" y="42"/>
                      </a:cubicBezTo>
                      <a:cubicBezTo>
                        <a:pt x="33" y="40"/>
                        <a:pt x="33" y="40"/>
                        <a:pt x="33" y="40"/>
                      </a:cubicBezTo>
                      <a:cubicBezTo>
                        <a:pt x="31" y="43"/>
                        <a:pt x="31" y="43"/>
                        <a:pt x="31" y="43"/>
                      </a:cubicBezTo>
                      <a:cubicBezTo>
                        <a:pt x="27" y="50"/>
                        <a:pt x="27" y="50"/>
                        <a:pt x="27" y="50"/>
                      </a:cubicBezTo>
                      <a:cubicBezTo>
                        <a:pt x="29" y="52"/>
                        <a:pt x="29" y="52"/>
                        <a:pt x="29" y="52"/>
                      </a:cubicBezTo>
                      <a:cubicBezTo>
                        <a:pt x="31" y="52"/>
                        <a:pt x="31" y="52"/>
                        <a:pt x="31" y="52"/>
                      </a:cubicBezTo>
                      <a:cubicBezTo>
                        <a:pt x="35" y="51"/>
                        <a:pt x="35" y="51"/>
                        <a:pt x="35" y="51"/>
                      </a:cubicBezTo>
                      <a:cubicBezTo>
                        <a:pt x="37" y="55"/>
                        <a:pt x="37" y="55"/>
                        <a:pt x="37" y="55"/>
                      </a:cubicBezTo>
                      <a:cubicBezTo>
                        <a:pt x="39" y="54"/>
                        <a:pt x="39" y="54"/>
                        <a:pt x="39" y="54"/>
                      </a:cubicBezTo>
                      <a:cubicBezTo>
                        <a:pt x="38" y="50"/>
                        <a:pt x="38" y="50"/>
                        <a:pt x="38" y="50"/>
                      </a:cubicBezTo>
                      <a:cubicBezTo>
                        <a:pt x="41" y="46"/>
                        <a:pt x="41" y="46"/>
                        <a:pt x="41" y="46"/>
                      </a:cubicBezTo>
                      <a:cubicBezTo>
                        <a:pt x="39" y="42"/>
                        <a:pt x="39" y="42"/>
                        <a:pt x="39" y="42"/>
                      </a:cubicBezTo>
                      <a:cubicBezTo>
                        <a:pt x="40" y="39"/>
                        <a:pt x="40" y="39"/>
                        <a:pt x="40" y="39"/>
                      </a:cubicBezTo>
                      <a:cubicBezTo>
                        <a:pt x="45" y="37"/>
                        <a:pt x="45" y="37"/>
                        <a:pt x="45" y="37"/>
                      </a:cubicBezTo>
                      <a:cubicBezTo>
                        <a:pt x="47" y="40"/>
                        <a:pt x="47" y="40"/>
                        <a:pt x="47" y="40"/>
                      </a:cubicBezTo>
                      <a:cubicBezTo>
                        <a:pt x="48" y="40"/>
                        <a:pt x="48" y="40"/>
                        <a:pt x="48" y="40"/>
                      </a:cubicBezTo>
                      <a:cubicBezTo>
                        <a:pt x="51" y="36"/>
                        <a:pt x="51" y="36"/>
                        <a:pt x="51" y="36"/>
                      </a:cubicBezTo>
                      <a:cubicBezTo>
                        <a:pt x="53" y="40"/>
                        <a:pt x="53" y="40"/>
                        <a:pt x="53" y="40"/>
                      </a:cubicBezTo>
                      <a:cubicBezTo>
                        <a:pt x="55" y="40"/>
                        <a:pt x="55" y="40"/>
                        <a:pt x="55" y="40"/>
                      </a:cubicBezTo>
                      <a:cubicBezTo>
                        <a:pt x="57" y="40"/>
                        <a:pt x="57" y="40"/>
                        <a:pt x="57" y="40"/>
                      </a:cubicBezTo>
                      <a:cubicBezTo>
                        <a:pt x="58" y="42"/>
                        <a:pt x="58" y="42"/>
                        <a:pt x="58" y="42"/>
                      </a:cubicBezTo>
                      <a:cubicBezTo>
                        <a:pt x="57" y="43"/>
                        <a:pt x="57" y="43"/>
                        <a:pt x="57" y="43"/>
                      </a:cubicBezTo>
                      <a:cubicBezTo>
                        <a:pt x="56" y="45"/>
                        <a:pt x="56" y="45"/>
                        <a:pt x="56" y="45"/>
                      </a:cubicBezTo>
                      <a:cubicBezTo>
                        <a:pt x="57" y="45"/>
                        <a:pt x="57" y="45"/>
                        <a:pt x="57" y="45"/>
                      </a:cubicBezTo>
                      <a:cubicBezTo>
                        <a:pt x="58" y="45"/>
                        <a:pt x="58" y="45"/>
                        <a:pt x="58" y="45"/>
                      </a:cubicBezTo>
                      <a:cubicBezTo>
                        <a:pt x="61" y="45"/>
                        <a:pt x="61" y="45"/>
                        <a:pt x="61" y="45"/>
                      </a:cubicBezTo>
                      <a:cubicBezTo>
                        <a:pt x="62" y="46"/>
                        <a:pt x="62" y="46"/>
                        <a:pt x="62" y="46"/>
                      </a:cubicBezTo>
                      <a:cubicBezTo>
                        <a:pt x="61" y="47"/>
                        <a:pt x="61" y="47"/>
                        <a:pt x="61" y="47"/>
                      </a:cubicBezTo>
                      <a:cubicBezTo>
                        <a:pt x="61" y="47"/>
                        <a:pt x="61" y="47"/>
                        <a:pt x="61" y="47"/>
                      </a:cubicBezTo>
                      <a:cubicBezTo>
                        <a:pt x="59" y="47"/>
                        <a:pt x="59" y="47"/>
                        <a:pt x="59" y="47"/>
                      </a:cubicBezTo>
                      <a:cubicBezTo>
                        <a:pt x="56" y="48"/>
                        <a:pt x="56" y="48"/>
                        <a:pt x="56" y="48"/>
                      </a:cubicBezTo>
                      <a:cubicBezTo>
                        <a:pt x="55" y="47"/>
                        <a:pt x="55" y="47"/>
                        <a:pt x="55" y="47"/>
                      </a:cubicBezTo>
                      <a:cubicBezTo>
                        <a:pt x="55" y="47"/>
                        <a:pt x="55" y="47"/>
                        <a:pt x="55" y="47"/>
                      </a:cubicBezTo>
                      <a:cubicBezTo>
                        <a:pt x="56" y="46"/>
                        <a:pt x="56" y="46"/>
                        <a:pt x="56" y="46"/>
                      </a:cubicBezTo>
                      <a:cubicBezTo>
                        <a:pt x="55" y="44"/>
                        <a:pt x="55" y="44"/>
                        <a:pt x="55" y="44"/>
                      </a:cubicBezTo>
                      <a:cubicBezTo>
                        <a:pt x="54" y="45"/>
                        <a:pt x="54" y="45"/>
                        <a:pt x="54" y="45"/>
                      </a:cubicBezTo>
                      <a:cubicBezTo>
                        <a:pt x="54" y="46"/>
                        <a:pt x="54" y="46"/>
                        <a:pt x="54" y="46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2" y="48"/>
                        <a:pt x="52" y="48"/>
                        <a:pt x="52" y="48"/>
                      </a:cubicBezTo>
                      <a:cubicBezTo>
                        <a:pt x="51" y="48"/>
                        <a:pt x="51" y="48"/>
                        <a:pt x="51" y="48"/>
                      </a:cubicBezTo>
                      <a:cubicBezTo>
                        <a:pt x="50" y="48"/>
                        <a:pt x="50" y="48"/>
                        <a:pt x="50" y="48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8" y="49"/>
                        <a:pt x="48" y="49"/>
                        <a:pt x="48" y="49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48" y="51"/>
                        <a:pt x="48" y="51"/>
                        <a:pt x="48" y="51"/>
                      </a:cubicBezTo>
                      <a:cubicBezTo>
                        <a:pt x="50" y="50"/>
                        <a:pt x="50" y="50"/>
                        <a:pt x="50" y="50"/>
                      </a:cubicBezTo>
                      <a:cubicBezTo>
                        <a:pt x="51" y="50"/>
                        <a:pt x="51" y="50"/>
                        <a:pt x="51" y="50"/>
                      </a:cubicBezTo>
                      <a:cubicBezTo>
                        <a:pt x="51" y="50"/>
                        <a:pt x="51" y="50"/>
                        <a:pt x="51" y="50"/>
                      </a:cubicBezTo>
                      <a:cubicBezTo>
                        <a:pt x="50" y="52"/>
                        <a:pt x="50" y="52"/>
                        <a:pt x="50" y="52"/>
                      </a:cubicBezTo>
                      <a:cubicBezTo>
                        <a:pt x="50" y="52"/>
                        <a:pt x="50" y="52"/>
                        <a:pt x="50" y="52"/>
                      </a:cubicBezTo>
                      <a:cubicBezTo>
                        <a:pt x="48" y="52"/>
                        <a:pt x="48" y="52"/>
                        <a:pt x="48" y="52"/>
                      </a:cubicBezTo>
                      <a:cubicBezTo>
                        <a:pt x="47" y="57"/>
                        <a:pt x="47" y="57"/>
                        <a:pt x="47" y="57"/>
                      </a:cubicBezTo>
                      <a:cubicBezTo>
                        <a:pt x="48" y="57"/>
                        <a:pt x="48" y="57"/>
                        <a:pt x="48" y="57"/>
                      </a:cubicBezTo>
                      <a:cubicBezTo>
                        <a:pt x="45" y="62"/>
                        <a:pt x="45" y="62"/>
                        <a:pt x="45" y="62"/>
                      </a:cubicBezTo>
                      <a:cubicBezTo>
                        <a:pt x="43" y="69"/>
                        <a:pt x="43" y="69"/>
                        <a:pt x="43" y="69"/>
                      </a:cubicBezTo>
                      <a:cubicBezTo>
                        <a:pt x="44" y="71"/>
                        <a:pt x="44" y="71"/>
                        <a:pt x="44" y="71"/>
                      </a:cubicBezTo>
                      <a:cubicBezTo>
                        <a:pt x="41" y="76"/>
                        <a:pt x="41" y="76"/>
                        <a:pt x="41" y="76"/>
                      </a:cubicBezTo>
                      <a:cubicBezTo>
                        <a:pt x="40" y="80"/>
                        <a:pt x="40" y="80"/>
                        <a:pt x="40" y="80"/>
                      </a:cubicBezTo>
                      <a:cubicBezTo>
                        <a:pt x="43" y="84"/>
                        <a:pt x="43" y="84"/>
                        <a:pt x="43" y="84"/>
                      </a:cubicBezTo>
                      <a:cubicBezTo>
                        <a:pt x="39" y="84"/>
                        <a:pt x="39" y="84"/>
                        <a:pt x="39" y="84"/>
                      </a:cubicBezTo>
                      <a:cubicBezTo>
                        <a:pt x="38" y="82"/>
                        <a:pt x="38" y="82"/>
                        <a:pt x="38" y="82"/>
                      </a:cubicBezTo>
                      <a:cubicBezTo>
                        <a:pt x="30" y="87"/>
                        <a:pt x="30" y="87"/>
                        <a:pt x="30" y="87"/>
                      </a:cubicBezTo>
                      <a:cubicBezTo>
                        <a:pt x="27" y="91"/>
                        <a:pt x="27" y="91"/>
                        <a:pt x="27" y="91"/>
                      </a:cubicBezTo>
                      <a:cubicBezTo>
                        <a:pt x="27" y="96"/>
                        <a:pt x="27" y="96"/>
                        <a:pt x="27" y="96"/>
                      </a:cubicBezTo>
                      <a:cubicBezTo>
                        <a:pt x="28" y="99"/>
                        <a:pt x="28" y="99"/>
                        <a:pt x="28" y="99"/>
                      </a:cubicBezTo>
                      <a:cubicBezTo>
                        <a:pt x="31" y="101"/>
                        <a:pt x="31" y="101"/>
                        <a:pt x="31" y="101"/>
                      </a:cubicBezTo>
                      <a:cubicBezTo>
                        <a:pt x="34" y="99"/>
                        <a:pt x="34" y="99"/>
                        <a:pt x="34" y="99"/>
                      </a:cubicBezTo>
                      <a:cubicBezTo>
                        <a:pt x="37" y="92"/>
                        <a:pt x="37" y="92"/>
                        <a:pt x="37" y="92"/>
                      </a:cubicBezTo>
                      <a:cubicBezTo>
                        <a:pt x="39" y="94"/>
                        <a:pt x="39" y="94"/>
                        <a:pt x="39" y="94"/>
                      </a:cubicBezTo>
                      <a:cubicBezTo>
                        <a:pt x="39" y="98"/>
                        <a:pt x="39" y="98"/>
                        <a:pt x="39" y="98"/>
                      </a:cubicBezTo>
                      <a:cubicBezTo>
                        <a:pt x="44" y="96"/>
                        <a:pt x="44" y="96"/>
                        <a:pt x="44" y="96"/>
                      </a:cubicBezTo>
                      <a:cubicBezTo>
                        <a:pt x="48" y="102"/>
                        <a:pt x="48" y="102"/>
                        <a:pt x="48" y="102"/>
                      </a:cubicBezTo>
                      <a:cubicBezTo>
                        <a:pt x="54" y="100"/>
                        <a:pt x="54" y="100"/>
                        <a:pt x="54" y="100"/>
                      </a:cubicBezTo>
                      <a:cubicBezTo>
                        <a:pt x="55" y="94"/>
                        <a:pt x="55" y="94"/>
                        <a:pt x="55" y="94"/>
                      </a:cubicBezTo>
                      <a:cubicBezTo>
                        <a:pt x="59" y="92"/>
                        <a:pt x="59" y="92"/>
                        <a:pt x="59" y="92"/>
                      </a:cubicBezTo>
                      <a:cubicBezTo>
                        <a:pt x="62" y="93"/>
                        <a:pt x="62" y="93"/>
                        <a:pt x="62" y="93"/>
                      </a:cubicBezTo>
                      <a:cubicBezTo>
                        <a:pt x="66" y="91"/>
                        <a:pt x="66" y="91"/>
                        <a:pt x="66" y="91"/>
                      </a:cubicBezTo>
                      <a:cubicBezTo>
                        <a:pt x="65" y="89"/>
                        <a:pt x="65" y="89"/>
                        <a:pt x="65" y="89"/>
                      </a:cubicBezTo>
                      <a:cubicBezTo>
                        <a:pt x="68" y="89"/>
                        <a:pt x="68" y="89"/>
                        <a:pt x="68" y="89"/>
                      </a:cubicBezTo>
                      <a:cubicBezTo>
                        <a:pt x="73" y="91"/>
                        <a:pt x="73" y="91"/>
                        <a:pt x="73" y="91"/>
                      </a:cubicBezTo>
                      <a:cubicBezTo>
                        <a:pt x="78" y="89"/>
                        <a:pt x="78" y="89"/>
                        <a:pt x="78" y="89"/>
                      </a:cubicBezTo>
                      <a:cubicBezTo>
                        <a:pt x="81" y="91"/>
                        <a:pt x="81" y="91"/>
                        <a:pt x="81" y="91"/>
                      </a:cubicBezTo>
                      <a:cubicBezTo>
                        <a:pt x="83" y="94"/>
                        <a:pt x="83" y="94"/>
                        <a:pt x="83" y="94"/>
                      </a:cubicBezTo>
                      <a:cubicBezTo>
                        <a:pt x="87" y="93"/>
                        <a:pt x="87" y="93"/>
                        <a:pt x="87" y="93"/>
                      </a:cubicBezTo>
                      <a:cubicBezTo>
                        <a:pt x="89" y="93"/>
                        <a:pt x="89" y="93"/>
                        <a:pt x="89" y="93"/>
                      </a:cubicBezTo>
                      <a:cubicBezTo>
                        <a:pt x="95" y="89"/>
                        <a:pt x="95" y="89"/>
                        <a:pt x="95" y="89"/>
                      </a:cubicBezTo>
                      <a:cubicBezTo>
                        <a:pt x="99" y="91"/>
                        <a:pt x="99" y="91"/>
                        <a:pt x="99" y="91"/>
                      </a:cubicBezTo>
                      <a:cubicBezTo>
                        <a:pt x="102" y="91"/>
                        <a:pt x="102" y="91"/>
                        <a:pt x="102" y="91"/>
                      </a:cubicBezTo>
                      <a:cubicBezTo>
                        <a:pt x="103" y="93"/>
                        <a:pt x="103" y="93"/>
                        <a:pt x="103" y="93"/>
                      </a:cubicBezTo>
                      <a:cubicBezTo>
                        <a:pt x="102" y="99"/>
                        <a:pt x="102" y="99"/>
                        <a:pt x="102" y="99"/>
                      </a:cubicBezTo>
                      <a:cubicBezTo>
                        <a:pt x="106" y="108"/>
                        <a:pt x="106" y="108"/>
                        <a:pt x="106" y="108"/>
                      </a:cubicBezTo>
                      <a:cubicBezTo>
                        <a:pt x="105" y="111"/>
                        <a:pt x="105" y="111"/>
                        <a:pt x="105" y="111"/>
                      </a:cubicBezTo>
                      <a:cubicBezTo>
                        <a:pt x="101" y="114"/>
                        <a:pt x="101" y="114"/>
                        <a:pt x="101" y="114"/>
                      </a:cubicBezTo>
                      <a:cubicBezTo>
                        <a:pt x="101" y="117"/>
                        <a:pt x="101" y="117"/>
                        <a:pt x="101" y="117"/>
                      </a:cubicBezTo>
                      <a:cubicBezTo>
                        <a:pt x="101" y="117"/>
                        <a:pt x="101" y="117"/>
                        <a:pt x="101" y="117"/>
                      </a:cubicBezTo>
                      <a:cubicBezTo>
                        <a:pt x="104" y="120"/>
                        <a:pt x="104" y="120"/>
                        <a:pt x="104" y="120"/>
                      </a:cubicBezTo>
                      <a:cubicBezTo>
                        <a:pt x="104" y="122"/>
                        <a:pt x="104" y="122"/>
                        <a:pt x="104" y="122"/>
                      </a:cubicBezTo>
                      <a:cubicBezTo>
                        <a:pt x="103" y="128"/>
                        <a:pt x="103" y="128"/>
                        <a:pt x="103" y="128"/>
                      </a:cubicBezTo>
                      <a:cubicBezTo>
                        <a:pt x="103" y="132"/>
                        <a:pt x="103" y="132"/>
                        <a:pt x="103" y="132"/>
                      </a:cubicBezTo>
                      <a:cubicBezTo>
                        <a:pt x="101" y="136"/>
                        <a:pt x="101" y="136"/>
                        <a:pt x="101" y="136"/>
                      </a:cubicBezTo>
                      <a:cubicBezTo>
                        <a:pt x="98" y="138"/>
                        <a:pt x="98" y="138"/>
                        <a:pt x="98" y="138"/>
                      </a:cubicBezTo>
                      <a:cubicBezTo>
                        <a:pt x="99" y="139"/>
                        <a:pt x="99" y="139"/>
                        <a:pt x="99" y="139"/>
                      </a:cubicBezTo>
                      <a:cubicBezTo>
                        <a:pt x="101" y="139"/>
                        <a:pt x="101" y="139"/>
                        <a:pt x="101" y="139"/>
                      </a:cubicBezTo>
                      <a:cubicBezTo>
                        <a:pt x="101" y="140"/>
                        <a:pt x="101" y="140"/>
                        <a:pt x="101" y="140"/>
                      </a:cubicBezTo>
                      <a:cubicBezTo>
                        <a:pt x="101" y="143"/>
                        <a:pt x="101" y="143"/>
                        <a:pt x="101" y="143"/>
                      </a:cubicBezTo>
                      <a:cubicBezTo>
                        <a:pt x="102" y="143"/>
                        <a:pt x="102" y="143"/>
                        <a:pt x="102" y="143"/>
                      </a:cubicBezTo>
                      <a:cubicBezTo>
                        <a:pt x="105" y="142"/>
                        <a:pt x="105" y="142"/>
                        <a:pt x="105" y="142"/>
                      </a:cubicBezTo>
                      <a:cubicBezTo>
                        <a:pt x="105" y="144"/>
                        <a:pt x="105" y="144"/>
                        <a:pt x="105" y="144"/>
                      </a:cubicBezTo>
                      <a:cubicBezTo>
                        <a:pt x="106" y="146"/>
                        <a:pt x="106" y="146"/>
                        <a:pt x="106" y="146"/>
                      </a:cubicBezTo>
                      <a:cubicBezTo>
                        <a:pt x="106" y="147"/>
                        <a:pt x="106" y="147"/>
                        <a:pt x="106" y="147"/>
                      </a:cubicBezTo>
                      <a:cubicBezTo>
                        <a:pt x="111" y="148"/>
                        <a:pt x="111" y="148"/>
                        <a:pt x="111" y="148"/>
                      </a:cubicBezTo>
                      <a:cubicBezTo>
                        <a:pt x="111" y="149"/>
                        <a:pt x="111" y="149"/>
                        <a:pt x="111" y="149"/>
                      </a:cubicBezTo>
                      <a:cubicBezTo>
                        <a:pt x="107" y="152"/>
                        <a:pt x="107" y="152"/>
                        <a:pt x="107" y="152"/>
                      </a:cubicBezTo>
                      <a:cubicBezTo>
                        <a:pt x="101" y="151"/>
                        <a:pt x="101" y="151"/>
                        <a:pt x="101" y="151"/>
                      </a:cubicBezTo>
                      <a:cubicBezTo>
                        <a:pt x="94" y="147"/>
                        <a:pt x="94" y="147"/>
                        <a:pt x="94" y="147"/>
                      </a:cubicBezTo>
                      <a:cubicBezTo>
                        <a:pt x="92" y="141"/>
                        <a:pt x="92" y="141"/>
                        <a:pt x="92" y="141"/>
                      </a:cubicBezTo>
                      <a:cubicBezTo>
                        <a:pt x="87" y="140"/>
                        <a:pt x="87" y="140"/>
                        <a:pt x="87" y="140"/>
                      </a:cubicBezTo>
                      <a:cubicBezTo>
                        <a:pt x="85" y="134"/>
                        <a:pt x="85" y="134"/>
                        <a:pt x="85" y="134"/>
                      </a:cubicBezTo>
                      <a:cubicBezTo>
                        <a:pt x="83" y="134"/>
                        <a:pt x="83" y="134"/>
                        <a:pt x="83" y="134"/>
                      </a:cubicBezTo>
                      <a:cubicBezTo>
                        <a:pt x="76" y="122"/>
                        <a:pt x="76" y="122"/>
                        <a:pt x="76" y="122"/>
                      </a:cubicBezTo>
                      <a:cubicBezTo>
                        <a:pt x="76" y="122"/>
                        <a:pt x="71" y="122"/>
                        <a:pt x="70" y="122"/>
                      </a:cubicBezTo>
                      <a:cubicBezTo>
                        <a:pt x="70" y="122"/>
                        <a:pt x="68" y="122"/>
                        <a:pt x="68" y="122"/>
                      </a:cubicBezTo>
                      <a:cubicBezTo>
                        <a:pt x="66" y="120"/>
                        <a:pt x="66" y="120"/>
                        <a:pt x="66" y="120"/>
                      </a:cubicBezTo>
                      <a:cubicBezTo>
                        <a:pt x="57" y="117"/>
                        <a:pt x="57" y="117"/>
                        <a:pt x="57" y="117"/>
                      </a:cubicBezTo>
                      <a:cubicBezTo>
                        <a:pt x="56" y="114"/>
                        <a:pt x="56" y="114"/>
                        <a:pt x="56" y="114"/>
                      </a:cubicBezTo>
                      <a:cubicBezTo>
                        <a:pt x="54" y="110"/>
                        <a:pt x="54" y="110"/>
                        <a:pt x="54" y="110"/>
                      </a:cubicBezTo>
                      <a:cubicBezTo>
                        <a:pt x="56" y="106"/>
                        <a:pt x="56" y="106"/>
                        <a:pt x="56" y="106"/>
                      </a:cubicBezTo>
                      <a:cubicBezTo>
                        <a:pt x="53" y="102"/>
                        <a:pt x="53" y="102"/>
                        <a:pt x="53" y="102"/>
                      </a:cubicBezTo>
                      <a:cubicBezTo>
                        <a:pt x="48" y="105"/>
                        <a:pt x="48" y="105"/>
                        <a:pt x="48" y="105"/>
                      </a:cubicBezTo>
                      <a:cubicBezTo>
                        <a:pt x="41" y="102"/>
                        <a:pt x="41" y="102"/>
                        <a:pt x="41" y="102"/>
                      </a:cubicBezTo>
                      <a:cubicBezTo>
                        <a:pt x="37" y="103"/>
                        <a:pt x="37" y="103"/>
                        <a:pt x="37" y="103"/>
                      </a:cubicBezTo>
                      <a:cubicBezTo>
                        <a:pt x="35" y="104"/>
                        <a:pt x="35" y="104"/>
                        <a:pt x="35" y="104"/>
                      </a:cubicBezTo>
                      <a:cubicBezTo>
                        <a:pt x="34" y="102"/>
                        <a:pt x="34" y="102"/>
                        <a:pt x="34" y="102"/>
                      </a:cubicBezTo>
                      <a:cubicBezTo>
                        <a:pt x="32" y="103"/>
                        <a:pt x="32" y="103"/>
                        <a:pt x="32" y="103"/>
                      </a:cubicBezTo>
                      <a:cubicBezTo>
                        <a:pt x="32" y="104"/>
                        <a:pt x="32" y="104"/>
                        <a:pt x="32" y="104"/>
                      </a:cubicBezTo>
                      <a:cubicBezTo>
                        <a:pt x="25" y="106"/>
                        <a:pt x="25" y="106"/>
                        <a:pt x="25" y="106"/>
                      </a:cubicBezTo>
                      <a:cubicBezTo>
                        <a:pt x="21" y="104"/>
                        <a:pt x="21" y="104"/>
                        <a:pt x="21" y="104"/>
                      </a:cubicBezTo>
                      <a:cubicBezTo>
                        <a:pt x="21" y="102"/>
                        <a:pt x="21" y="102"/>
                        <a:pt x="21" y="102"/>
                      </a:cubicBezTo>
                      <a:cubicBezTo>
                        <a:pt x="14" y="98"/>
                        <a:pt x="14" y="98"/>
                        <a:pt x="14" y="98"/>
                      </a:cubicBezTo>
                      <a:cubicBezTo>
                        <a:pt x="11" y="95"/>
                        <a:pt x="11" y="95"/>
                        <a:pt x="11" y="95"/>
                      </a:cubicBezTo>
                      <a:cubicBezTo>
                        <a:pt x="9" y="96"/>
                        <a:pt x="9" y="96"/>
                        <a:pt x="9" y="96"/>
                      </a:cubicBezTo>
                      <a:cubicBezTo>
                        <a:pt x="12" y="99"/>
                        <a:pt x="12" y="99"/>
                        <a:pt x="12" y="99"/>
                      </a:cubicBezTo>
                      <a:cubicBezTo>
                        <a:pt x="17" y="102"/>
                        <a:pt x="17" y="102"/>
                        <a:pt x="17" y="102"/>
                      </a:cubicBezTo>
                      <a:cubicBezTo>
                        <a:pt x="18" y="104"/>
                        <a:pt x="18" y="104"/>
                        <a:pt x="18" y="104"/>
                      </a:cubicBezTo>
                      <a:cubicBezTo>
                        <a:pt x="15" y="105"/>
                        <a:pt x="15" y="105"/>
                        <a:pt x="15" y="105"/>
                      </a:cubicBezTo>
                      <a:cubicBezTo>
                        <a:pt x="10" y="102"/>
                        <a:pt x="10" y="102"/>
                        <a:pt x="10" y="102"/>
                      </a:cubicBezTo>
                      <a:cubicBezTo>
                        <a:pt x="6" y="96"/>
                        <a:pt x="6" y="96"/>
                        <a:pt x="6" y="96"/>
                      </a:cubicBezTo>
                      <a:cubicBezTo>
                        <a:pt x="3" y="96"/>
                        <a:pt x="3" y="96"/>
                        <a:pt x="3" y="96"/>
                      </a:cubicBezTo>
                      <a:cubicBezTo>
                        <a:pt x="0" y="93"/>
                        <a:pt x="0" y="93"/>
                        <a:pt x="0" y="93"/>
                      </a:cubicBezTo>
                      <a:cubicBezTo>
                        <a:pt x="2" y="103"/>
                        <a:pt x="5" y="113"/>
                        <a:pt x="11" y="123"/>
                      </a:cubicBezTo>
                      <a:cubicBezTo>
                        <a:pt x="34" y="161"/>
                        <a:pt x="83" y="173"/>
                        <a:pt x="121" y="150"/>
                      </a:cubicBezTo>
                      <a:cubicBezTo>
                        <a:pt x="121" y="150"/>
                        <a:pt x="121" y="150"/>
                        <a:pt x="121" y="150"/>
                      </a:cubicBezTo>
                      <a:cubicBezTo>
                        <a:pt x="142" y="138"/>
                        <a:pt x="156" y="116"/>
                        <a:pt x="159" y="93"/>
                      </a:cubicBezTo>
                      <a:cubicBezTo>
                        <a:pt x="157" y="95"/>
                        <a:pt x="157" y="95"/>
                        <a:pt x="157" y="95"/>
                      </a:cubicBezTo>
                      <a:cubicBezTo>
                        <a:pt x="154" y="90"/>
                        <a:pt x="154" y="90"/>
                        <a:pt x="154" y="90"/>
                      </a:cubicBezTo>
                      <a:cubicBezTo>
                        <a:pt x="149" y="88"/>
                        <a:pt x="149" y="88"/>
                        <a:pt x="149" y="88"/>
                      </a:cubicBezTo>
                      <a:cubicBezTo>
                        <a:pt x="146" y="82"/>
                        <a:pt x="146" y="82"/>
                        <a:pt x="146" y="82"/>
                      </a:cubicBezTo>
                      <a:cubicBezTo>
                        <a:pt x="143" y="82"/>
                        <a:pt x="143" y="82"/>
                        <a:pt x="143" y="82"/>
                      </a:cubicBezTo>
                      <a:cubicBezTo>
                        <a:pt x="141" y="80"/>
                        <a:pt x="141" y="80"/>
                        <a:pt x="141" y="80"/>
                      </a:cubicBezTo>
                      <a:cubicBezTo>
                        <a:pt x="141" y="73"/>
                        <a:pt x="141" y="73"/>
                        <a:pt x="141" y="73"/>
                      </a:cubicBezTo>
                      <a:cubicBezTo>
                        <a:pt x="131" y="67"/>
                        <a:pt x="131" y="67"/>
                        <a:pt x="131" y="67"/>
                      </a:cubicBezTo>
                      <a:cubicBezTo>
                        <a:pt x="128" y="61"/>
                        <a:pt x="128" y="61"/>
                        <a:pt x="128" y="61"/>
                      </a:cubicBezTo>
                      <a:cubicBezTo>
                        <a:pt x="123" y="64"/>
                        <a:pt x="123" y="64"/>
                        <a:pt x="123" y="64"/>
                      </a:cubicBezTo>
                      <a:cubicBezTo>
                        <a:pt x="121" y="63"/>
                        <a:pt x="121" y="63"/>
                        <a:pt x="121" y="63"/>
                      </a:cubicBezTo>
                      <a:cubicBezTo>
                        <a:pt x="118" y="65"/>
                        <a:pt x="118" y="65"/>
                        <a:pt x="118" y="65"/>
                      </a:cubicBezTo>
                      <a:cubicBezTo>
                        <a:pt x="117" y="67"/>
                        <a:pt x="117" y="67"/>
                        <a:pt x="117" y="67"/>
                      </a:cubicBezTo>
                      <a:cubicBezTo>
                        <a:pt x="112" y="70"/>
                        <a:pt x="112" y="70"/>
                        <a:pt x="112" y="70"/>
                      </a:cubicBezTo>
                      <a:cubicBezTo>
                        <a:pt x="112" y="71"/>
                        <a:pt x="112" y="71"/>
                        <a:pt x="112" y="71"/>
                      </a:cubicBezTo>
                      <a:cubicBezTo>
                        <a:pt x="109" y="72"/>
                        <a:pt x="109" y="72"/>
                        <a:pt x="109" y="72"/>
                      </a:cubicBezTo>
                      <a:cubicBezTo>
                        <a:pt x="98" y="69"/>
                        <a:pt x="98" y="69"/>
                        <a:pt x="98" y="69"/>
                      </a:cubicBezTo>
                      <a:cubicBezTo>
                        <a:pt x="95" y="63"/>
                        <a:pt x="95" y="63"/>
                        <a:pt x="95" y="63"/>
                      </a:cubicBezTo>
                      <a:cubicBezTo>
                        <a:pt x="96" y="62"/>
                        <a:pt x="96" y="62"/>
                        <a:pt x="96" y="62"/>
                      </a:cubicBezTo>
                      <a:cubicBezTo>
                        <a:pt x="95" y="59"/>
                        <a:pt x="95" y="59"/>
                        <a:pt x="95" y="59"/>
                      </a:cubicBezTo>
                      <a:cubicBezTo>
                        <a:pt x="93" y="60"/>
                        <a:pt x="93" y="60"/>
                        <a:pt x="93" y="60"/>
                      </a:cubicBezTo>
                      <a:cubicBezTo>
                        <a:pt x="91" y="58"/>
                        <a:pt x="91" y="58"/>
                        <a:pt x="91" y="58"/>
                      </a:cubicBezTo>
                      <a:cubicBezTo>
                        <a:pt x="96" y="48"/>
                        <a:pt x="96" y="48"/>
                        <a:pt x="96" y="48"/>
                      </a:cubicBezTo>
                      <a:cubicBezTo>
                        <a:pt x="93" y="44"/>
                        <a:pt x="93" y="44"/>
                        <a:pt x="93" y="44"/>
                      </a:cubicBezTo>
                      <a:cubicBezTo>
                        <a:pt x="96" y="40"/>
                        <a:pt x="96" y="40"/>
                        <a:pt x="96" y="40"/>
                      </a:cubicBezTo>
                      <a:cubicBezTo>
                        <a:pt x="97" y="39"/>
                        <a:pt x="97" y="39"/>
                        <a:pt x="97" y="39"/>
                      </a:cubicBezTo>
                      <a:cubicBezTo>
                        <a:pt x="100" y="37"/>
                        <a:pt x="100" y="37"/>
                        <a:pt x="100" y="37"/>
                      </a:cubicBezTo>
                      <a:cubicBezTo>
                        <a:pt x="102" y="35"/>
                        <a:pt x="102" y="35"/>
                        <a:pt x="102" y="35"/>
                      </a:cubicBezTo>
                      <a:cubicBezTo>
                        <a:pt x="109" y="30"/>
                        <a:pt x="109" y="30"/>
                        <a:pt x="109" y="30"/>
                      </a:cubicBezTo>
                      <a:cubicBezTo>
                        <a:pt x="112" y="33"/>
                        <a:pt x="112" y="33"/>
                        <a:pt x="112" y="33"/>
                      </a:cubicBezTo>
                      <a:cubicBezTo>
                        <a:pt x="119" y="31"/>
                        <a:pt x="119" y="31"/>
                        <a:pt x="119" y="31"/>
                      </a:cubicBezTo>
                      <a:cubicBezTo>
                        <a:pt x="121" y="32"/>
                        <a:pt x="121" y="32"/>
                        <a:pt x="121" y="32"/>
                      </a:cubicBezTo>
                      <a:cubicBezTo>
                        <a:pt x="122" y="31"/>
                        <a:pt x="122" y="31"/>
                        <a:pt x="122" y="31"/>
                      </a:cubicBezTo>
                      <a:cubicBezTo>
                        <a:pt x="120" y="29"/>
                        <a:pt x="120" y="29"/>
                        <a:pt x="120" y="29"/>
                      </a:cubicBezTo>
                      <a:cubicBezTo>
                        <a:pt x="124" y="26"/>
                        <a:pt x="124" y="26"/>
                        <a:pt x="124" y="26"/>
                      </a:cubicBezTo>
                      <a:cubicBezTo>
                        <a:pt x="128" y="27"/>
                        <a:pt x="128" y="27"/>
                        <a:pt x="128" y="27"/>
                      </a:cubicBezTo>
                      <a:cubicBezTo>
                        <a:pt x="134" y="23"/>
                        <a:pt x="134" y="23"/>
                        <a:pt x="134" y="23"/>
                      </a:cubicBezTo>
                      <a:cubicBezTo>
                        <a:pt x="134" y="23"/>
                        <a:pt x="134" y="23"/>
                        <a:pt x="134" y="23"/>
                      </a:cubicBezTo>
                      <a:cubicBezTo>
                        <a:pt x="132" y="21"/>
                        <a:pt x="131" y="20"/>
                        <a:pt x="129" y="19"/>
                      </a:cubicBezTo>
                      <a:close/>
                      <a:moveTo>
                        <a:pt x="85" y="18"/>
                      </a:moveTo>
                      <a:cubicBezTo>
                        <a:pt x="85" y="17"/>
                        <a:pt x="85" y="17"/>
                        <a:pt x="85" y="17"/>
                      </a:cubicBezTo>
                      <a:cubicBezTo>
                        <a:pt x="87" y="15"/>
                        <a:pt x="87" y="15"/>
                        <a:pt x="87" y="15"/>
                      </a:cubicBezTo>
                      <a:cubicBezTo>
                        <a:pt x="89" y="18"/>
                        <a:pt x="89" y="18"/>
                        <a:pt x="89" y="18"/>
                      </a:cubicBezTo>
                      <a:cubicBezTo>
                        <a:pt x="91" y="19"/>
                        <a:pt x="91" y="19"/>
                        <a:pt x="91" y="19"/>
                      </a:cubicBezTo>
                      <a:cubicBezTo>
                        <a:pt x="93" y="19"/>
                        <a:pt x="93" y="19"/>
                        <a:pt x="93" y="19"/>
                      </a:cubicBezTo>
                      <a:cubicBezTo>
                        <a:pt x="95" y="19"/>
                        <a:pt x="95" y="19"/>
                        <a:pt x="95" y="19"/>
                      </a:cubicBezTo>
                      <a:cubicBezTo>
                        <a:pt x="94" y="21"/>
                        <a:pt x="94" y="21"/>
                        <a:pt x="94" y="21"/>
                      </a:cubicBezTo>
                      <a:cubicBezTo>
                        <a:pt x="92" y="23"/>
                        <a:pt x="92" y="23"/>
                        <a:pt x="92" y="23"/>
                      </a:cubicBezTo>
                      <a:cubicBezTo>
                        <a:pt x="90" y="24"/>
                        <a:pt x="90" y="24"/>
                        <a:pt x="90" y="24"/>
                      </a:cubicBezTo>
                      <a:cubicBezTo>
                        <a:pt x="89" y="22"/>
                        <a:pt x="89" y="22"/>
                        <a:pt x="89" y="22"/>
                      </a:cubicBezTo>
                      <a:cubicBezTo>
                        <a:pt x="90" y="21"/>
                        <a:pt x="90" y="21"/>
                        <a:pt x="90" y="21"/>
                      </a:cubicBezTo>
                      <a:cubicBezTo>
                        <a:pt x="89" y="20"/>
                        <a:pt x="89" y="20"/>
                        <a:pt x="89" y="20"/>
                      </a:cubicBezTo>
                      <a:cubicBezTo>
                        <a:pt x="87" y="20"/>
                        <a:pt x="87" y="20"/>
                        <a:pt x="87" y="20"/>
                      </a:cubicBezTo>
                      <a:cubicBezTo>
                        <a:pt x="86" y="19"/>
                        <a:pt x="86" y="19"/>
                        <a:pt x="86" y="19"/>
                      </a:cubicBezTo>
                      <a:lnTo>
                        <a:pt x="85" y="18"/>
                      </a:lnTo>
                      <a:close/>
                      <a:moveTo>
                        <a:pt x="84" y="25"/>
                      </a:moveTo>
                      <a:cubicBezTo>
                        <a:pt x="84" y="22"/>
                        <a:pt x="84" y="22"/>
                        <a:pt x="84" y="22"/>
                      </a:cubicBezTo>
                      <a:cubicBezTo>
                        <a:pt x="85" y="20"/>
                        <a:pt x="85" y="20"/>
                        <a:pt x="85" y="20"/>
                      </a:cubicBezTo>
                      <a:cubicBezTo>
                        <a:pt x="87" y="20"/>
                        <a:pt x="87" y="20"/>
                        <a:pt x="87" y="20"/>
                      </a:cubicBezTo>
                      <a:cubicBezTo>
                        <a:pt x="88" y="22"/>
                        <a:pt x="88" y="22"/>
                        <a:pt x="88" y="22"/>
                      </a:cubicBezTo>
                      <a:cubicBezTo>
                        <a:pt x="86" y="25"/>
                        <a:pt x="86" y="25"/>
                        <a:pt x="86" y="25"/>
                      </a:cubicBezTo>
                      <a:cubicBezTo>
                        <a:pt x="85" y="26"/>
                        <a:pt x="85" y="26"/>
                        <a:pt x="85" y="26"/>
                      </a:cubicBezTo>
                      <a:lnTo>
                        <a:pt x="84" y="25"/>
                      </a:lnTo>
                      <a:close/>
                      <a:moveTo>
                        <a:pt x="51" y="56"/>
                      </a:moveTo>
                      <a:cubicBezTo>
                        <a:pt x="50" y="57"/>
                        <a:pt x="50" y="57"/>
                        <a:pt x="50" y="57"/>
                      </a:cubicBezTo>
                      <a:cubicBezTo>
                        <a:pt x="50" y="56"/>
                        <a:pt x="50" y="56"/>
                        <a:pt x="50" y="56"/>
                      </a:cubicBezTo>
                      <a:cubicBezTo>
                        <a:pt x="50" y="54"/>
                        <a:pt x="50" y="54"/>
                        <a:pt x="50" y="54"/>
                      </a:cubicBezTo>
                      <a:cubicBezTo>
                        <a:pt x="51" y="55"/>
                        <a:pt x="51" y="55"/>
                        <a:pt x="51" y="55"/>
                      </a:cubicBezTo>
                      <a:lnTo>
                        <a:pt x="51" y="56"/>
                      </a:lnTo>
                      <a:close/>
                      <a:moveTo>
                        <a:pt x="55" y="51"/>
                      </a:move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55" y="53"/>
                        <a:pt x="55" y="53"/>
                        <a:pt x="55" y="53"/>
                      </a:cubicBezTo>
                      <a:cubicBezTo>
                        <a:pt x="54" y="54"/>
                        <a:pt x="54" y="54"/>
                        <a:pt x="54" y="54"/>
                      </a:cubicBezTo>
                      <a:cubicBezTo>
                        <a:pt x="53" y="54"/>
                        <a:pt x="53" y="54"/>
                        <a:pt x="53" y="54"/>
                      </a:cubicBezTo>
                      <a:cubicBezTo>
                        <a:pt x="53" y="54"/>
                        <a:pt x="53" y="54"/>
                        <a:pt x="53" y="54"/>
                      </a:cubicBezTo>
                      <a:cubicBezTo>
                        <a:pt x="52" y="54"/>
                        <a:pt x="52" y="54"/>
                        <a:pt x="52" y="54"/>
                      </a:cubicBezTo>
                      <a:cubicBezTo>
                        <a:pt x="52" y="53"/>
                        <a:pt x="52" y="53"/>
                        <a:pt x="52" y="53"/>
                      </a:cubicBezTo>
                      <a:cubicBezTo>
                        <a:pt x="54" y="52"/>
                        <a:pt x="54" y="52"/>
                        <a:pt x="54" y="52"/>
                      </a:cubicBezTo>
                      <a:cubicBezTo>
                        <a:pt x="53" y="51"/>
                        <a:pt x="53" y="51"/>
                        <a:pt x="53" y="51"/>
                      </a:cubicBezTo>
                      <a:cubicBezTo>
                        <a:pt x="54" y="50"/>
                        <a:pt x="54" y="50"/>
                        <a:pt x="54" y="50"/>
                      </a:cubicBezTo>
                      <a:cubicBezTo>
                        <a:pt x="55" y="50"/>
                        <a:pt x="55" y="50"/>
                        <a:pt x="55" y="50"/>
                      </a:cubicBezTo>
                      <a:lnTo>
                        <a:pt x="55" y="5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95" name="任意多边形: 形状 94"/>
                <p:cNvSpPr/>
                <p:nvPr/>
              </p:nvSpPr>
              <p:spPr bwMode="auto">
                <a:xfrm>
                  <a:off x="9886540" y="1797934"/>
                  <a:ext cx="156770" cy="226642"/>
                </a:xfrm>
                <a:custGeom>
                  <a:avLst/>
                  <a:gdLst>
                    <a:gd name="T0" fmla="*/ 110 w 113"/>
                    <a:gd name="T1" fmla="*/ 40 h 163"/>
                    <a:gd name="T2" fmla="*/ 107 w 113"/>
                    <a:gd name="T3" fmla="*/ 34 h 163"/>
                    <a:gd name="T4" fmla="*/ 56 w 113"/>
                    <a:gd name="T5" fmla="*/ 0 h 163"/>
                    <a:gd name="T6" fmla="*/ 0 w 113"/>
                    <a:gd name="T7" fmla="*/ 50 h 163"/>
                    <a:gd name="T8" fmla="*/ 0 w 113"/>
                    <a:gd name="T9" fmla="*/ 57 h 163"/>
                    <a:gd name="T10" fmla="*/ 0 w 113"/>
                    <a:gd name="T11" fmla="*/ 61 h 163"/>
                    <a:gd name="T12" fmla="*/ 25 w 113"/>
                    <a:gd name="T13" fmla="*/ 111 h 163"/>
                    <a:gd name="T14" fmla="*/ 56 w 113"/>
                    <a:gd name="T15" fmla="*/ 163 h 163"/>
                    <a:gd name="T16" fmla="*/ 76 w 113"/>
                    <a:gd name="T17" fmla="*/ 130 h 163"/>
                    <a:gd name="T18" fmla="*/ 81 w 113"/>
                    <a:gd name="T19" fmla="*/ 120 h 163"/>
                    <a:gd name="T20" fmla="*/ 86 w 113"/>
                    <a:gd name="T21" fmla="*/ 114 h 163"/>
                    <a:gd name="T22" fmla="*/ 113 w 113"/>
                    <a:gd name="T23" fmla="*/ 58 h 163"/>
                    <a:gd name="T24" fmla="*/ 113 w 113"/>
                    <a:gd name="T25" fmla="*/ 50 h 163"/>
                    <a:gd name="T26" fmla="*/ 110 w 113"/>
                    <a:gd name="T27" fmla="*/ 40 h 163"/>
                    <a:gd name="T28" fmla="*/ 56 w 113"/>
                    <a:gd name="T29" fmla="*/ 75 h 163"/>
                    <a:gd name="T30" fmla="*/ 37 w 113"/>
                    <a:gd name="T31" fmla="*/ 62 h 163"/>
                    <a:gd name="T32" fmla="*/ 36 w 113"/>
                    <a:gd name="T33" fmla="*/ 57 h 163"/>
                    <a:gd name="T34" fmla="*/ 36 w 113"/>
                    <a:gd name="T35" fmla="*/ 52 h 163"/>
                    <a:gd name="T36" fmla="*/ 57 w 113"/>
                    <a:gd name="T37" fmla="*/ 33 h 163"/>
                    <a:gd name="T38" fmla="*/ 77 w 113"/>
                    <a:gd name="T39" fmla="*/ 54 h 163"/>
                    <a:gd name="T40" fmla="*/ 56 w 113"/>
                    <a:gd name="T41" fmla="*/ 75 h 163"/>
                    <a:gd name="T42" fmla="*/ 56 w 113"/>
                    <a:gd name="T43" fmla="*/ 75 h 163"/>
                    <a:gd name="T44" fmla="*/ 56 w 113"/>
                    <a:gd name="T45" fmla="*/ 75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3" h="163">
                      <a:moveTo>
                        <a:pt x="110" y="40"/>
                      </a:moveTo>
                      <a:cubicBezTo>
                        <a:pt x="109" y="38"/>
                        <a:pt x="108" y="36"/>
                        <a:pt x="107" y="34"/>
                      </a:cubicBezTo>
                      <a:cubicBezTo>
                        <a:pt x="97" y="9"/>
                        <a:pt x="74" y="0"/>
                        <a:pt x="56" y="0"/>
                      </a:cubicBezTo>
                      <a:cubicBezTo>
                        <a:pt x="31" y="0"/>
                        <a:pt x="4" y="16"/>
                        <a:pt x="0" y="50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58"/>
                        <a:pt x="0" y="60"/>
                        <a:pt x="0" y="61"/>
                      </a:cubicBezTo>
                      <a:cubicBezTo>
                        <a:pt x="2" y="78"/>
                        <a:pt x="15" y="95"/>
                        <a:pt x="25" y="111"/>
                      </a:cubicBezTo>
                      <a:cubicBezTo>
                        <a:pt x="35" y="129"/>
                        <a:pt x="46" y="146"/>
                        <a:pt x="56" y="163"/>
                      </a:cubicBezTo>
                      <a:cubicBezTo>
                        <a:pt x="63" y="152"/>
                        <a:pt x="69" y="140"/>
                        <a:pt x="76" y="130"/>
                      </a:cubicBezTo>
                      <a:cubicBezTo>
                        <a:pt x="78" y="126"/>
                        <a:pt x="80" y="123"/>
                        <a:pt x="81" y="120"/>
                      </a:cubicBezTo>
                      <a:cubicBezTo>
                        <a:pt x="82" y="118"/>
                        <a:pt x="85" y="116"/>
                        <a:pt x="86" y="114"/>
                      </a:cubicBezTo>
                      <a:cubicBezTo>
                        <a:pt x="96" y="95"/>
                        <a:pt x="113" y="76"/>
                        <a:pt x="113" y="58"/>
                      </a:cubicBezTo>
                      <a:cubicBezTo>
                        <a:pt x="113" y="50"/>
                        <a:pt x="113" y="50"/>
                        <a:pt x="113" y="50"/>
                      </a:cubicBezTo>
                      <a:cubicBezTo>
                        <a:pt x="113" y="48"/>
                        <a:pt x="110" y="41"/>
                        <a:pt x="110" y="40"/>
                      </a:cubicBezTo>
                      <a:close/>
                      <a:moveTo>
                        <a:pt x="56" y="75"/>
                      </a:moveTo>
                      <a:cubicBezTo>
                        <a:pt x="49" y="75"/>
                        <a:pt x="41" y="72"/>
                        <a:pt x="37" y="62"/>
                      </a:cubicBezTo>
                      <a:cubicBezTo>
                        <a:pt x="36" y="60"/>
                        <a:pt x="36" y="57"/>
                        <a:pt x="36" y="57"/>
                      </a:cubicBezTo>
                      <a:cubicBezTo>
                        <a:pt x="36" y="52"/>
                        <a:pt x="36" y="52"/>
                        <a:pt x="36" y="52"/>
                      </a:cubicBezTo>
                      <a:cubicBezTo>
                        <a:pt x="36" y="39"/>
                        <a:pt x="47" y="33"/>
                        <a:pt x="57" y="33"/>
                      </a:cubicBezTo>
                      <a:cubicBezTo>
                        <a:pt x="68" y="33"/>
                        <a:pt x="77" y="43"/>
                        <a:pt x="77" y="54"/>
                      </a:cubicBezTo>
                      <a:cubicBezTo>
                        <a:pt x="77" y="66"/>
                        <a:pt x="68" y="75"/>
                        <a:pt x="56" y="75"/>
                      </a:cubicBezTo>
                      <a:close/>
                      <a:moveTo>
                        <a:pt x="56" y="75"/>
                      </a:moveTo>
                      <a:cubicBezTo>
                        <a:pt x="56" y="75"/>
                        <a:pt x="56" y="75"/>
                        <a:pt x="56" y="7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96" name="任意多边形: 形状 95"/>
                <p:cNvSpPr/>
                <p:nvPr/>
              </p:nvSpPr>
              <p:spPr bwMode="auto">
                <a:xfrm>
                  <a:off x="10917583" y="2706262"/>
                  <a:ext cx="155596" cy="227816"/>
                </a:xfrm>
                <a:custGeom>
                  <a:avLst/>
                  <a:gdLst>
                    <a:gd name="T0" fmla="*/ 109 w 112"/>
                    <a:gd name="T1" fmla="*/ 41 h 164"/>
                    <a:gd name="T2" fmla="*/ 107 w 112"/>
                    <a:gd name="T3" fmla="*/ 34 h 164"/>
                    <a:gd name="T4" fmla="*/ 55 w 112"/>
                    <a:gd name="T5" fmla="*/ 0 h 164"/>
                    <a:gd name="T6" fmla="*/ 0 w 112"/>
                    <a:gd name="T7" fmla="*/ 51 h 164"/>
                    <a:gd name="T8" fmla="*/ 0 w 112"/>
                    <a:gd name="T9" fmla="*/ 58 h 164"/>
                    <a:gd name="T10" fmla="*/ 0 w 112"/>
                    <a:gd name="T11" fmla="*/ 62 h 164"/>
                    <a:gd name="T12" fmla="*/ 24 w 112"/>
                    <a:gd name="T13" fmla="*/ 112 h 164"/>
                    <a:gd name="T14" fmla="*/ 56 w 112"/>
                    <a:gd name="T15" fmla="*/ 164 h 164"/>
                    <a:gd name="T16" fmla="*/ 75 w 112"/>
                    <a:gd name="T17" fmla="*/ 130 h 164"/>
                    <a:gd name="T18" fmla="*/ 81 w 112"/>
                    <a:gd name="T19" fmla="*/ 121 h 164"/>
                    <a:gd name="T20" fmla="*/ 85 w 112"/>
                    <a:gd name="T21" fmla="*/ 115 h 164"/>
                    <a:gd name="T22" fmla="*/ 112 w 112"/>
                    <a:gd name="T23" fmla="*/ 58 h 164"/>
                    <a:gd name="T24" fmla="*/ 112 w 112"/>
                    <a:gd name="T25" fmla="*/ 51 h 164"/>
                    <a:gd name="T26" fmla="*/ 109 w 112"/>
                    <a:gd name="T27" fmla="*/ 41 h 164"/>
                    <a:gd name="T28" fmla="*/ 56 w 112"/>
                    <a:gd name="T29" fmla="*/ 76 h 164"/>
                    <a:gd name="T30" fmla="*/ 36 w 112"/>
                    <a:gd name="T31" fmla="*/ 62 h 164"/>
                    <a:gd name="T32" fmla="*/ 36 w 112"/>
                    <a:gd name="T33" fmla="*/ 57 h 164"/>
                    <a:gd name="T34" fmla="*/ 36 w 112"/>
                    <a:gd name="T35" fmla="*/ 53 h 164"/>
                    <a:gd name="T36" fmla="*/ 56 w 112"/>
                    <a:gd name="T37" fmla="*/ 34 h 164"/>
                    <a:gd name="T38" fmla="*/ 77 w 112"/>
                    <a:gd name="T39" fmla="*/ 55 h 164"/>
                    <a:gd name="T40" fmla="*/ 56 w 112"/>
                    <a:gd name="T41" fmla="*/ 76 h 164"/>
                    <a:gd name="T42" fmla="*/ 56 w 112"/>
                    <a:gd name="T43" fmla="*/ 76 h 164"/>
                    <a:gd name="T44" fmla="*/ 56 w 112"/>
                    <a:gd name="T45" fmla="*/ 76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2" h="164">
                      <a:moveTo>
                        <a:pt x="109" y="41"/>
                      </a:moveTo>
                      <a:cubicBezTo>
                        <a:pt x="109" y="39"/>
                        <a:pt x="108" y="36"/>
                        <a:pt x="107" y="34"/>
                      </a:cubicBezTo>
                      <a:cubicBezTo>
                        <a:pt x="96" y="9"/>
                        <a:pt x="74" y="0"/>
                        <a:pt x="55" y="0"/>
                      </a:cubicBezTo>
                      <a:cubicBezTo>
                        <a:pt x="30" y="0"/>
                        <a:pt x="3" y="17"/>
                        <a:pt x="0" y="51"/>
                      </a:cubicBezTo>
                      <a:cubicBezTo>
                        <a:pt x="0" y="58"/>
                        <a:pt x="0" y="58"/>
                        <a:pt x="0" y="58"/>
                      </a:cubicBezTo>
                      <a:cubicBezTo>
                        <a:pt x="0" y="58"/>
                        <a:pt x="0" y="61"/>
                        <a:pt x="0" y="62"/>
                      </a:cubicBezTo>
                      <a:cubicBezTo>
                        <a:pt x="2" y="78"/>
                        <a:pt x="15" y="96"/>
                        <a:pt x="24" y="112"/>
                      </a:cubicBezTo>
                      <a:cubicBezTo>
                        <a:pt x="35" y="129"/>
                        <a:pt x="45" y="146"/>
                        <a:pt x="56" y="164"/>
                      </a:cubicBezTo>
                      <a:cubicBezTo>
                        <a:pt x="62" y="152"/>
                        <a:pt x="69" y="141"/>
                        <a:pt x="75" y="130"/>
                      </a:cubicBezTo>
                      <a:cubicBezTo>
                        <a:pt x="77" y="127"/>
                        <a:pt x="79" y="124"/>
                        <a:pt x="81" y="121"/>
                      </a:cubicBezTo>
                      <a:cubicBezTo>
                        <a:pt x="82" y="119"/>
                        <a:pt x="84" y="117"/>
                        <a:pt x="85" y="115"/>
                      </a:cubicBezTo>
                      <a:cubicBezTo>
                        <a:pt x="96" y="96"/>
                        <a:pt x="112" y="77"/>
                        <a:pt x="112" y="58"/>
                      </a:cubicBezTo>
                      <a:cubicBezTo>
                        <a:pt x="112" y="51"/>
                        <a:pt x="112" y="51"/>
                        <a:pt x="112" y="51"/>
                      </a:cubicBezTo>
                      <a:cubicBezTo>
                        <a:pt x="112" y="48"/>
                        <a:pt x="110" y="41"/>
                        <a:pt x="109" y="41"/>
                      </a:cubicBezTo>
                      <a:close/>
                      <a:moveTo>
                        <a:pt x="56" y="76"/>
                      </a:moveTo>
                      <a:cubicBezTo>
                        <a:pt x="48" y="76"/>
                        <a:pt x="40" y="72"/>
                        <a:pt x="36" y="62"/>
                      </a:cubicBezTo>
                      <a:cubicBezTo>
                        <a:pt x="36" y="61"/>
                        <a:pt x="36" y="57"/>
                        <a:pt x="36" y="57"/>
                      </a:cubicBezTo>
                      <a:cubicBezTo>
                        <a:pt x="36" y="53"/>
                        <a:pt x="36" y="53"/>
                        <a:pt x="36" y="53"/>
                      </a:cubicBezTo>
                      <a:cubicBezTo>
                        <a:pt x="36" y="40"/>
                        <a:pt x="47" y="34"/>
                        <a:pt x="56" y="34"/>
                      </a:cubicBezTo>
                      <a:cubicBezTo>
                        <a:pt x="68" y="34"/>
                        <a:pt x="77" y="43"/>
                        <a:pt x="77" y="55"/>
                      </a:cubicBezTo>
                      <a:cubicBezTo>
                        <a:pt x="77" y="67"/>
                        <a:pt x="67" y="76"/>
                        <a:pt x="56" y="76"/>
                      </a:cubicBezTo>
                      <a:close/>
                      <a:moveTo>
                        <a:pt x="56" y="76"/>
                      </a:moveTo>
                      <a:cubicBezTo>
                        <a:pt x="56" y="76"/>
                        <a:pt x="56" y="76"/>
                        <a:pt x="56" y="7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97" name="任意多边形: 形状 96"/>
                <p:cNvSpPr/>
                <p:nvPr/>
              </p:nvSpPr>
              <p:spPr bwMode="auto">
                <a:xfrm>
                  <a:off x="8677002" y="2436758"/>
                  <a:ext cx="155596" cy="226642"/>
                </a:xfrm>
                <a:custGeom>
                  <a:avLst/>
                  <a:gdLst>
                    <a:gd name="T0" fmla="*/ 110 w 112"/>
                    <a:gd name="T1" fmla="*/ 40 h 163"/>
                    <a:gd name="T2" fmla="*/ 107 w 112"/>
                    <a:gd name="T3" fmla="*/ 34 h 163"/>
                    <a:gd name="T4" fmla="*/ 55 w 112"/>
                    <a:gd name="T5" fmla="*/ 0 h 163"/>
                    <a:gd name="T6" fmla="*/ 0 w 112"/>
                    <a:gd name="T7" fmla="*/ 50 h 163"/>
                    <a:gd name="T8" fmla="*/ 0 w 112"/>
                    <a:gd name="T9" fmla="*/ 57 h 163"/>
                    <a:gd name="T10" fmla="*/ 0 w 112"/>
                    <a:gd name="T11" fmla="*/ 62 h 163"/>
                    <a:gd name="T12" fmla="*/ 24 w 112"/>
                    <a:gd name="T13" fmla="*/ 111 h 163"/>
                    <a:gd name="T14" fmla="*/ 56 w 112"/>
                    <a:gd name="T15" fmla="*/ 163 h 163"/>
                    <a:gd name="T16" fmla="*/ 75 w 112"/>
                    <a:gd name="T17" fmla="*/ 130 h 163"/>
                    <a:gd name="T18" fmla="*/ 81 w 112"/>
                    <a:gd name="T19" fmla="*/ 120 h 163"/>
                    <a:gd name="T20" fmla="*/ 85 w 112"/>
                    <a:gd name="T21" fmla="*/ 114 h 163"/>
                    <a:gd name="T22" fmla="*/ 112 w 112"/>
                    <a:gd name="T23" fmla="*/ 58 h 163"/>
                    <a:gd name="T24" fmla="*/ 112 w 112"/>
                    <a:gd name="T25" fmla="*/ 50 h 163"/>
                    <a:gd name="T26" fmla="*/ 110 w 112"/>
                    <a:gd name="T27" fmla="*/ 40 h 163"/>
                    <a:gd name="T28" fmla="*/ 56 w 112"/>
                    <a:gd name="T29" fmla="*/ 75 h 163"/>
                    <a:gd name="T30" fmla="*/ 37 w 112"/>
                    <a:gd name="T31" fmla="*/ 62 h 163"/>
                    <a:gd name="T32" fmla="*/ 36 w 112"/>
                    <a:gd name="T33" fmla="*/ 57 h 163"/>
                    <a:gd name="T34" fmla="*/ 36 w 112"/>
                    <a:gd name="T35" fmla="*/ 52 h 163"/>
                    <a:gd name="T36" fmla="*/ 56 w 112"/>
                    <a:gd name="T37" fmla="*/ 34 h 163"/>
                    <a:gd name="T38" fmla="*/ 77 w 112"/>
                    <a:gd name="T39" fmla="*/ 55 h 163"/>
                    <a:gd name="T40" fmla="*/ 56 w 112"/>
                    <a:gd name="T41" fmla="*/ 75 h 163"/>
                    <a:gd name="T42" fmla="*/ 56 w 112"/>
                    <a:gd name="T43" fmla="*/ 75 h 163"/>
                    <a:gd name="T44" fmla="*/ 56 w 112"/>
                    <a:gd name="T45" fmla="*/ 75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12" h="163">
                      <a:moveTo>
                        <a:pt x="110" y="40"/>
                      </a:moveTo>
                      <a:cubicBezTo>
                        <a:pt x="109" y="38"/>
                        <a:pt x="108" y="36"/>
                        <a:pt x="107" y="34"/>
                      </a:cubicBezTo>
                      <a:cubicBezTo>
                        <a:pt x="96" y="9"/>
                        <a:pt x="74" y="0"/>
                        <a:pt x="55" y="0"/>
                      </a:cubicBezTo>
                      <a:cubicBezTo>
                        <a:pt x="31" y="0"/>
                        <a:pt x="3" y="16"/>
                        <a:pt x="0" y="50"/>
                      </a:cubicBezTo>
                      <a:cubicBezTo>
                        <a:pt x="0" y="57"/>
                        <a:pt x="0" y="57"/>
                        <a:pt x="0" y="57"/>
                      </a:cubicBezTo>
                      <a:cubicBezTo>
                        <a:pt x="0" y="58"/>
                        <a:pt x="0" y="60"/>
                        <a:pt x="0" y="62"/>
                      </a:cubicBezTo>
                      <a:cubicBezTo>
                        <a:pt x="2" y="78"/>
                        <a:pt x="15" y="95"/>
                        <a:pt x="24" y="111"/>
                      </a:cubicBezTo>
                      <a:cubicBezTo>
                        <a:pt x="35" y="129"/>
                        <a:pt x="45" y="146"/>
                        <a:pt x="56" y="163"/>
                      </a:cubicBezTo>
                      <a:cubicBezTo>
                        <a:pt x="63" y="152"/>
                        <a:pt x="69" y="141"/>
                        <a:pt x="75" y="130"/>
                      </a:cubicBezTo>
                      <a:cubicBezTo>
                        <a:pt x="77" y="126"/>
                        <a:pt x="79" y="123"/>
                        <a:pt x="81" y="120"/>
                      </a:cubicBezTo>
                      <a:cubicBezTo>
                        <a:pt x="82" y="118"/>
                        <a:pt x="84" y="116"/>
                        <a:pt x="85" y="114"/>
                      </a:cubicBezTo>
                      <a:cubicBezTo>
                        <a:pt x="96" y="95"/>
                        <a:pt x="112" y="76"/>
                        <a:pt x="112" y="58"/>
                      </a:cubicBezTo>
                      <a:cubicBezTo>
                        <a:pt x="112" y="50"/>
                        <a:pt x="112" y="50"/>
                        <a:pt x="112" y="50"/>
                      </a:cubicBezTo>
                      <a:cubicBezTo>
                        <a:pt x="112" y="48"/>
                        <a:pt x="110" y="41"/>
                        <a:pt x="110" y="40"/>
                      </a:cubicBezTo>
                      <a:close/>
                      <a:moveTo>
                        <a:pt x="56" y="75"/>
                      </a:moveTo>
                      <a:cubicBezTo>
                        <a:pt x="48" y="75"/>
                        <a:pt x="40" y="72"/>
                        <a:pt x="37" y="62"/>
                      </a:cubicBezTo>
                      <a:cubicBezTo>
                        <a:pt x="36" y="60"/>
                        <a:pt x="36" y="57"/>
                        <a:pt x="36" y="57"/>
                      </a:cubicBezTo>
                      <a:cubicBezTo>
                        <a:pt x="36" y="52"/>
                        <a:pt x="36" y="52"/>
                        <a:pt x="36" y="52"/>
                      </a:cubicBezTo>
                      <a:cubicBezTo>
                        <a:pt x="36" y="39"/>
                        <a:pt x="47" y="34"/>
                        <a:pt x="56" y="34"/>
                      </a:cubicBezTo>
                      <a:cubicBezTo>
                        <a:pt x="68" y="34"/>
                        <a:pt x="77" y="43"/>
                        <a:pt x="77" y="55"/>
                      </a:cubicBezTo>
                      <a:cubicBezTo>
                        <a:pt x="77" y="66"/>
                        <a:pt x="67" y="75"/>
                        <a:pt x="56" y="75"/>
                      </a:cubicBezTo>
                      <a:close/>
                      <a:moveTo>
                        <a:pt x="56" y="75"/>
                      </a:moveTo>
                      <a:cubicBezTo>
                        <a:pt x="56" y="75"/>
                        <a:pt x="56" y="75"/>
                        <a:pt x="56" y="7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98" name="任意多边形: 形状 97"/>
                <p:cNvSpPr/>
                <p:nvPr/>
              </p:nvSpPr>
              <p:spPr bwMode="auto">
                <a:xfrm>
                  <a:off x="11069068" y="3140756"/>
                  <a:ext cx="132110" cy="72220"/>
                </a:xfrm>
                <a:custGeom>
                  <a:avLst/>
                  <a:gdLst>
                    <a:gd name="T0" fmla="*/ 16 w 95"/>
                    <a:gd name="T1" fmla="*/ 52 h 52"/>
                    <a:gd name="T2" fmla="*/ 79 w 95"/>
                    <a:gd name="T3" fmla="*/ 52 h 52"/>
                    <a:gd name="T4" fmla="*/ 85 w 95"/>
                    <a:gd name="T5" fmla="*/ 44 h 52"/>
                    <a:gd name="T6" fmla="*/ 95 w 95"/>
                    <a:gd name="T7" fmla="*/ 0 h 52"/>
                    <a:gd name="T8" fmla="*/ 0 w 95"/>
                    <a:gd name="T9" fmla="*/ 0 h 52"/>
                    <a:gd name="T10" fmla="*/ 9 w 95"/>
                    <a:gd name="T11" fmla="*/ 44 h 52"/>
                    <a:gd name="T12" fmla="*/ 16 w 95"/>
                    <a:gd name="T13" fmla="*/ 52 h 52"/>
                    <a:gd name="T14" fmla="*/ 69 w 95"/>
                    <a:gd name="T15" fmla="*/ 40 h 52"/>
                    <a:gd name="T16" fmla="*/ 75 w 95"/>
                    <a:gd name="T17" fmla="*/ 10 h 52"/>
                    <a:gd name="T18" fmla="*/ 79 w 95"/>
                    <a:gd name="T19" fmla="*/ 7 h 52"/>
                    <a:gd name="T20" fmla="*/ 82 w 95"/>
                    <a:gd name="T21" fmla="*/ 11 h 52"/>
                    <a:gd name="T22" fmla="*/ 75 w 95"/>
                    <a:gd name="T23" fmla="*/ 42 h 52"/>
                    <a:gd name="T24" fmla="*/ 72 w 95"/>
                    <a:gd name="T25" fmla="*/ 44 h 52"/>
                    <a:gd name="T26" fmla="*/ 71 w 95"/>
                    <a:gd name="T27" fmla="*/ 44 h 52"/>
                    <a:gd name="T28" fmla="*/ 69 w 95"/>
                    <a:gd name="T29" fmla="*/ 40 h 52"/>
                    <a:gd name="T30" fmla="*/ 52 w 95"/>
                    <a:gd name="T31" fmla="*/ 41 h 52"/>
                    <a:gd name="T32" fmla="*/ 55 w 95"/>
                    <a:gd name="T33" fmla="*/ 10 h 52"/>
                    <a:gd name="T34" fmla="*/ 58 w 95"/>
                    <a:gd name="T35" fmla="*/ 7 h 52"/>
                    <a:gd name="T36" fmla="*/ 61 w 95"/>
                    <a:gd name="T37" fmla="*/ 11 h 52"/>
                    <a:gd name="T38" fmla="*/ 59 w 95"/>
                    <a:gd name="T39" fmla="*/ 41 h 52"/>
                    <a:gd name="T40" fmla="*/ 56 w 95"/>
                    <a:gd name="T41" fmla="*/ 44 h 52"/>
                    <a:gd name="T42" fmla="*/ 55 w 95"/>
                    <a:gd name="T43" fmla="*/ 44 h 52"/>
                    <a:gd name="T44" fmla="*/ 52 w 95"/>
                    <a:gd name="T45" fmla="*/ 41 h 52"/>
                    <a:gd name="T46" fmla="*/ 36 w 95"/>
                    <a:gd name="T47" fmla="*/ 7 h 52"/>
                    <a:gd name="T48" fmla="*/ 39 w 95"/>
                    <a:gd name="T49" fmla="*/ 10 h 52"/>
                    <a:gd name="T50" fmla="*/ 42 w 95"/>
                    <a:gd name="T51" fmla="*/ 41 h 52"/>
                    <a:gd name="T52" fmla="*/ 39 w 95"/>
                    <a:gd name="T53" fmla="*/ 44 h 52"/>
                    <a:gd name="T54" fmla="*/ 38 w 95"/>
                    <a:gd name="T55" fmla="*/ 44 h 52"/>
                    <a:gd name="T56" fmla="*/ 35 w 95"/>
                    <a:gd name="T57" fmla="*/ 41 h 52"/>
                    <a:gd name="T58" fmla="*/ 33 w 95"/>
                    <a:gd name="T59" fmla="*/ 11 h 52"/>
                    <a:gd name="T60" fmla="*/ 36 w 95"/>
                    <a:gd name="T61" fmla="*/ 7 h 52"/>
                    <a:gd name="T62" fmla="*/ 15 w 95"/>
                    <a:gd name="T63" fmla="*/ 7 h 52"/>
                    <a:gd name="T64" fmla="*/ 19 w 95"/>
                    <a:gd name="T65" fmla="*/ 10 h 52"/>
                    <a:gd name="T66" fmla="*/ 25 w 95"/>
                    <a:gd name="T67" fmla="*/ 40 h 52"/>
                    <a:gd name="T68" fmla="*/ 23 w 95"/>
                    <a:gd name="T69" fmla="*/ 44 h 52"/>
                    <a:gd name="T70" fmla="*/ 22 w 95"/>
                    <a:gd name="T71" fmla="*/ 44 h 52"/>
                    <a:gd name="T72" fmla="*/ 19 w 95"/>
                    <a:gd name="T73" fmla="*/ 42 h 52"/>
                    <a:gd name="T74" fmla="*/ 12 w 95"/>
                    <a:gd name="T75" fmla="*/ 11 h 52"/>
                    <a:gd name="T76" fmla="*/ 15 w 95"/>
                    <a:gd name="T77" fmla="*/ 7 h 52"/>
                    <a:gd name="T78" fmla="*/ 15 w 95"/>
                    <a:gd name="T79" fmla="*/ 7 h 52"/>
                    <a:gd name="T80" fmla="*/ 15 w 95"/>
                    <a:gd name="T81" fmla="*/ 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95" h="52">
                      <a:moveTo>
                        <a:pt x="16" y="52"/>
                      </a:moveTo>
                      <a:cubicBezTo>
                        <a:pt x="79" y="52"/>
                        <a:pt x="79" y="52"/>
                        <a:pt x="79" y="52"/>
                      </a:cubicBezTo>
                      <a:cubicBezTo>
                        <a:pt x="82" y="52"/>
                        <a:pt x="84" y="48"/>
                        <a:pt x="85" y="44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9" y="44"/>
                        <a:pt x="9" y="44"/>
                        <a:pt x="9" y="44"/>
                      </a:cubicBezTo>
                      <a:cubicBezTo>
                        <a:pt x="10" y="48"/>
                        <a:pt x="12" y="52"/>
                        <a:pt x="16" y="52"/>
                      </a:cubicBezTo>
                      <a:close/>
                      <a:moveTo>
                        <a:pt x="69" y="40"/>
                      </a:moveTo>
                      <a:cubicBezTo>
                        <a:pt x="75" y="10"/>
                        <a:pt x="75" y="10"/>
                        <a:pt x="75" y="10"/>
                      </a:cubicBezTo>
                      <a:cubicBezTo>
                        <a:pt x="76" y="8"/>
                        <a:pt x="77" y="7"/>
                        <a:pt x="79" y="7"/>
                      </a:cubicBezTo>
                      <a:cubicBezTo>
                        <a:pt x="81" y="8"/>
                        <a:pt x="82" y="9"/>
                        <a:pt x="82" y="11"/>
                      </a:cubicBezTo>
                      <a:cubicBezTo>
                        <a:pt x="75" y="42"/>
                        <a:pt x="75" y="42"/>
                        <a:pt x="75" y="42"/>
                      </a:cubicBezTo>
                      <a:cubicBezTo>
                        <a:pt x="75" y="43"/>
                        <a:pt x="74" y="44"/>
                        <a:pt x="72" y="44"/>
                      </a:cubicBezTo>
                      <a:cubicBezTo>
                        <a:pt x="72" y="44"/>
                        <a:pt x="72" y="44"/>
                        <a:pt x="71" y="44"/>
                      </a:cubicBezTo>
                      <a:cubicBezTo>
                        <a:pt x="70" y="44"/>
                        <a:pt x="68" y="42"/>
                        <a:pt x="69" y="40"/>
                      </a:cubicBezTo>
                      <a:close/>
                      <a:moveTo>
                        <a:pt x="52" y="41"/>
                      </a:moveTo>
                      <a:cubicBezTo>
                        <a:pt x="55" y="10"/>
                        <a:pt x="55" y="10"/>
                        <a:pt x="55" y="10"/>
                      </a:cubicBezTo>
                      <a:cubicBezTo>
                        <a:pt x="55" y="8"/>
                        <a:pt x="56" y="7"/>
                        <a:pt x="58" y="7"/>
                      </a:cubicBezTo>
                      <a:cubicBezTo>
                        <a:pt x="60" y="7"/>
                        <a:pt x="61" y="9"/>
                        <a:pt x="61" y="11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9" y="43"/>
                        <a:pt x="57" y="44"/>
                        <a:pt x="56" y="44"/>
                      </a:cubicBezTo>
                      <a:cubicBezTo>
                        <a:pt x="56" y="44"/>
                        <a:pt x="56" y="44"/>
                        <a:pt x="55" y="44"/>
                      </a:cubicBezTo>
                      <a:cubicBezTo>
                        <a:pt x="54" y="44"/>
                        <a:pt x="52" y="43"/>
                        <a:pt x="52" y="41"/>
                      </a:cubicBezTo>
                      <a:close/>
                      <a:moveTo>
                        <a:pt x="36" y="7"/>
                      </a:moveTo>
                      <a:cubicBezTo>
                        <a:pt x="38" y="7"/>
                        <a:pt x="39" y="8"/>
                        <a:pt x="39" y="10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3"/>
                        <a:pt x="40" y="44"/>
                        <a:pt x="39" y="44"/>
                      </a:cubicBezTo>
                      <a:cubicBezTo>
                        <a:pt x="38" y="44"/>
                        <a:pt x="38" y="44"/>
                        <a:pt x="38" y="44"/>
                      </a:cubicBezTo>
                      <a:cubicBezTo>
                        <a:pt x="37" y="44"/>
                        <a:pt x="35" y="43"/>
                        <a:pt x="35" y="41"/>
                      </a:cubicBezTo>
                      <a:cubicBezTo>
                        <a:pt x="33" y="11"/>
                        <a:pt x="33" y="11"/>
                        <a:pt x="33" y="11"/>
                      </a:cubicBezTo>
                      <a:cubicBezTo>
                        <a:pt x="33" y="9"/>
                        <a:pt x="34" y="7"/>
                        <a:pt x="36" y="7"/>
                      </a:cubicBezTo>
                      <a:close/>
                      <a:moveTo>
                        <a:pt x="15" y="7"/>
                      </a:moveTo>
                      <a:cubicBezTo>
                        <a:pt x="17" y="7"/>
                        <a:pt x="18" y="8"/>
                        <a:pt x="19" y="10"/>
                      </a:cubicBezTo>
                      <a:cubicBezTo>
                        <a:pt x="25" y="40"/>
                        <a:pt x="25" y="40"/>
                        <a:pt x="25" y="40"/>
                      </a:cubicBezTo>
                      <a:cubicBezTo>
                        <a:pt x="26" y="42"/>
                        <a:pt x="24" y="44"/>
                        <a:pt x="23" y="44"/>
                      </a:cubicBezTo>
                      <a:cubicBezTo>
                        <a:pt x="22" y="44"/>
                        <a:pt x="22" y="44"/>
                        <a:pt x="22" y="44"/>
                      </a:cubicBezTo>
                      <a:cubicBezTo>
                        <a:pt x="21" y="44"/>
                        <a:pt x="19" y="43"/>
                        <a:pt x="19" y="42"/>
                      </a:cubicBezTo>
                      <a:cubicBezTo>
                        <a:pt x="12" y="11"/>
                        <a:pt x="12" y="11"/>
                        <a:pt x="12" y="11"/>
                      </a:cubicBezTo>
                      <a:cubicBezTo>
                        <a:pt x="12" y="9"/>
                        <a:pt x="13" y="8"/>
                        <a:pt x="15" y="7"/>
                      </a:cubicBezTo>
                      <a:close/>
                      <a:moveTo>
                        <a:pt x="15" y="7"/>
                      </a:moveTo>
                      <a:cubicBezTo>
                        <a:pt x="15" y="7"/>
                        <a:pt x="15" y="7"/>
                        <a:pt x="15" y="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99" name="任意多边形: 形状 98"/>
                <p:cNvSpPr/>
                <p:nvPr/>
              </p:nvSpPr>
              <p:spPr bwMode="auto">
                <a:xfrm>
                  <a:off x="11081399" y="3238224"/>
                  <a:ext cx="30532" cy="30532"/>
                </a:xfrm>
                <a:custGeom>
                  <a:avLst/>
                  <a:gdLst>
                    <a:gd name="T0" fmla="*/ 11 w 22"/>
                    <a:gd name="T1" fmla="*/ 0 h 22"/>
                    <a:gd name="T2" fmla="*/ 0 w 22"/>
                    <a:gd name="T3" fmla="*/ 11 h 22"/>
                    <a:gd name="T4" fmla="*/ 11 w 22"/>
                    <a:gd name="T5" fmla="*/ 22 h 22"/>
                    <a:gd name="T6" fmla="*/ 22 w 22"/>
                    <a:gd name="T7" fmla="*/ 11 h 22"/>
                    <a:gd name="T8" fmla="*/ 11 w 22"/>
                    <a:gd name="T9" fmla="*/ 0 h 22"/>
                    <a:gd name="T10" fmla="*/ 11 w 22"/>
                    <a:gd name="T11" fmla="*/ 15 h 22"/>
                    <a:gd name="T12" fmla="*/ 7 w 22"/>
                    <a:gd name="T13" fmla="*/ 11 h 22"/>
                    <a:gd name="T14" fmla="*/ 11 w 22"/>
                    <a:gd name="T15" fmla="*/ 6 h 22"/>
                    <a:gd name="T16" fmla="*/ 15 w 22"/>
                    <a:gd name="T17" fmla="*/ 11 h 22"/>
                    <a:gd name="T18" fmla="*/ 11 w 22"/>
                    <a:gd name="T19" fmla="*/ 15 h 22"/>
                    <a:gd name="T20" fmla="*/ 11 w 22"/>
                    <a:gd name="T21" fmla="*/ 15 h 22"/>
                    <a:gd name="T22" fmla="*/ 11 w 22"/>
                    <a:gd name="T23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22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7"/>
                        <a:pt x="5" y="22"/>
                        <a:pt x="11" y="22"/>
                      </a:cubicBezTo>
                      <a:cubicBezTo>
                        <a:pt x="17" y="22"/>
                        <a:pt x="22" y="17"/>
                        <a:pt x="22" y="11"/>
                      </a:cubicBezTo>
                      <a:cubicBezTo>
                        <a:pt x="22" y="5"/>
                        <a:pt x="17" y="0"/>
                        <a:pt x="11" y="0"/>
                      </a:cubicBezTo>
                      <a:close/>
                      <a:moveTo>
                        <a:pt x="11" y="15"/>
                      </a:moveTo>
                      <a:cubicBezTo>
                        <a:pt x="9" y="15"/>
                        <a:pt x="7" y="13"/>
                        <a:pt x="7" y="11"/>
                      </a:cubicBezTo>
                      <a:cubicBezTo>
                        <a:pt x="7" y="8"/>
                        <a:pt x="9" y="6"/>
                        <a:pt x="11" y="6"/>
                      </a:cubicBezTo>
                      <a:cubicBezTo>
                        <a:pt x="13" y="6"/>
                        <a:pt x="15" y="8"/>
                        <a:pt x="15" y="11"/>
                      </a:cubicBezTo>
                      <a:cubicBezTo>
                        <a:pt x="15" y="13"/>
                        <a:pt x="13" y="15"/>
                        <a:pt x="11" y="15"/>
                      </a:cubicBezTo>
                      <a:close/>
                      <a:moveTo>
                        <a:pt x="11" y="15"/>
                      </a:moveTo>
                      <a:cubicBezTo>
                        <a:pt x="11" y="15"/>
                        <a:pt x="11" y="15"/>
                        <a:pt x="11" y="1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00" name="任意多边形: 形状 99"/>
                <p:cNvSpPr/>
                <p:nvPr/>
              </p:nvSpPr>
              <p:spPr bwMode="auto">
                <a:xfrm>
                  <a:off x="11155381" y="3238224"/>
                  <a:ext cx="30532" cy="30532"/>
                </a:xfrm>
                <a:custGeom>
                  <a:avLst/>
                  <a:gdLst>
                    <a:gd name="T0" fmla="*/ 11 w 22"/>
                    <a:gd name="T1" fmla="*/ 0 h 22"/>
                    <a:gd name="T2" fmla="*/ 0 w 22"/>
                    <a:gd name="T3" fmla="*/ 11 h 22"/>
                    <a:gd name="T4" fmla="*/ 11 w 22"/>
                    <a:gd name="T5" fmla="*/ 22 h 22"/>
                    <a:gd name="T6" fmla="*/ 22 w 22"/>
                    <a:gd name="T7" fmla="*/ 11 h 22"/>
                    <a:gd name="T8" fmla="*/ 11 w 22"/>
                    <a:gd name="T9" fmla="*/ 0 h 22"/>
                    <a:gd name="T10" fmla="*/ 11 w 22"/>
                    <a:gd name="T11" fmla="*/ 15 h 22"/>
                    <a:gd name="T12" fmla="*/ 7 w 22"/>
                    <a:gd name="T13" fmla="*/ 11 h 22"/>
                    <a:gd name="T14" fmla="*/ 11 w 22"/>
                    <a:gd name="T15" fmla="*/ 6 h 22"/>
                    <a:gd name="T16" fmla="*/ 15 w 22"/>
                    <a:gd name="T17" fmla="*/ 11 h 22"/>
                    <a:gd name="T18" fmla="*/ 11 w 22"/>
                    <a:gd name="T19" fmla="*/ 15 h 22"/>
                    <a:gd name="T20" fmla="*/ 11 w 22"/>
                    <a:gd name="T21" fmla="*/ 15 h 22"/>
                    <a:gd name="T22" fmla="*/ 11 w 22"/>
                    <a:gd name="T23" fmla="*/ 15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22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7"/>
                        <a:pt x="5" y="22"/>
                        <a:pt x="11" y="22"/>
                      </a:cubicBezTo>
                      <a:cubicBezTo>
                        <a:pt x="17" y="22"/>
                        <a:pt x="22" y="17"/>
                        <a:pt x="22" y="11"/>
                      </a:cubicBezTo>
                      <a:cubicBezTo>
                        <a:pt x="22" y="5"/>
                        <a:pt x="17" y="0"/>
                        <a:pt x="11" y="0"/>
                      </a:cubicBezTo>
                      <a:close/>
                      <a:moveTo>
                        <a:pt x="11" y="15"/>
                      </a:moveTo>
                      <a:cubicBezTo>
                        <a:pt x="8" y="15"/>
                        <a:pt x="7" y="13"/>
                        <a:pt x="7" y="11"/>
                      </a:cubicBezTo>
                      <a:cubicBezTo>
                        <a:pt x="7" y="8"/>
                        <a:pt x="8" y="6"/>
                        <a:pt x="11" y="6"/>
                      </a:cubicBezTo>
                      <a:cubicBezTo>
                        <a:pt x="13" y="6"/>
                        <a:pt x="15" y="8"/>
                        <a:pt x="15" y="11"/>
                      </a:cubicBezTo>
                      <a:cubicBezTo>
                        <a:pt x="15" y="13"/>
                        <a:pt x="13" y="15"/>
                        <a:pt x="11" y="15"/>
                      </a:cubicBezTo>
                      <a:close/>
                      <a:moveTo>
                        <a:pt x="11" y="15"/>
                      </a:moveTo>
                      <a:cubicBezTo>
                        <a:pt x="11" y="15"/>
                        <a:pt x="11" y="15"/>
                        <a:pt x="11" y="1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01" name="任意多边形: 形状 100"/>
                <p:cNvSpPr/>
                <p:nvPr/>
              </p:nvSpPr>
              <p:spPr bwMode="auto">
                <a:xfrm>
                  <a:off x="11027381" y="3118444"/>
                  <a:ext cx="170862" cy="112733"/>
                </a:xfrm>
                <a:custGeom>
                  <a:avLst/>
                  <a:gdLst>
                    <a:gd name="T0" fmla="*/ 120 w 123"/>
                    <a:gd name="T1" fmla="*/ 81 h 81"/>
                    <a:gd name="T2" fmla="*/ 35 w 123"/>
                    <a:gd name="T3" fmla="*/ 81 h 81"/>
                    <a:gd name="T4" fmla="*/ 29 w 123"/>
                    <a:gd name="T5" fmla="*/ 76 h 81"/>
                    <a:gd name="T6" fmla="*/ 13 w 123"/>
                    <a:gd name="T7" fmla="*/ 8 h 81"/>
                    <a:gd name="T8" fmla="*/ 3 w 123"/>
                    <a:gd name="T9" fmla="*/ 8 h 81"/>
                    <a:gd name="T10" fmla="*/ 0 w 123"/>
                    <a:gd name="T11" fmla="*/ 4 h 81"/>
                    <a:gd name="T12" fmla="*/ 3 w 123"/>
                    <a:gd name="T13" fmla="*/ 0 h 81"/>
                    <a:gd name="T14" fmla="*/ 14 w 123"/>
                    <a:gd name="T15" fmla="*/ 0 h 81"/>
                    <a:gd name="T16" fmla="*/ 20 w 123"/>
                    <a:gd name="T17" fmla="*/ 5 h 81"/>
                    <a:gd name="T18" fmla="*/ 36 w 123"/>
                    <a:gd name="T19" fmla="*/ 73 h 81"/>
                    <a:gd name="T20" fmla="*/ 120 w 123"/>
                    <a:gd name="T21" fmla="*/ 73 h 81"/>
                    <a:gd name="T22" fmla="*/ 123 w 123"/>
                    <a:gd name="T23" fmla="*/ 77 h 81"/>
                    <a:gd name="T24" fmla="*/ 120 w 123"/>
                    <a:gd name="T25" fmla="*/ 81 h 81"/>
                    <a:gd name="T26" fmla="*/ 120 w 123"/>
                    <a:gd name="T27" fmla="*/ 81 h 81"/>
                    <a:gd name="T28" fmla="*/ 120 w 123"/>
                    <a:gd name="T29" fmla="*/ 8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3" h="81">
                      <a:moveTo>
                        <a:pt x="120" y="81"/>
                      </a:moveTo>
                      <a:cubicBezTo>
                        <a:pt x="35" y="81"/>
                        <a:pt x="35" y="81"/>
                        <a:pt x="35" y="81"/>
                      </a:cubicBezTo>
                      <a:cubicBezTo>
                        <a:pt x="32" y="81"/>
                        <a:pt x="30" y="79"/>
                        <a:pt x="29" y="76"/>
                      </a:cubicBezTo>
                      <a:cubicBezTo>
                        <a:pt x="13" y="8"/>
                        <a:pt x="13" y="8"/>
                        <a:pt x="13" y="8"/>
                      </a:cubicBezTo>
                      <a:cubicBezTo>
                        <a:pt x="3" y="8"/>
                        <a:pt x="3" y="8"/>
                        <a:pt x="3" y="8"/>
                      </a:cubicBezTo>
                      <a:cubicBezTo>
                        <a:pt x="1" y="8"/>
                        <a:pt x="0" y="6"/>
                        <a:pt x="0" y="4"/>
                      </a:cubicBezTo>
                      <a:cubicBezTo>
                        <a:pt x="0" y="2"/>
                        <a:pt x="1" y="0"/>
                        <a:pt x="3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7" y="0"/>
                        <a:pt x="20" y="3"/>
                        <a:pt x="20" y="5"/>
                      </a:cubicBezTo>
                      <a:cubicBezTo>
                        <a:pt x="36" y="73"/>
                        <a:pt x="36" y="73"/>
                        <a:pt x="36" y="73"/>
                      </a:cubicBezTo>
                      <a:cubicBezTo>
                        <a:pt x="120" y="73"/>
                        <a:pt x="120" y="73"/>
                        <a:pt x="120" y="73"/>
                      </a:cubicBezTo>
                      <a:cubicBezTo>
                        <a:pt x="122" y="73"/>
                        <a:pt x="123" y="75"/>
                        <a:pt x="123" y="77"/>
                      </a:cubicBezTo>
                      <a:cubicBezTo>
                        <a:pt x="123" y="79"/>
                        <a:pt x="122" y="81"/>
                        <a:pt x="120" y="81"/>
                      </a:cubicBezTo>
                      <a:close/>
                      <a:moveTo>
                        <a:pt x="120" y="81"/>
                      </a:moveTo>
                      <a:cubicBezTo>
                        <a:pt x="120" y="81"/>
                        <a:pt x="120" y="81"/>
                        <a:pt x="120" y="8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02" name="任意多边形: 形状 101"/>
                <p:cNvSpPr/>
                <p:nvPr/>
              </p:nvSpPr>
              <p:spPr bwMode="auto">
                <a:xfrm>
                  <a:off x="9283532" y="3265820"/>
                  <a:ext cx="132110" cy="71046"/>
                </a:xfrm>
                <a:custGeom>
                  <a:avLst/>
                  <a:gdLst>
                    <a:gd name="T0" fmla="*/ 16 w 95"/>
                    <a:gd name="T1" fmla="*/ 51 h 51"/>
                    <a:gd name="T2" fmla="*/ 79 w 95"/>
                    <a:gd name="T3" fmla="*/ 51 h 51"/>
                    <a:gd name="T4" fmla="*/ 86 w 95"/>
                    <a:gd name="T5" fmla="*/ 44 h 51"/>
                    <a:gd name="T6" fmla="*/ 95 w 95"/>
                    <a:gd name="T7" fmla="*/ 0 h 51"/>
                    <a:gd name="T8" fmla="*/ 0 w 95"/>
                    <a:gd name="T9" fmla="*/ 0 h 51"/>
                    <a:gd name="T10" fmla="*/ 10 w 95"/>
                    <a:gd name="T11" fmla="*/ 44 h 51"/>
                    <a:gd name="T12" fmla="*/ 16 w 95"/>
                    <a:gd name="T13" fmla="*/ 51 h 51"/>
                    <a:gd name="T14" fmla="*/ 69 w 95"/>
                    <a:gd name="T15" fmla="*/ 40 h 51"/>
                    <a:gd name="T16" fmla="*/ 76 w 95"/>
                    <a:gd name="T17" fmla="*/ 9 h 51"/>
                    <a:gd name="T18" fmla="*/ 80 w 95"/>
                    <a:gd name="T19" fmla="*/ 7 h 51"/>
                    <a:gd name="T20" fmla="*/ 82 w 95"/>
                    <a:gd name="T21" fmla="*/ 11 h 51"/>
                    <a:gd name="T22" fmla="*/ 76 w 95"/>
                    <a:gd name="T23" fmla="*/ 42 h 51"/>
                    <a:gd name="T24" fmla="*/ 72 w 95"/>
                    <a:gd name="T25" fmla="*/ 44 h 51"/>
                    <a:gd name="T26" fmla="*/ 72 w 95"/>
                    <a:gd name="T27" fmla="*/ 44 h 51"/>
                    <a:gd name="T28" fmla="*/ 69 w 95"/>
                    <a:gd name="T29" fmla="*/ 40 h 51"/>
                    <a:gd name="T30" fmla="*/ 53 w 95"/>
                    <a:gd name="T31" fmla="*/ 41 h 51"/>
                    <a:gd name="T32" fmla="*/ 55 w 95"/>
                    <a:gd name="T33" fmla="*/ 10 h 51"/>
                    <a:gd name="T34" fmla="*/ 59 w 95"/>
                    <a:gd name="T35" fmla="*/ 7 h 51"/>
                    <a:gd name="T36" fmla="*/ 62 w 95"/>
                    <a:gd name="T37" fmla="*/ 10 h 51"/>
                    <a:gd name="T38" fmla="*/ 59 w 95"/>
                    <a:gd name="T39" fmla="*/ 41 h 51"/>
                    <a:gd name="T40" fmla="*/ 56 w 95"/>
                    <a:gd name="T41" fmla="*/ 44 h 51"/>
                    <a:gd name="T42" fmla="*/ 56 w 95"/>
                    <a:gd name="T43" fmla="*/ 44 h 51"/>
                    <a:gd name="T44" fmla="*/ 53 w 95"/>
                    <a:gd name="T45" fmla="*/ 41 h 51"/>
                    <a:gd name="T46" fmla="*/ 36 w 95"/>
                    <a:gd name="T47" fmla="*/ 7 h 51"/>
                    <a:gd name="T48" fmla="*/ 40 w 95"/>
                    <a:gd name="T49" fmla="*/ 10 h 51"/>
                    <a:gd name="T50" fmla="*/ 42 w 95"/>
                    <a:gd name="T51" fmla="*/ 41 h 51"/>
                    <a:gd name="T52" fmla="*/ 39 w 95"/>
                    <a:gd name="T53" fmla="*/ 44 h 51"/>
                    <a:gd name="T54" fmla="*/ 39 w 95"/>
                    <a:gd name="T55" fmla="*/ 44 h 51"/>
                    <a:gd name="T56" fmla="*/ 36 w 95"/>
                    <a:gd name="T57" fmla="*/ 41 h 51"/>
                    <a:gd name="T58" fmla="*/ 33 w 95"/>
                    <a:gd name="T59" fmla="*/ 10 h 51"/>
                    <a:gd name="T60" fmla="*/ 36 w 95"/>
                    <a:gd name="T61" fmla="*/ 7 h 51"/>
                    <a:gd name="T62" fmla="*/ 15 w 95"/>
                    <a:gd name="T63" fmla="*/ 7 h 51"/>
                    <a:gd name="T64" fmla="*/ 19 w 95"/>
                    <a:gd name="T65" fmla="*/ 9 h 51"/>
                    <a:gd name="T66" fmla="*/ 26 w 95"/>
                    <a:gd name="T67" fmla="*/ 40 h 51"/>
                    <a:gd name="T68" fmla="*/ 23 w 95"/>
                    <a:gd name="T69" fmla="*/ 44 h 51"/>
                    <a:gd name="T70" fmla="*/ 22 w 95"/>
                    <a:gd name="T71" fmla="*/ 44 h 51"/>
                    <a:gd name="T72" fmla="*/ 19 w 95"/>
                    <a:gd name="T73" fmla="*/ 42 h 51"/>
                    <a:gd name="T74" fmla="*/ 13 w 95"/>
                    <a:gd name="T75" fmla="*/ 11 h 51"/>
                    <a:gd name="T76" fmla="*/ 15 w 95"/>
                    <a:gd name="T77" fmla="*/ 7 h 51"/>
                    <a:gd name="T78" fmla="*/ 15 w 95"/>
                    <a:gd name="T79" fmla="*/ 7 h 51"/>
                    <a:gd name="T80" fmla="*/ 15 w 95"/>
                    <a:gd name="T81" fmla="*/ 7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95" h="51">
                      <a:moveTo>
                        <a:pt x="16" y="51"/>
                      </a:moveTo>
                      <a:cubicBezTo>
                        <a:pt x="79" y="51"/>
                        <a:pt x="79" y="51"/>
                        <a:pt x="79" y="51"/>
                      </a:cubicBezTo>
                      <a:cubicBezTo>
                        <a:pt x="83" y="51"/>
                        <a:pt x="85" y="48"/>
                        <a:pt x="86" y="44"/>
                      </a:cubicBezTo>
                      <a:cubicBezTo>
                        <a:pt x="95" y="0"/>
                        <a:pt x="95" y="0"/>
                        <a:pt x="95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44"/>
                        <a:pt x="10" y="44"/>
                        <a:pt x="10" y="44"/>
                      </a:cubicBezTo>
                      <a:cubicBezTo>
                        <a:pt x="10" y="48"/>
                        <a:pt x="13" y="51"/>
                        <a:pt x="16" y="51"/>
                      </a:cubicBezTo>
                      <a:close/>
                      <a:moveTo>
                        <a:pt x="69" y="40"/>
                      </a:moveTo>
                      <a:cubicBezTo>
                        <a:pt x="76" y="9"/>
                        <a:pt x="76" y="9"/>
                        <a:pt x="76" y="9"/>
                      </a:cubicBezTo>
                      <a:cubicBezTo>
                        <a:pt x="76" y="8"/>
                        <a:pt x="78" y="7"/>
                        <a:pt x="80" y="7"/>
                      </a:cubicBezTo>
                      <a:cubicBezTo>
                        <a:pt x="81" y="7"/>
                        <a:pt x="83" y="9"/>
                        <a:pt x="82" y="11"/>
                      </a:cubicBezTo>
                      <a:cubicBezTo>
                        <a:pt x="76" y="42"/>
                        <a:pt x="76" y="42"/>
                        <a:pt x="76" y="42"/>
                      </a:cubicBezTo>
                      <a:cubicBezTo>
                        <a:pt x="75" y="43"/>
                        <a:pt x="74" y="44"/>
                        <a:pt x="72" y="44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70" y="44"/>
                        <a:pt x="69" y="42"/>
                        <a:pt x="69" y="40"/>
                      </a:cubicBezTo>
                      <a:close/>
                      <a:moveTo>
                        <a:pt x="53" y="41"/>
                      </a:moveTo>
                      <a:cubicBezTo>
                        <a:pt x="55" y="10"/>
                        <a:pt x="55" y="10"/>
                        <a:pt x="55" y="10"/>
                      </a:cubicBezTo>
                      <a:cubicBezTo>
                        <a:pt x="55" y="8"/>
                        <a:pt x="57" y="7"/>
                        <a:pt x="59" y="7"/>
                      </a:cubicBezTo>
                      <a:cubicBezTo>
                        <a:pt x="60" y="7"/>
                        <a:pt x="62" y="9"/>
                        <a:pt x="62" y="10"/>
                      </a:cubicBezTo>
                      <a:cubicBezTo>
                        <a:pt x="59" y="41"/>
                        <a:pt x="59" y="41"/>
                        <a:pt x="59" y="41"/>
                      </a:cubicBezTo>
                      <a:cubicBezTo>
                        <a:pt x="59" y="43"/>
                        <a:pt x="58" y="44"/>
                        <a:pt x="56" y="44"/>
                      </a:cubicBezTo>
                      <a:cubicBezTo>
                        <a:pt x="56" y="44"/>
                        <a:pt x="56" y="44"/>
                        <a:pt x="56" y="44"/>
                      </a:cubicBezTo>
                      <a:cubicBezTo>
                        <a:pt x="54" y="44"/>
                        <a:pt x="53" y="42"/>
                        <a:pt x="53" y="41"/>
                      </a:cubicBezTo>
                      <a:close/>
                      <a:moveTo>
                        <a:pt x="36" y="7"/>
                      </a:moveTo>
                      <a:cubicBezTo>
                        <a:pt x="38" y="7"/>
                        <a:pt x="40" y="8"/>
                        <a:pt x="40" y="10"/>
                      </a:cubicBezTo>
                      <a:cubicBezTo>
                        <a:pt x="42" y="41"/>
                        <a:pt x="42" y="41"/>
                        <a:pt x="42" y="41"/>
                      </a:cubicBezTo>
                      <a:cubicBezTo>
                        <a:pt x="42" y="42"/>
                        <a:pt x="41" y="44"/>
                        <a:pt x="39" y="44"/>
                      </a:cubicBezTo>
                      <a:cubicBezTo>
                        <a:pt x="39" y="44"/>
                        <a:pt x="39" y="44"/>
                        <a:pt x="39" y="44"/>
                      </a:cubicBezTo>
                      <a:cubicBezTo>
                        <a:pt x="37" y="44"/>
                        <a:pt x="36" y="43"/>
                        <a:pt x="36" y="41"/>
                      </a:cubicBezTo>
                      <a:cubicBezTo>
                        <a:pt x="33" y="10"/>
                        <a:pt x="33" y="10"/>
                        <a:pt x="33" y="10"/>
                      </a:cubicBezTo>
                      <a:cubicBezTo>
                        <a:pt x="33" y="9"/>
                        <a:pt x="35" y="7"/>
                        <a:pt x="36" y="7"/>
                      </a:cubicBezTo>
                      <a:close/>
                      <a:moveTo>
                        <a:pt x="15" y="7"/>
                      </a:moveTo>
                      <a:cubicBezTo>
                        <a:pt x="17" y="7"/>
                        <a:pt x="19" y="8"/>
                        <a:pt x="19" y="9"/>
                      </a:cubicBezTo>
                      <a:cubicBezTo>
                        <a:pt x="26" y="40"/>
                        <a:pt x="26" y="40"/>
                        <a:pt x="26" y="40"/>
                      </a:cubicBezTo>
                      <a:cubicBezTo>
                        <a:pt x="26" y="42"/>
                        <a:pt x="25" y="44"/>
                        <a:pt x="23" y="44"/>
                      </a:cubicBezTo>
                      <a:cubicBezTo>
                        <a:pt x="23" y="44"/>
                        <a:pt x="23" y="44"/>
                        <a:pt x="22" y="44"/>
                      </a:cubicBezTo>
                      <a:cubicBezTo>
                        <a:pt x="21" y="44"/>
                        <a:pt x="20" y="43"/>
                        <a:pt x="19" y="42"/>
                      </a:cubicBezTo>
                      <a:cubicBezTo>
                        <a:pt x="13" y="11"/>
                        <a:pt x="13" y="11"/>
                        <a:pt x="13" y="11"/>
                      </a:cubicBezTo>
                      <a:cubicBezTo>
                        <a:pt x="12" y="9"/>
                        <a:pt x="13" y="7"/>
                        <a:pt x="15" y="7"/>
                      </a:cubicBezTo>
                      <a:close/>
                      <a:moveTo>
                        <a:pt x="15" y="7"/>
                      </a:moveTo>
                      <a:cubicBezTo>
                        <a:pt x="15" y="7"/>
                        <a:pt x="15" y="7"/>
                        <a:pt x="15" y="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03" name="任意多边形: 形状 102"/>
                <p:cNvSpPr/>
                <p:nvPr/>
              </p:nvSpPr>
              <p:spPr bwMode="auto">
                <a:xfrm>
                  <a:off x="9296450" y="3361526"/>
                  <a:ext cx="30532" cy="31706"/>
                </a:xfrm>
                <a:custGeom>
                  <a:avLst/>
                  <a:gdLst>
                    <a:gd name="T0" fmla="*/ 11 w 22"/>
                    <a:gd name="T1" fmla="*/ 0 h 23"/>
                    <a:gd name="T2" fmla="*/ 0 w 22"/>
                    <a:gd name="T3" fmla="*/ 11 h 23"/>
                    <a:gd name="T4" fmla="*/ 11 w 22"/>
                    <a:gd name="T5" fmla="*/ 23 h 23"/>
                    <a:gd name="T6" fmla="*/ 22 w 22"/>
                    <a:gd name="T7" fmla="*/ 11 h 23"/>
                    <a:gd name="T8" fmla="*/ 11 w 22"/>
                    <a:gd name="T9" fmla="*/ 0 h 23"/>
                    <a:gd name="T10" fmla="*/ 11 w 22"/>
                    <a:gd name="T11" fmla="*/ 16 h 23"/>
                    <a:gd name="T12" fmla="*/ 7 w 22"/>
                    <a:gd name="T13" fmla="*/ 11 h 23"/>
                    <a:gd name="T14" fmla="*/ 11 w 22"/>
                    <a:gd name="T15" fmla="*/ 7 h 23"/>
                    <a:gd name="T16" fmla="*/ 15 w 22"/>
                    <a:gd name="T17" fmla="*/ 11 h 23"/>
                    <a:gd name="T18" fmla="*/ 11 w 22"/>
                    <a:gd name="T19" fmla="*/ 16 h 23"/>
                    <a:gd name="T20" fmla="*/ 11 w 22"/>
                    <a:gd name="T21" fmla="*/ 16 h 23"/>
                    <a:gd name="T22" fmla="*/ 11 w 22"/>
                    <a:gd name="T23" fmla="*/ 1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23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8"/>
                        <a:pt x="5" y="23"/>
                        <a:pt x="11" y="23"/>
                      </a:cubicBezTo>
                      <a:cubicBezTo>
                        <a:pt x="17" y="23"/>
                        <a:pt x="22" y="18"/>
                        <a:pt x="22" y="11"/>
                      </a:cubicBezTo>
                      <a:cubicBezTo>
                        <a:pt x="22" y="5"/>
                        <a:pt x="17" y="0"/>
                        <a:pt x="11" y="0"/>
                      </a:cubicBezTo>
                      <a:close/>
                      <a:moveTo>
                        <a:pt x="11" y="16"/>
                      </a:moveTo>
                      <a:cubicBezTo>
                        <a:pt x="9" y="16"/>
                        <a:pt x="7" y="14"/>
                        <a:pt x="7" y="11"/>
                      </a:cubicBezTo>
                      <a:cubicBezTo>
                        <a:pt x="7" y="9"/>
                        <a:pt x="9" y="7"/>
                        <a:pt x="11" y="7"/>
                      </a:cubicBezTo>
                      <a:cubicBezTo>
                        <a:pt x="14" y="7"/>
                        <a:pt x="15" y="9"/>
                        <a:pt x="15" y="11"/>
                      </a:cubicBezTo>
                      <a:cubicBezTo>
                        <a:pt x="15" y="14"/>
                        <a:pt x="14" y="16"/>
                        <a:pt x="11" y="16"/>
                      </a:cubicBezTo>
                      <a:close/>
                      <a:moveTo>
                        <a:pt x="11" y="16"/>
                      </a:moveTo>
                      <a:cubicBezTo>
                        <a:pt x="11" y="16"/>
                        <a:pt x="11" y="16"/>
                        <a:pt x="11" y="1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04" name="任意多边形: 形状 103"/>
                <p:cNvSpPr/>
                <p:nvPr/>
              </p:nvSpPr>
              <p:spPr bwMode="auto">
                <a:xfrm>
                  <a:off x="9369844" y="3361526"/>
                  <a:ext cx="30532" cy="31706"/>
                </a:xfrm>
                <a:custGeom>
                  <a:avLst/>
                  <a:gdLst>
                    <a:gd name="T0" fmla="*/ 11 w 22"/>
                    <a:gd name="T1" fmla="*/ 0 h 23"/>
                    <a:gd name="T2" fmla="*/ 0 w 22"/>
                    <a:gd name="T3" fmla="*/ 11 h 23"/>
                    <a:gd name="T4" fmla="*/ 11 w 22"/>
                    <a:gd name="T5" fmla="*/ 23 h 23"/>
                    <a:gd name="T6" fmla="*/ 22 w 22"/>
                    <a:gd name="T7" fmla="*/ 11 h 23"/>
                    <a:gd name="T8" fmla="*/ 11 w 22"/>
                    <a:gd name="T9" fmla="*/ 0 h 23"/>
                    <a:gd name="T10" fmla="*/ 11 w 22"/>
                    <a:gd name="T11" fmla="*/ 16 h 23"/>
                    <a:gd name="T12" fmla="*/ 7 w 22"/>
                    <a:gd name="T13" fmla="*/ 11 h 23"/>
                    <a:gd name="T14" fmla="*/ 11 w 22"/>
                    <a:gd name="T15" fmla="*/ 7 h 23"/>
                    <a:gd name="T16" fmla="*/ 15 w 22"/>
                    <a:gd name="T17" fmla="*/ 11 h 23"/>
                    <a:gd name="T18" fmla="*/ 11 w 22"/>
                    <a:gd name="T19" fmla="*/ 16 h 23"/>
                    <a:gd name="T20" fmla="*/ 11 w 22"/>
                    <a:gd name="T21" fmla="*/ 16 h 23"/>
                    <a:gd name="T22" fmla="*/ 11 w 22"/>
                    <a:gd name="T23" fmla="*/ 16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2" h="23">
                      <a:moveTo>
                        <a:pt x="11" y="0"/>
                      </a:moveTo>
                      <a:cubicBezTo>
                        <a:pt x="5" y="0"/>
                        <a:pt x="0" y="5"/>
                        <a:pt x="0" y="11"/>
                      </a:cubicBezTo>
                      <a:cubicBezTo>
                        <a:pt x="0" y="18"/>
                        <a:pt x="5" y="23"/>
                        <a:pt x="11" y="23"/>
                      </a:cubicBezTo>
                      <a:cubicBezTo>
                        <a:pt x="17" y="23"/>
                        <a:pt x="22" y="18"/>
                        <a:pt x="22" y="11"/>
                      </a:cubicBezTo>
                      <a:cubicBezTo>
                        <a:pt x="22" y="5"/>
                        <a:pt x="17" y="0"/>
                        <a:pt x="11" y="0"/>
                      </a:cubicBezTo>
                      <a:close/>
                      <a:moveTo>
                        <a:pt x="11" y="16"/>
                      </a:moveTo>
                      <a:cubicBezTo>
                        <a:pt x="9" y="16"/>
                        <a:pt x="7" y="14"/>
                        <a:pt x="7" y="11"/>
                      </a:cubicBezTo>
                      <a:cubicBezTo>
                        <a:pt x="7" y="9"/>
                        <a:pt x="9" y="7"/>
                        <a:pt x="11" y="7"/>
                      </a:cubicBezTo>
                      <a:cubicBezTo>
                        <a:pt x="13" y="7"/>
                        <a:pt x="15" y="9"/>
                        <a:pt x="15" y="11"/>
                      </a:cubicBezTo>
                      <a:cubicBezTo>
                        <a:pt x="15" y="14"/>
                        <a:pt x="13" y="16"/>
                        <a:pt x="11" y="16"/>
                      </a:cubicBezTo>
                      <a:close/>
                      <a:moveTo>
                        <a:pt x="11" y="16"/>
                      </a:moveTo>
                      <a:cubicBezTo>
                        <a:pt x="11" y="16"/>
                        <a:pt x="11" y="16"/>
                        <a:pt x="11" y="1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05" name="任意多边形: 形状 104"/>
                <p:cNvSpPr/>
                <p:nvPr/>
              </p:nvSpPr>
              <p:spPr bwMode="auto">
                <a:xfrm>
                  <a:off x="9242432" y="3243508"/>
                  <a:ext cx="172036" cy="112733"/>
                </a:xfrm>
                <a:custGeom>
                  <a:avLst/>
                  <a:gdLst>
                    <a:gd name="T0" fmla="*/ 120 w 124"/>
                    <a:gd name="T1" fmla="*/ 81 h 81"/>
                    <a:gd name="T2" fmla="*/ 36 w 124"/>
                    <a:gd name="T3" fmla="*/ 81 h 81"/>
                    <a:gd name="T4" fmla="*/ 29 w 124"/>
                    <a:gd name="T5" fmla="*/ 76 h 81"/>
                    <a:gd name="T6" fmla="*/ 14 w 124"/>
                    <a:gd name="T7" fmla="*/ 8 h 81"/>
                    <a:gd name="T8" fmla="*/ 4 w 124"/>
                    <a:gd name="T9" fmla="*/ 8 h 81"/>
                    <a:gd name="T10" fmla="*/ 0 w 124"/>
                    <a:gd name="T11" fmla="*/ 4 h 81"/>
                    <a:gd name="T12" fmla="*/ 4 w 124"/>
                    <a:gd name="T13" fmla="*/ 0 h 81"/>
                    <a:gd name="T14" fmla="*/ 15 w 124"/>
                    <a:gd name="T15" fmla="*/ 0 h 81"/>
                    <a:gd name="T16" fmla="*/ 21 w 124"/>
                    <a:gd name="T17" fmla="*/ 5 h 81"/>
                    <a:gd name="T18" fmla="*/ 37 w 124"/>
                    <a:gd name="T19" fmla="*/ 73 h 81"/>
                    <a:gd name="T20" fmla="*/ 120 w 124"/>
                    <a:gd name="T21" fmla="*/ 73 h 81"/>
                    <a:gd name="T22" fmla="*/ 124 w 124"/>
                    <a:gd name="T23" fmla="*/ 77 h 81"/>
                    <a:gd name="T24" fmla="*/ 120 w 124"/>
                    <a:gd name="T25" fmla="*/ 81 h 81"/>
                    <a:gd name="T26" fmla="*/ 120 w 124"/>
                    <a:gd name="T27" fmla="*/ 81 h 81"/>
                    <a:gd name="T28" fmla="*/ 120 w 124"/>
                    <a:gd name="T29" fmla="*/ 81 h 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124" h="81">
                      <a:moveTo>
                        <a:pt x="120" y="81"/>
                      </a:moveTo>
                      <a:cubicBezTo>
                        <a:pt x="36" y="81"/>
                        <a:pt x="36" y="81"/>
                        <a:pt x="36" y="81"/>
                      </a:cubicBezTo>
                      <a:cubicBezTo>
                        <a:pt x="33" y="81"/>
                        <a:pt x="30" y="79"/>
                        <a:pt x="29" y="76"/>
                      </a:cubicBezTo>
                      <a:cubicBezTo>
                        <a:pt x="14" y="8"/>
                        <a:pt x="14" y="8"/>
                        <a:pt x="14" y="8"/>
                      </a:cubicBezTo>
                      <a:cubicBezTo>
                        <a:pt x="4" y="8"/>
                        <a:pt x="4" y="8"/>
                        <a:pt x="4" y="8"/>
                      </a:cubicBezTo>
                      <a:cubicBezTo>
                        <a:pt x="2" y="8"/>
                        <a:pt x="0" y="6"/>
                        <a:pt x="0" y="4"/>
                      </a:cubicBezTo>
                      <a:cubicBezTo>
                        <a:pt x="0" y="2"/>
                        <a:pt x="2" y="0"/>
                        <a:pt x="4" y="0"/>
                      </a:cubicBezTo>
                      <a:cubicBezTo>
                        <a:pt x="15" y="0"/>
                        <a:pt x="15" y="0"/>
                        <a:pt x="15" y="0"/>
                      </a:cubicBezTo>
                      <a:cubicBezTo>
                        <a:pt x="18" y="0"/>
                        <a:pt x="20" y="2"/>
                        <a:pt x="21" y="5"/>
                      </a:cubicBezTo>
                      <a:cubicBezTo>
                        <a:pt x="37" y="73"/>
                        <a:pt x="37" y="73"/>
                        <a:pt x="37" y="73"/>
                      </a:cubicBezTo>
                      <a:cubicBezTo>
                        <a:pt x="120" y="73"/>
                        <a:pt x="120" y="73"/>
                        <a:pt x="120" y="73"/>
                      </a:cubicBezTo>
                      <a:cubicBezTo>
                        <a:pt x="122" y="73"/>
                        <a:pt x="124" y="75"/>
                        <a:pt x="124" y="77"/>
                      </a:cubicBezTo>
                      <a:cubicBezTo>
                        <a:pt x="124" y="79"/>
                        <a:pt x="122" y="81"/>
                        <a:pt x="120" y="81"/>
                      </a:cubicBezTo>
                      <a:close/>
                      <a:moveTo>
                        <a:pt x="120" y="81"/>
                      </a:moveTo>
                      <a:cubicBezTo>
                        <a:pt x="120" y="81"/>
                        <a:pt x="120" y="81"/>
                        <a:pt x="120" y="8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06" name="任意多边形: 形状 105"/>
                <p:cNvSpPr/>
                <p:nvPr/>
              </p:nvSpPr>
              <p:spPr bwMode="auto">
                <a:xfrm>
                  <a:off x="10755529" y="3120205"/>
                  <a:ext cx="141504" cy="88661"/>
                </a:xfrm>
                <a:custGeom>
                  <a:avLst/>
                  <a:gdLst>
                    <a:gd name="T0" fmla="*/ 29 w 102"/>
                    <a:gd name="T1" fmla="*/ 64 h 64"/>
                    <a:gd name="T2" fmla="*/ 73 w 102"/>
                    <a:gd name="T3" fmla="*/ 64 h 64"/>
                    <a:gd name="T4" fmla="*/ 98 w 102"/>
                    <a:gd name="T5" fmla="*/ 1 h 64"/>
                    <a:gd name="T6" fmla="*/ 98 w 102"/>
                    <a:gd name="T7" fmla="*/ 0 h 64"/>
                    <a:gd name="T8" fmla="*/ 3 w 102"/>
                    <a:gd name="T9" fmla="*/ 0 h 64"/>
                    <a:gd name="T10" fmla="*/ 3 w 102"/>
                    <a:gd name="T11" fmla="*/ 1 h 64"/>
                    <a:gd name="T12" fmla="*/ 29 w 102"/>
                    <a:gd name="T13" fmla="*/ 64 h 64"/>
                    <a:gd name="T14" fmla="*/ 29 w 102"/>
                    <a:gd name="T15" fmla="*/ 64 h 64"/>
                    <a:gd name="T16" fmla="*/ 29 w 102"/>
                    <a:gd name="T17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64">
                      <a:moveTo>
                        <a:pt x="29" y="64"/>
                      </a:moveTo>
                      <a:cubicBezTo>
                        <a:pt x="73" y="64"/>
                        <a:pt x="73" y="64"/>
                        <a:pt x="73" y="64"/>
                      </a:cubicBezTo>
                      <a:cubicBezTo>
                        <a:pt x="102" y="49"/>
                        <a:pt x="98" y="1"/>
                        <a:pt x="98" y="1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0" y="49"/>
                        <a:pt x="29" y="64"/>
                      </a:cubicBezTo>
                      <a:close/>
                      <a:moveTo>
                        <a:pt x="29" y="64"/>
                      </a:moveTo>
                      <a:cubicBezTo>
                        <a:pt x="29" y="64"/>
                        <a:pt x="29" y="64"/>
                        <a:pt x="29" y="6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07" name="任意多边形: 形状 106"/>
                <p:cNvSpPr/>
                <p:nvPr/>
              </p:nvSpPr>
              <p:spPr bwMode="auto">
                <a:xfrm>
                  <a:off x="10751418" y="3215912"/>
                  <a:ext cx="150899" cy="15266"/>
                </a:xfrm>
                <a:custGeom>
                  <a:avLst/>
                  <a:gdLst>
                    <a:gd name="T0" fmla="*/ 105 w 109"/>
                    <a:gd name="T1" fmla="*/ 0 h 11"/>
                    <a:gd name="T2" fmla="*/ 3 w 109"/>
                    <a:gd name="T3" fmla="*/ 0 h 11"/>
                    <a:gd name="T4" fmla="*/ 1 w 109"/>
                    <a:gd name="T5" fmla="*/ 5 h 11"/>
                    <a:gd name="T6" fmla="*/ 6 w 109"/>
                    <a:gd name="T7" fmla="*/ 10 h 11"/>
                    <a:gd name="T8" fmla="*/ 8 w 109"/>
                    <a:gd name="T9" fmla="*/ 11 h 11"/>
                    <a:gd name="T10" fmla="*/ 101 w 109"/>
                    <a:gd name="T11" fmla="*/ 11 h 11"/>
                    <a:gd name="T12" fmla="*/ 103 w 109"/>
                    <a:gd name="T13" fmla="*/ 10 h 11"/>
                    <a:gd name="T14" fmla="*/ 107 w 109"/>
                    <a:gd name="T15" fmla="*/ 5 h 11"/>
                    <a:gd name="T16" fmla="*/ 105 w 109"/>
                    <a:gd name="T17" fmla="*/ 0 h 11"/>
                    <a:gd name="T18" fmla="*/ 105 w 109"/>
                    <a:gd name="T19" fmla="*/ 0 h 11"/>
                    <a:gd name="T20" fmla="*/ 105 w 109"/>
                    <a:gd name="T21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1">
                      <a:moveTo>
                        <a:pt x="10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3"/>
                        <a:pt x="1" y="5"/>
                      </a:cubicBezTo>
                      <a:cubicBezTo>
                        <a:pt x="6" y="10"/>
                        <a:pt x="6" y="10"/>
                        <a:pt x="6" y="10"/>
                      </a:cubicBezTo>
                      <a:cubicBezTo>
                        <a:pt x="7" y="10"/>
                        <a:pt x="7" y="11"/>
                        <a:pt x="8" y="11"/>
                      </a:cubicBezTo>
                      <a:cubicBezTo>
                        <a:pt x="101" y="11"/>
                        <a:pt x="101" y="11"/>
                        <a:pt x="101" y="11"/>
                      </a:cubicBezTo>
                      <a:cubicBezTo>
                        <a:pt x="101" y="11"/>
                        <a:pt x="102" y="10"/>
                        <a:pt x="103" y="10"/>
                      </a:cubicBezTo>
                      <a:cubicBezTo>
                        <a:pt x="107" y="5"/>
                        <a:pt x="107" y="5"/>
                        <a:pt x="107" y="5"/>
                      </a:cubicBezTo>
                      <a:cubicBezTo>
                        <a:pt x="109" y="3"/>
                        <a:pt x="107" y="0"/>
                        <a:pt x="105" y="0"/>
                      </a:cubicBezTo>
                      <a:close/>
                      <a:moveTo>
                        <a:pt x="105" y="0"/>
                      </a:moveTo>
                      <a:cubicBezTo>
                        <a:pt x="105" y="0"/>
                        <a:pt x="105" y="0"/>
                        <a:pt x="105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08" name="任意多边形: 形状 107"/>
                <p:cNvSpPr/>
                <p:nvPr/>
              </p:nvSpPr>
              <p:spPr bwMode="auto">
                <a:xfrm>
                  <a:off x="10884702" y="3125490"/>
                  <a:ext cx="42862" cy="65174"/>
                </a:xfrm>
                <a:custGeom>
                  <a:avLst/>
                  <a:gdLst>
                    <a:gd name="T0" fmla="*/ 30 w 31"/>
                    <a:gd name="T1" fmla="*/ 17 h 47"/>
                    <a:gd name="T2" fmla="*/ 11 w 31"/>
                    <a:gd name="T3" fmla="*/ 1 h 47"/>
                    <a:gd name="T4" fmla="*/ 10 w 31"/>
                    <a:gd name="T5" fmla="*/ 9 h 47"/>
                    <a:gd name="T6" fmla="*/ 21 w 31"/>
                    <a:gd name="T7" fmla="*/ 17 h 47"/>
                    <a:gd name="T8" fmla="*/ 5 w 31"/>
                    <a:gd name="T9" fmla="*/ 35 h 47"/>
                    <a:gd name="T10" fmla="*/ 0 w 31"/>
                    <a:gd name="T11" fmla="*/ 47 h 47"/>
                    <a:gd name="T12" fmla="*/ 30 w 31"/>
                    <a:gd name="T13" fmla="*/ 17 h 47"/>
                    <a:gd name="T14" fmla="*/ 30 w 31"/>
                    <a:gd name="T15" fmla="*/ 17 h 47"/>
                    <a:gd name="T16" fmla="*/ 30 w 31"/>
                    <a:gd name="T17" fmla="*/ 1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" h="47">
                      <a:moveTo>
                        <a:pt x="30" y="17"/>
                      </a:moveTo>
                      <a:cubicBezTo>
                        <a:pt x="30" y="0"/>
                        <a:pt x="14" y="1"/>
                        <a:pt x="11" y="1"/>
                      </a:cubicBezTo>
                      <a:cubicBezTo>
                        <a:pt x="11" y="4"/>
                        <a:pt x="11" y="6"/>
                        <a:pt x="10" y="9"/>
                      </a:cubicBezTo>
                      <a:cubicBezTo>
                        <a:pt x="13" y="9"/>
                        <a:pt x="22" y="7"/>
                        <a:pt x="21" y="17"/>
                      </a:cubicBezTo>
                      <a:cubicBezTo>
                        <a:pt x="21" y="17"/>
                        <a:pt x="20" y="30"/>
                        <a:pt x="5" y="35"/>
                      </a:cubicBezTo>
                      <a:cubicBezTo>
                        <a:pt x="4" y="40"/>
                        <a:pt x="2" y="44"/>
                        <a:pt x="0" y="47"/>
                      </a:cubicBezTo>
                      <a:cubicBezTo>
                        <a:pt x="31" y="35"/>
                        <a:pt x="30" y="17"/>
                        <a:pt x="30" y="17"/>
                      </a:cubicBezTo>
                      <a:close/>
                      <a:moveTo>
                        <a:pt x="30" y="17"/>
                      </a:moveTo>
                      <a:cubicBezTo>
                        <a:pt x="30" y="17"/>
                        <a:pt x="30" y="17"/>
                        <a:pt x="30" y="1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09" name="任意多边形: 形状 108"/>
                <p:cNvSpPr/>
                <p:nvPr/>
              </p:nvSpPr>
              <p:spPr bwMode="auto">
                <a:xfrm>
                  <a:off x="8832598" y="1796759"/>
                  <a:ext cx="141504" cy="90421"/>
                </a:xfrm>
                <a:custGeom>
                  <a:avLst/>
                  <a:gdLst>
                    <a:gd name="T0" fmla="*/ 29 w 102"/>
                    <a:gd name="T1" fmla="*/ 65 h 65"/>
                    <a:gd name="T2" fmla="*/ 73 w 102"/>
                    <a:gd name="T3" fmla="*/ 65 h 65"/>
                    <a:gd name="T4" fmla="*/ 98 w 102"/>
                    <a:gd name="T5" fmla="*/ 1 h 65"/>
                    <a:gd name="T6" fmla="*/ 98 w 102"/>
                    <a:gd name="T7" fmla="*/ 0 h 65"/>
                    <a:gd name="T8" fmla="*/ 3 w 102"/>
                    <a:gd name="T9" fmla="*/ 0 h 65"/>
                    <a:gd name="T10" fmla="*/ 3 w 102"/>
                    <a:gd name="T11" fmla="*/ 1 h 65"/>
                    <a:gd name="T12" fmla="*/ 29 w 102"/>
                    <a:gd name="T13" fmla="*/ 65 h 65"/>
                    <a:gd name="T14" fmla="*/ 29 w 102"/>
                    <a:gd name="T15" fmla="*/ 65 h 65"/>
                    <a:gd name="T16" fmla="*/ 29 w 102"/>
                    <a:gd name="T17" fmla="*/ 65 h 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65">
                      <a:moveTo>
                        <a:pt x="29" y="65"/>
                      </a:moveTo>
                      <a:cubicBezTo>
                        <a:pt x="73" y="65"/>
                        <a:pt x="73" y="65"/>
                        <a:pt x="73" y="65"/>
                      </a:cubicBezTo>
                      <a:cubicBezTo>
                        <a:pt x="102" y="49"/>
                        <a:pt x="98" y="1"/>
                        <a:pt x="98" y="1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1"/>
                        <a:pt x="3" y="1"/>
                        <a:pt x="3" y="1"/>
                      </a:cubicBezTo>
                      <a:cubicBezTo>
                        <a:pt x="3" y="1"/>
                        <a:pt x="0" y="49"/>
                        <a:pt x="29" y="65"/>
                      </a:cubicBezTo>
                      <a:close/>
                      <a:moveTo>
                        <a:pt x="29" y="65"/>
                      </a:moveTo>
                      <a:cubicBezTo>
                        <a:pt x="29" y="65"/>
                        <a:pt x="29" y="65"/>
                        <a:pt x="29" y="6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10" name="任意多边形: 形状 109"/>
                <p:cNvSpPr/>
                <p:nvPr/>
              </p:nvSpPr>
              <p:spPr bwMode="auto">
                <a:xfrm>
                  <a:off x="8828488" y="1894227"/>
                  <a:ext cx="151486" cy="13504"/>
                </a:xfrm>
                <a:custGeom>
                  <a:avLst/>
                  <a:gdLst>
                    <a:gd name="T0" fmla="*/ 105 w 109"/>
                    <a:gd name="T1" fmla="*/ 0 h 10"/>
                    <a:gd name="T2" fmla="*/ 3 w 109"/>
                    <a:gd name="T3" fmla="*/ 0 h 10"/>
                    <a:gd name="T4" fmla="*/ 1 w 109"/>
                    <a:gd name="T5" fmla="*/ 4 h 10"/>
                    <a:gd name="T6" fmla="*/ 6 w 109"/>
                    <a:gd name="T7" fmla="*/ 9 h 10"/>
                    <a:gd name="T8" fmla="*/ 8 w 109"/>
                    <a:gd name="T9" fmla="*/ 10 h 10"/>
                    <a:gd name="T10" fmla="*/ 101 w 109"/>
                    <a:gd name="T11" fmla="*/ 10 h 10"/>
                    <a:gd name="T12" fmla="*/ 103 w 109"/>
                    <a:gd name="T13" fmla="*/ 9 h 10"/>
                    <a:gd name="T14" fmla="*/ 107 w 109"/>
                    <a:gd name="T15" fmla="*/ 4 h 10"/>
                    <a:gd name="T16" fmla="*/ 105 w 109"/>
                    <a:gd name="T17" fmla="*/ 0 h 10"/>
                    <a:gd name="T18" fmla="*/ 105 w 109"/>
                    <a:gd name="T19" fmla="*/ 0 h 10"/>
                    <a:gd name="T20" fmla="*/ 105 w 109"/>
                    <a:gd name="T2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9" h="10">
                      <a:moveTo>
                        <a:pt x="10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7" y="10"/>
                        <a:pt x="7" y="10"/>
                        <a:pt x="8" y="10"/>
                      </a:cubicBezTo>
                      <a:cubicBezTo>
                        <a:pt x="101" y="10"/>
                        <a:pt x="101" y="10"/>
                        <a:pt x="101" y="10"/>
                      </a:cubicBezTo>
                      <a:cubicBezTo>
                        <a:pt x="101" y="10"/>
                        <a:pt x="102" y="10"/>
                        <a:pt x="103" y="9"/>
                      </a:cubicBezTo>
                      <a:cubicBezTo>
                        <a:pt x="107" y="4"/>
                        <a:pt x="107" y="4"/>
                        <a:pt x="107" y="4"/>
                      </a:cubicBezTo>
                      <a:cubicBezTo>
                        <a:pt x="109" y="2"/>
                        <a:pt x="107" y="0"/>
                        <a:pt x="105" y="0"/>
                      </a:cubicBezTo>
                      <a:close/>
                      <a:moveTo>
                        <a:pt x="105" y="0"/>
                      </a:moveTo>
                      <a:cubicBezTo>
                        <a:pt x="105" y="0"/>
                        <a:pt x="105" y="0"/>
                        <a:pt x="105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11" name="任意多边形: 形状 110"/>
                <p:cNvSpPr/>
                <p:nvPr/>
              </p:nvSpPr>
              <p:spPr bwMode="auto">
                <a:xfrm>
                  <a:off x="8961772" y="1802631"/>
                  <a:ext cx="42862" cy="66349"/>
                </a:xfrm>
                <a:custGeom>
                  <a:avLst/>
                  <a:gdLst>
                    <a:gd name="T0" fmla="*/ 30 w 31"/>
                    <a:gd name="T1" fmla="*/ 17 h 48"/>
                    <a:gd name="T2" fmla="*/ 11 w 31"/>
                    <a:gd name="T3" fmla="*/ 2 h 48"/>
                    <a:gd name="T4" fmla="*/ 10 w 31"/>
                    <a:gd name="T5" fmla="*/ 10 h 48"/>
                    <a:gd name="T6" fmla="*/ 21 w 31"/>
                    <a:gd name="T7" fmla="*/ 17 h 48"/>
                    <a:gd name="T8" fmla="*/ 5 w 31"/>
                    <a:gd name="T9" fmla="*/ 36 h 48"/>
                    <a:gd name="T10" fmla="*/ 0 w 31"/>
                    <a:gd name="T11" fmla="*/ 48 h 48"/>
                    <a:gd name="T12" fmla="*/ 30 w 31"/>
                    <a:gd name="T13" fmla="*/ 17 h 48"/>
                    <a:gd name="T14" fmla="*/ 30 w 31"/>
                    <a:gd name="T15" fmla="*/ 17 h 48"/>
                    <a:gd name="T16" fmla="*/ 30 w 31"/>
                    <a:gd name="T17" fmla="*/ 17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1" h="48">
                      <a:moveTo>
                        <a:pt x="30" y="17"/>
                      </a:moveTo>
                      <a:cubicBezTo>
                        <a:pt x="30" y="0"/>
                        <a:pt x="14" y="1"/>
                        <a:pt x="11" y="2"/>
                      </a:cubicBezTo>
                      <a:cubicBezTo>
                        <a:pt x="11" y="4"/>
                        <a:pt x="11" y="7"/>
                        <a:pt x="10" y="10"/>
                      </a:cubicBezTo>
                      <a:cubicBezTo>
                        <a:pt x="13" y="9"/>
                        <a:pt x="22" y="7"/>
                        <a:pt x="21" y="17"/>
                      </a:cubicBezTo>
                      <a:cubicBezTo>
                        <a:pt x="21" y="17"/>
                        <a:pt x="20" y="31"/>
                        <a:pt x="5" y="36"/>
                      </a:cubicBezTo>
                      <a:cubicBezTo>
                        <a:pt x="4" y="40"/>
                        <a:pt x="2" y="44"/>
                        <a:pt x="0" y="48"/>
                      </a:cubicBezTo>
                      <a:cubicBezTo>
                        <a:pt x="31" y="36"/>
                        <a:pt x="30" y="17"/>
                        <a:pt x="30" y="17"/>
                      </a:cubicBezTo>
                      <a:close/>
                      <a:moveTo>
                        <a:pt x="30" y="17"/>
                      </a:moveTo>
                      <a:cubicBezTo>
                        <a:pt x="30" y="17"/>
                        <a:pt x="30" y="17"/>
                        <a:pt x="30" y="1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12" name="任意多边形: 形状 111"/>
                <p:cNvSpPr/>
                <p:nvPr/>
              </p:nvSpPr>
              <p:spPr bwMode="auto">
                <a:xfrm>
                  <a:off x="9410358" y="2602335"/>
                  <a:ext cx="141504" cy="88661"/>
                </a:xfrm>
                <a:custGeom>
                  <a:avLst/>
                  <a:gdLst>
                    <a:gd name="T0" fmla="*/ 29 w 102"/>
                    <a:gd name="T1" fmla="*/ 64 h 64"/>
                    <a:gd name="T2" fmla="*/ 72 w 102"/>
                    <a:gd name="T3" fmla="*/ 64 h 64"/>
                    <a:gd name="T4" fmla="*/ 98 w 102"/>
                    <a:gd name="T5" fmla="*/ 0 h 64"/>
                    <a:gd name="T6" fmla="*/ 98 w 102"/>
                    <a:gd name="T7" fmla="*/ 0 h 64"/>
                    <a:gd name="T8" fmla="*/ 3 w 102"/>
                    <a:gd name="T9" fmla="*/ 0 h 64"/>
                    <a:gd name="T10" fmla="*/ 3 w 102"/>
                    <a:gd name="T11" fmla="*/ 0 h 64"/>
                    <a:gd name="T12" fmla="*/ 29 w 102"/>
                    <a:gd name="T13" fmla="*/ 64 h 64"/>
                    <a:gd name="T14" fmla="*/ 29 w 102"/>
                    <a:gd name="T15" fmla="*/ 64 h 64"/>
                    <a:gd name="T16" fmla="*/ 29 w 102"/>
                    <a:gd name="T17" fmla="*/ 64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2" h="64">
                      <a:moveTo>
                        <a:pt x="29" y="64"/>
                      </a:moveTo>
                      <a:cubicBezTo>
                        <a:pt x="72" y="64"/>
                        <a:pt x="72" y="64"/>
                        <a:pt x="72" y="64"/>
                      </a:cubicBezTo>
                      <a:cubicBezTo>
                        <a:pt x="102" y="48"/>
                        <a:pt x="98" y="0"/>
                        <a:pt x="98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3" y="0"/>
                        <a:pt x="0" y="48"/>
                        <a:pt x="29" y="64"/>
                      </a:cubicBezTo>
                      <a:close/>
                      <a:moveTo>
                        <a:pt x="29" y="64"/>
                      </a:moveTo>
                      <a:cubicBezTo>
                        <a:pt x="29" y="64"/>
                        <a:pt x="29" y="64"/>
                        <a:pt x="29" y="6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13" name="任意多边形: 形状 112"/>
                <p:cNvSpPr/>
                <p:nvPr/>
              </p:nvSpPr>
              <p:spPr bwMode="auto">
                <a:xfrm>
                  <a:off x="9406248" y="2698041"/>
                  <a:ext cx="149724" cy="13504"/>
                </a:xfrm>
                <a:custGeom>
                  <a:avLst/>
                  <a:gdLst>
                    <a:gd name="T0" fmla="*/ 105 w 108"/>
                    <a:gd name="T1" fmla="*/ 0 h 10"/>
                    <a:gd name="T2" fmla="*/ 3 w 108"/>
                    <a:gd name="T3" fmla="*/ 0 h 10"/>
                    <a:gd name="T4" fmla="*/ 1 w 108"/>
                    <a:gd name="T5" fmla="*/ 4 h 10"/>
                    <a:gd name="T6" fmla="*/ 6 w 108"/>
                    <a:gd name="T7" fmla="*/ 9 h 10"/>
                    <a:gd name="T8" fmla="*/ 8 w 108"/>
                    <a:gd name="T9" fmla="*/ 10 h 10"/>
                    <a:gd name="T10" fmla="*/ 100 w 108"/>
                    <a:gd name="T11" fmla="*/ 10 h 10"/>
                    <a:gd name="T12" fmla="*/ 102 w 108"/>
                    <a:gd name="T13" fmla="*/ 9 h 10"/>
                    <a:gd name="T14" fmla="*/ 107 w 108"/>
                    <a:gd name="T15" fmla="*/ 4 h 10"/>
                    <a:gd name="T16" fmla="*/ 105 w 108"/>
                    <a:gd name="T17" fmla="*/ 0 h 10"/>
                    <a:gd name="T18" fmla="*/ 105 w 108"/>
                    <a:gd name="T19" fmla="*/ 0 h 10"/>
                    <a:gd name="T20" fmla="*/ 105 w 108"/>
                    <a:gd name="T21" fmla="*/ 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08" h="10">
                      <a:moveTo>
                        <a:pt x="105" y="0"/>
                      </a:move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1" y="0"/>
                        <a:pt x="0" y="2"/>
                        <a:pt x="1" y="4"/>
                      </a:cubicBezTo>
                      <a:cubicBezTo>
                        <a:pt x="6" y="9"/>
                        <a:pt x="6" y="9"/>
                        <a:pt x="6" y="9"/>
                      </a:cubicBezTo>
                      <a:cubicBezTo>
                        <a:pt x="6" y="10"/>
                        <a:pt x="7" y="10"/>
                        <a:pt x="8" y="10"/>
                      </a:cubicBezTo>
                      <a:cubicBezTo>
                        <a:pt x="100" y="10"/>
                        <a:pt x="100" y="10"/>
                        <a:pt x="100" y="10"/>
                      </a:cubicBezTo>
                      <a:cubicBezTo>
                        <a:pt x="101" y="10"/>
                        <a:pt x="102" y="10"/>
                        <a:pt x="102" y="9"/>
                      </a:cubicBezTo>
                      <a:cubicBezTo>
                        <a:pt x="107" y="4"/>
                        <a:pt x="107" y="4"/>
                        <a:pt x="107" y="4"/>
                      </a:cubicBezTo>
                      <a:cubicBezTo>
                        <a:pt x="108" y="2"/>
                        <a:pt x="107" y="0"/>
                        <a:pt x="105" y="0"/>
                      </a:cubicBezTo>
                      <a:close/>
                      <a:moveTo>
                        <a:pt x="105" y="0"/>
                      </a:moveTo>
                      <a:cubicBezTo>
                        <a:pt x="105" y="0"/>
                        <a:pt x="105" y="0"/>
                        <a:pt x="105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14" name="任意多边形: 形状 113"/>
                <p:cNvSpPr/>
                <p:nvPr/>
              </p:nvSpPr>
              <p:spPr bwMode="auto">
                <a:xfrm>
                  <a:off x="9538945" y="2607620"/>
                  <a:ext cx="41688" cy="65174"/>
                </a:xfrm>
                <a:custGeom>
                  <a:avLst/>
                  <a:gdLst>
                    <a:gd name="T0" fmla="*/ 30 w 30"/>
                    <a:gd name="T1" fmla="*/ 17 h 47"/>
                    <a:gd name="T2" fmla="*/ 10 w 30"/>
                    <a:gd name="T3" fmla="*/ 1 h 47"/>
                    <a:gd name="T4" fmla="*/ 10 w 30"/>
                    <a:gd name="T5" fmla="*/ 9 h 47"/>
                    <a:gd name="T6" fmla="*/ 21 w 30"/>
                    <a:gd name="T7" fmla="*/ 16 h 47"/>
                    <a:gd name="T8" fmla="*/ 5 w 30"/>
                    <a:gd name="T9" fmla="*/ 35 h 47"/>
                    <a:gd name="T10" fmla="*/ 0 w 30"/>
                    <a:gd name="T11" fmla="*/ 47 h 47"/>
                    <a:gd name="T12" fmla="*/ 30 w 30"/>
                    <a:gd name="T13" fmla="*/ 17 h 47"/>
                    <a:gd name="T14" fmla="*/ 30 w 30"/>
                    <a:gd name="T15" fmla="*/ 17 h 47"/>
                    <a:gd name="T16" fmla="*/ 30 w 30"/>
                    <a:gd name="T17" fmla="*/ 17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0" h="47">
                      <a:moveTo>
                        <a:pt x="30" y="17"/>
                      </a:moveTo>
                      <a:cubicBezTo>
                        <a:pt x="30" y="0"/>
                        <a:pt x="14" y="1"/>
                        <a:pt x="10" y="1"/>
                      </a:cubicBezTo>
                      <a:cubicBezTo>
                        <a:pt x="10" y="3"/>
                        <a:pt x="10" y="6"/>
                        <a:pt x="10" y="9"/>
                      </a:cubicBezTo>
                      <a:cubicBezTo>
                        <a:pt x="13" y="8"/>
                        <a:pt x="22" y="7"/>
                        <a:pt x="21" y="16"/>
                      </a:cubicBezTo>
                      <a:cubicBezTo>
                        <a:pt x="21" y="16"/>
                        <a:pt x="20" y="30"/>
                        <a:pt x="5" y="35"/>
                      </a:cubicBezTo>
                      <a:cubicBezTo>
                        <a:pt x="4" y="39"/>
                        <a:pt x="2" y="43"/>
                        <a:pt x="0" y="47"/>
                      </a:cubicBezTo>
                      <a:cubicBezTo>
                        <a:pt x="30" y="35"/>
                        <a:pt x="30" y="17"/>
                        <a:pt x="30" y="17"/>
                      </a:cubicBezTo>
                      <a:close/>
                      <a:moveTo>
                        <a:pt x="30" y="17"/>
                      </a:moveTo>
                      <a:cubicBezTo>
                        <a:pt x="30" y="17"/>
                        <a:pt x="30" y="17"/>
                        <a:pt x="30" y="1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15" name="任意多边形: 形状 114"/>
                <p:cNvSpPr/>
                <p:nvPr/>
              </p:nvSpPr>
              <p:spPr bwMode="auto">
                <a:xfrm>
                  <a:off x="9847201" y="2811950"/>
                  <a:ext cx="161468" cy="153834"/>
                </a:xfrm>
                <a:custGeom>
                  <a:avLst/>
                  <a:gdLst>
                    <a:gd name="T0" fmla="*/ 58 w 116"/>
                    <a:gd name="T1" fmla="*/ 9 h 111"/>
                    <a:gd name="T2" fmla="*/ 107 w 116"/>
                    <a:gd name="T3" fmla="*/ 43 h 111"/>
                    <a:gd name="T4" fmla="*/ 84 w 116"/>
                    <a:gd name="T5" fmla="*/ 72 h 111"/>
                    <a:gd name="T6" fmla="*/ 79 w 116"/>
                    <a:gd name="T7" fmla="*/ 75 h 111"/>
                    <a:gd name="T8" fmla="*/ 79 w 116"/>
                    <a:gd name="T9" fmla="*/ 81 h 111"/>
                    <a:gd name="T10" fmla="*/ 79 w 116"/>
                    <a:gd name="T11" fmla="*/ 87 h 111"/>
                    <a:gd name="T12" fmla="*/ 77 w 116"/>
                    <a:gd name="T13" fmla="*/ 82 h 111"/>
                    <a:gd name="T14" fmla="*/ 74 w 116"/>
                    <a:gd name="T15" fmla="*/ 76 h 111"/>
                    <a:gd name="T16" fmla="*/ 68 w 116"/>
                    <a:gd name="T17" fmla="*/ 77 h 111"/>
                    <a:gd name="T18" fmla="*/ 58 w 116"/>
                    <a:gd name="T19" fmla="*/ 78 h 111"/>
                    <a:gd name="T20" fmla="*/ 9 w 116"/>
                    <a:gd name="T21" fmla="*/ 43 h 111"/>
                    <a:gd name="T22" fmla="*/ 58 w 116"/>
                    <a:gd name="T23" fmla="*/ 9 h 111"/>
                    <a:gd name="T24" fmla="*/ 58 w 116"/>
                    <a:gd name="T25" fmla="*/ 0 h 111"/>
                    <a:gd name="T26" fmla="*/ 0 w 116"/>
                    <a:gd name="T27" fmla="*/ 43 h 111"/>
                    <a:gd name="T28" fmla="*/ 58 w 116"/>
                    <a:gd name="T29" fmla="*/ 87 h 111"/>
                    <a:gd name="T30" fmla="*/ 69 w 116"/>
                    <a:gd name="T31" fmla="*/ 86 h 111"/>
                    <a:gd name="T32" fmla="*/ 65 w 116"/>
                    <a:gd name="T33" fmla="*/ 111 h 111"/>
                    <a:gd name="T34" fmla="*/ 88 w 116"/>
                    <a:gd name="T35" fmla="*/ 80 h 111"/>
                    <a:gd name="T36" fmla="*/ 116 w 116"/>
                    <a:gd name="T37" fmla="*/ 43 h 111"/>
                    <a:gd name="T38" fmla="*/ 58 w 116"/>
                    <a:gd name="T39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6" h="111">
                      <a:moveTo>
                        <a:pt x="58" y="9"/>
                      </a:moveTo>
                      <a:cubicBezTo>
                        <a:pt x="85" y="9"/>
                        <a:pt x="107" y="24"/>
                        <a:pt x="107" y="43"/>
                      </a:cubicBezTo>
                      <a:cubicBezTo>
                        <a:pt x="107" y="55"/>
                        <a:pt x="99" y="66"/>
                        <a:pt x="84" y="72"/>
                      </a:cubicBezTo>
                      <a:cubicBezTo>
                        <a:pt x="79" y="75"/>
                        <a:pt x="79" y="75"/>
                        <a:pt x="79" y="75"/>
                      </a:cubicBezTo>
                      <a:cubicBezTo>
                        <a:pt x="79" y="81"/>
                        <a:pt x="79" y="81"/>
                        <a:pt x="79" y="81"/>
                      </a:cubicBezTo>
                      <a:cubicBezTo>
                        <a:pt x="79" y="83"/>
                        <a:pt x="79" y="85"/>
                        <a:pt x="79" y="87"/>
                      </a:cubicBezTo>
                      <a:cubicBezTo>
                        <a:pt x="78" y="85"/>
                        <a:pt x="78" y="84"/>
                        <a:pt x="77" y="82"/>
                      </a:cubicBezTo>
                      <a:cubicBezTo>
                        <a:pt x="74" y="76"/>
                        <a:pt x="74" y="76"/>
                        <a:pt x="74" y="76"/>
                      </a:cubicBezTo>
                      <a:cubicBezTo>
                        <a:pt x="68" y="77"/>
                        <a:pt x="68" y="77"/>
                        <a:pt x="68" y="77"/>
                      </a:cubicBezTo>
                      <a:cubicBezTo>
                        <a:pt x="64" y="77"/>
                        <a:pt x="61" y="78"/>
                        <a:pt x="58" y="78"/>
                      </a:cubicBezTo>
                      <a:cubicBezTo>
                        <a:pt x="31" y="78"/>
                        <a:pt x="9" y="62"/>
                        <a:pt x="9" y="43"/>
                      </a:cubicBezTo>
                      <a:cubicBezTo>
                        <a:pt x="9" y="24"/>
                        <a:pt x="31" y="9"/>
                        <a:pt x="58" y="9"/>
                      </a:cubicBezTo>
                      <a:moveTo>
                        <a:pt x="58" y="0"/>
                      </a:moveTo>
                      <a:cubicBezTo>
                        <a:pt x="26" y="0"/>
                        <a:pt x="0" y="19"/>
                        <a:pt x="0" y="43"/>
                      </a:cubicBezTo>
                      <a:cubicBezTo>
                        <a:pt x="0" y="67"/>
                        <a:pt x="26" y="87"/>
                        <a:pt x="58" y="87"/>
                      </a:cubicBezTo>
                      <a:cubicBezTo>
                        <a:pt x="62" y="87"/>
                        <a:pt x="65" y="86"/>
                        <a:pt x="69" y="86"/>
                      </a:cubicBezTo>
                      <a:cubicBezTo>
                        <a:pt x="73" y="97"/>
                        <a:pt x="65" y="111"/>
                        <a:pt x="65" y="111"/>
                      </a:cubicBezTo>
                      <a:cubicBezTo>
                        <a:pt x="86" y="104"/>
                        <a:pt x="88" y="88"/>
                        <a:pt x="88" y="80"/>
                      </a:cubicBezTo>
                      <a:cubicBezTo>
                        <a:pt x="105" y="73"/>
                        <a:pt x="116" y="59"/>
                        <a:pt x="116" y="43"/>
                      </a:cubicBezTo>
                      <a:cubicBezTo>
                        <a:pt x="116" y="19"/>
                        <a:pt x="90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16" name="椭圆 115"/>
                <p:cNvSpPr/>
                <p:nvPr/>
              </p:nvSpPr>
              <p:spPr bwMode="auto">
                <a:xfrm>
                  <a:off x="9884779" y="2870078"/>
                  <a:ext cx="17028" cy="1644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17" name="椭圆 116"/>
                <p:cNvSpPr/>
                <p:nvPr/>
              </p:nvSpPr>
              <p:spPr bwMode="auto">
                <a:xfrm>
                  <a:off x="9919421" y="2870078"/>
                  <a:ext cx="17028" cy="1644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18" name="椭圆 117"/>
                <p:cNvSpPr/>
                <p:nvPr/>
              </p:nvSpPr>
              <p:spPr bwMode="auto">
                <a:xfrm>
                  <a:off x="9954063" y="2870078"/>
                  <a:ext cx="17028" cy="1644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19" name="任意多边形: 形状 118"/>
                <p:cNvSpPr/>
                <p:nvPr/>
              </p:nvSpPr>
              <p:spPr bwMode="auto">
                <a:xfrm>
                  <a:off x="9774980" y="2870078"/>
                  <a:ext cx="140330" cy="133284"/>
                </a:xfrm>
                <a:custGeom>
                  <a:avLst/>
                  <a:gdLst>
                    <a:gd name="T0" fmla="*/ 50 w 101"/>
                    <a:gd name="T1" fmla="*/ 0 h 96"/>
                    <a:gd name="T2" fmla="*/ 0 w 101"/>
                    <a:gd name="T3" fmla="*/ 37 h 96"/>
                    <a:gd name="T4" fmla="*/ 24 w 101"/>
                    <a:gd name="T5" fmla="*/ 70 h 96"/>
                    <a:gd name="T6" fmla="*/ 44 w 101"/>
                    <a:gd name="T7" fmla="*/ 96 h 96"/>
                    <a:gd name="T8" fmla="*/ 41 w 101"/>
                    <a:gd name="T9" fmla="*/ 74 h 96"/>
                    <a:gd name="T10" fmla="*/ 50 w 101"/>
                    <a:gd name="T11" fmla="*/ 75 h 96"/>
                    <a:gd name="T12" fmla="*/ 101 w 101"/>
                    <a:gd name="T13" fmla="*/ 37 h 96"/>
                    <a:gd name="T14" fmla="*/ 50 w 101"/>
                    <a:gd name="T15" fmla="*/ 0 h 96"/>
                    <a:gd name="T16" fmla="*/ 25 w 101"/>
                    <a:gd name="T17" fmla="*/ 53 h 96"/>
                    <a:gd name="T18" fmla="*/ 19 w 101"/>
                    <a:gd name="T19" fmla="*/ 47 h 96"/>
                    <a:gd name="T20" fmla="*/ 25 w 101"/>
                    <a:gd name="T21" fmla="*/ 41 h 96"/>
                    <a:gd name="T22" fmla="*/ 31 w 101"/>
                    <a:gd name="T23" fmla="*/ 47 h 96"/>
                    <a:gd name="T24" fmla="*/ 25 w 101"/>
                    <a:gd name="T25" fmla="*/ 53 h 96"/>
                    <a:gd name="T26" fmla="*/ 50 w 101"/>
                    <a:gd name="T27" fmla="*/ 53 h 96"/>
                    <a:gd name="T28" fmla="*/ 44 w 101"/>
                    <a:gd name="T29" fmla="*/ 47 h 96"/>
                    <a:gd name="T30" fmla="*/ 50 w 101"/>
                    <a:gd name="T31" fmla="*/ 41 h 96"/>
                    <a:gd name="T32" fmla="*/ 56 w 101"/>
                    <a:gd name="T33" fmla="*/ 47 h 96"/>
                    <a:gd name="T34" fmla="*/ 50 w 101"/>
                    <a:gd name="T35" fmla="*/ 53 h 96"/>
                    <a:gd name="T36" fmla="*/ 75 w 101"/>
                    <a:gd name="T37" fmla="*/ 53 h 96"/>
                    <a:gd name="T38" fmla="*/ 69 w 101"/>
                    <a:gd name="T39" fmla="*/ 47 h 96"/>
                    <a:gd name="T40" fmla="*/ 75 w 101"/>
                    <a:gd name="T41" fmla="*/ 41 h 96"/>
                    <a:gd name="T42" fmla="*/ 81 w 101"/>
                    <a:gd name="T43" fmla="*/ 47 h 96"/>
                    <a:gd name="T44" fmla="*/ 75 w 101"/>
                    <a:gd name="T45" fmla="*/ 53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1" h="96">
                      <a:moveTo>
                        <a:pt x="50" y="0"/>
                      </a:moveTo>
                      <a:cubicBezTo>
                        <a:pt x="22" y="0"/>
                        <a:pt x="0" y="17"/>
                        <a:pt x="0" y="37"/>
                      </a:cubicBezTo>
                      <a:cubicBezTo>
                        <a:pt x="0" y="51"/>
                        <a:pt x="9" y="63"/>
                        <a:pt x="24" y="70"/>
                      </a:cubicBezTo>
                      <a:cubicBezTo>
                        <a:pt x="24" y="76"/>
                        <a:pt x="26" y="90"/>
                        <a:pt x="44" y="96"/>
                      </a:cubicBezTo>
                      <a:cubicBezTo>
                        <a:pt x="44" y="96"/>
                        <a:pt x="37" y="84"/>
                        <a:pt x="41" y="74"/>
                      </a:cubicBezTo>
                      <a:cubicBezTo>
                        <a:pt x="44" y="75"/>
                        <a:pt x="47" y="75"/>
                        <a:pt x="50" y="75"/>
                      </a:cubicBezTo>
                      <a:cubicBezTo>
                        <a:pt x="78" y="75"/>
                        <a:pt x="101" y="58"/>
                        <a:pt x="101" y="37"/>
                      </a:cubicBezTo>
                      <a:cubicBezTo>
                        <a:pt x="101" y="17"/>
                        <a:pt x="78" y="0"/>
                        <a:pt x="50" y="0"/>
                      </a:cubicBezTo>
                      <a:close/>
                      <a:moveTo>
                        <a:pt x="25" y="53"/>
                      </a:moveTo>
                      <a:cubicBezTo>
                        <a:pt x="22" y="53"/>
                        <a:pt x="19" y="50"/>
                        <a:pt x="19" y="47"/>
                      </a:cubicBezTo>
                      <a:cubicBezTo>
                        <a:pt x="19" y="44"/>
                        <a:pt x="22" y="41"/>
                        <a:pt x="25" y="41"/>
                      </a:cubicBezTo>
                      <a:cubicBezTo>
                        <a:pt x="28" y="41"/>
                        <a:pt x="31" y="44"/>
                        <a:pt x="31" y="47"/>
                      </a:cubicBezTo>
                      <a:cubicBezTo>
                        <a:pt x="31" y="50"/>
                        <a:pt x="28" y="53"/>
                        <a:pt x="25" y="53"/>
                      </a:cubicBezTo>
                      <a:close/>
                      <a:moveTo>
                        <a:pt x="50" y="53"/>
                      </a:moveTo>
                      <a:cubicBezTo>
                        <a:pt x="47" y="53"/>
                        <a:pt x="44" y="50"/>
                        <a:pt x="44" y="47"/>
                      </a:cubicBezTo>
                      <a:cubicBezTo>
                        <a:pt x="44" y="44"/>
                        <a:pt x="47" y="41"/>
                        <a:pt x="50" y="41"/>
                      </a:cubicBezTo>
                      <a:cubicBezTo>
                        <a:pt x="53" y="41"/>
                        <a:pt x="56" y="44"/>
                        <a:pt x="56" y="47"/>
                      </a:cubicBezTo>
                      <a:cubicBezTo>
                        <a:pt x="56" y="50"/>
                        <a:pt x="53" y="53"/>
                        <a:pt x="50" y="53"/>
                      </a:cubicBezTo>
                      <a:close/>
                      <a:moveTo>
                        <a:pt x="75" y="53"/>
                      </a:moveTo>
                      <a:cubicBezTo>
                        <a:pt x="72" y="53"/>
                        <a:pt x="69" y="50"/>
                        <a:pt x="69" y="47"/>
                      </a:cubicBezTo>
                      <a:cubicBezTo>
                        <a:pt x="69" y="44"/>
                        <a:pt x="72" y="41"/>
                        <a:pt x="75" y="41"/>
                      </a:cubicBezTo>
                      <a:cubicBezTo>
                        <a:pt x="79" y="41"/>
                        <a:pt x="81" y="44"/>
                        <a:pt x="81" y="47"/>
                      </a:cubicBezTo>
                      <a:cubicBezTo>
                        <a:pt x="81" y="50"/>
                        <a:pt x="79" y="53"/>
                        <a:pt x="75" y="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20" name="任意多边形: 形状 119"/>
                <p:cNvSpPr/>
                <p:nvPr/>
              </p:nvSpPr>
              <p:spPr bwMode="auto">
                <a:xfrm>
                  <a:off x="9422688" y="1542522"/>
                  <a:ext cx="160880" cy="154422"/>
                </a:xfrm>
                <a:custGeom>
                  <a:avLst/>
                  <a:gdLst>
                    <a:gd name="T0" fmla="*/ 58 w 116"/>
                    <a:gd name="T1" fmla="*/ 9 h 111"/>
                    <a:gd name="T2" fmla="*/ 107 w 116"/>
                    <a:gd name="T3" fmla="*/ 43 h 111"/>
                    <a:gd name="T4" fmla="*/ 84 w 116"/>
                    <a:gd name="T5" fmla="*/ 72 h 111"/>
                    <a:gd name="T6" fmla="*/ 79 w 116"/>
                    <a:gd name="T7" fmla="*/ 75 h 111"/>
                    <a:gd name="T8" fmla="*/ 79 w 116"/>
                    <a:gd name="T9" fmla="*/ 81 h 111"/>
                    <a:gd name="T10" fmla="*/ 78 w 116"/>
                    <a:gd name="T11" fmla="*/ 87 h 111"/>
                    <a:gd name="T12" fmla="*/ 77 w 116"/>
                    <a:gd name="T13" fmla="*/ 82 h 111"/>
                    <a:gd name="T14" fmla="*/ 74 w 116"/>
                    <a:gd name="T15" fmla="*/ 76 h 111"/>
                    <a:gd name="T16" fmla="*/ 67 w 116"/>
                    <a:gd name="T17" fmla="*/ 77 h 111"/>
                    <a:gd name="T18" fmla="*/ 58 w 116"/>
                    <a:gd name="T19" fmla="*/ 78 h 111"/>
                    <a:gd name="T20" fmla="*/ 9 w 116"/>
                    <a:gd name="T21" fmla="*/ 43 h 111"/>
                    <a:gd name="T22" fmla="*/ 58 w 116"/>
                    <a:gd name="T23" fmla="*/ 9 h 111"/>
                    <a:gd name="T24" fmla="*/ 58 w 116"/>
                    <a:gd name="T25" fmla="*/ 0 h 111"/>
                    <a:gd name="T26" fmla="*/ 0 w 116"/>
                    <a:gd name="T27" fmla="*/ 43 h 111"/>
                    <a:gd name="T28" fmla="*/ 58 w 116"/>
                    <a:gd name="T29" fmla="*/ 87 h 111"/>
                    <a:gd name="T30" fmla="*/ 69 w 116"/>
                    <a:gd name="T31" fmla="*/ 86 h 111"/>
                    <a:gd name="T32" fmla="*/ 65 w 116"/>
                    <a:gd name="T33" fmla="*/ 111 h 111"/>
                    <a:gd name="T34" fmla="*/ 88 w 116"/>
                    <a:gd name="T35" fmla="*/ 80 h 111"/>
                    <a:gd name="T36" fmla="*/ 116 w 116"/>
                    <a:gd name="T37" fmla="*/ 43 h 111"/>
                    <a:gd name="T38" fmla="*/ 58 w 116"/>
                    <a:gd name="T39" fmla="*/ 0 h 1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6" h="111">
                      <a:moveTo>
                        <a:pt x="58" y="9"/>
                      </a:moveTo>
                      <a:cubicBezTo>
                        <a:pt x="85" y="9"/>
                        <a:pt x="107" y="25"/>
                        <a:pt x="107" y="43"/>
                      </a:cubicBezTo>
                      <a:cubicBezTo>
                        <a:pt x="107" y="55"/>
                        <a:pt x="99" y="66"/>
                        <a:pt x="84" y="72"/>
                      </a:cubicBezTo>
                      <a:cubicBezTo>
                        <a:pt x="79" y="75"/>
                        <a:pt x="79" y="75"/>
                        <a:pt x="79" y="75"/>
                      </a:cubicBezTo>
                      <a:cubicBezTo>
                        <a:pt x="79" y="81"/>
                        <a:pt x="79" y="81"/>
                        <a:pt x="79" y="81"/>
                      </a:cubicBezTo>
                      <a:cubicBezTo>
                        <a:pt x="79" y="83"/>
                        <a:pt x="79" y="85"/>
                        <a:pt x="78" y="87"/>
                      </a:cubicBezTo>
                      <a:cubicBezTo>
                        <a:pt x="78" y="85"/>
                        <a:pt x="77" y="84"/>
                        <a:pt x="77" y="82"/>
                      </a:cubicBezTo>
                      <a:cubicBezTo>
                        <a:pt x="74" y="76"/>
                        <a:pt x="74" y="76"/>
                        <a:pt x="74" y="76"/>
                      </a:cubicBezTo>
                      <a:cubicBezTo>
                        <a:pt x="67" y="77"/>
                        <a:pt x="67" y="77"/>
                        <a:pt x="67" y="77"/>
                      </a:cubicBezTo>
                      <a:cubicBezTo>
                        <a:pt x="64" y="77"/>
                        <a:pt x="61" y="78"/>
                        <a:pt x="58" y="78"/>
                      </a:cubicBezTo>
                      <a:cubicBezTo>
                        <a:pt x="31" y="78"/>
                        <a:pt x="9" y="62"/>
                        <a:pt x="9" y="43"/>
                      </a:cubicBezTo>
                      <a:cubicBezTo>
                        <a:pt x="9" y="25"/>
                        <a:pt x="31" y="9"/>
                        <a:pt x="58" y="9"/>
                      </a:cubicBezTo>
                      <a:moveTo>
                        <a:pt x="58" y="0"/>
                      </a:moveTo>
                      <a:cubicBezTo>
                        <a:pt x="26" y="0"/>
                        <a:pt x="0" y="20"/>
                        <a:pt x="0" y="43"/>
                      </a:cubicBezTo>
                      <a:cubicBezTo>
                        <a:pt x="0" y="67"/>
                        <a:pt x="26" y="87"/>
                        <a:pt x="58" y="87"/>
                      </a:cubicBezTo>
                      <a:cubicBezTo>
                        <a:pt x="62" y="87"/>
                        <a:pt x="65" y="86"/>
                        <a:pt x="69" y="86"/>
                      </a:cubicBezTo>
                      <a:cubicBezTo>
                        <a:pt x="73" y="97"/>
                        <a:pt x="65" y="111"/>
                        <a:pt x="65" y="111"/>
                      </a:cubicBezTo>
                      <a:cubicBezTo>
                        <a:pt x="86" y="104"/>
                        <a:pt x="88" y="88"/>
                        <a:pt x="88" y="80"/>
                      </a:cubicBezTo>
                      <a:cubicBezTo>
                        <a:pt x="105" y="73"/>
                        <a:pt x="116" y="59"/>
                        <a:pt x="116" y="43"/>
                      </a:cubicBezTo>
                      <a:cubicBezTo>
                        <a:pt x="116" y="20"/>
                        <a:pt x="90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21" name="椭圆 120"/>
                <p:cNvSpPr/>
                <p:nvPr/>
              </p:nvSpPr>
              <p:spPr bwMode="auto">
                <a:xfrm>
                  <a:off x="9460266" y="1601237"/>
                  <a:ext cx="16440" cy="1644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22" name="椭圆 121"/>
                <p:cNvSpPr/>
                <p:nvPr/>
              </p:nvSpPr>
              <p:spPr bwMode="auto">
                <a:xfrm>
                  <a:off x="9494908" y="1601237"/>
                  <a:ext cx="16440" cy="1644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23" name="椭圆 122"/>
                <p:cNvSpPr/>
                <p:nvPr/>
              </p:nvSpPr>
              <p:spPr bwMode="auto">
                <a:xfrm>
                  <a:off x="9529550" y="1601237"/>
                  <a:ext cx="16440" cy="1644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24" name="任意多边形: 形状 123"/>
                <p:cNvSpPr/>
                <p:nvPr/>
              </p:nvSpPr>
              <p:spPr bwMode="auto">
                <a:xfrm>
                  <a:off x="9349293" y="1601237"/>
                  <a:ext cx="141504" cy="133284"/>
                </a:xfrm>
                <a:custGeom>
                  <a:avLst/>
                  <a:gdLst>
                    <a:gd name="T0" fmla="*/ 51 w 102"/>
                    <a:gd name="T1" fmla="*/ 0 h 96"/>
                    <a:gd name="T2" fmla="*/ 0 w 102"/>
                    <a:gd name="T3" fmla="*/ 38 h 96"/>
                    <a:gd name="T4" fmla="*/ 25 w 102"/>
                    <a:gd name="T5" fmla="*/ 70 h 96"/>
                    <a:gd name="T6" fmla="*/ 45 w 102"/>
                    <a:gd name="T7" fmla="*/ 96 h 96"/>
                    <a:gd name="T8" fmla="*/ 42 w 102"/>
                    <a:gd name="T9" fmla="*/ 75 h 96"/>
                    <a:gd name="T10" fmla="*/ 51 w 102"/>
                    <a:gd name="T11" fmla="*/ 75 h 96"/>
                    <a:gd name="T12" fmla="*/ 102 w 102"/>
                    <a:gd name="T13" fmla="*/ 38 h 96"/>
                    <a:gd name="T14" fmla="*/ 51 w 102"/>
                    <a:gd name="T15" fmla="*/ 0 h 96"/>
                    <a:gd name="T16" fmla="*/ 26 w 102"/>
                    <a:gd name="T17" fmla="*/ 53 h 96"/>
                    <a:gd name="T18" fmla="*/ 20 w 102"/>
                    <a:gd name="T19" fmla="*/ 47 h 96"/>
                    <a:gd name="T20" fmla="*/ 26 w 102"/>
                    <a:gd name="T21" fmla="*/ 41 h 96"/>
                    <a:gd name="T22" fmla="*/ 32 w 102"/>
                    <a:gd name="T23" fmla="*/ 47 h 96"/>
                    <a:gd name="T24" fmla="*/ 26 w 102"/>
                    <a:gd name="T25" fmla="*/ 53 h 96"/>
                    <a:gd name="T26" fmla="*/ 51 w 102"/>
                    <a:gd name="T27" fmla="*/ 53 h 96"/>
                    <a:gd name="T28" fmla="*/ 45 w 102"/>
                    <a:gd name="T29" fmla="*/ 47 h 96"/>
                    <a:gd name="T30" fmla="*/ 51 w 102"/>
                    <a:gd name="T31" fmla="*/ 41 h 96"/>
                    <a:gd name="T32" fmla="*/ 57 w 102"/>
                    <a:gd name="T33" fmla="*/ 47 h 96"/>
                    <a:gd name="T34" fmla="*/ 51 w 102"/>
                    <a:gd name="T35" fmla="*/ 53 h 96"/>
                    <a:gd name="T36" fmla="*/ 76 w 102"/>
                    <a:gd name="T37" fmla="*/ 53 h 96"/>
                    <a:gd name="T38" fmla="*/ 70 w 102"/>
                    <a:gd name="T39" fmla="*/ 47 h 96"/>
                    <a:gd name="T40" fmla="*/ 76 w 102"/>
                    <a:gd name="T41" fmla="*/ 41 h 96"/>
                    <a:gd name="T42" fmla="*/ 82 w 102"/>
                    <a:gd name="T43" fmla="*/ 47 h 96"/>
                    <a:gd name="T44" fmla="*/ 76 w 102"/>
                    <a:gd name="T45" fmla="*/ 53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2" h="96">
                      <a:moveTo>
                        <a:pt x="51" y="0"/>
                      </a:moveTo>
                      <a:cubicBezTo>
                        <a:pt x="23" y="0"/>
                        <a:pt x="0" y="17"/>
                        <a:pt x="0" y="38"/>
                      </a:cubicBezTo>
                      <a:cubicBezTo>
                        <a:pt x="0" y="51"/>
                        <a:pt x="10" y="63"/>
                        <a:pt x="25" y="70"/>
                      </a:cubicBezTo>
                      <a:cubicBezTo>
                        <a:pt x="25" y="76"/>
                        <a:pt x="26" y="90"/>
                        <a:pt x="45" y="96"/>
                      </a:cubicBezTo>
                      <a:cubicBezTo>
                        <a:pt x="45" y="96"/>
                        <a:pt x="38" y="84"/>
                        <a:pt x="42" y="75"/>
                      </a:cubicBezTo>
                      <a:cubicBezTo>
                        <a:pt x="45" y="75"/>
                        <a:pt x="48" y="75"/>
                        <a:pt x="51" y="75"/>
                      </a:cubicBezTo>
                      <a:cubicBezTo>
                        <a:pt x="79" y="75"/>
                        <a:pt x="102" y="58"/>
                        <a:pt x="102" y="38"/>
                      </a:cubicBezTo>
                      <a:cubicBezTo>
                        <a:pt x="102" y="17"/>
                        <a:pt x="79" y="0"/>
                        <a:pt x="51" y="0"/>
                      </a:cubicBezTo>
                      <a:close/>
                      <a:moveTo>
                        <a:pt x="26" y="53"/>
                      </a:moveTo>
                      <a:cubicBezTo>
                        <a:pt x="23" y="53"/>
                        <a:pt x="20" y="50"/>
                        <a:pt x="20" y="47"/>
                      </a:cubicBezTo>
                      <a:cubicBezTo>
                        <a:pt x="20" y="44"/>
                        <a:pt x="23" y="41"/>
                        <a:pt x="26" y="41"/>
                      </a:cubicBezTo>
                      <a:cubicBezTo>
                        <a:pt x="29" y="41"/>
                        <a:pt x="32" y="44"/>
                        <a:pt x="32" y="47"/>
                      </a:cubicBezTo>
                      <a:cubicBezTo>
                        <a:pt x="32" y="50"/>
                        <a:pt x="29" y="53"/>
                        <a:pt x="26" y="53"/>
                      </a:cubicBezTo>
                      <a:close/>
                      <a:moveTo>
                        <a:pt x="51" y="53"/>
                      </a:moveTo>
                      <a:cubicBezTo>
                        <a:pt x="48" y="53"/>
                        <a:pt x="45" y="50"/>
                        <a:pt x="45" y="47"/>
                      </a:cubicBezTo>
                      <a:cubicBezTo>
                        <a:pt x="45" y="44"/>
                        <a:pt x="48" y="41"/>
                        <a:pt x="51" y="41"/>
                      </a:cubicBezTo>
                      <a:cubicBezTo>
                        <a:pt x="54" y="41"/>
                        <a:pt x="57" y="44"/>
                        <a:pt x="57" y="47"/>
                      </a:cubicBezTo>
                      <a:cubicBezTo>
                        <a:pt x="57" y="50"/>
                        <a:pt x="54" y="53"/>
                        <a:pt x="51" y="53"/>
                      </a:cubicBezTo>
                      <a:close/>
                      <a:moveTo>
                        <a:pt x="76" y="53"/>
                      </a:moveTo>
                      <a:cubicBezTo>
                        <a:pt x="73" y="53"/>
                        <a:pt x="70" y="50"/>
                        <a:pt x="70" y="47"/>
                      </a:cubicBezTo>
                      <a:cubicBezTo>
                        <a:pt x="70" y="44"/>
                        <a:pt x="73" y="41"/>
                        <a:pt x="76" y="41"/>
                      </a:cubicBezTo>
                      <a:cubicBezTo>
                        <a:pt x="79" y="41"/>
                        <a:pt x="82" y="44"/>
                        <a:pt x="82" y="47"/>
                      </a:cubicBezTo>
                      <a:cubicBezTo>
                        <a:pt x="82" y="50"/>
                        <a:pt x="79" y="53"/>
                        <a:pt x="76" y="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25" name="任意多边形: 形状 124"/>
                <p:cNvSpPr/>
                <p:nvPr/>
              </p:nvSpPr>
              <p:spPr bwMode="auto">
                <a:xfrm>
                  <a:off x="8510250" y="2160795"/>
                  <a:ext cx="161468" cy="152660"/>
                </a:xfrm>
                <a:custGeom>
                  <a:avLst/>
                  <a:gdLst>
                    <a:gd name="T0" fmla="*/ 58 w 116"/>
                    <a:gd name="T1" fmla="*/ 9 h 110"/>
                    <a:gd name="T2" fmla="*/ 107 w 116"/>
                    <a:gd name="T3" fmla="*/ 43 h 110"/>
                    <a:gd name="T4" fmla="*/ 84 w 116"/>
                    <a:gd name="T5" fmla="*/ 72 h 110"/>
                    <a:gd name="T6" fmla="*/ 79 w 116"/>
                    <a:gd name="T7" fmla="*/ 74 h 110"/>
                    <a:gd name="T8" fmla="*/ 79 w 116"/>
                    <a:gd name="T9" fmla="*/ 80 h 110"/>
                    <a:gd name="T10" fmla="*/ 78 w 116"/>
                    <a:gd name="T11" fmla="*/ 86 h 110"/>
                    <a:gd name="T12" fmla="*/ 77 w 116"/>
                    <a:gd name="T13" fmla="*/ 82 h 110"/>
                    <a:gd name="T14" fmla="*/ 74 w 116"/>
                    <a:gd name="T15" fmla="*/ 75 h 110"/>
                    <a:gd name="T16" fmla="*/ 67 w 116"/>
                    <a:gd name="T17" fmla="*/ 76 h 110"/>
                    <a:gd name="T18" fmla="*/ 58 w 116"/>
                    <a:gd name="T19" fmla="*/ 77 h 110"/>
                    <a:gd name="T20" fmla="*/ 9 w 116"/>
                    <a:gd name="T21" fmla="*/ 43 h 110"/>
                    <a:gd name="T22" fmla="*/ 58 w 116"/>
                    <a:gd name="T23" fmla="*/ 9 h 110"/>
                    <a:gd name="T24" fmla="*/ 58 w 116"/>
                    <a:gd name="T25" fmla="*/ 0 h 110"/>
                    <a:gd name="T26" fmla="*/ 0 w 116"/>
                    <a:gd name="T27" fmla="*/ 43 h 110"/>
                    <a:gd name="T28" fmla="*/ 58 w 116"/>
                    <a:gd name="T29" fmla="*/ 86 h 110"/>
                    <a:gd name="T30" fmla="*/ 68 w 116"/>
                    <a:gd name="T31" fmla="*/ 85 h 110"/>
                    <a:gd name="T32" fmla="*/ 65 w 116"/>
                    <a:gd name="T33" fmla="*/ 110 h 110"/>
                    <a:gd name="T34" fmla="*/ 88 w 116"/>
                    <a:gd name="T35" fmla="*/ 80 h 110"/>
                    <a:gd name="T36" fmla="*/ 116 w 116"/>
                    <a:gd name="T37" fmla="*/ 43 h 110"/>
                    <a:gd name="T38" fmla="*/ 58 w 116"/>
                    <a:gd name="T3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6" h="110">
                      <a:moveTo>
                        <a:pt x="58" y="9"/>
                      </a:moveTo>
                      <a:cubicBezTo>
                        <a:pt x="85" y="9"/>
                        <a:pt x="107" y="24"/>
                        <a:pt x="107" y="43"/>
                      </a:cubicBezTo>
                      <a:cubicBezTo>
                        <a:pt x="107" y="54"/>
                        <a:pt x="98" y="65"/>
                        <a:pt x="84" y="72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80"/>
                        <a:pt x="79" y="80"/>
                        <a:pt x="79" y="80"/>
                      </a:cubicBezTo>
                      <a:cubicBezTo>
                        <a:pt x="79" y="82"/>
                        <a:pt x="79" y="84"/>
                        <a:pt x="78" y="86"/>
                      </a:cubicBezTo>
                      <a:cubicBezTo>
                        <a:pt x="78" y="85"/>
                        <a:pt x="77" y="83"/>
                        <a:pt x="77" y="82"/>
                      </a:cubicBezTo>
                      <a:cubicBezTo>
                        <a:pt x="74" y="75"/>
                        <a:pt x="74" y="75"/>
                        <a:pt x="74" y="75"/>
                      </a:cubicBezTo>
                      <a:cubicBezTo>
                        <a:pt x="67" y="76"/>
                        <a:pt x="67" y="76"/>
                        <a:pt x="67" y="76"/>
                      </a:cubicBezTo>
                      <a:cubicBezTo>
                        <a:pt x="64" y="77"/>
                        <a:pt x="61" y="77"/>
                        <a:pt x="58" y="77"/>
                      </a:cubicBezTo>
                      <a:cubicBezTo>
                        <a:pt x="31" y="77"/>
                        <a:pt x="9" y="62"/>
                        <a:pt x="9" y="43"/>
                      </a:cubicBezTo>
                      <a:cubicBezTo>
                        <a:pt x="9" y="24"/>
                        <a:pt x="31" y="9"/>
                        <a:pt x="58" y="9"/>
                      </a:cubicBezTo>
                      <a:moveTo>
                        <a:pt x="58" y="0"/>
                      </a:moveTo>
                      <a:cubicBezTo>
                        <a:pt x="26" y="0"/>
                        <a:pt x="0" y="19"/>
                        <a:pt x="0" y="43"/>
                      </a:cubicBezTo>
                      <a:cubicBezTo>
                        <a:pt x="0" y="67"/>
                        <a:pt x="26" y="86"/>
                        <a:pt x="58" y="86"/>
                      </a:cubicBezTo>
                      <a:cubicBezTo>
                        <a:pt x="61" y="86"/>
                        <a:pt x="65" y="86"/>
                        <a:pt x="68" y="85"/>
                      </a:cubicBezTo>
                      <a:cubicBezTo>
                        <a:pt x="73" y="96"/>
                        <a:pt x="65" y="110"/>
                        <a:pt x="65" y="110"/>
                      </a:cubicBezTo>
                      <a:cubicBezTo>
                        <a:pt x="86" y="104"/>
                        <a:pt x="88" y="87"/>
                        <a:pt x="88" y="80"/>
                      </a:cubicBezTo>
                      <a:cubicBezTo>
                        <a:pt x="105" y="72"/>
                        <a:pt x="116" y="59"/>
                        <a:pt x="116" y="43"/>
                      </a:cubicBezTo>
                      <a:cubicBezTo>
                        <a:pt x="116" y="19"/>
                        <a:pt x="90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26" name="椭圆 125"/>
                <p:cNvSpPr/>
                <p:nvPr/>
              </p:nvSpPr>
              <p:spPr bwMode="auto">
                <a:xfrm>
                  <a:off x="8547828" y="2217749"/>
                  <a:ext cx="17028" cy="1644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27" name="椭圆 126"/>
                <p:cNvSpPr/>
                <p:nvPr/>
              </p:nvSpPr>
              <p:spPr bwMode="auto">
                <a:xfrm>
                  <a:off x="8582470" y="2217749"/>
                  <a:ext cx="17028" cy="1644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28" name="椭圆 127"/>
                <p:cNvSpPr/>
                <p:nvPr/>
              </p:nvSpPr>
              <p:spPr bwMode="auto">
                <a:xfrm>
                  <a:off x="8617699" y="2217749"/>
                  <a:ext cx="16440" cy="1644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29" name="任意多边形: 形状 128"/>
                <p:cNvSpPr/>
                <p:nvPr/>
              </p:nvSpPr>
              <p:spPr bwMode="auto">
                <a:xfrm>
                  <a:off x="8436855" y="2217749"/>
                  <a:ext cx="140330" cy="134458"/>
                </a:xfrm>
                <a:custGeom>
                  <a:avLst/>
                  <a:gdLst>
                    <a:gd name="T0" fmla="*/ 51 w 101"/>
                    <a:gd name="T1" fmla="*/ 0 h 97"/>
                    <a:gd name="T2" fmla="*/ 0 w 101"/>
                    <a:gd name="T3" fmla="*/ 38 h 97"/>
                    <a:gd name="T4" fmla="*/ 25 w 101"/>
                    <a:gd name="T5" fmla="*/ 70 h 97"/>
                    <a:gd name="T6" fmla="*/ 45 w 101"/>
                    <a:gd name="T7" fmla="*/ 97 h 97"/>
                    <a:gd name="T8" fmla="*/ 42 w 101"/>
                    <a:gd name="T9" fmla="*/ 75 h 97"/>
                    <a:gd name="T10" fmla="*/ 51 w 101"/>
                    <a:gd name="T11" fmla="*/ 76 h 97"/>
                    <a:gd name="T12" fmla="*/ 101 w 101"/>
                    <a:gd name="T13" fmla="*/ 38 h 97"/>
                    <a:gd name="T14" fmla="*/ 51 w 101"/>
                    <a:gd name="T15" fmla="*/ 0 h 97"/>
                    <a:gd name="T16" fmla="*/ 26 w 101"/>
                    <a:gd name="T17" fmla="*/ 53 h 97"/>
                    <a:gd name="T18" fmla="*/ 20 w 101"/>
                    <a:gd name="T19" fmla="*/ 48 h 97"/>
                    <a:gd name="T20" fmla="*/ 26 w 101"/>
                    <a:gd name="T21" fmla="*/ 42 h 97"/>
                    <a:gd name="T22" fmla="*/ 32 w 101"/>
                    <a:gd name="T23" fmla="*/ 48 h 97"/>
                    <a:gd name="T24" fmla="*/ 26 w 101"/>
                    <a:gd name="T25" fmla="*/ 53 h 97"/>
                    <a:gd name="T26" fmla="*/ 51 w 101"/>
                    <a:gd name="T27" fmla="*/ 53 h 97"/>
                    <a:gd name="T28" fmla="*/ 45 w 101"/>
                    <a:gd name="T29" fmla="*/ 48 h 97"/>
                    <a:gd name="T30" fmla="*/ 51 w 101"/>
                    <a:gd name="T31" fmla="*/ 42 h 97"/>
                    <a:gd name="T32" fmla="*/ 57 w 101"/>
                    <a:gd name="T33" fmla="*/ 48 h 97"/>
                    <a:gd name="T34" fmla="*/ 51 w 101"/>
                    <a:gd name="T35" fmla="*/ 53 h 97"/>
                    <a:gd name="T36" fmla="*/ 76 w 101"/>
                    <a:gd name="T37" fmla="*/ 53 h 97"/>
                    <a:gd name="T38" fmla="*/ 70 w 101"/>
                    <a:gd name="T39" fmla="*/ 48 h 97"/>
                    <a:gd name="T40" fmla="*/ 76 w 101"/>
                    <a:gd name="T41" fmla="*/ 42 h 97"/>
                    <a:gd name="T42" fmla="*/ 82 w 101"/>
                    <a:gd name="T43" fmla="*/ 48 h 97"/>
                    <a:gd name="T44" fmla="*/ 76 w 101"/>
                    <a:gd name="T45" fmla="*/ 53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1" h="97">
                      <a:moveTo>
                        <a:pt x="51" y="0"/>
                      </a:moveTo>
                      <a:cubicBezTo>
                        <a:pt x="23" y="0"/>
                        <a:pt x="0" y="17"/>
                        <a:pt x="0" y="38"/>
                      </a:cubicBezTo>
                      <a:cubicBezTo>
                        <a:pt x="0" y="52"/>
                        <a:pt x="10" y="64"/>
                        <a:pt x="25" y="70"/>
                      </a:cubicBezTo>
                      <a:cubicBezTo>
                        <a:pt x="25" y="77"/>
                        <a:pt x="26" y="91"/>
                        <a:pt x="45" y="97"/>
                      </a:cubicBezTo>
                      <a:cubicBezTo>
                        <a:pt x="45" y="97"/>
                        <a:pt x="38" y="85"/>
                        <a:pt x="42" y="75"/>
                      </a:cubicBezTo>
                      <a:cubicBezTo>
                        <a:pt x="45" y="75"/>
                        <a:pt x="48" y="76"/>
                        <a:pt x="51" y="76"/>
                      </a:cubicBezTo>
                      <a:cubicBezTo>
                        <a:pt x="79" y="76"/>
                        <a:pt x="101" y="59"/>
                        <a:pt x="101" y="38"/>
                      </a:cubicBezTo>
                      <a:cubicBezTo>
                        <a:pt x="101" y="17"/>
                        <a:pt x="79" y="0"/>
                        <a:pt x="51" y="0"/>
                      </a:cubicBezTo>
                      <a:close/>
                      <a:moveTo>
                        <a:pt x="26" y="53"/>
                      </a:moveTo>
                      <a:cubicBezTo>
                        <a:pt x="23" y="53"/>
                        <a:pt x="20" y="51"/>
                        <a:pt x="20" y="48"/>
                      </a:cubicBezTo>
                      <a:cubicBezTo>
                        <a:pt x="20" y="44"/>
                        <a:pt x="23" y="42"/>
                        <a:pt x="26" y="42"/>
                      </a:cubicBezTo>
                      <a:cubicBezTo>
                        <a:pt x="29" y="42"/>
                        <a:pt x="32" y="44"/>
                        <a:pt x="32" y="48"/>
                      </a:cubicBezTo>
                      <a:cubicBezTo>
                        <a:pt x="32" y="51"/>
                        <a:pt x="29" y="53"/>
                        <a:pt x="26" y="53"/>
                      </a:cubicBezTo>
                      <a:close/>
                      <a:moveTo>
                        <a:pt x="51" y="53"/>
                      </a:moveTo>
                      <a:cubicBezTo>
                        <a:pt x="48" y="53"/>
                        <a:pt x="45" y="51"/>
                        <a:pt x="45" y="48"/>
                      </a:cubicBezTo>
                      <a:cubicBezTo>
                        <a:pt x="45" y="44"/>
                        <a:pt x="48" y="42"/>
                        <a:pt x="51" y="42"/>
                      </a:cubicBezTo>
                      <a:cubicBezTo>
                        <a:pt x="54" y="42"/>
                        <a:pt x="57" y="44"/>
                        <a:pt x="57" y="48"/>
                      </a:cubicBezTo>
                      <a:cubicBezTo>
                        <a:pt x="57" y="51"/>
                        <a:pt x="54" y="53"/>
                        <a:pt x="51" y="53"/>
                      </a:cubicBezTo>
                      <a:close/>
                      <a:moveTo>
                        <a:pt x="76" y="53"/>
                      </a:moveTo>
                      <a:cubicBezTo>
                        <a:pt x="73" y="53"/>
                        <a:pt x="70" y="51"/>
                        <a:pt x="70" y="48"/>
                      </a:cubicBezTo>
                      <a:cubicBezTo>
                        <a:pt x="70" y="44"/>
                        <a:pt x="73" y="42"/>
                        <a:pt x="76" y="42"/>
                      </a:cubicBezTo>
                      <a:cubicBezTo>
                        <a:pt x="79" y="42"/>
                        <a:pt x="82" y="44"/>
                        <a:pt x="82" y="48"/>
                      </a:cubicBezTo>
                      <a:cubicBezTo>
                        <a:pt x="82" y="51"/>
                        <a:pt x="79" y="53"/>
                        <a:pt x="76" y="5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30" name="任意多边形: 形状 129"/>
                <p:cNvSpPr/>
                <p:nvPr/>
              </p:nvSpPr>
              <p:spPr bwMode="auto">
                <a:xfrm>
                  <a:off x="8665846" y="3278150"/>
                  <a:ext cx="161468" cy="152660"/>
                </a:xfrm>
                <a:custGeom>
                  <a:avLst/>
                  <a:gdLst>
                    <a:gd name="T0" fmla="*/ 58 w 116"/>
                    <a:gd name="T1" fmla="*/ 9 h 110"/>
                    <a:gd name="T2" fmla="*/ 107 w 116"/>
                    <a:gd name="T3" fmla="*/ 43 h 110"/>
                    <a:gd name="T4" fmla="*/ 84 w 116"/>
                    <a:gd name="T5" fmla="*/ 72 h 110"/>
                    <a:gd name="T6" fmla="*/ 79 w 116"/>
                    <a:gd name="T7" fmla="*/ 74 h 110"/>
                    <a:gd name="T8" fmla="*/ 79 w 116"/>
                    <a:gd name="T9" fmla="*/ 80 h 110"/>
                    <a:gd name="T10" fmla="*/ 78 w 116"/>
                    <a:gd name="T11" fmla="*/ 86 h 110"/>
                    <a:gd name="T12" fmla="*/ 77 w 116"/>
                    <a:gd name="T13" fmla="*/ 82 h 110"/>
                    <a:gd name="T14" fmla="*/ 74 w 116"/>
                    <a:gd name="T15" fmla="*/ 76 h 110"/>
                    <a:gd name="T16" fmla="*/ 67 w 116"/>
                    <a:gd name="T17" fmla="*/ 77 h 110"/>
                    <a:gd name="T18" fmla="*/ 58 w 116"/>
                    <a:gd name="T19" fmla="*/ 77 h 110"/>
                    <a:gd name="T20" fmla="*/ 9 w 116"/>
                    <a:gd name="T21" fmla="*/ 43 h 110"/>
                    <a:gd name="T22" fmla="*/ 58 w 116"/>
                    <a:gd name="T23" fmla="*/ 9 h 110"/>
                    <a:gd name="T24" fmla="*/ 58 w 116"/>
                    <a:gd name="T25" fmla="*/ 0 h 110"/>
                    <a:gd name="T26" fmla="*/ 0 w 116"/>
                    <a:gd name="T27" fmla="*/ 43 h 110"/>
                    <a:gd name="T28" fmla="*/ 58 w 116"/>
                    <a:gd name="T29" fmla="*/ 86 h 110"/>
                    <a:gd name="T30" fmla="*/ 69 w 116"/>
                    <a:gd name="T31" fmla="*/ 86 h 110"/>
                    <a:gd name="T32" fmla="*/ 65 w 116"/>
                    <a:gd name="T33" fmla="*/ 110 h 110"/>
                    <a:gd name="T34" fmla="*/ 88 w 116"/>
                    <a:gd name="T35" fmla="*/ 80 h 110"/>
                    <a:gd name="T36" fmla="*/ 116 w 116"/>
                    <a:gd name="T37" fmla="*/ 43 h 110"/>
                    <a:gd name="T38" fmla="*/ 58 w 116"/>
                    <a:gd name="T39" fmla="*/ 0 h 1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16" h="110">
                      <a:moveTo>
                        <a:pt x="58" y="9"/>
                      </a:moveTo>
                      <a:cubicBezTo>
                        <a:pt x="85" y="9"/>
                        <a:pt x="107" y="24"/>
                        <a:pt x="107" y="43"/>
                      </a:cubicBezTo>
                      <a:cubicBezTo>
                        <a:pt x="107" y="55"/>
                        <a:pt x="99" y="65"/>
                        <a:pt x="84" y="72"/>
                      </a:cubicBezTo>
                      <a:cubicBezTo>
                        <a:pt x="79" y="74"/>
                        <a:pt x="79" y="74"/>
                        <a:pt x="79" y="74"/>
                      </a:cubicBezTo>
                      <a:cubicBezTo>
                        <a:pt x="79" y="80"/>
                        <a:pt x="79" y="80"/>
                        <a:pt x="79" y="80"/>
                      </a:cubicBezTo>
                      <a:cubicBezTo>
                        <a:pt x="79" y="82"/>
                        <a:pt x="79" y="84"/>
                        <a:pt x="78" y="86"/>
                      </a:cubicBezTo>
                      <a:cubicBezTo>
                        <a:pt x="78" y="85"/>
                        <a:pt x="78" y="83"/>
                        <a:pt x="77" y="82"/>
                      </a:cubicBezTo>
                      <a:cubicBezTo>
                        <a:pt x="74" y="76"/>
                        <a:pt x="74" y="76"/>
                        <a:pt x="74" y="76"/>
                      </a:cubicBezTo>
                      <a:cubicBezTo>
                        <a:pt x="67" y="77"/>
                        <a:pt x="67" y="77"/>
                        <a:pt x="67" y="77"/>
                      </a:cubicBezTo>
                      <a:cubicBezTo>
                        <a:pt x="64" y="77"/>
                        <a:pt x="61" y="77"/>
                        <a:pt x="58" y="77"/>
                      </a:cubicBezTo>
                      <a:cubicBezTo>
                        <a:pt x="31" y="77"/>
                        <a:pt x="9" y="62"/>
                        <a:pt x="9" y="43"/>
                      </a:cubicBezTo>
                      <a:cubicBezTo>
                        <a:pt x="9" y="24"/>
                        <a:pt x="31" y="9"/>
                        <a:pt x="58" y="9"/>
                      </a:cubicBezTo>
                      <a:moveTo>
                        <a:pt x="58" y="0"/>
                      </a:moveTo>
                      <a:cubicBezTo>
                        <a:pt x="26" y="0"/>
                        <a:pt x="0" y="19"/>
                        <a:pt x="0" y="43"/>
                      </a:cubicBezTo>
                      <a:cubicBezTo>
                        <a:pt x="0" y="67"/>
                        <a:pt x="26" y="86"/>
                        <a:pt x="58" y="86"/>
                      </a:cubicBezTo>
                      <a:cubicBezTo>
                        <a:pt x="62" y="86"/>
                        <a:pt x="65" y="86"/>
                        <a:pt x="69" y="86"/>
                      </a:cubicBezTo>
                      <a:cubicBezTo>
                        <a:pt x="73" y="97"/>
                        <a:pt x="65" y="110"/>
                        <a:pt x="65" y="110"/>
                      </a:cubicBezTo>
                      <a:cubicBezTo>
                        <a:pt x="86" y="104"/>
                        <a:pt x="88" y="87"/>
                        <a:pt x="88" y="80"/>
                      </a:cubicBezTo>
                      <a:cubicBezTo>
                        <a:pt x="105" y="72"/>
                        <a:pt x="116" y="59"/>
                        <a:pt x="116" y="43"/>
                      </a:cubicBezTo>
                      <a:cubicBezTo>
                        <a:pt x="116" y="19"/>
                        <a:pt x="90" y="0"/>
                        <a:pt x="5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31" name="椭圆 130"/>
                <p:cNvSpPr/>
                <p:nvPr/>
              </p:nvSpPr>
              <p:spPr bwMode="auto">
                <a:xfrm>
                  <a:off x="8703424" y="3335104"/>
                  <a:ext cx="17028" cy="1702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32" name="椭圆 131"/>
                <p:cNvSpPr/>
                <p:nvPr/>
              </p:nvSpPr>
              <p:spPr bwMode="auto">
                <a:xfrm>
                  <a:off x="8738066" y="3335104"/>
                  <a:ext cx="17028" cy="1702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33" name="椭圆 132"/>
                <p:cNvSpPr/>
                <p:nvPr/>
              </p:nvSpPr>
              <p:spPr bwMode="auto">
                <a:xfrm>
                  <a:off x="8772708" y="3335104"/>
                  <a:ext cx="17028" cy="1702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34" name="任意多边形: 形状 133"/>
                <p:cNvSpPr/>
                <p:nvPr/>
              </p:nvSpPr>
              <p:spPr bwMode="auto">
                <a:xfrm>
                  <a:off x="8592452" y="3335104"/>
                  <a:ext cx="141504" cy="135045"/>
                </a:xfrm>
                <a:custGeom>
                  <a:avLst/>
                  <a:gdLst>
                    <a:gd name="T0" fmla="*/ 51 w 102"/>
                    <a:gd name="T1" fmla="*/ 0 h 97"/>
                    <a:gd name="T2" fmla="*/ 0 w 102"/>
                    <a:gd name="T3" fmla="*/ 38 h 97"/>
                    <a:gd name="T4" fmla="*/ 25 w 102"/>
                    <a:gd name="T5" fmla="*/ 70 h 97"/>
                    <a:gd name="T6" fmla="*/ 45 w 102"/>
                    <a:gd name="T7" fmla="*/ 97 h 97"/>
                    <a:gd name="T8" fmla="*/ 42 w 102"/>
                    <a:gd name="T9" fmla="*/ 75 h 97"/>
                    <a:gd name="T10" fmla="*/ 51 w 102"/>
                    <a:gd name="T11" fmla="*/ 76 h 97"/>
                    <a:gd name="T12" fmla="*/ 102 w 102"/>
                    <a:gd name="T13" fmla="*/ 38 h 97"/>
                    <a:gd name="T14" fmla="*/ 51 w 102"/>
                    <a:gd name="T15" fmla="*/ 0 h 97"/>
                    <a:gd name="T16" fmla="*/ 26 w 102"/>
                    <a:gd name="T17" fmla="*/ 54 h 97"/>
                    <a:gd name="T18" fmla="*/ 20 w 102"/>
                    <a:gd name="T19" fmla="*/ 48 h 97"/>
                    <a:gd name="T20" fmla="*/ 26 w 102"/>
                    <a:gd name="T21" fmla="*/ 42 h 97"/>
                    <a:gd name="T22" fmla="*/ 32 w 102"/>
                    <a:gd name="T23" fmla="*/ 48 h 97"/>
                    <a:gd name="T24" fmla="*/ 26 w 102"/>
                    <a:gd name="T25" fmla="*/ 54 h 97"/>
                    <a:gd name="T26" fmla="*/ 51 w 102"/>
                    <a:gd name="T27" fmla="*/ 54 h 97"/>
                    <a:gd name="T28" fmla="*/ 45 w 102"/>
                    <a:gd name="T29" fmla="*/ 48 h 97"/>
                    <a:gd name="T30" fmla="*/ 51 w 102"/>
                    <a:gd name="T31" fmla="*/ 42 h 97"/>
                    <a:gd name="T32" fmla="*/ 57 w 102"/>
                    <a:gd name="T33" fmla="*/ 48 h 97"/>
                    <a:gd name="T34" fmla="*/ 51 w 102"/>
                    <a:gd name="T35" fmla="*/ 54 h 97"/>
                    <a:gd name="T36" fmla="*/ 76 w 102"/>
                    <a:gd name="T37" fmla="*/ 54 h 97"/>
                    <a:gd name="T38" fmla="*/ 70 w 102"/>
                    <a:gd name="T39" fmla="*/ 48 h 97"/>
                    <a:gd name="T40" fmla="*/ 76 w 102"/>
                    <a:gd name="T41" fmla="*/ 42 h 97"/>
                    <a:gd name="T42" fmla="*/ 82 w 102"/>
                    <a:gd name="T43" fmla="*/ 48 h 97"/>
                    <a:gd name="T44" fmla="*/ 76 w 102"/>
                    <a:gd name="T45" fmla="*/ 54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02" h="97">
                      <a:moveTo>
                        <a:pt x="51" y="0"/>
                      </a:moveTo>
                      <a:cubicBezTo>
                        <a:pt x="23" y="0"/>
                        <a:pt x="0" y="17"/>
                        <a:pt x="0" y="38"/>
                      </a:cubicBezTo>
                      <a:cubicBezTo>
                        <a:pt x="0" y="52"/>
                        <a:pt x="10" y="64"/>
                        <a:pt x="25" y="70"/>
                      </a:cubicBezTo>
                      <a:cubicBezTo>
                        <a:pt x="25" y="77"/>
                        <a:pt x="27" y="91"/>
                        <a:pt x="45" y="97"/>
                      </a:cubicBezTo>
                      <a:cubicBezTo>
                        <a:pt x="45" y="97"/>
                        <a:pt x="38" y="85"/>
                        <a:pt x="42" y="75"/>
                      </a:cubicBezTo>
                      <a:cubicBezTo>
                        <a:pt x="45" y="76"/>
                        <a:pt x="48" y="76"/>
                        <a:pt x="51" y="76"/>
                      </a:cubicBezTo>
                      <a:cubicBezTo>
                        <a:pt x="79" y="76"/>
                        <a:pt x="102" y="59"/>
                        <a:pt x="102" y="38"/>
                      </a:cubicBezTo>
                      <a:cubicBezTo>
                        <a:pt x="102" y="17"/>
                        <a:pt x="79" y="0"/>
                        <a:pt x="51" y="0"/>
                      </a:cubicBezTo>
                      <a:close/>
                      <a:moveTo>
                        <a:pt x="26" y="54"/>
                      </a:moveTo>
                      <a:cubicBezTo>
                        <a:pt x="23" y="54"/>
                        <a:pt x="20" y="51"/>
                        <a:pt x="20" y="48"/>
                      </a:cubicBezTo>
                      <a:cubicBezTo>
                        <a:pt x="20" y="44"/>
                        <a:pt x="23" y="42"/>
                        <a:pt x="26" y="42"/>
                      </a:cubicBezTo>
                      <a:cubicBezTo>
                        <a:pt x="29" y="42"/>
                        <a:pt x="32" y="44"/>
                        <a:pt x="32" y="48"/>
                      </a:cubicBezTo>
                      <a:cubicBezTo>
                        <a:pt x="32" y="51"/>
                        <a:pt x="29" y="54"/>
                        <a:pt x="26" y="54"/>
                      </a:cubicBezTo>
                      <a:close/>
                      <a:moveTo>
                        <a:pt x="51" y="54"/>
                      </a:moveTo>
                      <a:cubicBezTo>
                        <a:pt x="48" y="54"/>
                        <a:pt x="45" y="51"/>
                        <a:pt x="45" y="48"/>
                      </a:cubicBezTo>
                      <a:cubicBezTo>
                        <a:pt x="45" y="44"/>
                        <a:pt x="48" y="42"/>
                        <a:pt x="51" y="42"/>
                      </a:cubicBezTo>
                      <a:cubicBezTo>
                        <a:pt x="54" y="42"/>
                        <a:pt x="57" y="44"/>
                        <a:pt x="57" y="48"/>
                      </a:cubicBezTo>
                      <a:cubicBezTo>
                        <a:pt x="57" y="51"/>
                        <a:pt x="54" y="54"/>
                        <a:pt x="51" y="54"/>
                      </a:cubicBezTo>
                      <a:close/>
                      <a:moveTo>
                        <a:pt x="76" y="54"/>
                      </a:moveTo>
                      <a:cubicBezTo>
                        <a:pt x="73" y="54"/>
                        <a:pt x="70" y="51"/>
                        <a:pt x="70" y="48"/>
                      </a:cubicBezTo>
                      <a:cubicBezTo>
                        <a:pt x="70" y="44"/>
                        <a:pt x="73" y="42"/>
                        <a:pt x="76" y="42"/>
                      </a:cubicBezTo>
                      <a:cubicBezTo>
                        <a:pt x="79" y="42"/>
                        <a:pt x="82" y="44"/>
                        <a:pt x="82" y="48"/>
                      </a:cubicBezTo>
                      <a:cubicBezTo>
                        <a:pt x="82" y="51"/>
                        <a:pt x="79" y="54"/>
                        <a:pt x="76" y="5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35" name="任意多边形: 形状 134"/>
                <p:cNvSpPr/>
                <p:nvPr/>
              </p:nvSpPr>
              <p:spPr bwMode="auto">
                <a:xfrm>
                  <a:off x="10102613" y="2549491"/>
                  <a:ext cx="218421" cy="244256"/>
                </a:xfrm>
                <a:custGeom>
                  <a:avLst/>
                  <a:gdLst>
                    <a:gd name="T0" fmla="*/ 4 w 157"/>
                    <a:gd name="T1" fmla="*/ 140 h 176"/>
                    <a:gd name="T2" fmla="*/ 12 w 157"/>
                    <a:gd name="T3" fmla="*/ 140 h 176"/>
                    <a:gd name="T4" fmla="*/ 63 w 157"/>
                    <a:gd name="T5" fmla="*/ 173 h 176"/>
                    <a:gd name="T6" fmla="*/ 67 w 157"/>
                    <a:gd name="T7" fmla="*/ 176 h 176"/>
                    <a:gd name="T8" fmla="*/ 91 w 157"/>
                    <a:gd name="T9" fmla="*/ 176 h 176"/>
                    <a:gd name="T10" fmla="*/ 96 w 157"/>
                    <a:gd name="T11" fmla="*/ 171 h 176"/>
                    <a:gd name="T12" fmla="*/ 96 w 157"/>
                    <a:gd name="T13" fmla="*/ 166 h 176"/>
                    <a:gd name="T14" fmla="*/ 91 w 157"/>
                    <a:gd name="T15" fmla="*/ 160 h 176"/>
                    <a:gd name="T16" fmla="*/ 67 w 157"/>
                    <a:gd name="T17" fmla="*/ 160 h 176"/>
                    <a:gd name="T18" fmla="*/ 62 w 157"/>
                    <a:gd name="T19" fmla="*/ 165 h 176"/>
                    <a:gd name="T20" fmla="*/ 20 w 157"/>
                    <a:gd name="T21" fmla="*/ 140 h 176"/>
                    <a:gd name="T22" fmla="*/ 31 w 157"/>
                    <a:gd name="T23" fmla="*/ 140 h 176"/>
                    <a:gd name="T24" fmla="*/ 35 w 157"/>
                    <a:gd name="T25" fmla="*/ 136 h 176"/>
                    <a:gd name="T26" fmla="*/ 35 w 157"/>
                    <a:gd name="T27" fmla="*/ 81 h 176"/>
                    <a:gd name="T28" fmla="*/ 31 w 157"/>
                    <a:gd name="T29" fmla="*/ 77 h 176"/>
                    <a:gd name="T30" fmla="*/ 16 w 157"/>
                    <a:gd name="T31" fmla="*/ 77 h 176"/>
                    <a:gd name="T32" fmla="*/ 79 w 157"/>
                    <a:gd name="T33" fmla="*/ 15 h 176"/>
                    <a:gd name="T34" fmla="*/ 141 w 157"/>
                    <a:gd name="T35" fmla="*/ 77 h 176"/>
                    <a:gd name="T36" fmla="*/ 126 w 157"/>
                    <a:gd name="T37" fmla="*/ 77 h 176"/>
                    <a:gd name="T38" fmla="*/ 122 w 157"/>
                    <a:gd name="T39" fmla="*/ 81 h 176"/>
                    <a:gd name="T40" fmla="*/ 122 w 157"/>
                    <a:gd name="T41" fmla="*/ 136 h 176"/>
                    <a:gd name="T42" fmla="*/ 126 w 157"/>
                    <a:gd name="T43" fmla="*/ 140 h 176"/>
                    <a:gd name="T44" fmla="*/ 153 w 157"/>
                    <a:gd name="T45" fmla="*/ 140 h 176"/>
                    <a:gd name="T46" fmla="*/ 157 w 157"/>
                    <a:gd name="T47" fmla="*/ 136 h 176"/>
                    <a:gd name="T48" fmla="*/ 157 w 157"/>
                    <a:gd name="T49" fmla="*/ 81 h 176"/>
                    <a:gd name="T50" fmla="*/ 156 w 157"/>
                    <a:gd name="T51" fmla="*/ 78 h 176"/>
                    <a:gd name="T52" fmla="*/ 79 w 157"/>
                    <a:gd name="T53" fmla="*/ 0 h 176"/>
                    <a:gd name="T54" fmla="*/ 1 w 157"/>
                    <a:gd name="T55" fmla="*/ 78 h 176"/>
                    <a:gd name="T56" fmla="*/ 0 w 157"/>
                    <a:gd name="T57" fmla="*/ 81 h 176"/>
                    <a:gd name="T58" fmla="*/ 0 w 157"/>
                    <a:gd name="T59" fmla="*/ 136 h 176"/>
                    <a:gd name="T60" fmla="*/ 4 w 157"/>
                    <a:gd name="T61" fmla="*/ 140 h 176"/>
                    <a:gd name="T62" fmla="*/ 4 w 157"/>
                    <a:gd name="T63" fmla="*/ 140 h 176"/>
                    <a:gd name="T64" fmla="*/ 4 w 157"/>
                    <a:gd name="T65" fmla="*/ 140 h 1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57" h="176">
                      <a:moveTo>
                        <a:pt x="4" y="140"/>
                      </a:moveTo>
                      <a:cubicBezTo>
                        <a:pt x="12" y="140"/>
                        <a:pt x="12" y="140"/>
                        <a:pt x="12" y="140"/>
                      </a:cubicBezTo>
                      <a:cubicBezTo>
                        <a:pt x="10" y="169"/>
                        <a:pt x="40" y="174"/>
                        <a:pt x="63" y="173"/>
                      </a:cubicBezTo>
                      <a:cubicBezTo>
                        <a:pt x="64" y="175"/>
                        <a:pt x="65" y="176"/>
                        <a:pt x="67" y="176"/>
                      </a:cubicBezTo>
                      <a:cubicBezTo>
                        <a:pt x="91" y="176"/>
                        <a:pt x="91" y="176"/>
                        <a:pt x="91" y="176"/>
                      </a:cubicBezTo>
                      <a:cubicBezTo>
                        <a:pt x="94" y="176"/>
                        <a:pt x="96" y="174"/>
                        <a:pt x="96" y="171"/>
                      </a:cubicBezTo>
                      <a:cubicBezTo>
                        <a:pt x="96" y="166"/>
                        <a:pt x="96" y="166"/>
                        <a:pt x="96" y="166"/>
                      </a:cubicBezTo>
                      <a:cubicBezTo>
                        <a:pt x="96" y="163"/>
                        <a:pt x="94" y="160"/>
                        <a:pt x="91" y="160"/>
                      </a:cubicBezTo>
                      <a:cubicBezTo>
                        <a:pt x="67" y="160"/>
                        <a:pt x="67" y="160"/>
                        <a:pt x="67" y="160"/>
                      </a:cubicBezTo>
                      <a:cubicBezTo>
                        <a:pt x="65" y="160"/>
                        <a:pt x="63" y="162"/>
                        <a:pt x="62" y="165"/>
                      </a:cubicBezTo>
                      <a:cubicBezTo>
                        <a:pt x="44" y="166"/>
                        <a:pt x="20" y="163"/>
                        <a:pt x="20" y="140"/>
                      </a:cubicBezTo>
                      <a:cubicBezTo>
                        <a:pt x="31" y="140"/>
                        <a:pt x="31" y="140"/>
                        <a:pt x="31" y="140"/>
                      </a:cubicBezTo>
                      <a:cubicBezTo>
                        <a:pt x="33" y="140"/>
                        <a:pt x="35" y="138"/>
                        <a:pt x="35" y="136"/>
                      </a:cubicBezTo>
                      <a:cubicBezTo>
                        <a:pt x="35" y="81"/>
                        <a:pt x="35" y="81"/>
                        <a:pt x="35" y="81"/>
                      </a:cubicBezTo>
                      <a:cubicBezTo>
                        <a:pt x="35" y="79"/>
                        <a:pt x="33" y="77"/>
                        <a:pt x="31" y="77"/>
                      </a:cubicBezTo>
                      <a:cubicBezTo>
                        <a:pt x="16" y="77"/>
                        <a:pt x="16" y="77"/>
                        <a:pt x="16" y="77"/>
                      </a:cubicBezTo>
                      <a:cubicBezTo>
                        <a:pt x="18" y="43"/>
                        <a:pt x="46" y="15"/>
                        <a:pt x="79" y="15"/>
                      </a:cubicBezTo>
                      <a:cubicBezTo>
                        <a:pt x="111" y="15"/>
                        <a:pt x="139" y="43"/>
                        <a:pt x="141" y="77"/>
                      </a:cubicBezTo>
                      <a:cubicBezTo>
                        <a:pt x="126" y="77"/>
                        <a:pt x="126" y="77"/>
                        <a:pt x="126" y="77"/>
                      </a:cubicBezTo>
                      <a:cubicBezTo>
                        <a:pt x="124" y="77"/>
                        <a:pt x="122" y="79"/>
                        <a:pt x="122" y="81"/>
                      </a:cubicBezTo>
                      <a:cubicBezTo>
                        <a:pt x="122" y="136"/>
                        <a:pt x="122" y="136"/>
                        <a:pt x="122" y="136"/>
                      </a:cubicBezTo>
                      <a:cubicBezTo>
                        <a:pt x="122" y="138"/>
                        <a:pt x="124" y="140"/>
                        <a:pt x="126" y="140"/>
                      </a:cubicBezTo>
                      <a:cubicBezTo>
                        <a:pt x="153" y="140"/>
                        <a:pt x="153" y="140"/>
                        <a:pt x="153" y="140"/>
                      </a:cubicBezTo>
                      <a:cubicBezTo>
                        <a:pt x="155" y="140"/>
                        <a:pt x="157" y="138"/>
                        <a:pt x="157" y="136"/>
                      </a:cubicBezTo>
                      <a:cubicBezTo>
                        <a:pt x="157" y="81"/>
                        <a:pt x="157" y="81"/>
                        <a:pt x="157" y="81"/>
                      </a:cubicBezTo>
                      <a:cubicBezTo>
                        <a:pt x="157" y="80"/>
                        <a:pt x="157" y="79"/>
                        <a:pt x="156" y="78"/>
                      </a:cubicBezTo>
                      <a:cubicBezTo>
                        <a:pt x="155" y="36"/>
                        <a:pt x="120" y="0"/>
                        <a:pt x="79" y="0"/>
                      </a:cubicBezTo>
                      <a:cubicBezTo>
                        <a:pt x="38" y="0"/>
                        <a:pt x="3" y="36"/>
                        <a:pt x="1" y="78"/>
                      </a:cubicBezTo>
                      <a:cubicBezTo>
                        <a:pt x="0" y="78"/>
                        <a:pt x="0" y="80"/>
                        <a:pt x="0" y="81"/>
                      </a:cubicBezTo>
                      <a:cubicBezTo>
                        <a:pt x="0" y="136"/>
                        <a:pt x="0" y="136"/>
                        <a:pt x="0" y="136"/>
                      </a:cubicBezTo>
                      <a:cubicBezTo>
                        <a:pt x="0" y="138"/>
                        <a:pt x="2" y="140"/>
                        <a:pt x="4" y="140"/>
                      </a:cubicBezTo>
                      <a:close/>
                      <a:moveTo>
                        <a:pt x="4" y="140"/>
                      </a:moveTo>
                      <a:cubicBezTo>
                        <a:pt x="4" y="140"/>
                        <a:pt x="4" y="140"/>
                        <a:pt x="4" y="14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36" name="任意多边形: 形状 135"/>
                <p:cNvSpPr/>
                <p:nvPr/>
              </p:nvSpPr>
              <p:spPr bwMode="auto">
                <a:xfrm>
                  <a:off x="7808014" y="2855986"/>
                  <a:ext cx="219596" cy="243082"/>
                </a:xfrm>
                <a:custGeom>
                  <a:avLst/>
                  <a:gdLst>
                    <a:gd name="T0" fmla="*/ 5 w 158"/>
                    <a:gd name="T1" fmla="*/ 140 h 175"/>
                    <a:gd name="T2" fmla="*/ 12 w 158"/>
                    <a:gd name="T3" fmla="*/ 140 h 175"/>
                    <a:gd name="T4" fmla="*/ 63 w 158"/>
                    <a:gd name="T5" fmla="*/ 173 h 175"/>
                    <a:gd name="T6" fmla="*/ 68 w 158"/>
                    <a:gd name="T7" fmla="*/ 175 h 175"/>
                    <a:gd name="T8" fmla="*/ 91 w 158"/>
                    <a:gd name="T9" fmla="*/ 175 h 175"/>
                    <a:gd name="T10" fmla="*/ 97 w 158"/>
                    <a:gd name="T11" fmla="*/ 170 h 175"/>
                    <a:gd name="T12" fmla="*/ 97 w 158"/>
                    <a:gd name="T13" fmla="*/ 165 h 175"/>
                    <a:gd name="T14" fmla="*/ 91 w 158"/>
                    <a:gd name="T15" fmla="*/ 160 h 175"/>
                    <a:gd name="T16" fmla="*/ 68 w 158"/>
                    <a:gd name="T17" fmla="*/ 160 h 175"/>
                    <a:gd name="T18" fmla="*/ 63 w 158"/>
                    <a:gd name="T19" fmla="*/ 164 h 175"/>
                    <a:gd name="T20" fmla="*/ 21 w 158"/>
                    <a:gd name="T21" fmla="*/ 140 h 175"/>
                    <a:gd name="T22" fmla="*/ 31 w 158"/>
                    <a:gd name="T23" fmla="*/ 140 h 175"/>
                    <a:gd name="T24" fmla="*/ 36 w 158"/>
                    <a:gd name="T25" fmla="*/ 135 h 175"/>
                    <a:gd name="T26" fmla="*/ 36 w 158"/>
                    <a:gd name="T27" fmla="*/ 81 h 175"/>
                    <a:gd name="T28" fmla="*/ 31 w 158"/>
                    <a:gd name="T29" fmla="*/ 76 h 175"/>
                    <a:gd name="T30" fmla="*/ 17 w 158"/>
                    <a:gd name="T31" fmla="*/ 76 h 175"/>
                    <a:gd name="T32" fmla="*/ 79 w 158"/>
                    <a:gd name="T33" fmla="*/ 15 h 175"/>
                    <a:gd name="T34" fmla="*/ 142 w 158"/>
                    <a:gd name="T35" fmla="*/ 76 h 175"/>
                    <a:gd name="T36" fmla="*/ 127 w 158"/>
                    <a:gd name="T37" fmla="*/ 76 h 175"/>
                    <a:gd name="T38" fmla="*/ 122 w 158"/>
                    <a:gd name="T39" fmla="*/ 81 h 175"/>
                    <a:gd name="T40" fmla="*/ 122 w 158"/>
                    <a:gd name="T41" fmla="*/ 135 h 175"/>
                    <a:gd name="T42" fmla="*/ 127 w 158"/>
                    <a:gd name="T43" fmla="*/ 140 h 175"/>
                    <a:gd name="T44" fmla="*/ 153 w 158"/>
                    <a:gd name="T45" fmla="*/ 140 h 175"/>
                    <a:gd name="T46" fmla="*/ 158 w 158"/>
                    <a:gd name="T47" fmla="*/ 135 h 175"/>
                    <a:gd name="T48" fmla="*/ 158 w 158"/>
                    <a:gd name="T49" fmla="*/ 81 h 175"/>
                    <a:gd name="T50" fmla="*/ 157 w 158"/>
                    <a:gd name="T51" fmla="*/ 78 h 175"/>
                    <a:gd name="T52" fmla="*/ 79 w 158"/>
                    <a:gd name="T53" fmla="*/ 0 h 175"/>
                    <a:gd name="T54" fmla="*/ 2 w 158"/>
                    <a:gd name="T55" fmla="*/ 77 h 175"/>
                    <a:gd name="T56" fmla="*/ 0 w 158"/>
                    <a:gd name="T57" fmla="*/ 81 h 175"/>
                    <a:gd name="T58" fmla="*/ 0 w 158"/>
                    <a:gd name="T59" fmla="*/ 135 h 175"/>
                    <a:gd name="T60" fmla="*/ 5 w 158"/>
                    <a:gd name="T61" fmla="*/ 140 h 175"/>
                    <a:gd name="T62" fmla="*/ 5 w 158"/>
                    <a:gd name="T63" fmla="*/ 140 h 175"/>
                    <a:gd name="T64" fmla="*/ 5 w 158"/>
                    <a:gd name="T65" fmla="*/ 140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58" h="175">
                      <a:moveTo>
                        <a:pt x="5" y="140"/>
                      </a:moveTo>
                      <a:cubicBezTo>
                        <a:pt x="12" y="140"/>
                        <a:pt x="12" y="140"/>
                        <a:pt x="12" y="140"/>
                      </a:cubicBezTo>
                      <a:cubicBezTo>
                        <a:pt x="11" y="168"/>
                        <a:pt x="40" y="174"/>
                        <a:pt x="63" y="173"/>
                      </a:cubicBezTo>
                      <a:cubicBezTo>
                        <a:pt x="64" y="174"/>
                        <a:pt x="66" y="175"/>
                        <a:pt x="68" y="175"/>
                      </a:cubicBezTo>
                      <a:cubicBezTo>
                        <a:pt x="91" y="175"/>
                        <a:pt x="91" y="175"/>
                        <a:pt x="91" y="175"/>
                      </a:cubicBezTo>
                      <a:cubicBezTo>
                        <a:pt x="94" y="175"/>
                        <a:pt x="97" y="173"/>
                        <a:pt x="97" y="170"/>
                      </a:cubicBezTo>
                      <a:cubicBezTo>
                        <a:pt x="97" y="165"/>
                        <a:pt x="97" y="165"/>
                        <a:pt x="97" y="165"/>
                      </a:cubicBezTo>
                      <a:cubicBezTo>
                        <a:pt x="97" y="162"/>
                        <a:pt x="94" y="160"/>
                        <a:pt x="91" y="160"/>
                      </a:cubicBezTo>
                      <a:cubicBezTo>
                        <a:pt x="68" y="160"/>
                        <a:pt x="68" y="160"/>
                        <a:pt x="68" y="160"/>
                      </a:cubicBezTo>
                      <a:cubicBezTo>
                        <a:pt x="65" y="160"/>
                        <a:pt x="63" y="162"/>
                        <a:pt x="63" y="164"/>
                      </a:cubicBezTo>
                      <a:cubicBezTo>
                        <a:pt x="44" y="165"/>
                        <a:pt x="20" y="162"/>
                        <a:pt x="21" y="140"/>
                      </a:cubicBezTo>
                      <a:cubicBezTo>
                        <a:pt x="31" y="140"/>
                        <a:pt x="31" y="140"/>
                        <a:pt x="31" y="140"/>
                      </a:cubicBezTo>
                      <a:cubicBezTo>
                        <a:pt x="34" y="140"/>
                        <a:pt x="36" y="138"/>
                        <a:pt x="36" y="135"/>
                      </a:cubicBezTo>
                      <a:cubicBezTo>
                        <a:pt x="36" y="81"/>
                        <a:pt x="36" y="81"/>
                        <a:pt x="36" y="81"/>
                      </a:cubicBezTo>
                      <a:cubicBezTo>
                        <a:pt x="36" y="78"/>
                        <a:pt x="34" y="76"/>
                        <a:pt x="31" y="76"/>
                      </a:cubicBezTo>
                      <a:cubicBezTo>
                        <a:pt x="17" y="76"/>
                        <a:pt x="17" y="76"/>
                        <a:pt x="17" y="76"/>
                      </a:cubicBezTo>
                      <a:cubicBezTo>
                        <a:pt x="19" y="43"/>
                        <a:pt x="47" y="15"/>
                        <a:pt x="79" y="15"/>
                      </a:cubicBezTo>
                      <a:cubicBezTo>
                        <a:pt x="112" y="15"/>
                        <a:pt x="140" y="43"/>
                        <a:pt x="142" y="76"/>
                      </a:cubicBezTo>
                      <a:cubicBezTo>
                        <a:pt x="127" y="76"/>
                        <a:pt x="127" y="76"/>
                        <a:pt x="127" y="76"/>
                      </a:cubicBezTo>
                      <a:cubicBezTo>
                        <a:pt x="124" y="76"/>
                        <a:pt x="122" y="78"/>
                        <a:pt x="122" y="81"/>
                      </a:cubicBezTo>
                      <a:cubicBezTo>
                        <a:pt x="122" y="135"/>
                        <a:pt x="122" y="135"/>
                        <a:pt x="122" y="135"/>
                      </a:cubicBezTo>
                      <a:cubicBezTo>
                        <a:pt x="122" y="138"/>
                        <a:pt x="124" y="140"/>
                        <a:pt x="127" y="140"/>
                      </a:cubicBezTo>
                      <a:cubicBezTo>
                        <a:pt x="153" y="140"/>
                        <a:pt x="153" y="140"/>
                        <a:pt x="153" y="140"/>
                      </a:cubicBezTo>
                      <a:cubicBezTo>
                        <a:pt x="156" y="140"/>
                        <a:pt x="158" y="138"/>
                        <a:pt x="158" y="135"/>
                      </a:cubicBezTo>
                      <a:cubicBezTo>
                        <a:pt x="158" y="81"/>
                        <a:pt x="158" y="81"/>
                        <a:pt x="158" y="81"/>
                      </a:cubicBezTo>
                      <a:cubicBezTo>
                        <a:pt x="158" y="80"/>
                        <a:pt x="157" y="79"/>
                        <a:pt x="157" y="78"/>
                      </a:cubicBezTo>
                      <a:cubicBezTo>
                        <a:pt x="156" y="35"/>
                        <a:pt x="121" y="0"/>
                        <a:pt x="79" y="0"/>
                      </a:cubicBezTo>
                      <a:cubicBezTo>
                        <a:pt x="38" y="0"/>
                        <a:pt x="3" y="35"/>
                        <a:pt x="2" y="77"/>
                      </a:cubicBezTo>
                      <a:cubicBezTo>
                        <a:pt x="1" y="78"/>
                        <a:pt x="0" y="79"/>
                        <a:pt x="0" y="81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0" y="138"/>
                        <a:pt x="2" y="140"/>
                        <a:pt x="5" y="140"/>
                      </a:cubicBezTo>
                      <a:close/>
                      <a:moveTo>
                        <a:pt x="5" y="140"/>
                      </a:moveTo>
                      <a:cubicBezTo>
                        <a:pt x="5" y="140"/>
                        <a:pt x="5" y="140"/>
                        <a:pt x="5" y="14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37" name="任意多边形: 形状 136"/>
                <p:cNvSpPr/>
                <p:nvPr/>
              </p:nvSpPr>
              <p:spPr bwMode="auto">
                <a:xfrm>
                  <a:off x="10065622" y="2282924"/>
                  <a:ext cx="207852" cy="174972"/>
                </a:xfrm>
                <a:custGeom>
                  <a:avLst/>
                  <a:gdLst>
                    <a:gd name="T0" fmla="*/ 91 w 150"/>
                    <a:gd name="T1" fmla="*/ 22 h 126"/>
                    <a:gd name="T2" fmla="*/ 103 w 150"/>
                    <a:gd name="T3" fmla="*/ 42 h 126"/>
                    <a:gd name="T4" fmla="*/ 113 w 150"/>
                    <a:gd name="T5" fmla="*/ 44 h 126"/>
                    <a:gd name="T6" fmla="*/ 135 w 150"/>
                    <a:gd name="T7" fmla="*/ 22 h 126"/>
                    <a:gd name="T8" fmla="*/ 113 w 150"/>
                    <a:gd name="T9" fmla="*/ 0 h 126"/>
                    <a:gd name="T10" fmla="*/ 91 w 150"/>
                    <a:gd name="T11" fmla="*/ 22 h 126"/>
                    <a:gd name="T12" fmla="*/ 76 w 150"/>
                    <a:gd name="T13" fmla="*/ 67 h 126"/>
                    <a:gd name="T14" fmla="*/ 98 w 150"/>
                    <a:gd name="T15" fmla="*/ 45 h 126"/>
                    <a:gd name="T16" fmla="*/ 76 w 150"/>
                    <a:gd name="T17" fmla="*/ 23 h 126"/>
                    <a:gd name="T18" fmla="*/ 54 w 150"/>
                    <a:gd name="T19" fmla="*/ 45 h 126"/>
                    <a:gd name="T20" fmla="*/ 76 w 150"/>
                    <a:gd name="T21" fmla="*/ 67 h 126"/>
                    <a:gd name="T22" fmla="*/ 86 w 150"/>
                    <a:gd name="T23" fmla="*/ 68 h 126"/>
                    <a:gd name="T24" fmla="*/ 67 w 150"/>
                    <a:gd name="T25" fmla="*/ 68 h 126"/>
                    <a:gd name="T26" fmla="*/ 39 w 150"/>
                    <a:gd name="T27" fmla="*/ 96 h 126"/>
                    <a:gd name="T28" fmla="*/ 39 w 150"/>
                    <a:gd name="T29" fmla="*/ 119 h 126"/>
                    <a:gd name="T30" fmla="*/ 39 w 150"/>
                    <a:gd name="T31" fmla="*/ 119 h 126"/>
                    <a:gd name="T32" fmla="*/ 40 w 150"/>
                    <a:gd name="T33" fmla="*/ 120 h 126"/>
                    <a:gd name="T34" fmla="*/ 79 w 150"/>
                    <a:gd name="T35" fmla="*/ 126 h 126"/>
                    <a:gd name="T36" fmla="*/ 112 w 150"/>
                    <a:gd name="T37" fmla="*/ 120 h 126"/>
                    <a:gd name="T38" fmla="*/ 114 w 150"/>
                    <a:gd name="T39" fmla="*/ 119 h 126"/>
                    <a:gd name="T40" fmla="*/ 114 w 150"/>
                    <a:gd name="T41" fmla="*/ 119 h 126"/>
                    <a:gd name="T42" fmla="*/ 114 w 150"/>
                    <a:gd name="T43" fmla="*/ 96 h 126"/>
                    <a:gd name="T44" fmla="*/ 86 w 150"/>
                    <a:gd name="T45" fmla="*/ 68 h 126"/>
                    <a:gd name="T46" fmla="*/ 122 w 150"/>
                    <a:gd name="T47" fmla="*/ 46 h 126"/>
                    <a:gd name="T48" fmla="*/ 103 w 150"/>
                    <a:gd name="T49" fmla="*/ 46 h 126"/>
                    <a:gd name="T50" fmla="*/ 95 w 150"/>
                    <a:gd name="T51" fmla="*/ 64 h 126"/>
                    <a:gd name="T52" fmla="*/ 119 w 150"/>
                    <a:gd name="T53" fmla="*/ 96 h 126"/>
                    <a:gd name="T54" fmla="*/ 119 w 150"/>
                    <a:gd name="T55" fmla="*/ 103 h 126"/>
                    <a:gd name="T56" fmla="*/ 148 w 150"/>
                    <a:gd name="T57" fmla="*/ 97 h 126"/>
                    <a:gd name="T58" fmla="*/ 150 w 150"/>
                    <a:gd name="T59" fmla="*/ 96 h 126"/>
                    <a:gd name="T60" fmla="*/ 150 w 150"/>
                    <a:gd name="T61" fmla="*/ 96 h 126"/>
                    <a:gd name="T62" fmla="*/ 150 w 150"/>
                    <a:gd name="T63" fmla="*/ 74 h 126"/>
                    <a:gd name="T64" fmla="*/ 122 w 150"/>
                    <a:gd name="T65" fmla="*/ 46 h 126"/>
                    <a:gd name="T66" fmla="*/ 38 w 150"/>
                    <a:gd name="T67" fmla="*/ 44 h 126"/>
                    <a:gd name="T68" fmla="*/ 49 w 150"/>
                    <a:gd name="T69" fmla="*/ 41 h 126"/>
                    <a:gd name="T70" fmla="*/ 60 w 150"/>
                    <a:gd name="T71" fmla="*/ 23 h 126"/>
                    <a:gd name="T72" fmla="*/ 60 w 150"/>
                    <a:gd name="T73" fmla="*/ 22 h 126"/>
                    <a:gd name="T74" fmla="*/ 38 w 150"/>
                    <a:gd name="T75" fmla="*/ 0 h 126"/>
                    <a:gd name="T76" fmla="*/ 16 w 150"/>
                    <a:gd name="T77" fmla="*/ 22 h 126"/>
                    <a:gd name="T78" fmla="*/ 38 w 150"/>
                    <a:gd name="T79" fmla="*/ 44 h 126"/>
                    <a:gd name="T80" fmla="*/ 57 w 150"/>
                    <a:gd name="T81" fmla="*/ 64 h 126"/>
                    <a:gd name="T82" fmla="*/ 49 w 150"/>
                    <a:gd name="T83" fmla="*/ 46 h 126"/>
                    <a:gd name="T84" fmla="*/ 47 w 150"/>
                    <a:gd name="T85" fmla="*/ 46 h 126"/>
                    <a:gd name="T86" fmla="*/ 28 w 150"/>
                    <a:gd name="T87" fmla="*/ 46 h 126"/>
                    <a:gd name="T88" fmla="*/ 0 w 150"/>
                    <a:gd name="T89" fmla="*/ 74 h 126"/>
                    <a:gd name="T90" fmla="*/ 0 w 150"/>
                    <a:gd name="T91" fmla="*/ 96 h 126"/>
                    <a:gd name="T92" fmla="*/ 0 w 150"/>
                    <a:gd name="T93" fmla="*/ 97 h 126"/>
                    <a:gd name="T94" fmla="*/ 2 w 150"/>
                    <a:gd name="T95" fmla="*/ 97 h 126"/>
                    <a:gd name="T96" fmla="*/ 34 w 150"/>
                    <a:gd name="T97" fmla="*/ 103 h 126"/>
                    <a:gd name="T98" fmla="*/ 34 w 150"/>
                    <a:gd name="T99" fmla="*/ 96 h 126"/>
                    <a:gd name="T100" fmla="*/ 57 w 150"/>
                    <a:gd name="T101" fmla="*/ 64 h 126"/>
                    <a:gd name="T102" fmla="*/ 57 w 150"/>
                    <a:gd name="T103" fmla="*/ 64 h 126"/>
                    <a:gd name="T104" fmla="*/ 57 w 150"/>
                    <a:gd name="T105" fmla="*/ 64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50" h="126">
                      <a:moveTo>
                        <a:pt x="91" y="22"/>
                      </a:moveTo>
                      <a:cubicBezTo>
                        <a:pt x="98" y="26"/>
                        <a:pt x="102" y="33"/>
                        <a:pt x="103" y="42"/>
                      </a:cubicBezTo>
                      <a:cubicBezTo>
                        <a:pt x="106" y="43"/>
                        <a:pt x="109" y="44"/>
                        <a:pt x="113" y="44"/>
                      </a:cubicBezTo>
                      <a:cubicBezTo>
                        <a:pt x="125" y="44"/>
                        <a:pt x="135" y="34"/>
                        <a:pt x="135" y="22"/>
                      </a:cubicBezTo>
                      <a:cubicBezTo>
                        <a:pt x="135" y="10"/>
                        <a:pt x="125" y="0"/>
                        <a:pt x="113" y="0"/>
                      </a:cubicBezTo>
                      <a:cubicBezTo>
                        <a:pt x="101" y="0"/>
                        <a:pt x="91" y="10"/>
                        <a:pt x="91" y="22"/>
                      </a:cubicBezTo>
                      <a:close/>
                      <a:moveTo>
                        <a:pt x="76" y="67"/>
                      </a:moveTo>
                      <a:cubicBezTo>
                        <a:pt x="88" y="67"/>
                        <a:pt x="98" y="57"/>
                        <a:pt x="98" y="45"/>
                      </a:cubicBezTo>
                      <a:cubicBezTo>
                        <a:pt x="98" y="33"/>
                        <a:pt x="88" y="23"/>
                        <a:pt x="76" y="23"/>
                      </a:cubicBezTo>
                      <a:cubicBezTo>
                        <a:pt x="64" y="23"/>
                        <a:pt x="54" y="33"/>
                        <a:pt x="54" y="45"/>
                      </a:cubicBezTo>
                      <a:cubicBezTo>
                        <a:pt x="54" y="57"/>
                        <a:pt x="64" y="67"/>
                        <a:pt x="76" y="67"/>
                      </a:cubicBezTo>
                      <a:close/>
                      <a:moveTo>
                        <a:pt x="86" y="68"/>
                      </a:moveTo>
                      <a:cubicBezTo>
                        <a:pt x="67" y="68"/>
                        <a:pt x="67" y="68"/>
                        <a:pt x="67" y="68"/>
                      </a:cubicBezTo>
                      <a:cubicBezTo>
                        <a:pt x="51" y="68"/>
                        <a:pt x="39" y="81"/>
                        <a:pt x="39" y="96"/>
                      </a:cubicBezTo>
                      <a:cubicBezTo>
                        <a:pt x="39" y="119"/>
                        <a:pt x="39" y="119"/>
                        <a:pt x="39" y="119"/>
                      </a:cubicBezTo>
                      <a:cubicBezTo>
                        <a:pt x="39" y="119"/>
                        <a:pt x="39" y="119"/>
                        <a:pt x="39" y="119"/>
                      </a:cubicBezTo>
                      <a:cubicBezTo>
                        <a:pt x="40" y="120"/>
                        <a:pt x="40" y="120"/>
                        <a:pt x="40" y="120"/>
                      </a:cubicBezTo>
                      <a:cubicBezTo>
                        <a:pt x="55" y="125"/>
                        <a:pt x="68" y="126"/>
                        <a:pt x="79" y="126"/>
                      </a:cubicBezTo>
                      <a:cubicBezTo>
                        <a:pt x="99" y="126"/>
                        <a:pt x="111" y="120"/>
                        <a:pt x="112" y="120"/>
                      </a:cubicBezTo>
                      <a:cubicBezTo>
                        <a:pt x="114" y="119"/>
                        <a:pt x="114" y="119"/>
                        <a:pt x="114" y="119"/>
                      </a:cubicBezTo>
                      <a:cubicBezTo>
                        <a:pt x="114" y="119"/>
                        <a:pt x="114" y="119"/>
                        <a:pt x="114" y="119"/>
                      </a:cubicBezTo>
                      <a:cubicBezTo>
                        <a:pt x="114" y="96"/>
                        <a:pt x="114" y="96"/>
                        <a:pt x="114" y="96"/>
                      </a:cubicBezTo>
                      <a:cubicBezTo>
                        <a:pt x="114" y="81"/>
                        <a:pt x="101" y="68"/>
                        <a:pt x="86" y="68"/>
                      </a:cubicBezTo>
                      <a:close/>
                      <a:moveTo>
                        <a:pt x="122" y="46"/>
                      </a:moveTo>
                      <a:cubicBezTo>
                        <a:pt x="103" y="46"/>
                        <a:pt x="103" y="46"/>
                        <a:pt x="103" y="46"/>
                      </a:cubicBezTo>
                      <a:cubicBezTo>
                        <a:pt x="103" y="53"/>
                        <a:pt x="100" y="60"/>
                        <a:pt x="95" y="64"/>
                      </a:cubicBezTo>
                      <a:cubicBezTo>
                        <a:pt x="109" y="68"/>
                        <a:pt x="119" y="81"/>
                        <a:pt x="119" y="96"/>
                      </a:cubicBezTo>
                      <a:cubicBezTo>
                        <a:pt x="119" y="103"/>
                        <a:pt x="119" y="103"/>
                        <a:pt x="119" y="103"/>
                      </a:cubicBezTo>
                      <a:cubicBezTo>
                        <a:pt x="137" y="103"/>
                        <a:pt x="148" y="98"/>
                        <a:pt x="148" y="97"/>
                      </a:cubicBezTo>
                      <a:cubicBezTo>
                        <a:pt x="150" y="96"/>
                        <a:pt x="150" y="96"/>
                        <a:pt x="150" y="96"/>
                      </a:cubicBezTo>
                      <a:cubicBezTo>
                        <a:pt x="150" y="96"/>
                        <a:pt x="150" y="96"/>
                        <a:pt x="150" y="96"/>
                      </a:cubicBezTo>
                      <a:cubicBezTo>
                        <a:pt x="150" y="74"/>
                        <a:pt x="150" y="74"/>
                        <a:pt x="150" y="74"/>
                      </a:cubicBezTo>
                      <a:cubicBezTo>
                        <a:pt x="150" y="58"/>
                        <a:pt x="137" y="46"/>
                        <a:pt x="122" y="46"/>
                      </a:cubicBezTo>
                      <a:close/>
                      <a:moveTo>
                        <a:pt x="38" y="44"/>
                      </a:moveTo>
                      <a:cubicBezTo>
                        <a:pt x="42" y="44"/>
                        <a:pt x="46" y="43"/>
                        <a:pt x="49" y="41"/>
                      </a:cubicBezTo>
                      <a:cubicBezTo>
                        <a:pt x="50" y="34"/>
                        <a:pt x="54" y="27"/>
                        <a:pt x="60" y="23"/>
                      </a:cubicBezTo>
                      <a:cubicBezTo>
                        <a:pt x="60" y="23"/>
                        <a:pt x="60" y="22"/>
                        <a:pt x="60" y="22"/>
                      </a:cubicBezTo>
                      <a:cubicBezTo>
                        <a:pt x="60" y="10"/>
                        <a:pt x="50" y="0"/>
                        <a:pt x="38" y="0"/>
                      </a:cubicBezTo>
                      <a:cubicBezTo>
                        <a:pt x="26" y="0"/>
                        <a:pt x="16" y="10"/>
                        <a:pt x="16" y="22"/>
                      </a:cubicBezTo>
                      <a:cubicBezTo>
                        <a:pt x="16" y="34"/>
                        <a:pt x="26" y="44"/>
                        <a:pt x="38" y="44"/>
                      </a:cubicBezTo>
                      <a:close/>
                      <a:moveTo>
                        <a:pt x="57" y="64"/>
                      </a:moveTo>
                      <a:cubicBezTo>
                        <a:pt x="52" y="60"/>
                        <a:pt x="49" y="53"/>
                        <a:pt x="49" y="46"/>
                      </a:cubicBezTo>
                      <a:cubicBezTo>
                        <a:pt x="48" y="46"/>
                        <a:pt x="48" y="46"/>
                        <a:pt x="47" y="46"/>
                      </a:cubicBezTo>
                      <a:cubicBezTo>
                        <a:pt x="28" y="46"/>
                        <a:pt x="28" y="46"/>
                        <a:pt x="28" y="46"/>
                      </a:cubicBezTo>
                      <a:cubicBezTo>
                        <a:pt x="13" y="46"/>
                        <a:pt x="0" y="58"/>
                        <a:pt x="0" y="74"/>
                      </a:cubicBezTo>
                      <a:cubicBezTo>
                        <a:pt x="0" y="96"/>
                        <a:pt x="0" y="96"/>
                        <a:pt x="0" y="96"/>
                      </a:cubicBezTo>
                      <a:cubicBezTo>
                        <a:pt x="0" y="97"/>
                        <a:pt x="0" y="97"/>
                        <a:pt x="0" y="97"/>
                      </a:cubicBezTo>
                      <a:cubicBezTo>
                        <a:pt x="2" y="97"/>
                        <a:pt x="2" y="97"/>
                        <a:pt x="2" y="97"/>
                      </a:cubicBezTo>
                      <a:cubicBezTo>
                        <a:pt x="14" y="101"/>
                        <a:pt x="24" y="103"/>
                        <a:pt x="34" y="103"/>
                      </a:cubicBezTo>
                      <a:cubicBezTo>
                        <a:pt x="34" y="96"/>
                        <a:pt x="34" y="96"/>
                        <a:pt x="34" y="96"/>
                      </a:cubicBezTo>
                      <a:cubicBezTo>
                        <a:pt x="34" y="81"/>
                        <a:pt x="44" y="68"/>
                        <a:pt x="57" y="64"/>
                      </a:cubicBezTo>
                      <a:close/>
                      <a:moveTo>
                        <a:pt x="57" y="64"/>
                      </a:moveTo>
                      <a:cubicBezTo>
                        <a:pt x="57" y="64"/>
                        <a:pt x="57" y="64"/>
                        <a:pt x="57" y="6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38" name="任意多边形: 形状 137"/>
                <p:cNvSpPr/>
                <p:nvPr/>
              </p:nvSpPr>
              <p:spPr bwMode="auto">
                <a:xfrm>
                  <a:off x="9137918" y="2412097"/>
                  <a:ext cx="208440" cy="174972"/>
                </a:xfrm>
                <a:custGeom>
                  <a:avLst/>
                  <a:gdLst>
                    <a:gd name="T0" fmla="*/ 91 w 150"/>
                    <a:gd name="T1" fmla="*/ 22 h 126"/>
                    <a:gd name="T2" fmla="*/ 103 w 150"/>
                    <a:gd name="T3" fmla="*/ 42 h 126"/>
                    <a:gd name="T4" fmla="*/ 112 w 150"/>
                    <a:gd name="T5" fmla="*/ 44 h 126"/>
                    <a:gd name="T6" fmla="*/ 134 w 150"/>
                    <a:gd name="T7" fmla="*/ 22 h 126"/>
                    <a:gd name="T8" fmla="*/ 112 w 150"/>
                    <a:gd name="T9" fmla="*/ 0 h 126"/>
                    <a:gd name="T10" fmla="*/ 91 w 150"/>
                    <a:gd name="T11" fmla="*/ 22 h 126"/>
                    <a:gd name="T12" fmla="*/ 76 w 150"/>
                    <a:gd name="T13" fmla="*/ 67 h 126"/>
                    <a:gd name="T14" fmla="*/ 98 w 150"/>
                    <a:gd name="T15" fmla="*/ 45 h 126"/>
                    <a:gd name="T16" fmla="*/ 76 w 150"/>
                    <a:gd name="T17" fmla="*/ 23 h 126"/>
                    <a:gd name="T18" fmla="*/ 54 w 150"/>
                    <a:gd name="T19" fmla="*/ 45 h 126"/>
                    <a:gd name="T20" fmla="*/ 76 w 150"/>
                    <a:gd name="T21" fmla="*/ 67 h 126"/>
                    <a:gd name="T22" fmla="*/ 85 w 150"/>
                    <a:gd name="T23" fmla="*/ 68 h 126"/>
                    <a:gd name="T24" fmla="*/ 67 w 150"/>
                    <a:gd name="T25" fmla="*/ 68 h 126"/>
                    <a:gd name="T26" fmla="*/ 39 w 150"/>
                    <a:gd name="T27" fmla="*/ 97 h 126"/>
                    <a:gd name="T28" fmla="*/ 39 w 150"/>
                    <a:gd name="T29" fmla="*/ 119 h 126"/>
                    <a:gd name="T30" fmla="*/ 39 w 150"/>
                    <a:gd name="T31" fmla="*/ 120 h 126"/>
                    <a:gd name="T32" fmla="*/ 40 w 150"/>
                    <a:gd name="T33" fmla="*/ 120 h 126"/>
                    <a:gd name="T34" fmla="*/ 79 w 150"/>
                    <a:gd name="T35" fmla="*/ 126 h 126"/>
                    <a:gd name="T36" fmla="*/ 112 w 150"/>
                    <a:gd name="T37" fmla="*/ 120 h 126"/>
                    <a:gd name="T38" fmla="*/ 113 w 150"/>
                    <a:gd name="T39" fmla="*/ 119 h 126"/>
                    <a:gd name="T40" fmla="*/ 114 w 150"/>
                    <a:gd name="T41" fmla="*/ 119 h 126"/>
                    <a:gd name="T42" fmla="*/ 114 w 150"/>
                    <a:gd name="T43" fmla="*/ 97 h 126"/>
                    <a:gd name="T44" fmla="*/ 85 w 150"/>
                    <a:gd name="T45" fmla="*/ 68 h 126"/>
                    <a:gd name="T46" fmla="*/ 122 w 150"/>
                    <a:gd name="T47" fmla="*/ 46 h 126"/>
                    <a:gd name="T48" fmla="*/ 103 w 150"/>
                    <a:gd name="T49" fmla="*/ 46 h 126"/>
                    <a:gd name="T50" fmla="*/ 95 w 150"/>
                    <a:gd name="T51" fmla="*/ 65 h 126"/>
                    <a:gd name="T52" fmla="*/ 119 w 150"/>
                    <a:gd name="T53" fmla="*/ 97 h 126"/>
                    <a:gd name="T54" fmla="*/ 119 w 150"/>
                    <a:gd name="T55" fmla="*/ 104 h 126"/>
                    <a:gd name="T56" fmla="*/ 148 w 150"/>
                    <a:gd name="T57" fmla="*/ 97 h 126"/>
                    <a:gd name="T58" fmla="*/ 150 w 150"/>
                    <a:gd name="T59" fmla="*/ 97 h 126"/>
                    <a:gd name="T60" fmla="*/ 150 w 150"/>
                    <a:gd name="T61" fmla="*/ 97 h 126"/>
                    <a:gd name="T62" fmla="*/ 150 w 150"/>
                    <a:gd name="T63" fmla="*/ 74 h 126"/>
                    <a:gd name="T64" fmla="*/ 122 w 150"/>
                    <a:gd name="T65" fmla="*/ 46 h 126"/>
                    <a:gd name="T66" fmla="*/ 38 w 150"/>
                    <a:gd name="T67" fmla="*/ 44 h 126"/>
                    <a:gd name="T68" fmla="*/ 49 w 150"/>
                    <a:gd name="T69" fmla="*/ 41 h 126"/>
                    <a:gd name="T70" fmla="*/ 59 w 150"/>
                    <a:gd name="T71" fmla="*/ 24 h 126"/>
                    <a:gd name="T72" fmla="*/ 60 w 150"/>
                    <a:gd name="T73" fmla="*/ 22 h 126"/>
                    <a:gd name="T74" fmla="*/ 38 w 150"/>
                    <a:gd name="T75" fmla="*/ 0 h 126"/>
                    <a:gd name="T76" fmla="*/ 16 w 150"/>
                    <a:gd name="T77" fmla="*/ 22 h 126"/>
                    <a:gd name="T78" fmla="*/ 38 w 150"/>
                    <a:gd name="T79" fmla="*/ 44 h 126"/>
                    <a:gd name="T80" fmla="*/ 57 w 150"/>
                    <a:gd name="T81" fmla="*/ 65 h 126"/>
                    <a:gd name="T82" fmla="*/ 49 w 150"/>
                    <a:gd name="T83" fmla="*/ 46 h 126"/>
                    <a:gd name="T84" fmla="*/ 47 w 150"/>
                    <a:gd name="T85" fmla="*/ 46 h 126"/>
                    <a:gd name="T86" fmla="*/ 28 w 150"/>
                    <a:gd name="T87" fmla="*/ 46 h 126"/>
                    <a:gd name="T88" fmla="*/ 0 w 150"/>
                    <a:gd name="T89" fmla="*/ 74 h 126"/>
                    <a:gd name="T90" fmla="*/ 0 w 150"/>
                    <a:gd name="T91" fmla="*/ 97 h 126"/>
                    <a:gd name="T92" fmla="*/ 0 w 150"/>
                    <a:gd name="T93" fmla="*/ 97 h 126"/>
                    <a:gd name="T94" fmla="*/ 2 w 150"/>
                    <a:gd name="T95" fmla="*/ 98 h 126"/>
                    <a:gd name="T96" fmla="*/ 33 w 150"/>
                    <a:gd name="T97" fmla="*/ 103 h 126"/>
                    <a:gd name="T98" fmla="*/ 33 w 150"/>
                    <a:gd name="T99" fmla="*/ 97 h 126"/>
                    <a:gd name="T100" fmla="*/ 57 w 150"/>
                    <a:gd name="T101" fmla="*/ 65 h 126"/>
                    <a:gd name="T102" fmla="*/ 57 w 150"/>
                    <a:gd name="T103" fmla="*/ 65 h 126"/>
                    <a:gd name="T104" fmla="*/ 57 w 150"/>
                    <a:gd name="T105" fmla="*/ 6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50" h="126">
                      <a:moveTo>
                        <a:pt x="91" y="22"/>
                      </a:moveTo>
                      <a:cubicBezTo>
                        <a:pt x="97" y="26"/>
                        <a:pt x="102" y="34"/>
                        <a:pt x="103" y="42"/>
                      </a:cubicBezTo>
                      <a:cubicBezTo>
                        <a:pt x="106" y="43"/>
                        <a:pt x="109" y="44"/>
                        <a:pt x="112" y="44"/>
                      </a:cubicBezTo>
                      <a:cubicBezTo>
                        <a:pt x="125" y="44"/>
                        <a:pt x="134" y="34"/>
                        <a:pt x="134" y="22"/>
                      </a:cubicBezTo>
                      <a:cubicBezTo>
                        <a:pt x="134" y="10"/>
                        <a:pt x="125" y="0"/>
                        <a:pt x="112" y="0"/>
                      </a:cubicBezTo>
                      <a:cubicBezTo>
                        <a:pt x="100" y="0"/>
                        <a:pt x="91" y="10"/>
                        <a:pt x="91" y="22"/>
                      </a:cubicBezTo>
                      <a:close/>
                      <a:moveTo>
                        <a:pt x="76" y="67"/>
                      </a:moveTo>
                      <a:cubicBezTo>
                        <a:pt x="88" y="67"/>
                        <a:pt x="98" y="57"/>
                        <a:pt x="98" y="45"/>
                      </a:cubicBezTo>
                      <a:cubicBezTo>
                        <a:pt x="98" y="33"/>
                        <a:pt x="88" y="23"/>
                        <a:pt x="76" y="23"/>
                      </a:cubicBezTo>
                      <a:cubicBezTo>
                        <a:pt x="64" y="23"/>
                        <a:pt x="54" y="33"/>
                        <a:pt x="54" y="45"/>
                      </a:cubicBezTo>
                      <a:cubicBezTo>
                        <a:pt x="54" y="57"/>
                        <a:pt x="64" y="67"/>
                        <a:pt x="76" y="67"/>
                      </a:cubicBezTo>
                      <a:close/>
                      <a:moveTo>
                        <a:pt x="85" y="68"/>
                      </a:moveTo>
                      <a:cubicBezTo>
                        <a:pt x="67" y="68"/>
                        <a:pt x="67" y="68"/>
                        <a:pt x="67" y="68"/>
                      </a:cubicBezTo>
                      <a:cubicBezTo>
                        <a:pt x="51" y="68"/>
                        <a:pt x="39" y="81"/>
                        <a:pt x="39" y="97"/>
                      </a:cubicBezTo>
                      <a:cubicBezTo>
                        <a:pt x="39" y="119"/>
                        <a:pt x="39" y="119"/>
                        <a:pt x="39" y="119"/>
                      </a:cubicBezTo>
                      <a:cubicBezTo>
                        <a:pt x="39" y="120"/>
                        <a:pt x="39" y="120"/>
                        <a:pt x="39" y="120"/>
                      </a:cubicBezTo>
                      <a:cubicBezTo>
                        <a:pt x="40" y="120"/>
                        <a:pt x="40" y="120"/>
                        <a:pt x="40" y="120"/>
                      </a:cubicBezTo>
                      <a:cubicBezTo>
                        <a:pt x="55" y="125"/>
                        <a:pt x="68" y="126"/>
                        <a:pt x="79" y="126"/>
                      </a:cubicBezTo>
                      <a:cubicBezTo>
                        <a:pt x="99" y="126"/>
                        <a:pt x="111" y="120"/>
                        <a:pt x="112" y="120"/>
                      </a:cubicBezTo>
                      <a:cubicBezTo>
                        <a:pt x="113" y="119"/>
                        <a:pt x="113" y="119"/>
                        <a:pt x="113" y="119"/>
                      </a:cubicBezTo>
                      <a:cubicBezTo>
                        <a:pt x="114" y="119"/>
                        <a:pt x="114" y="119"/>
                        <a:pt x="114" y="119"/>
                      </a:cubicBezTo>
                      <a:cubicBezTo>
                        <a:pt x="114" y="97"/>
                        <a:pt x="114" y="97"/>
                        <a:pt x="114" y="97"/>
                      </a:cubicBezTo>
                      <a:cubicBezTo>
                        <a:pt x="114" y="81"/>
                        <a:pt x="101" y="68"/>
                        <a:pt x="85" y="68"/>
                      </a:cubicBezTo>
                      <a:close/>
                      <a:moveTo>
                        <a:pt x="122" y="46"/>
                      </a:moveTo>
                      <a:cubicBezTo>
                        <a:pt x="103" y="46"/>
                        <a:pt x="103" y="46"/>
                        <a:pt x="103" y="46"/>
                      </a:cubicBezTo>
                      <a:cubicBezTo>
                        <a:pt x="103" y="53"/>
                        <a:pt x="100" y="60"/>
                        <a:pt x="95" y="65"/>
                      </a:cubicBezTo>
                      <a:cubicBezTo>
                        <a:pt x="109" y="69"/>
                        <a:pt x="119" y="81"/>
                        <a:pt x="119" y="97"/>
                      </a:cubicBezTo>
                      <a:cubicBezTo>
                        <a:pt x="119" y="104"/>
                        <a:pt x="119" y="104"/>
                        <a:pt x="119" y="104"/>
                      </a:cubicBezTo>
                      <a:cubicBezTo>
                        <a:pt x="137" y="103"/>
                        <a:pt x="148" y="98"/>
                        <a:pt x="148" y="97"/>
                      </a:cubicBezTo>
                      <a:cubicBezTo>
                        <a:pt x="150" y="97"/>
                        <a:pt x="150" y="97"/>
                        <a:pt x="150" y="97"/>
                      </a:cubicBezTo>
                      <a:cubicBezTo>
                        <a:pt x="150" y="97"/>
                        <a:pt x="150" y="97"/>
                        <a:pt x="150" y="97"/>
                      </a:cubicBezTo>
                      <a:cubicBezTo>
                        <a:pt x="150" y="74"/>
                        <a:pt x="150" y="74"/>
                        <a:pt x="150" y="74"/>
                      </a:cubicBezTo>
                      <a:cubicBezTo>
                        <a:pt x="150" y="58"/>
                        <a:pt x="137" y="46"/>
                        <a:pt x="122" y="46"/>
                      </a:cubicBezTo>
                      <a:close/>
                      <a:moveTo>
                        <a:pt x="38" y="44"/>
                      </a:moveTo>
                      <a:cubicBezTo>
                        <a:pt x="42" y="44"/>
                        <a:pt x="46" y="43"/>
                        <a:pt x="49" y="41"/>
                      </a:cubicBezTo>
                      <a:cubicBezTo>
                        <a:pt x="50" y="34"/>
                        <a:pt x="54" y="28"/>
                        <a:pt x="59" y="24"/>
                      </a:cubicBezTo>
                      <a:cubicBezTo>
                        <a:pt x="60" y="23"/>
                        <a:pt x="60" y="23"/>
                        <a:pt x="60" y="22"/>
                      </a:cubicBezTo>
                      <a:cubicBezTo>
                        <a:pt x="60" y="10"/>
                        <a:pt x="50" y="0"/>
                        <a:pt x="38" y="0"/>
                      </a:cubicBezTo>
                      <a:cubicBezTo>
                        <a:pt x="25" y="0"/>
                        <a:pt x="16" y="10"/>
                        <a:pt x="16" y="22"/>
                      </a:cubicBezTo>
                      <a:cubicBezTo>
                        <a:pt x="16" y="34"/>
                        <a:pt x="25" y="44"/>
                        <a:pt x="38" y="44"/>
                      </a:cubicBezTo>
                      <a:close/>
                      <a:moveTo>
                        <a:pt x="57" y="65"/>
                      </a:moveTo>
                      <a:cubicBezTo>
                        <a:pt x="52" y="60"/>
                        <a:pt x="49" y="53"/>
                        <a:pt x="49" y="46"/>
                      </a:cubicBezTo>
                      <a:cubicBezTo>
                        <a:pt x="48" y="46"/>
                        <a:pt x="48" y="46"/>
                        <a:pt x="47" y="46"/>
                      </a:cubicBezTo>
                      <a:cubicBezTo>
                        <a:pt x="28" y="46"/>
                        <a:pt x="28" y="46"/>
                        <a:pt x="28" y="46"/>
                      </a:cubicBezTo>
                      <a:cubicBezTo>
                        <a:pt x="13" y="46"/>
                        <a:pt x="0" y="58"/>
                        <a:pt x="0" y="74"/>
                      </a:cubicBezTo>
                      <a:cubicBezTo>
                        <a:pt x="0" y="97"/>
                        <a:pt x="0" y="97"/>
                        <a:pt x="0" y="97"/>
                      </a:cubicBezTo>
                      <a:cubicBezTo>
                        <a:pt x="0" y="97"/>
                        <a:pt x="0" y="97"/>
                        <a:pt x="0" y="97"/>
                      </a:cubicBezTo>
                      <a:cubicBezTo>
                        <a:pt x="2" y="98"/>
                        <a:pt x="2" y="98"/>
                        <a:pt x="2" y="98"/>
                      </a:cubicBezTo>
                      <a:cubicBezTo>
                        <a:pt x="14" y="101"/>
                        <a:pt x="24" y="103"/>
                        <a:pt x="33" y="103"/>
                      </a:cubicBezTo>
                      <a:cubicBezTo>
                        <a:pt x="33" y="97"/>
                        <a:pt x="33" y="97"/>
                        <a:pt x="33" y="97"/>
                      </a:cubicBezTo>
                      <a:cubicBezTo>
                        <a:pt x="33" y="81"/>
                        <a:pt x="44" y="69"/>
                        <a:pt x="57" y="65"/>
                      </a:cubicBezTo>
                      <a:close/>
                      <a:moveTo>
                        <a:pt x="57" y="65"/>
                      </a:moveTo>
                      <a:cubicBezTo>
                        <a:pt x="57" y="65"/>
                        <a:pt x="57" y="65"/>
                        <a:pt x="57" y="6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39" name="任意多边形: 形状 138"/>
                <p:cNvSpPr/>
                <p:nvPr/>
              </p:nvSpPr>
              <p:spPr bwMode="auto">
                <a:xfrm>
                  <a:off x="9088010" y="1709274"/>
                  <a:ext cx="208440" cy="174972"/>
                </a:xfrm>
                <a:custGeom>
                  <a:avLst/>
                  <a:gdLst>
                    <a:gd name="T0" fmla="*/ 90 w 150"/>
                    <a:gd name="T1" fmla="*/ 22 h 126"/>
                    <a:gd name="T2" fmla="*/ 103 w 150"/>
                    <a:gd name="T3" fmla="*/ 42 h 126"/>
                    <a:gd name="T4" fmla="*/ 112 w 150"/>
                    <a:gd name="T5" fmla="*/ 44 h 126"/>
                    <a:gd name="T6" fmla="*/ 134 w 150"/>
                    <a:gd name="T7" fmla="*/ 22 h 126"/>
                    <a:gd name="T8" fmla="*/ 112 w 150"/>
                    <a:gd name="T9" fmla="*/ 0 h 126"/>
                    <a:gd name="T10" fmla="*/ 90 w 150"/>
                    <a:gd name="T11" fmla="*/ 22 h 126"/>
                    <a:gd name="T12" fmla="*/ 76 w 150"/>
                    <a:gd name="T13" fmla="*/ 67 h 126"/>
                    <a:gd name="T14" fmla="*/ 98 w 150"/>
                    <a:gd name="T15" fmla="*/ 45 h 126"/>
                    <a:gd name="T16" fmla="*/ 76 w 150"/>
                    <a:gd name="T17" fmla="*/ 23 h 126"/>
                    <a:gd name="T18" fmla="*/ 54 w 150"/>
                    <a:gd name="T19" fmla="*/ 45 h 126"/>
                    <a:gd name="T20" fmla="*/ 76 w 150"/>
                    <a:gd name="T21" fmla="*/ 67 h 126"/>
                    <a:gd name="T22" fmla="*/ 85 w 150"/>
                    <a:gd name="T23" fmla="*/ 68 h 126"/>
                    <a:gd name="T24" fmla="*/ 66 w 150"/>
                    <a:gd name="T25" fmla="*/ 68 h 126"/>
                    <a:gd name="T26" fmla="*/ 38 w 150"/>
                    <a:gd name="T27" fmla="*/ 97 h 126"/>
                    <a:gd name="T28" fmla="*/ 38 w 150"/>
                    <a:gd name="T29" fmla="*/ 119 h 126"/>
                    <a:gd name="T30" fmla="*/ 38 w 150"/>
                    <a:gd name="T31" fmla="*/ 120 h 126"/>
                    <a:gd name="T32" fmla="*/ 40 w 150"/>
                    <a:gd name="T33" fmla="*/ 120 h 126"/>
                    <a:gd name="T34" fmla="*/ 78 w 150"/>
                    <a:gd name="T35" fmla="*/ 126 h 126"/>
                    <a:gd name="T36" fmla="*/ 112 w 150"/>
                    <a:gd name="T37" fmla="*/ 120 h 126"/>
                    <a:gd name="T38" fmla="*/ 113 w 150"/>
                    <a:gd name="T39" fmla="*/ 119 h 126"/>
                    <a:gd name="T40" fmla="*/ 113 w 150"/>
                    <a:gd name="T41" fmla="*/ 119 h 126"/>
                    <a:gd name="T42" fmla="*/ 113 w 150"/>
                    <a:gd name="T43" fmla="*/ 97 h 126"/>
                    <a:gd name="T44" fmla="*/ 85 w 150"/>
                    <a:gd name="T45" fmla="*/ 68 h 126"/>
                    <a:gd name="T46" fmla="*/ 121 w 150"/>
                    <a:gd name="T47" fmla="*/ 46 h 126"/>
                    <a:gd name="T48" fmla="*/ 103 w 150"/>
                    <a:gd name="T49" fmla="*/ 46 h 126"/>
                    <a:gd name="T50" fmla="*/ 95 w 150"/>
                    <a:gd name="T51" fmla="*/ 65 h 126"/>
                    <a:gd name="T52" fmla="*/ 118 w 150"/>
                    <a:gd name="T53" fmla="*/ 97 h 126"/>
                    <a:gd name="T54" fmla="*/ 118 w 150"/>
                    <a:gd name="T55" fmla="*/ 104 h 126"/>
                    <a:gd name="T56" fmla="*/ 148 w 150"/>
                    <a:gd name="T57" fmla="*/ 97 h 126"/>
                    <a:gd name="T58" fmla="*/ 149 w 150"/>
                    <a:gd name="T59" fmla="*/ 97 h 126"/>
                    <a:gd name="T60" fmla="*/ 150 w 150"/>
                    <a:gd name="T61" fmla="*/ 97 h 126"/>
                    <a:gd name="T62" fmla="*/ 150 w 150"/>
                    <a:gd name="T63" fmla="*/ 74 h 126"/>
                    <a:gd name="T64" fmla="*/ 121 w 150"/>
                    <a:gd name="T65" fmla="*/ 46 h 126"/>
                    <a:gd name="T66" fmla="*/ 37 w 150"/>
                    <a:gd name="T67" fmla="*/ 44 h 126"/>
                    <a:gd name="T68" fmla="*/ 49 w 150"/>
                    <a:gd name="T69" fmla="*/ 41 h 126"/>
                    <a:gd name="T70" fmla="*/ 59 w 150"/>
                    <a:gd name="T71" fmla="*/ 24 h 126"/>
                    <a:gd name="T72" fmla="*/ 59 w 150"/>
                    <a:gd name="T73" fmla="*/ 22 h 126"/>
                    <a:gd name="T74" fmla="*/ 37 w 150"/>
                    <a:gd name="T75" fmla="*/ 0 h 126"/>
                    <a:gd name="T76" fmla="*/ 15 w 150"/>
                    <a:gd name="T77" fmla="*/ 22 h 126"/>
                    <a:gd name="T78" fmla="*/ 37 w 150"/>
                    <a:gd name="T79" fmla="*/ 44 h 126"/>
                    <a:gd name="T80" fmla="*/ 57 w 150"/>
                    <a:gd name="T81" fmla="*/ 65 h 126"/>
                    <a:gd name="T82" fmla="*/ 49 w 150"/>
                    <a:gd name="T83" fmla="*/ 46 h 126"/>
                    <a:gd name="T84" fmla="*/ 46 w 150"/>
                    <a:gd name="T85" fmla="*/ 46 h 126"/>
                    <a:gd name="T86" fmla="*/ 28 w 150"/>
                    <a:gd name="T87" fmla="*/ 46 h 126"/>
                    <a:gd name="T88" fmla="*/ 0 w 150"/>
                    <a:gd name="T89" fmla="*/ 74 h 126"/>
                    <a:gd name="T90" fmla="*/ 0 w 150"/>
                    <a:gd name="T91" fmla="*/ 97 h 126"/>
                    <a:gd name="T92" fmla="*/ 0 w 150"/>
                    <a:gd name="T93" fmla="*/ 97 h 126"/>
                    <a:gd name="T94" fmla="*/ 1 w 150"/>
                    <a:gd name="T95" fmla="*/ 98 h 126"/>
                    <a:gd name="T96" fmla="*/ 33 w 150"/>
                    <a:gd name="T97" fmla="*/ 104 h 126"/>
                    <a:gd name="T98" fmla="*/ 33 w 150"/>
                    <a:gd name="T99" fmla="*/ 97 h 126"/>
                    <a:gd name="T100" fmla="*/ 57 w 150"/>
                    <a:gd name="T101" fmla="*/ 65 h 126"/>
                    <a:gd name="T102" fmla="*/ 57 w 150"/>
                    <a:gd name="T103" fmla="*/ 65 h 126"/>
                    <a:gd name="T104" fmla="*/ 57 w 150"/>
                    <a:gd name="T105" fmla="*/ 6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50" h="126">
                      <a:moveTo>
                        <a:pt x="90" y="22"/>
                      </a:moveTo>
                      <a:cubicBezTo>
                        <a:pt x="97" y="26"/>
                        <a:pt x="102" y="34"/>
                        <a:pt x="103" y="42"/>
                      </a:cubicBezTo>
                      <a:cubicBezTo>
                        <a:pt x="106" y="44"/>
                        <a:pt x="109" y="44"/>
                        <a:pt x="112" y="44"/>
                      </a:cubicBezTo>
                      <a:cubicBezTo>
                        <a:pt x="124" y="44"/>
                        <a:pt x="134" y="34"/>
                        <a:pt x="134" y="22"/>
                      </a:cubicBezTo>
                      <a:cubicBezTo>
                        <a:pt x="134" y="10"/>
                        <a:pt x="124" y="0"/>
                        <a:pt x="112" y="0"/>
                      </a:cubicBezTo>
                      <a:cubicBezTo>
                        <a:pt x="100" y="0"/>
                        <a:pt x="90" y="10"/>
                        <a:pt x="90" y="22"/>
                      </a:cubicBezTo>
                      <a:close/>
                      <a:moveTo>
                        <a:pt x="76" y="67"/>
                      </a:moveTo>
                      <a:cubicBezTo>
                        <a:pt x="88" y="67"/>
                        <a:pt x="98" y="57"/>
                        <a:pt x="98" y="45"/>
                      </a:cubicBezTo>
                      <a:cubicBezTo>
                        <a:pt x="98" y="33"/>
                        <a:pt x="88" y="23"/>
                        <a:pt x="76" y="23"/>
                      </a:cubicBezTo>
                      <a:cubicBezTo>
                        <a:pt x="64" y="23"/>
                        <a:pt x="54" y="33"/>
                        <a:pt x="54" y="45"/>
                      </a:cubicBezTo>
                      <a:cubicBezTo>
                        <a:pt x="54" y="57"/>
                        <a:pt x="64" y="67"/>
                        <a:pt x="76" y="67"/>
                      </a:cubicBezTo>
                      <a:close/>
                      <a:moveTo>
                        <a:pt x="85" y="68"/>
                      </a:moveTo>
                      <a:cubicBezTo>
                        <a:pt x="66" y="68"/>
                        <a:pt x="66" y="68"/>
                        <a:pt x="66" y="68"/>
                      </a:cubicBezTo>
                      <a:cubicBezTo>
                        <a:pt x="51" y="68"/>
                        <a:pt x="38" y="81"/>
                        <a:pt x="38" y="97"/>
                      </a:cubicBezTo>
                      <a:cubicBezTo>
                        <a:pt x="38" y="119"/>
                        <a:pt x="38" y="119"/>
                        <a:pt x="38" y="119"/>
                      </a:cubicBezTo>
                      <a:cubicBezTo>
                        <a:pt x="38" y="120"/>
                        <a:pt x="38" y="120"/>
                        <a:pt x="38" y="120"/>
                      </a:cubicBezTo>
                      <a:cubicBezTo>
                        <a:pt x="40" y="120"/>
                        <a:pt x="40" y="120"/>
                        <a:pt x="40" y="120"/>
                      </a:cubicBezTo>
                      <a:cubicBezTo>
                        <a:pt x="55" y="125"/>
                        <a:pt x="68" y="126"/>
                        <a:pt x="78" y="126"/>
                      </a:cubicBezTo>
                      <a:cubicBezTo>
                        <a:pt x="99" y="126"/>
                        <a:pt x="111" y="121"/>
                        <a:pt x="112" y="120"/>
                      </a:cubicBezTo>
                      <a:cubicBezTo>
                        <a:pt x="113" y="119"/>
                        <a:pt x="113" y="119"/>
                        <a:pt x="113" y="119"/>
                      </a:cubicBezTo>
                      <a:cubicBezTo>
                        <a:pt x="113" y="119"/>
                        <a:pt x="113" y="119"/>
                        <a:pt x="113" y="119"/>
                      </a:cubicBezTo>
                      <a:cubicBezTo>
                        <a:pt x="113" y="97"/>
                        <a:pt x="113" y="97"/>
                        <a:pt x="113" y="97"/>
                      </a:cubicBezTo>
                      <a:cubicBezTo>
                        <a:pt x="113" y="81"/>
                        <a:pt x="101" y="68"/>
                        <a:pt x="85" y="68"/>
                      </a:cubicBezTo>
                      <a:close/>
                      <a:moveTo>
                        <a:pt x="121" y="46"/>
                      </a:moveTo>
                      <a:cubicBezTo>
                        <a:pt x="103" y="46"/>
                        <a:pt x="103" y="46"/>
                        <a:pt x="103" y="46"/>
                      </a:cubicBezTo>
                      <a:cubicBezTo>
                        <a:pt x="103" y="53"/>
                        <a:pt x="100" y="60"/>
                        <a:pt x="95" y="65"/>
                      </a:cubicBezTo>
                      <a:cubicBezTo>
                        <a:pt x="108" y="69"/>
                        <a:pt x="118" y="82"/>
                        <a:pt x="118" y="97"/>
                      </a:cubicBezTo>
                      <a:cubicBezTo>
                        <a:pt x="118" y="104"/>
                        <a:pt x="118" y="104"/>
                        <a:pt x="118" y="104"/>
                      </a:cubicBezTo>
                      <a:cubicBezTo>
                        <a:pt x="137" y="103"/>
                        <a:pt x="147" y="98"/>
                        <a:pt x="148" y="97"/>
                      </a:cubicBezTo>
                      <a:cubicBezTo>
                        <a:pt x="149" y="97"/>
                        <a:pt x="149" y="97"/>
                        <a:pt x="149" y="97"/>
                      </a:cubicBezTo>
                      <a:cubicBezTo>
                        <a:pt x="150" y="97"/>
                        <a:pt x="150" y="97"/>
                        <a:pt x="150" y="97"/>
                      </a:cubicBezTo>
                      <a:cubicBezTo>
                        <a:pt x="150" y="74"/>
                        <a:pt x="150" y="74"/>
                        <a:pt x="150" y="74"/>
                      </a:cubicBezTo>
                      <a:cubicBezTo>
                        <a:pt x="150" y="58"/>
                        <a:pt x="137" y="46"/>
                        <a:pt x="121" y="46"/>
                      </a:cubicBezTo>
                      <a:close/>
                      <a:moveTo>
                        <a:pt x="37" y="44"/>
                      </a:moveTo>
                      <a:cubicBezTo>
                        <a:pt x="41" y="44"/>
                        <a:pt x="45" y="43"/>
                        <a:pt x="49" y="41"/>
                      </a:cubicBezTo>
                      <a:cubicBezTo>
                        <a:pt x="50" y="34"/>
                        <a:pt x="54" y="28"/>
                        <a:pt x="59" y="24"/>
                      </a:cubicBezTo>
                      <a:cubicBezTo>
                        <a:pt x="59" y="23"/>
                        <a:pt x="59" y="23"/>
                        <a:pt x="59" y="22"/>
                      </a:cubicBezTo>
                      <a:cubicBezTo>
                        <a:pt x="59" y="10"/>
                        <a:pt x="49" y="0"/>
                        <a:pt x="37" y="0"/>
                      </a:cubicBezTo>
                      <a:cubicBezTo>
                        <a:pt x="25" y="0"/>
                        <a:pt x="15" y="10"/>
                        <a:pt x="15" y="22"/>
                      </a:cubicBezTo>
                      <a:cubicBezTo>
                        <a:pt x="15" y="34"/>
                        <a:pt x="25" y="44"/>
                        <a:pt x="37" y="44"/>
                      </a:cubicBezTo>
                      <a:close/>
                      <a:moveTo>
                        <a:pt x="57" y="65"/>
                      </a:moveTo>
                      <a:cubicBezTo>
                        <a:pt x="52" y="60"/>
                        <a:pt x="49" y="53"/>
                        <a:pt x="49" y="46"/>
                      </a:cubicBezTo>
                      <a:cubicBezTo>
                        <a:pt x="48" y="46"/>
                        <a:pt x="47" y="46"/>
                        <a:pt x="46" y="46"/>
                      </a:cubicBezTo>
                      <a:cubicBezTo>
                        <a:pt x="28" y="46"/>
                        <a:pt x="28" y="46"/>
                        <a:pt x="28" y="46"/>
                      </a:cubicBezTo>
                      <a:cubicBezTo>
                        <a:pt x="12" y="46"/>
                        <a:pt x="0" y="58"/>
                        <a:pt x="0" y="74"/>
                      </a:cubicBezTo>
                      <a:cubicBezTo>
                        <a:pt x="0" y="97"/>
                        <a:pt x="0" y="97"/>
                        <a:pt x="0" y="97"/>
                      </a:cubicBezTo>
                      <a:cubicBezTo>
                        <a:pt x="0" y="97"/>
                        <a:pt x="0" y="97"/>
                        <a:pt x="0" y="97"/>
                      </a:cubicBezTo>
                      <a:cubicBezTo>
                        <a:pt x="1" y="98"/>
                        <a:pt x="1" y="98"/>
                        <a:pt x="1" y="98"/>
                      </a:cubicBezTo>
                      <a:cubicBezTo>
                        <a:pt x="13" y="101"/>
                        <a:pt x="24" y="103"/>
                        <a:pt x="33" y="104"/>
                      </a:cubicBezTo>
                      <a:cubicBezTo>
                        <a:pt x="33" y="97"/>
                        <a:pt x="33" y="97"/>
                        <a:pt x="33" y="97"/>
                      </a:cubicBezTo>
                      <a:cubicBezTo>
                        <a:pt x="33" y="82"/>
                        <a:pt x="43" y="69"/>
                        <a:pt x="57" y="65"/>
                      </a:cubicBezTo>
                      <a:close/>
                      <a:moveTo>
                        <a:pt x="57" y="65"/>
                      </a:moveTo>
                      <a:cubicBezTo>
                        <a:pt x="57" y="65"/>
                        <a:pt x="57" y="65"/>
                        <a:pt x="57" y="6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40" name="任意多边形: 形状 139"/>
                <p:cNvSpPr/>
                <p:nvPr/>
              </p:nvSpPr>
              <p:spPr bwMode="auto">
                <a:xfrm>
                  <a:off x="8060490" y="2656354"/>
                  <a:ext cx="208440" cy="174972"/>
                </a:xfrm>
                <a:custGeom>
                  <a:avLst/>
                  <a:gdLst>
                    <a:gd name="T0" fmla="*/ 91 w 150"/>
                    <a:gd name="T1" fmla="*/ 22 h 126"/>
                    <a:gd name="T2" fmla="*/ 103 w 150"/>
                    <a:gd name="T3" fmla="*/ 42 h 126"/>
                    <a:gd name="T4" fmla="*/ 113 w 150"/>
                    <a:gd name="T5" fmla="*/ 44 h 126"/>
                    <a:gd name="T6" fmla="*/ 135 w 150"/>
                    <a:gd name="T7" fmla="*/ 22 h 126"/>
                    <a:gd name="T8" fmla="*/ 113 w 150"/>
                    <a:gd name="T9" fmla="*/ 0 h 126"/>
                    <a:gd name="T10" fmla="*/ 91 w 150"/>
                    <a:gd name="T11" fmla="*/ 22 h 126"/>
                    <a:gd name="T12" fmla="*/ 76 w 150"/>
                    <a:gd name="T13" fmla="*/ 67 h 126"/>
                    <a:gd name="T14" fmla="*/ 98 w 150"/>
                    <a:gd name="T15" fmla="*/ 45 h 126"/>
                    <a:gd name="T16" fmla="*/ 76 w 150"/>
                    <a:gd name="T17" fmla="*/ 23 h 126"/>
                    <a:gd name="T18" fmla="*/ 54 w 150"/>
                    <a:gd name="T19" fmla="*/ 45 h 126"/>
                    <a:gd name="T20" fmla="*/ 76 w 150"/>
                    <a:gd name="T21" fmla="*/ 67 h 126"/>
                    <a:gd name="T22" fmla="*/ 85 w 150"/>
                    <a:gd name="T23" fmla="*/ 68 h 126"/>
                    <a:gd name="T24" fmla="*/ 67 w 150"/>
                    <a:gd name="T25" fmla="*/ 68 h 126"/>
                    <a:gd name="T26" fmla="*/ 39 w 150"/>
                    <a:gd name="T27" fmla="*/ 97 h 126"/>
                    <a:gd name="T28" fmla="*/ 39 w 150"/>
                    <a:gd name="T29" fmla="*/ 119 h 126"/>
                    <a:gd name="T30" fmla="*/ 39 w 150"/>
                    <a:gd name="T31" fmla="*/ 120 h 126"/>
                    <a:gd name="T32" fmla="*/ 40 w 150"/>
                    <a:gd name="T33" fmla="*/ 120 h 126"/>
                    <a:gd name="T34" fmla="*/ 79 w 150"/>
                    <a:gd name="T35" fmla="*/ 126 h 126"/>
                    <a:gd name="T36" fmla="*/ 112 w 150"/>
                    <a:gd name="T37" fmla="*/ 120 h 126"/>
                    <a:gd name="T38" fmla="*/ 113 w 150"/>
                    <a:gd name="T39" fmla="*/ 119 h 126"/>
                    <a:gd name="T40" fmla="*/ 114 w 150"/>
                    <a:gd name="T41" fmla="*/ 119 h 126"/>
                    <a:gd name="T42" fmla="*/ 114 w 150"/>
                    <a:gd name="T43" fmla="*/ 97 h 126"/>
                    <a:gd name="T44" fmla="*/ 85 w 150"/>
                    <a:gd name="T45" fmla="*/ 68 h 126"/>
                    <a:gd name="T46" fmla="*/ 122 w 150"/>
                    <a:gd name="T47" fmla="*/ 46 h 126"/>
                    <a:gd name="T48" fmla="*/ 103 w 150"/>
                    <a:gd name="T49" fmla="*/ 46 h 126"/>
                    <a:gd name="T50" fmla="*/ 95 w 150"/>
                    <a:gd name="T51" fmla="*/ 65 h 126"/>
                    <a:gd name="T52" fmla="*/ 119 w 150"/>
                    <a:gd name="T53" fmla="*/ 97 h 126"/>
                    <a:gd name="T54" fmla="*/ 119 w 150"/>
                    <a:gd name="T55" fmla="*/ 104 h 126"/>
                    <a:gd name="T56" fmla="*/ 148 w 150"/>
                    <a:gd name="T57" fmla="*/ 97 h 126"/>
                    <a:gd name="T58" fmla="*/ 150 w 150"/>
                    <a:gd name="T59" fmla="*/ 97 h 126"/>
                    <a:gd name="T60" fmla="*/ 150 w 150"/>
                    <a:gd name="T61" fmla="*/ 97 h 126"/>
                    <a:gd name="T62" fmla="*/ 150 w 150"/>
                    <a:gd name="T63" fmla="*/ 74 h 126"/>
                    <a:gd name="T64" fmla="*/ 122 w 150"/>
                    <a:gd name="T65" fmla="*/ 46 h 126"/>
                    <a:gd name="T66" fmla="*/ 38 w 150"/>
                    <a:gd name="T67" fmla="*/ 44 h 126"/>
                    <a:gd name="T68" fmla="*/ 49 w 150"/>
                    <a:gd name="T69" fmla="*/ 41 h 126"/>
                    <a:gd name="T70" fmla="*/ 60 w 150"/>
                    <a:gd name="T71" fmla="*/ 24 h 126"/>
                    <a:gd name="T72" fmla="*/ 60 w 150"/>
                    <a:gd name="T73" fmla="*/ 22 h 126"/>
                    <a:gd name="T74" fmla="*/ 38 w 150"/>
                    <a:gd name="T75" fmla="*/ 0 h 126"/>
                    <a:gd name="T76" fmla="*/ 16 w 150"/>
                    <a:gd name="T77" fmla="*/ 22 h 126"/>
                    <a:gd name="T78" fmla="*/ 38 w 150"/>
                    <a:gd name="T79" fmla="*/ 44 h 126"/>
                    <a:gd name="T80" fmla="*/ 57 w 150"/>
                    <a:gd name="T81" fmla="*/ 65 h 126"/>
                    <a:gd name="T82" fmla="*/ 49 w 150"/>
                    <a:gd name="T83" fmla="*/ 46 h 126"/>
                    <a:gd name="T84" fmla="*/ 47 w 150"/>
                    <a:gd name="T85" fmla="*/ 46 h 126"/>
                    <a:gd name="T86" fmla="*/ 28 w 150"/>
                    <a:gd name="T87" fmla="*/ 46 h 126"/>
                    <a:gd name="T88" fmla="*/ 0 w 150"/>
                    <a:gd name="T89" fmla="*/ 74 h 126"/>
                    <a:gd name="T90" fmla="*/ 0 w 150"/>
                    <a:gd name="T91" fmla="*/ 97 h 126"/>
                    <a:gd name="T92" fmla="*/ 0 w 150"/>
                    <a:gd name="T93" fmla="*/ 97 h 126"/>
                    <a:gd name="T94" fmla="*/ 2 w 150"/>
                    <a:gd name="T95" fmla="*/ 98 h 126"/>
                    <a:gd name="T96" fmla="*/ 33 w 150"/>
                    <a:gd name="T97" fmla="*/ 103 h 126"/>
                    <a:gd name="T98" fmla="*/ 33 w 150"/>
                    <a:gd name="T99" fmla="*/ 97 h 126"/>
                    <a:gd name="T100" fmla="*/ 57 w 150"/>
                    <a:gd name="T101" fmla="*/ 65 h 126"/>
                    <a:gd name="T102" fmla="*/ 57 w 150"/>
                    <a:gd name="T103" fmla="*/ 65 h 126"/>
                    <a:gd name="T104" fmla="*/ 57 w 150"/>
                    <a:gd name="T105" fmla="*/ 65 h 1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50" h="126">
                      <a:moveTo>
                        <a:pt x="91" y="22"/>
                      </a:moveTo>
                      <a:cubicBezTo>
                        <a:pt x="97" y="26"/>
                        <a:pt x="102" y="34"/>
                        <a:pt x="103" y="42"/>
                      </a:cubicBezTo>
                      <a:cubicBezTo>
                        <a:pt x="106" y="43"/>
                        <a:pt x="109" y="44"/>
                        <a:pt x="113" y="44"/>
                      </a:cubicBezTo>
                      <a:cubicBezTo>
                        <a:pt x="125" y="44"/>
                        <a:pt x="135" y="34"/>
                        <a:pt x="135" y="22"/>
                      </a:cubicBezTo>
                      <a:cubicBezTo>
                        <a:pt x="135" y="10"/>
                        <a:pt x="125" y="0"/>
                        <a:pt x="113" y="0"/>
                      </a:cubicBezTo>
                      <a:cubicBezTo>
                        <a:pt x="101" y="0"/>
                        <a:pt x="91" y="10"/>
                        <a:pt x="91" y="22"/>
                      </a:cubicBezTo>
                      <a:close/>
                      <a:moveTo>
                        <a:pt x="76" y="67"/>
                      </a:moveTo>
                      <a:cubicBezTo>
                        <a:pt x="88" y="67"/>
                        <a:pt x="98" y="57"/>
                        <a:pt x="98" y="45"/>
                      </a:cubicBezTo>
                      <a:cubicBezTo>
                        <a:pt x="98" y="33"/>
                        <a:pt x="88" y="23"/>
                        <a:pt x="76" y="23"/>
                      </a:cubicBezTo>
                      <a:cubicBezTo>
                        <a:pt x="64" y="23"/>
                        <a:pt x="54" y="33"/>
                        <a:pt x="54" y="45"/>
                      </a:cubicBezTo>
                      <a:cubicBezTo>
                        <a:pt x="54" y="57"/>
                        <a:pt x="64" y="67"/>
                        <a:pt x="76" y="67"/>
                      </a:cubicBezTo>
                      <a:close/>
                      <a:moveTo>
                        <a:pt x="85" y="68"/>
                      </a:moveTo>
                      <a:cubicBezTo>
                        <a:pt x="67" y="68"/>
                        <a:pt x="67" y="68"/>
                        <a:pt x="67" y="68"/>
                      </a:cubicBezTo>
                      <a:cubicBezTo>
                        <a:pt x="51" y="68"/>
                        <a:pt x="39" y="81"/>
                        <a:pt x="39" y="97"/>
                      </a:cubicBezTo>
                      <a:cubicBezTo>
                        <a:pt x="39" y="119"/>
                        <a:pt x="39" y="119"/>
                        <a:pt x="39" y="119"/>
                      </a:cubicBezTo>
                      <a:cubicBezTo>
                        <a:pt x="39" y="120"/>
                        <a:pt x="39" y="120"/>
                        <a:pt x="39" y="120"/>
                      </a:cubicBezTo>
                      <a:cubicBezTo>
                        <a:pt x="40" y="120"/>
                        <a:pt x="40" y="120"/>
                        <a:pt x="40" y="120"/>
                      </a:cubicBezTo>
                      <a:cubicBezTo>
                        <a:pt x="55" y="125"/>
                        <a:pt x="68" y="126"/>
                        <a:pt x="79" y="126"/>
                      </a:cubicBezTo>
                      <a:cubicBezTo>
                        <a:pt x="99" y="126"/>
                        <a:pt x="111" y="120"/>
                        <a:pt x="112" y="120"/>
                      </a:cubicBezTo>
                      <a:cubicBezTo>
                        <a:pt x="113" y="119"/>
                        <a:pt x="113" y="119"/>
                        <a:pt x="113" y="119"/>
                      </a:cubicBezTo>
                      <a:cubicBezTo>
                        <a:pt x="114" y="119"/>
                        <a:pt x="114" y="119"/>
                        <a:pt x="114" y="119"/>
                      </a:cubicBezTo>
                      <a:cubicBezTo>
                        <a:pt x="114" y="97"/>
                        <a:pt x="114" y="97"/>
                        <a:pt x="114" y="97"/>
                      </a:cubicBezTo>
                      <a:cubicBezTo>
                        <a:pt x="114" y="81"/>
                        <a:pt x="101" y="68"/>
                        <a:pt x="85" y="68"/>
                      </a:cubicBezTo>
                      <a:close/>
                      <a:moveTo>
                        <a:pt x="122" y="46"/>
                      </a:moveTo>
                      <a:cubicBezTo>
                        <a:pt x="103" y="46"/>
                        <a:pt x="103" y="46"/>
                        <a:pt x="103" y="46"/>
                      </a:cubicBezTo>
                      <a:cubicBezTo>
                        <a:pt x="103" y="53"/>
                        <a:pt x="100" y="60"/>
                        <a:pt x="95" y="65"/>
                      </a:cubicBezTo>
                      <a:cubicBezTo>
                        <a:pt x="109" y="69"/>
                        <a:pt x="119" y="81"/>
                        <a:pt x="119" y="97"/>
                      </a:cubicBezTo>
                      <a:cubicBezTo>
                        <a:pt x="119" y="104"/>
                        <a:pt x="119" y="104"/>
                        <a:pt x="119" y="104"/>
                      </a:cubicBezTo>
                      <a:cubicBezTo>
                        <a:pt x="137" y="103"/>
                        <a:pt x="148" y="98"/>
                        <a:pt x="148" y="97"/>
                      </a:cubicBezTo>
                      <a:cubicBezTo>
                        <a:pt x="150" y="97"/>
                        <a:pt x="150" y="97"/>
                        <a:pt x="150" y="97"/>
                      </a:cubicBezTo>
                      <a:cubicBezTo>
                        <a:pt x="150" y="97"/>
                        <a:pt x="150" y="97"/>
                        <a:pt x="150" y="97"/>
                      </a:cubicBezTo>
                      <a:cubicBezTo>
                        <a:pt x="150" y="74"/>
                        <a:pt x="150" y="74"/>
                        <a:pt x="150" y="74"/>
                      </a:cubicBezTo>
                      <a:cubicBezTo>
                        <a:pt x="150" y="58"/>
                        <a:pt x="137" y="46"/>
                        <a:pt x="122" y="46"/>
                      </a:cubicBezTo>
                      <a:close/>
                      <a:moveTo>
                        <a:pt x="38" y="44"/>
                      </a:moveTo>
                      <a:cubicBezTo>
                        <a:pt x="42" y="44"/>
                        <a:pt x="46" y="43"/>
                        <a:pt x="49" y="41"/>
                      </a:cubicBezTo>
                      <a:cubicBezTo>
                        <a:pt x="50" y="34"/>
                        <a:pt x="54" y="28"/>
                        <a:pt x="60" y="24"/>
                      </a:cubicBezTo>
                      <a:cubicBezTo>
                        <a:pt x="60" y="23"/>
                        <a:pt x="60" y="23"/>
                        <a:pt x="60" y="22"/>
                      </a:cubicBezTo>
                      <a:cubicBezTo>
                        <a:pt x="60" y="10"/>
                        <a:pt x="50" y="0"/>
                        <a:pt x="38" y="0"/>
                      </a:cubicBezTo>
                      <a:cubicBezTo>
                        <a:pt x="25" y="0"/>
                        <a:pt x="16" y="10"/>
                        <a:pt x="16" y="22"/>
                      </a:cubicBezTo>
                      <a:cubicBezTo>
                        <a:pt x="16" y="34"/>
                        <a:pt x="25" y="44"/>
                        <a:pt x="38" y="44"/>
                      </a:cubicBezTo>
                      <a:close/>
                      <a:moveTo>
                        <a:pt x="57" y="65"/>
                      </a:moveTo>
                      <a:cubicBezTo>
                        <a:pt x="52" y="60"/>
                        <a:pt x="49" y="53"/>
                        <a:pt x="49" y="46"/>
                      </a:cubicBezTo>
                      <a:cubicBezTo>
                        <a:pt x="48" y="46"/>
                        <a:pt x="48" y="46"/>
                        <a:pt x="47" y="46"/>
                      </a:cubicBezTo>
                      <a:cubicBezTo>
                        <a:pt x="28" y="46"/>
                        <a:pt x="28" y="46"/>
                        <a:pt x="28" y="46"/>
                      </a:cubicBezTo>
                      <a:cubicBezTo>
                        <a:pt x="13" y="46"/>
                        <a:pt x="0" y="58"/>
                        <a:pt x="0" y="74"/>
                      </a:cubicBezTo>
                      <a:cubicBezTo>
                        <a:pt x="0" y="97"/>
                        <a:pt x="0" y="97"/>
                        <a:pt x="0" y="97"/>
                      </a:cubicBezTo>
                      <a:cubicBezTo>
                        <a:pt x="0" y="97"/>
                        <a:pt x="0" y="97"/>
                        <a:pt x="0" y="97"/>
                      </a:cubicBezTo>
                      <a:cubicBezTo>
                        <a:pt x="2" y="98"/>
                        <a:pt x="2" y="98"/>
                        <a:pt x="2" y="98"/>
                      </a:cubicBezTo>
                      <a:cubicBezTo>
                        <a:pt x="14" y="101"/>
                        <a:pt x="24" y="103"/>
                        <a:pt x="33" y="103"/>
                      </a:cubicBezTo>
                      <a:cubicBezTo>
                        <a:pt x="33" y="97"/>
                        <a:pt x="33" y="97"/>
                        <a:pt x="33" y="97"/>
                      </a:cubicBezTo>
                      <a:cubicBezTo>
                        <a:pt x="33" y="81"/>
                        <a:pt x="44" y="69"/>
                        <a:pt x="57" y="65"/>
                      </a:cubicBezTo>
                      <a:close/>
                      <a:moveTo>
                        <a:pt x="57" y="65"/>
                      </a:moveTo>
                      <a:cubicBezTo>
                        <a:pt x="57" y="65"/>
                        <a:pt x="57" y="65"/>
                        <a:pt x="57" y="6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41" name="任意多边形: 形状 140"/>
                <p:cNvSpPr/>
                <p:nvPr/>
              </p:nvSpPr>
              <p:spPr bwMode="auto">
                <a:xfrm>
                  <a:off x="9666944" y="1669347"/>
                  <a:ext cx="156770" cy="88661"/>
                </a:xfrm>
                <a:custGeom>
                  <a:avLst/>
                  <a:gdLst>
                    <a:gd name="T0" fmla="*/ 46 w 113"/>
                    <a:gd name="T1" fmla="*/ 63 h 64"/>
                    <a:gd name="T2" fmla="*/ 47 w 113"/>
                    <a:gd name="T3" fmla="*/ 64 h 64"/>
                    <a:gd name="T4" fmla="*/ 111 w 113"/>
                    <a:gd name="T5" fmla="*/ 64 h 64"/>
                    <a:gd name="T6" fmla="*/ 112 w 113"/>
                    <a:gd name="T7" fmla="*/ 63 h 64"/>
                    <a:gd name="T8" fmla="*/ 113 w 113"/>
                    <a:gd name="T9" fmla="*/ 61 h 64"/>
                    <a:gd name="T10" fmla="*/ 91 w 113"/>
                    <a:gd name="T11" fmla="*/ 17 h 64"/>
                    <a:gd name="T12" fmla="*/ 44 w 113"/>
                    <a:gd name="T13" fmla="*/ 0 h 64"/>
                    <a:gd name="T14" fmla="*/ 1 w 113"/>
                    <a:gd name="T15" fmla="*/ 15 h 64"/>
                    <a:gd name="T16" fmla="*/ 0 w 113"/>
                    <a:gd name="T17" fmla="*/ 17 h 64"/>
                    <a:gd name="T18" fmla="*/ 1 w 113"/>
                    <a:gd name="T19" fmla="*/ 18 h 64"/>
                    <a:gd name="T20" fmla="*/ 46 w 113"/>
                    <a:gd name="T21" fmla="*/ 63 h 64"/>
                    <a:gd name="T22" fmla="*/ 37 w 113"/>
                    <a:gd name="T23" fmla="*/ 39 h 64"/>
                    <a:gd name="T24" fmla="*/ 56 w 113"/>
                    <a:gd name="T25" fmla="*/ 12 h 64"/>
                    <a:gd name="T26" fmla="*/ 62 w 113"/>
                    <a:gd name="T27" fmla="*/ 14 h 64"/>
                    <a:gd name="T28" fmla="*/ 42 w 113"/>
                    <a:gd name="T29" fmla="*/ 43 h 64"/>
                    <a:gd name="T30" fmla="*/ 37 w 113"/>
                    <a:gd name="T31" fmla="*/ 39 h 64"/>
                    <a:gd name="T32" fmla="*/ 44 w 113"/>
                    <a:gd name="T33" fmla="*/ 11 h 64"/>
                    <a:gd name="T34" fmla="*/ 46 w 113"/>
                    <a:gd name="T35" fmla="*/ 11 h 64"/>
                    <a:gd name="T36" fmla="*/ 31 w 113"/>
                    <a:gd name="T37" fmla="*/ 33 h 64"/>
                    <a:gd name="T38" fmla="*/ 26 w 113"/>
                    <a:gd name="T39" fmla="*/ 28 h 64"/>
                    <a:gd name="T40" fmla="*/ 38 w 113"/>
                    <a:gd name="T41" fmla="*/ 11 h 64"/>
                    <a:gd name="T42" fmla="*/ 44 w 113"/>
                    <a:gd name="T43" fmla="*/ 11 h 64"/>
                    <a:gd name="T44" fmla="*/ 26 w 113"/>
                    <a:gd name="T45" fmla="*/ 14 h 64"/>
                    <a:gd name="T46" fmla="*/ 20 w 113"/>
                    <a:gd name="T47" fmla="*/ 22 h 64"/>
                    <a:gd name="T48" fmla="*/ 16 w 113"/>
                    <a:gd name="T49" fmla="*/ 18 h 64"/>
                    <a:gd name="T50" fmla="*/ 24 w 113"/>
                    <a:gd name="T51" fmla="*/ 14 h 64"/>
                    <a:gd name="T52" fmla="*/ 26 w 113"/>
                    <a:gd name="T53" fmla="*/ 14 h 64"/>
                    <a:gd name="T54" fmla="*/ 80 w 113"/>
                    <a:gd name="T55" fmla="*/ 53 h 64"/>
                    <a:gd name="T56" fmla="*/ 92 w 113"/>
                    <a:gd name="T57" fmla="*/ 35 h 64"/>
                    <a:gd name="T58" fmla="*/ 94 w 113"/>
                    <a:gd name="T59" fmla="*/ 39 h 64"/>
                    <a:gd name="T60" fmla="*/ 84 w 113"/>
                    <a:gd name="T61" fmla="*/ 53 h 64"/>
                    <a:gd name="T62" fmla="*/ 80 w 113"/>
                    <a:gd name="T63" fmla="*/ 53 h 64"/>
                    <a:gd name="T64" fmla="*/ 95 w 113"/>
                    <a:gd name="T65" fmla="*/ 53 h 64"/>
                    <a:gd name="T66" fmla="*/ 98 w 113"/>
                    <a:gd name="T67" fmla="*/ 47 h 64"/>
                    <a:gd name="T68" fmla="*/ 100 w 113"/>
                    <a:gd name="T69" fmla="*/ 53 h 64"/>
                    <a:gd name="T70" fmla="*/ 95 w 113"/>
                    <a:gd name="T71" fmla="*/ 53 h 64"/>
                    <a:gd name="T72" fmla="*/ 63 w 113"/>
                    <a:gd name="T73" fmla="*/ 53 h 64"/>
                    <a:gd name="T74" fmla="*/ 82 w 113"/>
                    <a:gd name="T75" fmla="*/ 25 h 64"/>
                    <a:gd name="T76" fmla="*/ 83 w 113"/>
                    <a:gd name="T77" fmla="*/ 26 h 64"/>
                    <a:gd name="T78" fmla="*/ 86 w 113"/>
                    <a:gd name="T79" fmla="*/ 28 h 64"/>
                    <a:gd name="T80" fmla="*/ 70 w 113"/>
                    <a:gd name="T81" fmla="*/ 53 h 64"/>
                    <a:gd name="T82" fmla="*/ 63 w 113"/>
                    <a:gd name="T83" fmla="*/ 53 h 64"/>
                    <a:gd name="T84" fmla="*/ 53 w 113"/>
                    <a:gd name="T85" fmla="*/ 53 h 64"/>
                    <a:gd name="T86" fmla="*/ 51 w 113"/>
                    <a:gd name="T87" fmla="*/ 53 h 64"/>
                    <a:gd name="T88" fmla="*/ 48 w 113"/>
                    <a:gd name="T89" fmla="*/ 50 h 64"/>
                    <a:gd name="T90" fmla="*/ 70 w 113"/>
                    <a:gd name="T91" fmla="*/ 17 h 64"/>
                    <a:gd name="T92" fmla="*/ 75 w 113"/>
                    <a:gd name="T93" fmla="*/ 20 h 64"/>
                    <a:gd name="T94" fmla="*/ 53 w 113"/>
                    <a:gd name="T95" fmla="*/ 53 h 64"/>
                    <a:gd name="T96" fmla="*/ 53 w 113"/>
                    <a:gd name="T97" fmla="*/ 53 h 64"/>
                    <a:gd name="T98" fmla="*/ 53 w 113"/>
                    <a:gd name="T99" fmla="*/ 5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13" h="64">
                      <a:moveTo>
                        <a:pt x="46" y="63"/>
                      </a:moveTo>
                      <a:cubicBezTo>
                        <a:pt x="46" y="63"/>
                        <a:pt x="47" y="64"/>
                        <a:pt x="47" y="64"/>
                      </a:cubicBezTo>
                      <a:cubicBezTo>
                        <a:pt x="111" y="64"/>
                        <a:pt x="111" y="64"/>
                        <a:pt x="111" y="64"/>
                      </a:cubicBezTo>
                      <a:cubicBezTo>
                        <a:pt x="111" y="64"/>
                        <a:pt x="112" y="63"/>
                        <a:pt x="112" y="63"/>
                      </a:cubicBezTo>
                      <a:cubicBezTo>
                        <a:pt x="113" y="63"/>
                        <a:pt x="113" y="62"/>
                        <a:pt x="113" y="61"/>
                      </a:cubicBezTo>
                      <a:cubicBezTo>
                        <a:pt x="111" y="44"/>
                        <a:pt x="103" y="29"/>
                        <a:pt x="91" y="17"/>
                      </a:cubicBezTo>
                      <a:cubicBezTo>
                        <a:pt x="78" y="6"/>
                        <a:pt x="62" y="0"/>
                        <a:pt x="44" y="0"/>
                      </a:cubicBezTo>
                      <a:cubicBezTo>
                        <a:pt x="29" y="0"/>
                        <a:pt x="13" y="5"/>
                        <a:pt x="1" y="15"/>
                      </a:cubicBezTo>
                      <a:cubicBezTo>
                        <a:pt x="1" y="15"/>
                        <a:pt x="0" y="16"/>
                        <a:pt x="0" y="17"/>
                      </a:cubicBezTo>
                      <a:cubicBezTo>
                        <a:pt x="0" y="17"/>
                        <a:pt x="1" y="18"/>
                        <a:pt x="1" y="18"/>
                      </a:cubicBezTo>
                      <a:lnTo>
                        <a:pt x="46" y="63"/>
                      </a:lnTo>
                      <a:close/>
                      <a:moveTo>
                        <a:pt x="37" y="39"/>
                      </a:moveTo>
                      <a:cubicBezTo>
                        <a:pt x="56" y="12"/>
                        <a:pt x="56" y="12"/>
                        <a:pt x="56" y="12"/>
                      </a:cubicBezTo>
                      <a:cubicBezTo>
                        <a:pt x="58" y="12"/>
                        <a:pt x="60" y="13"/>
                        <a:pt x="62" y="14"/>
                      </a:cubicBezTo>
                      <a:cubicBezTo>
                        <a:pt x="42" y="43"/>
                        <a:pt x="42" y="43"/>
                        <a:pt x="42" y="43"/>
                      </a:cubicBezTo>
                      <a:lnTo>
                        <a:pt x="37" y="39"/>
                      </a:lnTo>
                      <a:close/>
                      <a:moveTo>
                        <a:pt x="44" y="11"/>
                      </a:moveTo>
                      <a:cubicBezTo>
                        <a:pt x="45" y="11"/>
                        <a:pt x="45" y="11"/>
                        <a:pt x="46" y="11"/>
                      </a:cubicBezTo>
                      <a:cubicBezTo>
                        <a:pt x="31" y="33"/>
                        <a:pt x="31" y="33"/>
                        <a:pt x="31" y="33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40" y="11"/>
                        <a:pt x="42" y="11"/>
                        <a:pt x="44" y="11"/>
                      </a:cubicBezTo>
                      <a:close/>
                      <a:moveTo>
                        <a:pt x="26" y="14"/>
                      </a:move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9" y="17"/>
                        <a:pt x="22" y="15"/>
                        <a:pt x="24" y="14"/>
                      </a:cubicBezTo>
                      <a:cubicBezTo>
                        <a:pt x="25" y="14"/>
                        <a:pt x="26" y="14"/>
                        <a:pt x="26" y="14"/>
                      </a:cubicBezTo>
                      <a:close/>
                      <a:moveTo>
                        <a:pt x="80" y="53"/>
                      </a:moveTo>
                      <a:cubicBezTo>
                        <a:pt x="92" y="35"/>
                        <a:pt x="92" y="35"/>
                        <a:pt x="92" y="35"/>
                      </a:cubicBezTo>
                      <a:cubicBezTo>
                        <a:pt x="92" y="36"/>
                        <a:pt x="93" y="38"/>
                        <a:pt x="94" y="39"/>
                      </a:cubicBezTo>
                      <a:cubicBezTo>
                        <a:pt x="84" y="53"/>
                        <a:pt x="84" y="53"/>
                        <a:pt x="84" y="53"/>
                      </a:cubicBezTo>
                      <a:lnTo>
                        <a:pt x="80" y="53"/>
                      </a:lnTo>
                      <a:close/>
                      <a:moveTo>
                        <a:pt x="95" y="53"/>
                      </a:moveTo>
                      <a:cubicBezTo>
                        <a:pt x="98" y="47"/>
                        <a:pt x="98" y="47"/>
                        <a:pt x="98" y="47"/>
                      </a:cubicBezTo>
                      <a:cubicBezTo>
                        <a:pt x="99" y="49"/>
                        <a:pt x="99" y="51"/>
                        <a:pt x="100" y="53"/>
                      </a:cubicBezTo>
                      <a:lnTo>
                        <a:pt x="95" y="53"/>
                      </a:lnTo>
                      <a:close/>
                      <a:moveTo>
                        <a:pt x="63" y="53"/>
                      </a:moveTo>
                      <a:cubicBezTo>
                        <a:pt x="82" y="25"/>
                        <a:pt x="82" y="25"/>
                        <a:pt x="82" y="25"/>
                      </a:cubicBezTo>
                      <a:cubicBezTo>
                        <a:pt x="82" y="25"/>
                        <a:pt x="83" y="26"/>
                        <a:pt x="83" y="26"/>
                      </a:cubicBezTo>
                      <a:cubicBezTo>
                        <a:pt x="84" y="27"/>
                        <a:pt x="85" y="28"/>
                        <a:pt x="86" y="28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lnTo>
                        <a:pt x="63" y="53"/>
                      </a:lnTo>
                      <a:close/>
                      <a:moveTo>
                        <a:pt x="53" y="53"/>
                      </a:move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70" y="17"/>
                        <a:pt x="70" y="17"/>
                        <a:pt x="70" y="17"/>
                      </a:cubicBezTo>
                      <a:cubicBezTo>
                        <a:pt x="71" y="18"/>
                        <a:pt x="73" y="19"/>
                        <a:pt x="75" y="20"/>
                      </a:cubicBezTo>
                      <a:lnTo>
                        <a:pt x="53" y="53"/>
                      </a:lnTo>
                      <a:close/>
                      <a:moveTo>
                        <a:pt x="53" y="53"/>
                      </a:moveTo>
                      <a:cubicBezTo>
                        <a:pt x="53" y="53"/>
                        <a:pt x="53" y="53"/>
                        <a:pt x="53" y="53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42" name="任意多边形: 形状 141"/>
                <p:cNvSpPr/>
                <p:nvPr/>
              </p:nvSpPr>
              <p:spPr bwMode="auto">
                <a:xfrm>
                  <a:off x="9633476" y="1703989"/>
                  <a:ext cx="86311" cy="137394"/>
                </a:xfrm>
                <a:custGeom>
                  <a:avLst/>
                  <a:gdLst>
                    <a:gd name="T0" fmla="*/ 61 w 62"/>
                    <a:gd name="T1" fmla="*/ 43 h 99"/>
                    <a:gd name="T2" fmla="*/ 18 w 62"/>
                    <a:gd name="T3" fmla="*/ 0 h 99"/>
                    <a:gd name="T4" fmla="*/ 16 w 62"/>
                    <a:gd name="T5" fmla="*/ 0 h 99"/>
                    <a:gd name="T6" fmla="*/ 15 w 62"/>
                    <a:gd name="T7" fmla="*/ 1 h 99"/>
                    <a:gd name="T8" fmla="*/ 0 w 62"/>
                    <a:gd name="T9" fmla="*/ 44 h 99"/>
                    <a:gd name="T10" fmla="*/ 26 w 62"/>
                    <a:gd name="T11" fmla="*/ 98 h 99"/>
                    <a:gd name="T12" fmla="*/ 28 w 62"/>
                    <a:gd name="T13" fmla="*/ 99 h 99"/>
                    <a:gd name="T14" fmla="*/ 28 w 62"/>
                    <a:gd name="T15" fmla="*/ 99 h 99"/>
                    <a:gd name="T16" fmla="*/ 29 w 62"/>
                    <a:gd name="T17" fmla="*/ 98 h 99"/>
                    <a:gd name="T18" fmla="*/ 61 w 62"/>
                    <a:gd name="T19" fmla="*/ 46 h 99"/>
                    <a:gd name="T20" fmla="*/ 61 w 62"/>
                    <a:gd name="T21" fmla="*/ 43 h 99"/>
                    <a:gd name="T22" fmla="*/ 48 w 62"/>
                    <a:gd name="T23" fmla="*/ 46 h 99"/>
                    <a:gd name="T24" fmla="*/ 26 w 62"/>
                    <a:gd name="T25" fmla="*/ 83 h 99"/>
                    <a:gd name="T26" fmla="*/ 17 w 62"/>
                    <a:gd name="T27" fmla="*/ 70 h 99"/>
                    <a:gd name="T28" fmla="*/ 11 w 62"/>
                    <a:gd name="T29" fmla="*/ 44 h 99"/>
                    <a:gd name="T30" fmla="*/ 14 w 62"/>
                    <a:gd name="T31" fmla="*/ 24 h 99"/>
                    <a:gd name="T32" fmla="*/ 18 w 62"/>
                    <a:gd name="T33" fmla="*/ 16 h 99"/>
                    <a:gd name="T34" fmla="*/ 48 w 62"/>
                    <a:gd name="T35" fmla="*/ 46 h 99"/>
                    <a:gd name="T36" fmla="*/ 48 w 62"/>
                    <a:gd name="T37" fmla="*/ 46 h 99"/>
                    <a:gd name="T38" fmla="*/ 48 w 62"/>
                    <a:gd name="T39" fmla="*/ 4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2" h="99">
                      <a:moveTo>
                        <a:pt x="61" y="43"/>
                      </a:moveTo>
                      <a:cubicBezTo>
                        <a:pt x="18" y="0"/>
                        <a:pt x="18" y="0"/>
                        <a:pt x="18" y="0"/>
                      </a:cubicBezTo>
                      <a:cubicBezTo>
                        <a:pt x="17" y="0"/>
                        <a:pt x="17" y="0"/>
                        <a:pt x="16" y="0"/>
                      </a:cubicBezTo>
                      <a:cubicBezTo>
                        <a:pt x="16" y="0"/>
                        <a:pt x="15" y="0"/>
                        <a:pt x="15" y="1"/>
                      </a:cubicBezTo>
                      <a:cubicBezTo>
                        <a:pt x="5" y="13"/>
                        <a:pt x="0" y="28"/>
                        <a:pt x="0" y="44"/>
                      </a:cubicBezTo>
                      <a:cubicBezTo>
                        <a:pt x="0" y="65"/>
                        <a:pt x="9" y="85"/>
                        <a:pt x="26" y="98"/>
                      </a:cubicBezTo>
                      <a:cubicBezTo>
                        <a:pt x="27" y="98"/>
                        <a:pt x="27" y="99"/>
                        <a:pt x="28" y="99"/>
                      </a:cubicBezTo>
                      <a:cubicBezTo>
                        <a:pt x="28" y="99"/>
                        <a:pt x="28" y="99"/>
                        <a:pt x="28" y="99"/>
                      </a:cubicBezTo>
                      <a:cubicBezTo>
                        <a:pt x="28" y="98"/>
                        <a:pt x="29" y="98"/>
                        <a:pt x="29" y="98"/>
                      </a:cubicBezTo>
                      <a:cubicBezTo>
                        <a:pt x="61" y="46"/>
                        <a:pt x="61" y="46"/>
                        <a:pt x="61" y="46"/>
                      </a:cubicBezTo>
                      <a:cubicBezTo>
                        <a:pt x="62" y="45"/>
                        <a:pt x="61" y="44"/>
                        <a:pt x="61" y="43"/>
                      </a:cubicBezTo>
                      <a:close/>
                      <a:moveTo>
                        <a:pt x="48" y="46"/>
                      </a:moveTo>
                      <a:cubicBezTo>
                        <a:pt x="26" y="83"/>
                        <a:pt x="26" y="83"/>
                        <a:pt x="26" y="83"/>
                      </a:cubicBezTo>
                      <a:cubicBezTo>
                        <a:pt x="22" y="79"/>
                        <a:pt x="19" y="75"/>
                        <a:pt x="17" y="70"/>
                      </a:cubicBezTo>
                      <a:cubicBezTo>
                        <a:pt x="13" y="62"/>
                        <a:pt x="11" y="53"/>
                        <a:pt x="11" y="44"/>
                      </a:cubicBezTo>
                      <a:cubicBezTo>
                        <a:pt x="11" y="37"/>
                        <a:pt x="12" y="30"/>
                        <a:pt x="14" y="24"/>
                      </a:cubicBezTo>
                      <a:cubicBezTo>
                        <a:pt x="15" y="21"/>
                        <a:pt x="16" y="18"/>
                        <a:pt x="18" y="16"/>
                      </a:cubicBezTo>
                      <a:lnTo>
                        <a:pt x="48" y="46"/>
                      </a:lnTo>
                      <a:close/>
                      <a:moveTo>
                        <a:pt x="48" y="46"/>
                      </a:moveTo>
                      <a:cubicBezTo>
                        <a:pt x="48" y="46"/>
                        <a:pt x="48" y="46"/>
                        <a:pt x="48" y="4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43" name="任意多边形: 形状 142"/>
                <p:cNvSpPr/>
                <p:nvPr/>
              </p:nvSpPr>
              <p:spPr bwMode="auto">
                <a:xfrm>
                  <a:off x="9686321" y="1772099"/>
                  <a:ext cx="137394" cy="88661"/>
                </a:xfrm>
                <a:custGeom>
                  <a:avLst/>
                  <a:gdLst>
                    <a:gd name="T0" fmla="*/ 97 w 99"/>
                    <a:gd name="T1" fmla="*/ 0 h 64"/>
                    <a:gd name="T2" fmla="*/ 34 w 99"/>
                    <a:gd name="T3" fmla="*/ 0 h 64"/>
                    <a:gd name="T4" fmla="*/ 33 w 99"/>
                    <a:gd name="T5" fmla="*/ 1 h 64"/>
                    <a:gd name="T6" fmla="*/ 0 w 99"/>
                    <a:gd name="T7" fmla="*/ 54 h 64"/>
                    <a:gd name="T8" fmla="*/ 0 w 99"/>
                    <a:gd name="T9" fmla="*/ 56 h 64"/>
                    <a:gd name="T10" fmla="*/ 1 w 99"/>
                    <a:gd name="T11" fmla="*/ 57 h 64"/>
                    <a:gd name="T12" fmla="*/ 30 w 99"/>
                    <a:gd name="T13" fmla="*/ 64 h 64"/>
                    <a:gd name="T14" fmla="*/ 77 w 99"/>
                    <a:gd name="T15" fmla="*/ 46 h 64"/>
                    <a:gd name="T16" fmla="*/ 99 w 99"/>
                    <a:gd name="T17" fmla="*/ 2 h 64"/>
                    <a:gd name="T18" fmla="*/ 98 w 99"/>
                    <a:gd name="T19" fmla="*/ 1 h 64"/>
                    <a:gd name="T20" fmla="*/ 97 w 99"/>
                    <a:gd name="T21" fmla="*/ 0 h 64"/>
                    <a:gd name="T22" fmla="*/ 97 w 99"/>
                    <a:gd name="T23" fmla="*/ 0 h 64"/>
                    <a:gd name="T24" fmla="*/ 97 w 99"/>
                    <a:gd name="T2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9" h="64">
                      <a:moveTo>
                        <a:pt x="97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34" y="0"/>
                        <a:pt x="33" y="0"/>
                        <a:pt x="33" y="1"/>
                      </a:cubicBezTo>
                      <a:cubicBezTo>
                        <a:pt x="0" y="54"/>
                        <a:pt x="0" y="54"/>
                        <a:pt x="0" y="54"/>
                      </a:cubicBezTo>
                      <a:cubicBezTo>
                        <a:pt x="0" y="54"/>
                        <a:pt x="0" y="55"/>
                        <a:pt x="0" y="56"/>
                      </a:cubicBezTo>
                      <a:cubicBezTo>
                        <a:pt x="0" y="56"/>
                        <a:pt x="0" y="57"/>
                        <a:pt x="1" y="57"/>
                      </a:cubicBezTo>
                      <a:cubicBezTo>
                        <a:pt x="10" y="61"/>
                        <a:pt x="20" y="64"/>
                        <a:pt x="30" y="64"/>
                      </a:cubicBezTo>
                      <a:cubicBezTo>
                        <a:pt x="48" y="64"/>
                        <a:pt x="64" y="57"/>
                        <a:pt x="77" y="46"/>
                      </a:cubicBezTo>
                      <a:cubicBezTo>
                        <a:pt x="89" y="35"/>
                        <a:pt x="97" y="19"/>
                        <a:pt x="99" y="2"/>
                      </a:cubicBezTo>
                      <a:cubicBezTo>
                        <a:pt x="99" y="2"/>
                        <a:pt x="99" y="1"/>
                        <a:pt x="98" y="1"/>
                      </a:cubicBezTo>
                      <a:cubicBezTo>
                        <a:pt x="98" y="0"/>
                        <a:pt x="97" y="0"/>
                        <a:pt x="97" y="0"/>
                      </a:cubicBezTo>
                      <a:close/>
                      <a:moveTo>
                        <a:pt x="97" y="0"/>
                      </a:moveTo>
                      <a:cubicBezTo>
                        <a:pt x="97" y="0"/>
                        <a:pt x="97" y="0"/>
                        <a:pt x="9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44" name="任意多边形: 形状 143"/>
                <p:cNvSpPr/>
                <p:nvPr/>
              </p:nvSpPr>
              <p:spPr bwMode="auto">
                <a:xfrm>
                  <a:off x="10366832" y="3373856"/>
                  <a:ext cx="156770" cy="89247"/>
                </a:xfrm>
                <a:custGeom>
                  <a:avLst/>
                  <a:gdLst>
                    <a:gd name="T0" fmla="*/ 46 w 113"/>
                    <a:gd name="T1" fmla="*/ 63 h 64"/>
                    <a:gd name="T2" fmla="*/ 47 w 113"/>
                    <a:gd name="T3" fmla="*/ 64 h 64"/>
                    <a:gd name="T4" fmla="*/ 111 w 113"/>
                    <a:gd name="T5" fmla="*/ 64 h 64"/>
                    <a:gd name="T6" fmla="*/ 112 w 113"/>
                    <a:gd name="T7" fmla="*/ 63 h 64"/>
                    <a:gd name="T8" fmla="*/ 113 w 113"/>
                    <a:gd name="T9" fmla="*/ 61 h 64"/>
                    <a:gd name="T10" fmla="*/ 90 w 113"/>
                    <a:gd name="T11" fmla="*/ 17 h 64"/>
                    <a:gd name="T12" fmla="*/ 44 w 113"/>
                    <a:gd name="T13" fmla="*/ 0 h 64"/>
                    <a:gd name="T14" fmla="*/ 1 w 113"/>
                    <a:gd name="T15" fmla="*/ 15 h 64"/>
                    <a:gd name="T16" fmla="*/ 0 w 113"/>
                    <a:gd name="T17" fmla="*/ 17 h 64"/>
                    <a:gd name="T18" fmla="*/ 1 w 113"/>
                    <a:gd name="T19" fmla="*/ 18 h 64"/>
                    <a:gd name="T20" fmla="*/ 46 w 113"/>
                    <a:gd name="T21" fmla="*/ 63 h 64"/>
                    <a:gd name="T22" fmla="*/ 37 w 113"/>
                    <a:gd name="T23" fmla="*/ 39 h 64"/>
                    <a:gd name="T24" fmla="*/ 55 w 113"/>
                    <a:gd name="T25" fmla="*/ 12 h 64"/>
                    <a:gd name="T26" fmla="*/ 62 w 113"/>
                    <a:gd name="T27" fmla="*/ 14 h 64"/>
                    <a:gd name="T28" fmla="*/ 42 w 113"/>
                    <a:gd name="T29" fmla="*/ 43 h 64"/>
                    <a:gd name="T30" fmla="*/ 37 w 113"/>
                    <a:gd name="T31" fmla="*/ 39 h 64"/>
                    <a:gd name="T32" fmla="*/ 44 w 113"/>
                    <a:gd name="T33" fmla="*/ 11 h 64"/>
                    <a:gd name="T34" fmla="*/ 46 w 113"/>
                    <a:gd name="T35" fmla="*/ 11 h 64"/>
                    <a:gd name="T36" fmla="*/ 31 w 113"/>
                    <a:gd name="T37" fmla="*/ 33 h 64"/>
                    <a:gd name="T38" fmla="*/ 26 w 113"/>
                    <a:gd name="T39" fmla="*/ 28 h 64"/>
                    <a:gd name="T40" fmla="*/ 38 w 113"/>
                    <a:gd name="T41" fmla="*/ 11 h 64"/>
                    <a:gd name="T42" fmla="*/ 44 w 113"/>
                    <a:gd name="T43" fmla="*/ 11 h 64"/>
                    <a:gd name="T44" fmla="*/ 26 w 113"/>
                    <a:gd name="T45" fmla="*/ 14 h 64"/>
                    <a:gd name="T46" fmla="*/ 20 w 113"/>
                    <a:gd name="T47" fmla="*/ 22 h 64"/>
                    <a:gd name="T48" fmla="*/ 16 w 113"/>
                    <a:gd name="T49" fmla="*/ 18 h 64"/>
                    <a:gd name="T50" fmla="*/ 24 w 113"/>
                    <a:gd name="T51" fmla="*/ 14 h 64"/>
                    <a:gd name="T52" fmla="*/ 26 w 113"/>
                    <a:gd name="T53" fmla="*/ 14 h 64"/>
                    <a:gd name="T54" fmla="*/ 80 w 113"/>
                    <a:gd name="T55" fmla="*/ 53 h 64"/>
                    <a:gd name="T56" fmla="*/ 91 w 113"/>
                    <a:gd name="T57" fmla="*/ 35 h 64"/>
                    <a:gd name="T58" fmla="*/ 94 w 113"/>
                    <a:gd name="T59" fmla="*/ 39 h 64"/>
                    <a:gd name="T60" fmla="*/ 84 w 113"/>
                    <a:gd name="T61" fmla="*/ 53 h 64"/>
                    <a:gd name="T62" fmla="*/ 80 w 113"/>
                    <a:gd name="T63" fmla="*/ 53 h 64"/>
                    <a:gd name="T64" fmla="*/ 94 w 113"/>
                    <a:gd name="T65" fmla="*/ 53 h 64"/>
                    <a:gd name="T66" fmla="*/ 98 w 113"/>
                    <a:gd name="T67" fmla="*/ 47 h 64"/>
                    <a:gd name="T68" fmla="*/ 100 w 113"/>
                    <a:gd name="T69" fmla="*/ 53 h 64"/>
                    <a:gd name="T70" fmla="*/ 94 w 113"/>
                    <a:gd name="T71" fmla="*/ 53 h 64"/>
                    <a:gd name="T72" fmla="*/ 63 w 113"/>
                    <a:gd name="T73" fmla="*/ 53 h 64"/>
                    <a:gd name="T74" fmla="*/ 82 w 113"/>
                    <a:gd name="T75" fmla="*/ 25 h 64"/>
                    <a:gd name="T76" fmla="*/ 83 w 113"/>
                    <a:gd name="T77" fmla="*/ 26 h 64"/>
                    <a:gd name="T78" fmla="*/ 86 w 113"/>
                    <a:gd name="T79" fmla="*/ 29 h 64"/>
                    <a:gd name="T80" fmla="*/ 70 w 113"/>
                    <a:gd name="T81" fmla="*/ 53 h 64"/>
                    <a:gd name="T82" fmla="*/ 63 w 113"/>
                    <a:gd name="T83" fmla="*/ 53 h 64"/>
                    <a:gd name="T84" fmla="*/ 53 w 113"/>
                    <a:gd name="T85" fmla="*/ 53 h 64"/>
                    <a:gd name="T86" fmla="*/ 51 w 113"/>
                    <a:gd name="T87" fmla="*/ 53 h 64"/>
                    <a:gd name="T88" fmla="*/ 48 w 113"/>
                    <a:gd name="T89" fmla="*/ 50 h 64"/>
                    <a:gd name="T90" fmla="*/ 70 w 113"/>
                    <a:gd name="T91" fmla="*/ 17 h 64"/>
                    <a:gd name="T92" fmla="*/ 75 w 113"/>
                    <a:gd name="T93" fmla="*/ 20 h 64"/>
                    <a:gd name="T94" fmla="*/ 53 w 113"/>
                    <a:gd name="T95" fmla="*/ 53 h 64"/>
                    <a:gd name="T96" fmla="*/ 53 w 113"/>
                    <a:gd name="T97" fmla="*/ 53 h 64"/>
                    <a:gd name="T98" fmla="*/ 53 w 113"/>
                    <a:gd name="T99" fmla="*/ 53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13" h="64">
                      <a:moveTo>
                        <a:pt x="46" y="63"/>
                      </a:moveTo>
                      <a:cubicBezTo>
                        <a:pt x="46" y="63"/>
                        <a:pt x="47" y="64"/>
                        <a:pt x="47" y="64"/>
                      </a:cubicBezTo>
                      <a:cubicBezTo>
                        <a:pt x="111" y="64"/>
                        <a:pt x="111" y="64"/>
                        <a:pt x="111" y="64"/>
                      </a:cubicBezTo>
                      <a:cubicBezTo>
                        <a:pt x="111" y="64"/>
                        <a:pt x="112" y="63"/>
                        <a:pt x="112" y="63"/>
                      </a:cubicBezTo>
                      <a:cubicBezTo>
                        <a:pt x="113" y="63"/>
                        <a:pt x="113" y="62"/>
                        <a:pt x="113" y="61"/>
                      </a:cubicBezTo>
                      <a:cubicBezTo>
                        <a:pt x="111" y="44"/>
                        <a:pt x="103" y="29"/>
                        <a:pt x="90" y="17"/>
                      </a:cubicBezTo>
                      <a:cubicBezTo>
                        <a:pt x="78" y="6"/>
                        <a:pt x="61" y="0"/>
                        <a:pt x="44" y="0"/>
                      </a:cubicBezTo>
                      <a:cubicBezTo>
                        <a:pt x="29" y="0"/>
                        <a:pt x="13" y="5"/>
                        <a:pt x="1" y="15"/>
                      </a:cubicBezTo>
                      <a:cubicBezTo>
                        <a:pt x="1" y="16"/>
                        <a:pt x="0" y="16"/>
                        <a:pt x="0" y="17"/>
                      </a:cubicBezTo>
                      <a:cubicBezTo>
                        <a:pt x="0" y="17"/>
                        <a:pt x="0" y="18"/>
                        <a:pt x="1" y="18"/>
                      </a:cubicBezTo>
                      <a:lnTo>
                        <a:pt x="46" y="63"/>
                      </a:lnTo>
                      <a:close/>
                      <a:moveTo>
                        <a:pt x="37" y="39"/>
                      </a:move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7" y="12"/>
                        <a:pt x="60" y="13"/>
                        <a:pt x="62" y="14"/>
                      </a:cubicBezTo>
                      <a:cubicBezTo>
                        <a:pt x="42" y="43"/>
                        <a:pt x="42" y="43"/>
                        <a:pt x="42" y="43"/>
                      </a:cubicBezTo>
                      <a:lnTo>
                        <a:pt x="37" y="39"/>
                      </a:lnTo>
                      <a:close/>
                      <a:moveTo>
                        <a:pt x="44" y="11"/>
                      </a:moveTo>
                      <a:cubicBezTo>
                        <a:pt x="45" y="11"/>
                        <a:pt x="45" y="11"/>
                        <a:pt x="46" y="11"/>
                      </a:cubicBezTo>
                      <a:cubicBezTo>
                        <a:pt x="31" y="33"/>
                        <a:pt x="31" y="33"/>
                        <a:pt x="31" y="33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40" y="11"/>
                        <a:pt x="42" y="11"/>
                        <a:pt x="44" y="11"/>
                      </a:cubicBezTo>
                      <a:close/>
                      <a:moveTo>
                        <a:pt x="26" y="14"/>
                      </a:move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9" y="17"/>
                        <a:pt x="22" y="15"/>
                        <a:pt x="24" y="14"/>
                      </a:cubicBezTo>
                      <a:cubicBezTo>
                        <a:pt x="25" y="14"/>
                        <a:pt x="25" y="14"/>
                        <a:pt x="26" y="14"/>
                      </a:cubicBezTo>
                      <a:close/>
                      <a:moveTo>
                        <a:pt x="80" y="53"/>
                      </a:moveTo>
                      <a:cubicBezTo>
                        <a:pt x="91" y="35"/>
                        <a:pt x="91" y="35"/>
                        <a:pt x="91" y="35"/>
                      </a:cubicBezTo>
                      <a:cubicBezTo>
                        <a:pt x="92" y="36"/>
                        <a:pt x="93" y="38"/>
                        <a:pt x="94" y="39"/>
                      </a:cubicBezTo>
                      <a:cubicBezTo>
                        <a:pt x="84" y="53"/>
                        <a:pt x="84" y="53"/>
                        <a:pt x="84" y="53"/>
                      </a:cubicBezTo>
                      <a:lnTo>
                        <a:pt x="80" y="53"/>
                      </a:lnTo>
                      <a:close/>
                      <a:moveTo>
                        <a:pt x="94" y="53"/>
                      </a:moveTo>
                      <a:cubicBezTo>
                        <a:pt x="98" y="47"/>
                        <a:pt x="98" y="47"/>
                        <a:pt x="98" y="47"/>
                      </a:cubicBezTo>
                      <a:cubicBezTo>
                        <a:pt x="99" y="49"/>
                        <a:pt x="99" y="51"/>
                        <a:pt x="100" y="53"/>
                      </a:cubicBezTo>
                      <a:lnTo>
                        <a:pt x="94" y="53"/>
                      </a:lnTo>
                      <a:close/>
                      <a:moveTo>
                        <a:pt x="63" y="53"/>
                      </a:moveTo>
                      <a:cubicBezTo>
                        <a:pt x="82" y="25"/>
                        <a:pt x="82" y="25"/>
                        <a:pt x="82" y="25"/>
                      </a:cubicBezTo>
                      <a:cubicBezTo>
                        <a:pt x="82" y="25"/>
                        <a:pt x="83" y="26"/>
                        <a:pt x="83" y="26"/>
                      </a:cubicBezTo>
                      <a:cubicBezTo>
                        <a:pt x="84" y="27"/>
                        <a:pt x="85" y="28"/>
                        <a:pt x="86" y="29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lnTo>
                        <a:pt x="63" y="53"/>
                      </a:lnTo>
                      <a:close/>
                      <a:moveTo>
                        <a:pt x="53" y="53"/>
                      </a:moveTo>
                      <a:cubicBezTo>
                        <a:pt x="51" y="53"/>
                        <a:pt x="51" y="53"/>
                        <a:pt x="51" y="53"/>
                      </a:cubicBezTo>
                      <a:cubicBezTo>
                        <a:pt x="48" y="50"/>
                        <a:pt x="48" y="50"/>
                        <a:pt x="48" y="50"/>
                      </a:cubicBezTo>
                      <a:cubicBezTo>
                        <a:pt x="70" y="17"/>
                        <a:pt x="70" y="17"/>
                        <a:pt x="70" y="17"/>
                      </a:cubicBezTo>
                      <a:cubicBezTo>
                        <a:pt x="71" y="18"/>
                        <a:pt x="73" y="19"/>
                        <a:pt x="75" y="20"/>
                      </a:cubicBezTo>
                      <a:lnTo>
                        <a:pt x="53" y="53"/>
                      </a:lnTo>
                      <a:close/>
                      <a:moveTo>
                        <a:pt x="53" y="53"/>
                      </a:moveTo>
                      <a:cubicBezTo>
                        <a:pt x="53" y="53"/>
                        <a:pt x="53" y="53"/>
                        <a:pt x="53" y="53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45" name="任意多边形: 形状 144"/>
                <p:cNvSpPr/>
                <p:nvPr/>
              </p:nvSpPr>
              <p:spPr bwMode="auto">
                <a:xfrm>
                  <a:off x="10332190" y="3408498"/>
                  <a:ext cx="85725" cy="137981"/>
                </a:xfrm>
                <a:custGeom>
                  <a:avLst/>
                  <a:gdLst>
                    <a:gd name="T0" fmla="*/ 62 w 62"/>
                    <a:gd name="T1" fmla="*/ 43 h 99"/>
                    <a:gd name="T2" fmla="*/ 19 w 62"/>
                    <a:gd name="T3" fmla="*/ 0 h 99"/>
                    <a:gd name="T4" fmla="*/ 17 w 62"/>
                    <a:gd name="T5" fmla="*/ 0 h 99"/>
                    <a:gd name="T6" fmla="*/ 16 w 62"/>
                    <a:gd name="T7" fmla="*/ 1 h 99"/>
                    <a:gd name="T8" fmla="*/ 0 w 62"/>
                    <a:gd name="T9" fmla="*/ 44 h 99"/>
                    <a:gd name="T10" fmla="*/ 27 w 62"/>
                    <a:gd name="T11" fmla="*/ 98 h 99"/>
                    <a:gd name="T12" fmla="*/ 28 w 62"/>
                    <a:gd name="T13" fmla="*/ 99 h 99"/>
                    <a:gd name="T14" fmla="*/ 29 w 62"/>
                    <a:gd name="T15" fmla="*/ 99 h 99"/>
                    <a:gd name="T16" fmla="*/ 30 w 62"/>
                    <a:gd name="T17" fmla="*/ 98 h 99"/>
                    <a:gd name="T18" fmla="*/ 62 w 62"/>
                    <a:gd name="T19" fmla="*/ 46 h 99"/>
                    <a:gd name="T20" fmla="*/ 62 w 62"/>
                    <a:gd name="T21" fmla="*/ 43 h 99"/>
                    <a:gd name="T22" fmla="*/ 49 w 62"/>
                    <a:gd name="T23" fmla="*/ 46 h 99"/>
                    <a:gd name="T24" fmla="*/ 26 w 62"/>
                    <a:gd name="T25" fmla="*/ 83 h 99"/>
                    <a:gd name="T26" fmla="*/ 18 w 62"/>
                    <a:gd name="T27" fmla="*/ 70 h 99"/>
                    <a:gd name="T28" fmla="*/ 11 w 62"/>
                    <a:gd name="T29" fmla="*/ 44 h 99"/>
                    <a:gd name="T30" fmla="*/ 15 w 62"/>
                    <a:gd name="T31" fmla="*/ 24 h 99"/>
                    <a:gd name="T32" fmla="*/ 19 w 62"/>
                    <a:gd name="T33" fmla="*/ 16 h 99"/>
                    <a:gd name="T34" fmla="*/ 49 w 62"/>
                    <a:gd name="T35" fmla="*/ 46 h 99"/>
                    <a:gd name="T36" fmla="*/ 49 w 62"/>
                    <a:gd name="T37" fmla="*/ 46 h 99"/>
                    <a:gd name="T38" fmla="*/ 49 w 62"/>
                    <a:gd name="T39" fmla="*/ 46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2" h="99">
                      <a:moveTo>
                        <a:pt x="62" y="43"/>
                      </a:moveTo>
                      <a:cubicBezTo>
                        <a:pt x="19" y="0"/>
                        <a:pt x="19" y="0"/>
                        <a:pt x="19" y="0"/>
                      </a:cubicBezTo>
                      <a:cubicBezTo>
                        <a:pt x="18" y="0"/>
                        <a:pt x="18" y="0"/>
                        <a:pt x="17" y="0"/>
                      </a:cubicBezTo>
                      <a:cubicBezTo>
                        <a:pt x="17" y="0"/>
                        <a:pt x="16" y="0"/>
                        <a:pt x="16" y="1"/>
                      </a:cubicBezTo>
                      <a:cubicBezTo>
                        <a:pt x="6" y="13"/>
                        <a:pt x="0" y="28"/>
                        <a:pt x="0" y="44"/>
                      </a:cubicBezTo>
                      <a:cubicBezTo>
                        <a:pt x="0" y="65"/>
                        <a:pt x="10" y="85"/>
                        <a:pt x="27" y="98"/>
                      </a:cubicBezTo>
                      <a:cubicBezTo>
                        <a:pt x="27" y="99"/>
                        <a:pt x="28" y="99"/>
                        <a:pt x="28" y="99"/>
                      </a:cubicBezTo>
                      <a:cubicBezTo>
                        <a:pt x="29" y="99"/>
                        <a:pt x="29" y="99"/>
                        <a:pt x="29" y="99"/>
                      </a:cubicBezTo>
                      <a:cubicBezTo>
                        <a:pt x="29" y="99"/>
                        <a:pt x="30" y="98"/>
                        <a:pt x="30" y="98"/>
                      </a:cubicBezTo>
                      <a:cubicBezTo>
                        <a:pt x="62" y="46"/>
                        <a:pt x="62" y="46"/>
                        <a:pt x="62" y="46"/>
                      </a:cubicBezTo>
                      <a:cubicBezTo>
                        <a:pt x="62" y="45"/>
                        <a:pt x="62" y="44"/>
                        <a:pt x="62" y="43"/>
                      </a:cubicBezTo>
                      <a:close/>
                      <a:moveTo>
                        <a:pt x="49" y="46"/>
                      </a:moveTo>
                      <a:cubicBezTo>
                        <a:pt x="26" y="83"/>
                        <a:pt x="26" y="83"/>
                        <a:pt x="26" y="83"/>
                      </a:cubicBezTo>
                      <a:cubicBezTo>
                        <a:pt x="23" y="79"/>
                        <a:pt x="20" y="75"/>
                        <a:pt x="18" y="70"/>
                      </a:cubicBezTo>
                      <a:cubicBezTo>
                        <a:pt x="13" y="62"/>
                        <a:pt x="11" y="53"/>
                        <a:pt x="11" y="44"/>
                      </a:cubicBezTo>
                      <a:cubicBezTo>
                        <a:pt x="11" y="37"/>
                        <a:pt x="13" y="30"/>
                        <a:pt x="15" y="24"/>
                      </a:cubicBezTo>
                      <a:cubicBezTo>
                        <a:pt x="16" y="21"/>
                        <a:pt x="17" y="18"/>
                        <a:pt x="19" y="16"/>
                      </a:cubicBezTo>
                      <a:lnTo>
                        <a:pt x="49" y="46"/>
                      </a:lnTo>
                      <a:close/>
                      <a:moveTo>
                        <a:pt x="49" y="46"/>
                      </a:moveTo>
                      <a:cubicBezTo>
                        <a:pt x="49" y="46"/>
                        <a:pt x="49" y="46"/>
                        <a:pt x="49" y="4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46" name="任意多边形: 形状 145"/>
                <p:cNvSpPr/>
                <p:nvPr/>
              </p:nvSpPr>
              <p:spPr bwMode="auto">
                <a:xfrm>
                  <a:off x="10384447" y="3476609"/>
                  <a:ext cx="139156" cy="89247"/>
                </a:xfrm>
                <a:custGeom>
                  <a:avLst/>
                  <a:gdLst>
                    <a:gd name="T0" fmla="*/ 98 w 100"/>
                    <a:gd name="T1" fmla="*/ 0 h 64"/>
                    <a:gd name="T2" fmla="*/ 35 w 100"/>
                    <a:gd name="T3" fmla="*/ 0 h 64"/>
                    <a:gd name="T4" fmla="*/ 33 w 100"/>
                    <a:gd name="T5" fmla="*/ 1 h 64"/>
                    <a:gd name="T6" fmla="*/ 1 w 100"/>
                    <a:gd name="T7" fmla="*/ 54 h 64"/>
                    <a:gd name="T8" fmla="*/ 1 w 100"/>
                    <a:gd name="T9" fmla="*/ 56 h 64"/>
                    <a:gd name="T10" fmla="*/ 2 w 100"/>
                    <a:gd name="T11" fmla="*/ 57 h 64"/>
                    <a:gd name="T12" fmla="*/ 31 w 100"/>
                    <a:gd name="T13" fmla="*/ 64 h 64"/>
                    <a:gd name="T14" fmla="*/ 77 w 100"/>
                    <a:gd name="T15" fmla="*/ 46 h 64"/>
                    <a:gd name="T16" fmla="*/ 100 w 100"/>
                    <a:gd name="T17" fmla="*/ 2 h 64"/>
                    <a:gd name="T18" fmla="*/ 99 w 100"/>
                    <a:gd name="T19" fmla="*/ 1 h 64"/>
                    <a:gd name="T20" fmla="*/ 98 w 100"/>
                    <a:gd name="T21" fmla="*/ 0 h 64"/>
                    <a:gd name="T22" fmla="*/ 98 w 100"/>
                    <a:gd name="T23" fmla="*/ 0 h 64"/>
                    <a:gd name="T24" fmla="*/ 98 w 100"/>
                    <a:gd name="T2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00" h="64">
                      <a:moveTo>
                        <a:pt x="98" y="0"/>
                      </a:move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5" y="0"/>
                        <a:pt x="34" y="0"/>
                        <a:pt x="33" y="1"/>
                      </a:cubicBezTo>
                      <a:cubicBezTo>
                        <a:pt x="1" y="54"/>
                        <a:pt x="1" y="54"/>
                        <a:pt x="1" y="54"/>
                      </a:cubicBezTo>
                      <a:cubicBezTo>
                        <a:pt x="0" y="54"/>
                        <a:pt x="0" y="55"/>
                        <a:pt x="1" y="56"/>
                      </a:cubicBezTo>
                      <a:cubicBezTo>
                        <a:pt x="1" y="56"/>
                        <a:pt x="1" y="57"/>
                        <a:pt x="2" y="57"/>
                      </a:cubicBezTo>
                      <a:cubicBezTo>
                        <a:pt x="11" y="61"/>
                        <a:pt x="21" y="64"/>
                        <a:pt x="31" y="64"/>
                      </a:cubicBezTo>
                      <a:cubicBezTo>
                        <a:pt x="48" y="64"/>
                        <a:pt x="65" y="57"/>
                        <a:pt x="77" y="46"/>
                      </a:cubicBezTo>
                      <a:cubicBezTo>
                        <a:pt x="90" y="35"/>
                        <a:pt x="98" y="19"/>
                        <a:pt x="100" y="2"/>
                      </a:cubicBezTo>
                      <a:cubicBezTo>
                        <a:pt x="100" y="2"/>
                        <a:pt x="100" y="1"/>
                        <a:pt x="99" y="1"/>
                      </a:cubicBezTo>
                      <a:cubicBezTo>
                        <a:pt x="99" y="0"/>
                        <a:pt x="98" y="0"/>
                        <a:pt x="98" y="0"/>
                      </a:cubicBezTo>
                      <a:close/>
                      <a:moveTo>
                        <a:pt x="98" y="0"/>
                      </a:moveTo>
                      <a:cubicBezTo>
                        <a:pt x="98" y="0"/>
                        <a:pt x="98" y="0"/>
                        <a:pt x="98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47" name="任意多边形: 形状 146"/>
                <p:cNvSpPr/>
                <p:nvPr/>
              </p:nvSpPr>
              <p:spPr bwMode="auto">
                <a:xfrm>
                  <a:off x="9024010" y="2972830"/>
                  <a:ext cx="155596" cy="87486"/>
                </a:xfrm>
                <a:custGeom>
                  <a:avLst/>
                  <a:gdLst>
                    <a:gd name="T0" fmla="*/ 45 w 112"/>
                    <a:gd name="T1" fmla="*/ 63 h 63"/>
                    <a:gd name="T2" fmla="*/ 47 w 112"/>
                    <a:gd name="T3" fmla="*/ 63 h 63"/>
                    <a:gd name="T4" fmla="*/ 110 w 112"/>
                    <a:gd name="T5" fmla="*/ 63 h 63"/>
                    <a:gd name="T6" fmla="*/ 112 w 112"/>
                    <a:gd name="T7" fmla="*/ 63 h 63"/>
                    <a:gd name="T8" fmla="*/ 112 w 112"/>
                    <a:gd name="T9" fmla="*/ 61 h 63"/>
                    <a:gd name="T10" fmla="*/ 90 w 112"/>
                    <a:gd name="T11" fmla="*/ 17 h 63"/>
                    <a:gd name="T12" fmla="*/ 44 w 112"/>
                    <a:gd name="T13" fmla="*/ 0 h 63"/>
                    <a:gd name="T14" fmla="*/ 0 w 112"/>
                    <a:gd name="T15" fmla="*/ 15 h 63"/>
                    <a:gd name="T16" fmla="*/ 0 w 112"/>
                    <a:gd name="T17" fmla="*/ 16 h 63"/>
                    <a:gd name="T18" fmla="*/ 0 w 112"/>
                    <a:gd name="T19" fmla="*/ 18 h 63"/>
                    <a:gd name="T20" fmla="*/ 45 w 112"/>
                    <a:gd name="T21" fmla="*/ 63 h 63"/>
                    <a:gd name="T22" fmla="*/ 37 w 112"/>
                    <a:gd name="T23" fmla="*/ 39 h 63"/>
                    <a:gd name="T24" fmla="*/ 55 w 112"/>
                    <a:gd name="T25" fmla="*/ 12 h 63"/>
                    <a:gd name="T26" fmla="*/ 61 w 112"/>
                    <a:gd name="T27" fmla="*/ 13 h 63"/>
                    <a:gd name="T28" fmla="*/ 41 w 112"/>
                    <a:gd name="T29" fmla="*/ 43 h 63"/>
                    <a:gd name="T30" fmla="*/ 37 w 112"/>
                    <a:gd name="T31" fmla="*/ 39 h 63"/>
                    <a:gd name="T32" fmla="*/ 44 w 112"/>
                    <a:gd name="T33" fmla="*/ 11 h 63"/>
                    <a:gd name="T34" fmla="*/ 45 w 112"/>
                    <a:gd name="T35" fmla="*/ 11 h 63"/>
                    <a:gd name="T36" fmla="*/ 30 w 112"/>
                    <a:gd name="T37" fmla="*/ 33 h 63"/>
                    <a:gd name="T38" fmla="*/ 26 w 112"/>
                    <a:gd name="T39" fmla="*/ 28 h 63"/>
                    <a:gd name="T40" fmla="*/ 38 w 112"/>
                    <a:gd name="T41" fmla="*/ 11 h 63"/>
                    <a:gd name="T42" fmla="*/ 44 w 112"/>
                    <a:gd name="T43" fmla="*/ 11 h 63"/>
                    <a:gd name="T44" fmla="*/ 25 w 112"/>
                    <a:gd name="T45" fmla="*/ 13 h 63"/>
                    <a:gd name="T46" fmla="*/ 20 w 112"/>
                    <a:gd name="T47" fmla="*/ 22 h 63"/>
                    <a:gd name="T48" fmla="*/ 16 w 112"/>
                    <a:gd name="T49" fmla="*/ 18 h 63"/>
                    <a:gd name="T50" fmla="*/ 24 w 112"/>
                    <a:gd name="T51" fmla="*/ 14 h 63"/>
                    <a:gd name="T52" fmla="*/ 25 w 112"/>
                    <a:gd name="T53" fmla="*/ 13 h 63"/>
                    <a:gd name="T54" fmla="*/ 79 w 112"/>
                    <a:gd name="T55" fmla="*/ 52 h 63"/>
                    <a:gd name="T56" fmla="*/ 91 w 112"/>
                    <a:gd name="T57" fmla="*/ 35 h 63"/>
                    <a:gd name="T58" fmla="*/ 93 w 112"/>
                    <a:gd name="T59" fmla="*/ 38 h 63"/>
                    <a:gd name="T60" fmla="*/ 84 w 112"/>
                    <a:gd name="T61" fmla="*/ 52 h 63"/>
                    <a:gd name="T62" fmla="*/ 79 w 112"/>
                    <a:gd name="T63" fmla="*/ 52 h 63"/>
                    <a:gd name="T64" fmla="*/ 94 w 112"/>
                    <a:gd name="T65" fmla="*/ 52 h 63"/>
                    <a:gd name="T66" fmla="*/ 97 w 112"/>
                    <a:gd name="T67" fmla="*/ 47 h 63"/>
                    <a:gd name="T68" fmla="*/ 99 w 112"/>
                    <a:gd name="T69" fmla="*/ 52 h 63"/>
                    <a:gd name="T70" fmla="*/ 94 w 112"/>
                    <a:gd name="T71" fmla="*/ 52 h 63"/>
                    <a:gd name="T72" fmla="*/ 62 w 112"/>
                    <a:gd name="T73" fmla="*/ 52 h 63"/>
                    <a:gd name="T74" fmla="*/ 81 w 112"/>
                    <a:gd name="T75" fmla="*/ 24 h 63"/>
                    <a:gd name="T76" fmla="*/ 83 w 112"/>
                    <a:gd name="T77" fmla="*/ 26 h 63"/>
                    <a:gd name="T78" fmla="*/ 85 w 112"/>
                    <a:gd name="T79" fmla="*/ 28 h 63"/>
                    <a:gd name="T80" fmla="*/ 69 w 112"/>
                    <a:gd name="T81" fmla="*/ 52 h 63"/>
                    <a:gd name="T82" fmla="*/ 62 w 112"/>
                    <a:gd name="T83" fmla="*/ 52 h 63"/>
                    <a:gd name="T84" fmla="*/ 52 w 112"/>
                    <a:gd name="T85" fmla="*/ 52 h 63"/>
                    <a:gd name="T86" fmla="*/ 50 w 112"/>
                    <a:gd name="T87" fmla="*/ 52 h 63"/>
                    <a:gd name="T88" fmla="*/ 47 w 112"/>
                    <a:gd name="T89" fmla="*/ 49 h 63"/>
                    <a:gd name="T90" fmla="*/ 69 w 112"/>
                    <a:gd name="T91" fmla="*/ 16 h 63"/>
                    <a:gd name="T92" fmla="*/ 74 w 112"/>
                    <a:gd name="T93" fmla="*/ 19 h 63"/>
                    <a:gd name="T94" fmla="*/ 52 w 112"/>
                    <a:gd name="T95" fmla="*/ 52 h 63"/>
                    <a:gd name="T96" fmla="*/ 52 w 112"/>
                    <a:gd name="T97" fmla="*/ 52 h 63"/>
                    <a:gd name="T98" fmla="*/ 52 w 112"/>
                    <a:gd name="T99" fmla="*/ 52 h 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12" h="63">
                      <a:moveTo>
                        <a:pt x="45" y="63"/>
                      </a:moveTo>
                      <a:cubicBezTo>
                        <a:pt x="46" y="63"/>
                        <a:pt x="46" y="63"/>
                        <a:pt x="47" y="63"/>
                      </a:cubicBezTo>
                      <a:cubicBezTo>
                        <a:pt x="110" y="63"/>
                        <a:pt x="110" y="63"/>
                        <a:pt x="110" y="63"/>
                      </a:cubicBezTo>
                      <a:cubicBezTo>
                        <a:pt x="111" y="63"/>
                        <a:pt x="111" y="63"/>
                        <a:pt x="112" y="63"/>
                      </a:cubicBezTo>
                      <a:cubicBezTo>
                        <a:pt x="112" y="62"/>
                        <a:pt x="112" y="62"/>
                        <a:pt x="112" y="61"/>
                      </a:cubicBezTo>
                      <a:cubicBezTo>
                        <a:pt x="110" y="44"/>
                        <a:pt x="102" y="28"/>
                        <a:pt x="90" y="17"/>
                      </a:cubicBezTo>
                      <a:cubicBezTo>
                        <a:pt x="77" y="6"/>
                        <a:pt x="61" y="0"/>
                        <a:pt x="44" y="0"/>
                      </a:cubicBezTo>
                      <a:cubicBezTo>
                        <a:pt x="28" y="0"/>
                        <a:pt x="13" y="5"/>
                        <a:pt x="0" y="15"/>
                      </a:cubicBezTo>
                      <a:cubicBezTo>
                        <a:pt x="0" y="15"/>
                        <a:pt x="0" y="16"/>
                        <a:pt x="0" y="16"/>
                      </a:cubicBezTo>
                      <a:cubicBezTo>
                        <a:pt x="0" y="17"/>
                        <a:pt x="0" y="17"/>
                        <a:pt x="0" y="18"/>
                      </a:cubicBezTo>
                      <a:lnTo>
                        <a:pt x="45" y="63"/>
                      </a:lnTo>
                      <a:close/>
                      <a:moveTo>
                        <a:pt x="37" y="39"/>
                      </a:moveTo>
                      <a:cubicBezTo>
                        <a:pt x="55" y="12"/>
                        <a:pt x="55" y="12"/>
                        <a:pt x="55" y="12"/>
                      </a:cubicBezTo>
                      <a:cubicBezTo>
                        <a:pt x="57" y="12"/>
                        <a:pt x="59" y="13"/>
                        <a:pt x="61" y="13"/>
                      </a:cubicBezTo>
                      <a:cubicBezTo>
                        <a:pt x="41" y="43"/>
                        <a:pt x="41" y="43"/>
                        <a:pt x="41" y="43"/>
                      </a:cubicBezTo>
                      <a:lnTo>
                        <a:pt x="37" y="39"/>
                      </a:lnTo>
                      <a:close/>
                      <a:moveTo>
                        <a:pt x="44" y="11"/>
                      </a:moveTo>
                      <a:cubicBezTo>
                        <a:pt x="44" y="11"/>
                        <a:pt x="45" y="11"/>
                        <a:pt x="45" y="11"/>
                      </a:cubicBezTo>
                      <a:cubicBezTo>
                        <a:pt x="30" y="33"/>
                        <a:pt x="30" y="33"/>
                        <a:pt x="30" y="33"/>
                      </a:cubicBezTo>
                      <a:cubicBezTo>
                        <a:pt x="26" y="28"/>
                        <a:pt x="26" y="28"/>
                        <a:pt x="26" y="28"/>
                      </a:cubicBezTo>
                      <a:cubicBezTo>
                        <a:pt x="38" y="11"/>
                        <a:pt x="38" y="11"/>
                        <a:pt x="38" y="11"/>
                      </a:cubicBezTo>
                      <a:cubicBezTo>
                        <a:pt x="40" y="11"/>
                        <a:pt x="42" y="11"/>
                        <a:pt x="44" y="11"/>
                      </a:cubicBezTo>
                      <a:close/>
                      <a:moveTo>
                        <a:pt x="25" y="13"/>
                      </a:moveTo>
                      <a:cubicBezTo>
                        <a:pt x="20" y="22"/>
                        <a:pt x="20" y="22"/>
                        <a:pt x="20" y="22"/>
                      </a:cubicBezTo>
                      <a:cubicBezTo>
                        <a:pt x="16" y="18"/>
                        <a:pt x="16" y="18"/>
                        <a:pt x="16" y="18"/>
                      </a:cubicBezTo>
                      <a:cubicBezTo>
                        <a:pt x="18" y="16"/>
                        <a:pt x="21" y="15"/>
                        <a:pt x="24" y="14"/>
                      </a:cubicBezTo>
                      <a:cubicBezTo>
                        <a:pt x="24" y="14"/>
                        <a:pt x="25" y="14"/>
                        <a:pt x="25" y="13"/>
                      </a:cubicBezTo>
                      <a:close/>
                      <a:moveTo>
                        <a:pt x="79" y="52"/>
                      </a:moveTo>
                      <a:cubicBezTo>
                        <a:pt x="91" y="35"/>
                        <a:pt x="91" y="35"/>
                        <a:pt x="91" y="35"/>
                      </a:cubicBezTo>
                      <a:cubicBezTo>
                        <a:pt x="92" y="36"/>
                        <a:pt x="92" y="37"/>
                        <a:pt x="93" y="38"/>
                      </a:cubicBezTo>
                      <a:cubicBezTo>
                        <a:pt x="84" y="52"/>
                        <a:pt x="84" y="52"/>
                        <a:pt x="84" y="52"/>
                      </a:cubicBezTo>
                      <a:lnTo>
                        <a:pt x="79" y="52"/>
                      </a:lnTo>
                      <a:close/>
                      <a:moveTo>
                        <a:pt x="94" y="52"/>
                      </a:moveTo>
                      <a:cubicBezTo>
                        <a:pt x="97" y="47"/>
                        <a:pt x="97" y="47"/>
                        <a:pt x="97" y="47"/>
                      </a:cubicBezTo>
                      <a:cubicBezTo>
                        <a:pt x="98" y="49"/>
                        <a:pt x="99" y="51"/>
                        <a:pt x="99" y="52"/>
                      </a:cubicBezTo>
                      <a:lnTo>
                        <a:pt x="94" y="52"/>
                      </a:lnTo>
                      <a:close/>
                      <a:moveTo>
                        <a:pt x="62" y="52"/>
                      </a:moveTo>
                      <a:cubicBezTo>
                        <a:pt x="81" y="24"/>
                        <a:pt x="81" y="24"/>
                        <a:pt x="81" y="24"/>
                      </a:cubicBezTo>
                      <a:cubicBezTo>
                        <a:pt x="82" y="25"/>
                        <a:pt x="82" y="25"/>
                        <a:pt x="83" y="26"/>
                      </a:cubicBezTo>
                      <a:cubicBezTo>
                        <a:pt x="84" y="27"/>
                        <a:pt x="84" y="27"/>
                        <a:pt x="85" y="28"/>
                      </a:cubicBezTo>
                      <a:cubicBezTo>
                        <a:pt x="69" y="52"/>
                        <a:pt x="69" y="52"/>
                        <a:pt x="69" y="52"/>
                      </a:cubicBezTo>
                      <a:lnTo>
                        <a:pt x="62" y="52"/>
                      </a:lnTo>
                      <a:close/>
                      <a:moveTo>
                        <a:pt x="52" y="52"/>
                      </a:moveTo>
                      <a:cubicBezTo>
                        <a:pt x="50" y="52"/>
                        <a:pt x="50" y="52"/>
                        <a:pt x="50" y="52"/>
                      </a:cubicBezTo>
                      <a:cubicBezTo>
                        <a:pt x="47" y="49"/>
                        <a:pt x="47" y="49"/>
                        <a:pt x="47" y="49"/>
                      </a:cubicBezTo>
                      <a:cubicBezTo>
                        <a:pt x="69" y="16"/>
                        <a:pt x="69" y="16"/>
                        <a:pt x="69" y="16"/>
                      </a:cubicBezTo>
                      <a:cubicBezTo>
                        <a:pt x="71" y="17"/>
                        <a:pt x="72" y="18"/>
                        <a:pt x="74" y="19"/>
                      </a:cubicBezTo>
                      <a:lnTo>
                        <a:pt x="52" y="52"/>
                      </a:lnTo>
                      <a:close/>
                      <a:moveTo>
                        <a:pt x="52" y="52"/>
                      </a:moveTo>
                      <a:cubicBezTo>
                        <a:pt x="52" y="52"/>
                        <a:pt x="52" y="52"/>
                        <a:pt x="52" y="5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48" name="任意多边形: 形状 147"/>
                <p:cNvSpPr/>
                <p:nvPr/>
              </p:nvSpPr>
              <p:spPr bwMode="auto">
                <a:xfrm>
                  <a:off x="8989368" y="3006298"/>
                  <a:ext cx="86311" cy="137394"/>
                </a:xfrm>
                <a:custGeom>
                  <a:avLst/>
                  <a:gdLst>
                    <a:gd name="T0" fmla="*/ 61 w 62"/>
                    <a:gd name="T1" fmla="*/ 44 h 99"/>
                    <a:gd name="T2" fmla="*/ 18 w 62"/>
                    <a:gd name="T3" fmla="*/ 1 h 99"/>
                    <a:gd name="T4" fmla="*/ 17 w 62"/>
                    <a:gd name="T5" fmla="*/ 0 h 99"/>
                    <a:gd name="T6" fmla="*/ 15 w 62"/>
                    <a:gd name="T7" fmla="*/ 1 h 99"/>
                    <a:gd name="T8" fmla="*/ 0 w 62"/>
                    <a:gd name="T9" fmla="*/ 44 h 99"/>
                    <a:gd name="T10" fmla="*/ 26 w 62"/>
                    <a:gd name="T11" fmla="*/ 99 h 99"/>
                    <a:gd name="T12" fmla="*/ 28 w 62"/>
                    <a:gd name="T13" fmla="*/ 99 h 99"/>
                    <a:gd name="T14" fmla="*/ 28 w 62"/>
                    <a:gd name="T15" fmla="*/ 99 h 99"/>
                    <a:gd name="T16" fmla="*/ 30 w 62"/>
                    <a:gd name="T17" fmla="*/ 98 h 99"/>
                    <a:gd name="T18" fmla="*/ 61 w 62"/>
                    <a:gd name="T19" fmla="*/ 47 h 99"/>
                    <a:gd name="T20" fmla="*/ 61 w 62"/>
                    <a:gd name="T21" fmla="*/ 44 h 99"/>
                    <a:gd name="T22" fmla="*/ 48 w 62"/>
                    <a:gd name="T23" fmla="*/ 47 h 99"/>
                    <a:gd name="T24" fmla="*/ 26 w 62"/>
                    <a:gd name="T25" fmla="*/ 83 h 99"/>
                    <a:gd name="T26" fmla="*/ 17 w 62"/>
                    <a:gd name="T27" fmla="*/ 71 h 99"/>
                    <a:gd name="T28" fmla="*/ 11 w 62"/>
                    <a:gd name="T29" fmla="*/ 44 h 99"/>
                    <a:gd name="T30" fmla="*/ 14 w 62"/>
                    <a:gd name="T31" fmla="*/ 24 h 99"/>
                    <a:gd name="T32" fmla="*/ 18 w 62"/>
                    <a:gd name="T33" fmla="*/ 16 h 99"/>
                    <a:gd name="T34" fmla="*/ 48 w 62"/>
                    <a:gd name="T35" fmla="*/ 47 h 99"/>
                    <a:gd name="T36" fmla="*/ 48 w 62"/>
                    <a:gd name="T37" fmla="*/ 47 h 99"/>
                    <a:gd name="T38" fmla="*/ 48 w 62"/>
                    <a:gd name="T39" fmla="*/ 47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62" h="99">
                      <a:moveTo>
                        <a:pt x="61" y="44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18" y="1"/>
                        <a:pt x="17" y="0"/>
                        <a:pt x="17" y="0"/>
                      </a:cubicBezTo>
                      <a:cubicBezTo>
                        <a:pt x="16" y="0"/>
                        <a:pt x="15" y="1"/>
                        <a:pt x="15" y="1"/>
                      </a:cubicBezTo>
                      <a:cubicBezTo>
                        <a:pt x="5" y="13"/>
                        <a:pt x="0" y="29"/>
                        <a:pt x="0" y="44"/>
                      </a:cubicBezTo>
                      <a:cubicBezTo>
                        <a:pt x="0" y="66"/>
                        <a:pt x="9" y="86"/>
                        <a:pt x="26" y="99"/>
                      </a:cubicBezTo>
                      <a:cubicBezTo>
                        <a:pt x="27" y="99"/>
                        <a:pt x="27" y="99"/>
                        <a:pt x="28" y="99"/>
                      </a:cubicBezTo>
                      <a:cubicBezTo>
                        <a:pt x="28" y="99"/>
                        <a:pt x="28" y="99"/>
                        <a:pt x="28" y="99"/>
                      </a:cubicBezTo>
                      <a:cubicBezTo>
                        <a:pt x="29" y="99"/>
                        <a:pt x="29" y="99"/>
                        <a:pt x="30" y="98"/>
                      </a:cubicBezTo>
                      <a:cubicBezTo>
                        <a:pt x="61" y="47"/>
                        <a:pt x="61" y="47"/>
                        <a:pt x="61" y="47"/>
                      </a:cubicBezTo>
                      <a:cubicBezTo>
                        <a:pt x="62" y="46"/>
                        <a:pt x="62" y="45"/>
                        <a:pt x="61" y="44"/>
                      </a:cubicBezTo>
                      <a:close/>
                      <a:moveTo>
                        <a:pt x="48" y="47"/>
                      </a:moveTo>
                      <a:cubicBezTo>
                        <a:pt x="26" y="83"/>
                        <a:pt x="26" y="83"/>
                        <a:pt x="26" y="83"/>
                      </a:cubicBezTo>
                      <a:cubicBezTo>
                        <a:pt x="22" y="80"/>
                        <a:pt x="19" y="75"/>
                        <a:pt x="17" y="71"/>
                      </a:cubicBezTo>
                      <a:cubicBezTo>
                        <a:pt x="13" y="63"/>
                        <a:pt x="11" y="54"/>
                        <a:pt x="11" y="44"/>
                      </a:cubicBezTo>
                      <a:cubicBezTo>
                        <a:pt x="11" y="38"/>
                        <a:pt x="12" y="31"/>
                        <a:pt x="14" y="24"/>
                      </a:cubicBezTo>
                      <a:cubicBezTo>
                        <a:pt x="15" y="22"/>
                        <a:pt x="17" y="19"/>
                        <a:pt x="18" y="16"/>
                      </a:cubicBezTo>
                      <a:lnTo>
                        <a:pt x="48" y="47"/>
                      </a:lnTo>
                      <a:close/>
                      <a:moveTo>
                        <a:pt x="48" y="47"/>
                      </a:moveTo>
                      <a:cubicBezTo>
                        <a:pt x="48" y="47"/>
                        <a:pt x="48" y="47"/>
                        <a:pt x="48" y="4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49" name="任意多边形: 形状 148"/>
                <p:cNvSpPr/>
                <p:nvPr/>
              </p:nvSpPr>
              <p:spPr bwMode="auto">
                <a:xfrm>
                  <a:off x="9042212" y="3074407"/>
                  <a:ext cx="137394" cy="88661"/>
                </a:xfrm>
                <a:custGeom>
                  <a:avLst/>
                  <a:gdLst>
                    <a:gd name="T0" fmla="*/ 97 w 99"/>
                    <a:gd name="T1" fmla="*/ 0 h 64"/>
                    <a:gd name="T2" fmla="*/ 35 w 99"/>
                    <a:gd name="T3" fmla="*/ 0 h 64"/>
                    <a:gd name="T4" fmla="*/ 33 w 99"/>
                    <a:gd name="T5" fmla="*/ 2 h 64"/>
                    <a:gd name="T6" fmla="*/ 0 w 99"/>
                    <a:gd name="T7" fmla="*/ 55 h 64"/>
                    <a:gd name="T8" fmla="*/ 0 w 99"/>
                    <a:gd name="T9" fmla="*/ 56 h 64"/>
                    <a:gd name="T10" fmla="*/ 1 w 99"/>
                    <a:gd name="T11" fmla="*/ 58 h 64"/>
                    <a:gd name="T12" fmla="*/ 31 w 99"/>
                    <a:gd name="T13" fmla="*/ 64 h 64"/>
                    <a:gd name="T14" fmla="*/ 77 w 99"/>
                    <a:gd name="T15" fmla="*/ 47 h 64"/>
                    <a:gd name="T16" fmla="*/ 99 w 99"/>
                    <a:gd name="T17" fmla="*/ 3 h 64"/>
                    <a:gd name="T18" fmla="*/ 99 w 99"/>
                    <a:gd name="T19" fmla="*/ 1 h 64"/>
                    <a:gd name="T20" fmla="*/ 97 w 99"/>
                    <a:gd name="T21" fmla="*/ 0 h 64"/>
                    <a:gd name="T22" fmla="*/ 97 w 99"/>
                    <a:gd name="T23" fmla="*/ 0 h 64"/>
                    <a:gd name="T24" fmla="*/ 97 w 99"/>
                    <a:gd name="T25" fmla="*/ 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99" h="64">
                      <a:moveTo>
                        <a:pt x="97" y="0"/>
                      </a:moveTo>
                      <a:cubicBezTo>
                        <a:pt x="35" y="0"/>
                        <a:pt x="35" y="0"/>
                        <a:pt x="35" y="0"/>
                      </a:cubicBezTo>
                      <a:cubicBezTo>
                        <a:pt x="34" y="0"/>
                        <a:pt x="33" y="1"/>
                        <a:pt x="33" y="2"/>
                      </a:cubicBezTo>
                      <a:cubicBezTo>
                        <a:pt x="0" y="55"/>
                        <a:pt x="0" y="55"/>
                        <a:pt x="0" y="55"/>
                      </a:cubicBezTo>
                      <a:cubicBezTo>
                        <a:pt x="0" y="55"/>
                        <a:pt x="0" y="56"/>
                        <a:pt x="0" y="56"/>
                      </a:cubicBezTo>
                      <a:cubicBezTo>
                        <a:pt x="0" y="57"/>
                        <a:pt x="1" y="57"/>
                        <a:pt x="1" y="58"/>
                      </a:cubicBezTo>
                      <a:cubicBezTo>
                        <a:pt x="10" y="62"/>
                        <a:pt x="20" y="64"/>
                        <a:pt x="31" y="64"/>
                      </a:cubicBezTo>
                      <a:cubicBezTo>
                        <a:pt x="48" y="64"/>
                        <a:pt x="64" y="58"/>
                        <a:pt x="77" y="47"/>
                      </a:cubicBezTo>
                      <a:cubicBezTo>
                        <a:pt x="89" y="35"/>
                        <a:pt x="97" y="20"/>
                        <a:pt x="99" y="3"/>
                      </a:cubicBezTo>
                      <a:cubicBezTo>
                        <a:pt x="99" y="2"/>
                        <a:pt x="99" y="2"/>
                        <a:pt x="99" y="1"/>
                      </a:cubicBezTo>
                      <a:cubicBezTo>
                        <a:pt x="98" y="1"/>
                        <a:pt x="98" y="0"/>
                        <a:pt x="97" y="0"/>
                      </a:cubicBezTo>
                      <a:close/>
                      <a:moveTo>
                        <a:pt x="97" y="0"/>
                      </a:moveTo>
                      <a:cubicBezTo>
                        <a:pt x="97" y="0"/>
                        <a:pt x="97" y="0"/>
                        <a:pt x="97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50" name="任意多边形: 形状 149"/>
                <p:cNvSpPr/>
                <p:nvPr/>
              </p:nvSpPr>
              <p:spPr bwMode="auto">
                <a:xfrm>
                  <a:off x="9891825" y="2157859"/>
                  <a:ext cx="141504" cy="64000"/>
                </a:xfrm>
                <a:custGeom>
                  <a:avLst/>
                  <a:gdLst>
                    <a:gd name="T0" fmla="*/ 10 w 102"/>
                    <a:gd name="T1" fmla="*/ 46 h 46"/>
                    <a:gd name="T2" fmla="*/ 18 w 102"/>
                    <a:gd name="T3" fmla="*/ 40 h 46"/>
                    <a:gd name="T4" fmla="*/ 52 w 102"/>
                    <a:gd name="T5" fmla="*/ 17 h 46"/>
                    <a:gd name="T6" fmla="*/ 75 w 102"/>
                    <a:gd name="T7" fmla="*/ 25 h 46"/>
                    <a:gd name="T8" fmla="*/ 70 w 102"/>
                    <a:gd name="T9" fmla="*/ 26 h 46"/>
                    <a:gd name="T10" fmla="*/ 67 w 102"/>
                    <a:gd name="T11" fmla="*/ 29 h 46"/>
                    <a:gd name="T12" fmla="*/ 69 w 102"/>
                    <a:gd name="T13" fmla="*/ 33 h 46"/>
                    <a:gd name="T14" fmla="*/ 96 w 102"/>
                    <a:gd name="T15" fmla="*/ 45 h 46"/>
                    <a:gd name="T16" fmla="*/ 100 w 102"/>
                    <a:gd name="T17" fmla="*/ 45 h 46"/>
                    <a:gd name="T18" fmla="*/ 102 w 102"/>
                    <a:gd name="T19" fmla="*/ 42 h 46"/>
                    <a:gd name="T20" fmla="*/ 102 w 102"/>
                    <a:gd name="T21" fmla="*/ 12 h 46"/>
                    <a:gd name="T22" fmla="*/ 99 w 102"/>
                    <a:gd name="T23" fmla="*/ 9 h 46"/>
                    <a:gd name="T24" fmla="*/ 95 w 102"/>
                    <a:gd name="T25" fmla="*/ 10 h 46"/>
                    <a:gd name="T26" fmla="*/ 91 w 102"/>
                    <a:gd name="T27" fmla="*/ 16 h 46"/>
                    <a:gd name="T28" fmla="*/ 52 w 102"/>
                    <a:gd name="T29" fmla="*/ 0 h 46"/>
                    <a:gd name="T30" fmla="*/ 2 w 102"/>
                    <a:gd name="T31" fmla="*/ 33 h 46"/>
                    <a:gd name="T32" fmla="*/ 2 w 102"/>
                    <a:gd name="T33" fmla="*/ 42 h 46"/>
                    <a:gd name="T34" fmla="*/ 10 w 102"/>
                    <a:gd name="T35" fmla="*/ 46 h 46"/>
                    <a:gd name="T36" fmla="*/ 10 w 102"/>
                    <a:gd name="T37" fmla="*/ 46 h 46"/>
                    <a:gd name="T38" fmla="*/ 10 w 102"/>
                    <a:gd name="T3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2" h="46">
                      <a:moveTo>
                        <a:pt x="10" y="46"/>
                      </a:moveTo>
                      <a:cubicBezTo>
                        <a:pt x="13" y="46"/>
                        <a:pt x="17" y="44"/>
                        <a:pt x="18" y="40"/>
                      </a:cubicBezTo>
                      <a:cubicBezTo>
                        <a:pt x="24" y="27"/>
                        <a:pt x="37" y="17"/>
                        <a:pt x="52" y="17"/>
                      </a:cubicBezTo>
                      <a:cubicBezTo>
                        <a:pt x="61" y="17"/>
                        <a:pt x="69" y="20"/>
                        <a:pt x="75" y="25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68" y="26"/>
                        <a:pt x="67" y="28"/>
                        <a:pt x="67" y="29"/>
                      </a:cubicBezTo>
                      <a:cubicBezTo>
                        <a:pt x="67" y="31"/>
                        <a:pt x="68" y="33"/>
                        <a:pt x="69" y="33"/>
                      </a:cubicBezTo>
                      <a:cubicBezTo>
                        <a:pt x="96" y="45"/>
                        <a:pt x="96" y="45"/>
                        <a:pt x="96" y="45"/>
                      </a:cubicBezTo>
                      <a:cubicBezTo>
                        <a:pt x="97" y="46"/>
                        <a:pt x="99" y="46"/>
                        <a:pt x="100" y="45"/>
                      </a:cubicBezTo>
                      <a:cubicBezTo>
                        <a:pt x="101" y="45"/>
                        <a:pt x="102" y="43"/>
                        <a:pt x="102" y="42"/>
                      </a:cubicBezTo>
                      <a:cubicBezTo>
                        <a:pt x="102" y="12"/>
                        <a:pt x="102" y="12"/>
                        <a:pt x="102" y="12"/>
                      </a:cubicBezTo>
                      <a:cubicBezTo>
                        <a:pt x="102" y="10"/>
                        <a:pt x="101" y="9"/>
                        <a:pt x="99" y="9"/>
                      </a:cubicBezTo>
                      <a:cubicBezTo>
                        <a:pt x="97" y="8"/>
                        <a:pt x="96" y="9"/>
                        <a:pt x="95" y="10"/>
                      </a:cubicBezTo>
                      <a:cubicBezTo>
                        <a:pt x="91" y="16"/>
                        <a:pt x="91" y="16"/>
                        <a:pt x="91" y="16"/>
                      </a:cubicBezTo>
                      <a:cubicBezTo>
                        <a:pt x="81" y="6"/>
                        <a:pt x="67" y="0"/>
                        <a:pt x="52" y="0"/>
                      </a:cubicBezTo>
                      <a:cubicBezTo>
                        <a:pt x="30" y="0"/>
                        <a:pt x="10" y="14"/>
                        <a:pt x="2" y="33"/>
                      </a:cubicBezTo>
                      <a:cubicBezTo>
                        <a:pt x="0" y="36"/>
                        <a:pt x="1" y="39"/>
                        <a:pt x="2" y="42"/>
                      </a:cubicBezTo>
                      <a:cubicBezTo>
                        <a:pt x="4" y="44"/>
                        <a:pt x="7" y="46"/>
                        <a:pt x="10" y="46"/>
                      </a:cubicBezTo>
                      <a:close/>
                      <a:moveTo>
                        <a:pt x="10" y="46"/>
                      </a:moveTo>
                      <a:cubicBezTo>
                        <a:pt x="10" y="46"/>
                        <a:pt x="10" y="46"/>
                        <a:pt x="10" y="4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51" name="任意多边形: 形状 150"/>
                <p:cNvSpPr/>
                <p:nvPr/>
              </p:nvSpPr>
              <p:spPr bwMode="auto">
                <a:xfrm>
                  <a:off x="9895935" y="2246520"/>
                  <a:ext cx="140330" cy="64000"/>
                </a:xfrm>
                <a:custGeom>
                  <a:avLst/>
                  <a:gdLst>
                    <a:gd name="T0" fmla="*/ 99 w 101"/>
                    <a:gd name="T1" fmla="*/ 4 h 46"/>
                    <a:gd name="T2" fmla="*/ 92 w 101"/>
                    <a:gd name="T3" fmla="*/ 0 h 46"/>
                    <a:gd name="T4" fmla="*/ 84 w 101"/>
                    <a:gd name="T5" fmla="*/ 5 h 46"/>
                    <a:gd name="T6" fmla="*/ 49 w 101"/>
                    <a:gd name="T7" fmla="*/ 28 h 46"/>
                    <a:gd name="T8" fmla="*/ 27 w 101"/>
                    <a:gd name="T9" fmla="*/ 20 h 46"/>
                    <a:gd name="T10" fmla="*/ 32 w 101"/>
                    <a:gd name="T11" fmla="*/ 20 h 46"/>
                    <a:gd name="T12" fmla="*/ 35 w 101"/>
                    <a:gd name="T13" fmla="*/ 16 h 46"/>
                    <a:gd name="T14" fmla="*/ 33 w 101"/>
                    <a:gd name="T15" fmla="*/ 12 h 46"/>
                    <a:gd name="T16" fmla="*/ 6 w 101"/>
                    <a:gd name="T17" fmla="*/ 0 h 46"/>
                    <a:gd name="T18" fmla="*/ 2 w 101"/>
                    <a:gd name="T19" fmla="*/ 1 h 46"/>
                    <a:gd name="T20" fmla="*/ 0 w 101"/>
                    <a:gd name="T21" fmla="*/ 4 h 46"/>
                    <a:gd name="T22" fmla="*/ 0 w 101"/>
                    <a:gd name="T23" fmla="*/ 34 h 46"/>
                    <a:gd name="T24" fmla="*/ 3 w 101"/>
                    <a:gd name="T25" fmla="*/ 37 h 46"/>
                    <a:gd name="T26" fmla="*/ 7 w 101"/>
                    <a:gd name="T27" fmla="*/ 36 h 46"/>
                    <a:gd name="T28" fmla="*/ 11 w 101"/>
                    <a:gd name="T29" fmla="*/ 30 h 46"/>
                    <a:gd name="T30" fmla="*/ 49 w 101"/>
                    <a:gd name="T31" fmla="*/ 46 h 46"/>
                    <a:gd name="T32" fmla="*/ 100 w 101"/>
                    <a:gd name="T33" fmla="*/ 12 h 46"/>
                    <a:gd name="T34" fmla="*/ 99 w 101"/>
                    <a:gd name="T35" fmla="*/ 4 h 46"/>
                    <a:gd name="T36" fmla="*/ 99 w 101"/>
                    <a:gd name="T37" fmla="*/ 4 h 46"/>
                    <a:gd name="T38" fmla="*/ 99 w 101"/>
                    <a:gd name="T39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1" h="46">
                      <a:moveTo>
                        <a:pt x="99" y="4"/>
                      </a:moveTo>
                      <a:cubicBezTo>
                        <a:pt x="98" y="1"/>
                        <a:pt x="95" y="0"/>
                        <a:pt x="92" y="0"/>
                      </a:cubicBezTo>
                      <a:cubicBezTo>
                        <a:pt x="88" y="0"/>
                        <a:pt x="85" y="2"/>
                        <a:pt x="84" y="5"/>
                      </a:cubicBezTo>
                      <a:cubicBezTo>
                        <a:pt x="78" y="19"/>
                        <a:pt x="65" y="28"/>
                        <a:pt x="49" y="28"/>
                      </a:cubicBezTo>
                      <a:cubicBezTo>
                        <a:pt x="41" y="28"/>
                        <a:pt x="33" y="25"/>
                        <a:pt x="27" y="20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3" y="19"/>
                        <a:pt x="35" y="18"/>
                        <a:pt x="35" y="16"/>
                      </a:cubicBezTo>
                      <a:cubicBezTo>
                        <a:pt x="35" y="15"/>
                        <a:pt x="34" y="13"/>
                        <a:pt x="33" y="12"/>
                      </a:cubicBezTo>
                      <a:cubicBezTo>
                        <a:pt x="6" y="0"/>
                        <a:pt x="6" y="0"/>
                        <a:pt x="6" y="0"/>
                      </a:cubicBezTo>
                      <a:cubicBezTo>
                        <a:pt x="4" y="0"/>
                        <a:pt x="3" y="0"/>
                        <a:pt x="2" y="1"/>
                      </a:cubicBezTo>
                      <a:cubicBezTo>
                        <a:pt x="1" y="1"/>
                        <a:pt x="0" y="2"/>
                        <a:pt x="0" y="4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5"/>
                        <a:pt x="1" y="37"/>
                        <a:pt x="3" y="37"/>
                      </a:cubicBezTo>
                      <a:cubicBezTo>
                        <a:pt x="4" y="38"/>
                        <a:pt x="6" y="37"/>
                        <a:pt x="7" y="36"/>
                      </a:cubicBezTo>
                      <a:cubicBezTo>
                        <a:pt x="11" y="30"/>
                        <a:pt x="11" y="30"/>
                        <a:pt x="11" y="30"/>
                      </a:cubicBezTo>
                      <a:cubicBezTo>
                        <a:pt x="21" y="40"/>
                        <a:pt x="34" y="46"/>
                        <a:pt x="49" y="46"/>
                      </a:cubicBezTo>
                      <a:cubicBezTo>
                        <a:pt x="72" y="46"/>
                        <a:pt x="92" y="32"/>
                        <a:pt x="100" y="12"/>
                      </a:cubicBezTo>
                      <a:cubicBezTo>
                        <a:pt x="101" y="9"/>
                        <a:pt x="101" y="6"/>
                        <a:pt x="99" y="4"/>
                      </a:cubicBezTo>
                      <a:close/>
                      <a:moveTo>
                        <a:pt x="99" y="4"/>
                      </a:moveTo>
                      <a:cubicBezTo>
                        <a:pt x="99" y="4"/>
                        <a:pt x="99" y="4"/>
                        <a:pt x="99" y="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52" name="任意多边形: 形状 151"/>
                <p:cNvSpPr/>
                <p:nvPr/>
              </p:nvSpPr>
              <p:spPr bwMode="auto">
                <a:xfrm>
                  <a:off x="8821442" y="2810188"/>
                  <a:ext cx="141504" cy="64000"/>
                </a:xfrm>
                <a:custGeom>
                  <a:avLst/>
                  <a:gdLst>
                    <a:gd name="T0" fmla="*/ 10 w 102"/>
                    <a:gd name="T1" fmla="*/ 46 h 46"/>
                    <a:gd name="T2" fmla="*/ 18 w 102"/>
                    <a:gd name="T3" fmla="*/ 40 h 46"/>
                    <a:gd name="T4" fmla="*/ 52 w 102"/>
                    <a:gd name="T5" fmla="*/ 17 h 46"/>
                    <a:gd name="T6" fmla="*/ 75 w 102"/>
                    <a:gd name="T7" fmla="*/ 25 h 46"/>
                    <a:gd name="T8" fmla="*/ 70 w 102"/>
                    <a:gd name="T9" fmla="*/ 26 h 46"/>
                    <a:gd name="T10" fmla="*/ 67 w 102"/>
                    <a:gd name="T11" fmla="*/ 29 h 46"/>
                    <a:gd name="T12" fmla="*/ 69 w 102"/>
                    <a:gd name="T13" fmla="*/ 33 h 46"/>
                    <a:gd name="T14" fmla="*/ 96 w 102"/>
                    <a:gd name="T15" fmla="*/ 45 h 46"/>
                    <a:gd name="T16" fmla="*/ 100 w 102"/>
                    <a:gd name="T17" fmla="*/ 45 h 46"/>
                    <a:gd name="T18" fmla="*/ 102 w 102"/>
                    <a:gd name="T19" fmla="*/ 42 h 46"/>
                    <a:gd name="T20" fmla="*/ 102 w 102"/>
                    <a:gd name="T21" fmla="*/ 12 h 46"/>
                    <a:gd name="T22" fmla="*/ 99 w 102"/>
                    <a:gd name="T23" fmla="*/ 8 h 46"/>
                    <a:gd name="T24" fmla="*/ 95 w 102"/>
                    <a:gd name="T25" fmla="*/ 10 h 46"/>
                    <a:gd name="T26" fmla="*/ 91 w 102"/>
                    <a:gd name="T27" fmla="*/ 15 h 46"/>
                    <a:gd name="T28" fmla="*/ 52 w 102"/>
                    <a:gd name="T29" fmla="*/ 0 h 46"/>
                    <a:gd name="T30" fmla="*/ 2 w 102"/>
                    <a:gd name="T31" fmla="*/ 33 h 46"/>
                    <a:gd name="T32" fmla="*/ 2 w 102"/>
                    <a:gd name="T33" fmla="*/ 42 h 46"/>
                    <a:gd name="T34" fmla="*/ 10 w 102"/>
                    <a:gd name="T35" fmla="*/ 46 h 46"/>
                    <a:gd name="T36" fmla="*/ 10 w 102"/>
                    <a:gd name="T37" fmla="*/ 46 h 46"/>
                    <a:gd name="T38" fmla="*/ 10 w 102"/>
                    <a:gd name="T3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2" h="46">
                      <a:moveTo>
                        <a:pt x="10" y="46"/>
                      </a:moveTo>
                      <a:cubicBezTo>
                        <a:pt x="13" y="46"/>
                        <a:pt x="17" y="43"/>
                        <a:pt x="18" y="40"/>
                      </a:cubicBezTo>
                      <a:cubicBezTo>
                        <a:pt x="24" y="27"/>
                        <a:pt x="37" y="17"/>
                        <a:pt x="52" y="17"/>
                      </a:cubicBezTo>
                      <a:cubicBezTo>
                        <a:pt x="61" y="17"/>
                        <a:pt x="69" y="20"/>
                        <a:pt x="75" y="25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68" y="26"/>
                        <a:pt x="67" y="27"/>
                        <a:pt x="67" y="29"/>
                      </a:cubicBezTo>
                      <a:cubicBezTo>
                        <a:pt x="67" y="31"/>
                        <a:pt x="68" y="32"/>
                        <a:pt x="69" y="33"/>
                      </a:cubicBezTo>
                      <a:cubicBezTo>
                        <a:pt x="96" y="45"/>
                        <a:pt x="96" y="45"/>
                        <a:pt x="96" y="45"/>
                      </a:cubicBezTo>
                      <a:cubicBezTo>
                        <a:pt x="97" y="46"/>
                        <a:pt x="99" y="46"/>
                        <a:pt x="100" y="45"/>
                      </a:cubicBezTo>
                      <a:cubicBezTo>
                        <a:pt x="101" y="44"/>
                        <a:pt x="102" y="43"/>
                        <a:pt x="102" y="42"/>
                      </a:cubicBezTo>
                      <a:cubicBezTo>
                        <a:pt x="102" y="12"/>
                        <a:pt x="102" y="12"/>
                        <a:pt x="102" y="12"/>
                      </a:cubicBezTo>
                      <a:cubicBezTo>
                        <a:pt x="102" y="10"/>
                        <a:pt x="101" y="9"/>
                        <a:pt x="99" y="8"/>
                      </a:cubicBezTo>
                      <a:cubicBezTo>
                        <a:pt x="97" y="8"/>
                        <a:pt x="96" y="8"/>
                        <a:pt x="95" y="10"/>
                      </a:cubicBezTo>
                      <a:cubicBezTo>
                        <a:pt x="91" y="15"/>
                        <a:pt x="91" y="15"/>
                        <a:pt x="91" y="15"/>
                      </a:cubicBezTo>
                      <a:cubicBezTo>
                        <a:pt x="81" y="6"/>
                        <a:pt x="67" y="0"/>
                        <a:pt x="52" y="0"/>
                      </a:cubicBezTo>
                      <a:cubicBezTo>
                        <a:pt x="30" y="0"/>
                        <a:pt x="10" y="13"/>
                        <a:pt x="2" y="33"/>
                      </a:cubicBezTo>
                      <a:cubicBezTo>
                        <a:pt x="0" y="36"/>
                        <a:pt x="1" y="39"/>
                        <a:pt x="2" y="42"/>
                      </a:cubicBezTo>
                      <a:cubicBezTo>
                        <a:pt x="4" y="44"/>
                        <a:pt x="7" y="46"/>
                        <a:pt x="10" y="46"/>
                      </a:cubicBezTo>
                      <a:close/>
                      <a:moveTo>
                        <a:pt x="10" y="46"/>
                      </a:moveTo>
                      <a:cubicBezTo>
                        <a:pt x="10" y="46"/>
                        <a:pt x="10" y="46"/>
                        <a:pt x="10" y="4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53" name="任意多边形: 形状 152"/>
                <p:cNvSpPr/>
                <p:nvPr/>
              </p:nvSpPr>
              <p:spPr bwMode="auto">
                <a:xfrm>
                  <a:off x="8825552" y="2897674"/>
                  <a:ext cx="140330" cy="65174"/>
                </a:xfrm>
                <a:custGeom>
                  <a:avLst/>
                  <a:gdLst>
                    <a:gd name="T0" fmla="*/ 99 w 101"/>
                    <a:gd name="T1" fmla="*/ 5 h 47"/>
                    <a:gd name="T2" fmla="*/ 92 w 101"/>
                    <a:gd name="T3" fmla="*/ 1 h 47"/>
                    <a:gd name="T4" fmla="*/ 84 w 101"/>
                    <a:gd name="T5" fmla="*/ 6 h 47"/>
                    <a:gd name="T6" fmla="*/ 49 w 101"/>
                    <a:gd name="T7" fmla="*/ 29 h 47"/>
                    <a:gd name="T8" fmla="*/ 27 w 101"/>
                    <a:gd name="T9" fmla="*/ 21 h 47"/>
                    <a:gd name="T10" fmla="*/ 32 w 101"/>
                    <a:gd name="T11" fmla="*/ 20 h 47"/>
                    <a:gd name="T12" fmla="*/ 35 w 101"/>
                    <a:gd name="T13" fmla="*/ 17 h 47"/>
                    <a:gd name="T14" fmla="*/ 33 w 101"/>
                    <a:gd name="T15" fmla="*/ 13 h 47"/>
                    <a:gd name="T16" fmla="*/ 6 w 101"/>
                    <a:gd name="T17" fmla="*/ 1 h 47"/>
                    <a:gd name="T18" fmla="*/ 2 w 101"/>
                    <a:gd name="T19" fmla="*/ 1 h 47"/>
                    <a:gd name="T20" fmla="*/ 0 w 101"/>
                    <a:gd name="T21" fmla="*/ 4 h 47"/>
                    <a:gd name="T22" fmla="*/ 0 w 101"/>
                    <a:gd name="T23" fmla="*/ 34 h 47"/>
                    <a:gd name="T24" fmla="*/ 3 w 101"/>
                    <a:gd name="T25" fmla="*/ 38 h 47"/>
                    <a:gd name="T26" fmla="*/ 7 w 101"/>
                    <a:gd name="T27" fmla="*/ 36 h 47"/>
                    <a:gd name="T28" fmla="*/ 11 w 101"/>
                    <a:gd name="T29" fmla="*/ 31 h 47"/>
                    <a:gd name="T30" fmla="*/ 49 w 101"/>
                    <a:gd name="T31" fmla="*/ 47 h 47"/>
                    <a:gd name="T32" fmla="*/ 100 w 101"/>
                    <a:gd name="T33" fmla="*/ 13 h 47"/>
                    <a:gd name="T34" fmla="*/ 99 w 101"/>
                    <a:gd name="T35" fmla="*/ 5 h 47"/>
                    <a:gd name="T36" fmla="*/ 99 w 101"/>
                    <a:gd name="T37" fmla="*/ 5 h 47"/>
                    <a:gd name="T38" fmla="*/ 99 w 101"/>
                    <a:gd name="T39" fmla="*/ 5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1" h="47">
                      <a:moveTo>
                        <a:pt x="99" y="5"/>
                      </a:moveTo>
                      <a:cubicBezTo>
                        <a:pt x="98" y="2"/>
                        <a:pt x="95" y="1"/>
                        <a:pt x="92" y="1"/>
                      </a:cubicBezTo>
                      <a:cubicBezTo>
                        <a:pt x="88" y="1"/>
                        <a:pt x="85" y="3"/>
                        <a:pt x="84" y="6"/>
                      </a:cubicBezTo>
                      <a:cubicBezTo>
                        <a:pt x="78" y="20"/>
                        <a:pt x="65" y="29"/>
                        <a:pt x="49" y="29"/>
                      </a:cubicBezTo>
                      <a:cubicBezTo>
                        <a:pt x="41" y="29"/>
                        <a:pt x="33" y="26"/>
                        <a:pt x="27" y="21"/>
                      </a:cubicBezTo>
                      <a:cubicBezTo>
                        <a:pt x="32" y="20"/>
                        <a:pt x="32" y="20"/>
                        <a:pt x="32" y="20"/>
                      </a:cubicBezTo>
                      <a:cubicBezTo>
                        <a:pt x="33" y="20"/>
                        <a:pt x="35" y="19"/>
                        <a:pt x="35" y="17"/>
                      </a:cubicBezTo>
                      <a:cubicBezTo>
                        <a:pt x="35" y="15"/>
                        <a:pt x="34" y="14"/>
                        <a:pt x="33" y="13"/>
                      </a:cubicBezTo>
                      <a:cubicBezTo>
                        <a:pt x="6" y="1"/>
                        <a:pt x="6" y="1"/>
                        <a:pt x="6" y="1"/>
                      </a:cubicBezTo>
                      <a:cubicBezTo>
                        <a:pt x="4" y="0"/>
                        <a:pt x="3" y="1"/>
                        <a:pt x="2" y="1"/>
                      </a:cubicBezTo>
                      <a:cubicBezTo>
                        <a:pt x="1" y="2"/>
                        <a:pt x="0" y="3"/>
                        <a:pt x="0" y="4"/>
                      </a:cubicBezTo>
                      <a:cubicBezTo>
                        <a:pt x="0" y="34"/>
                        <a:pt x="0" y="34"/>
                        <a:pt x="0" y="34"/>
                      </a:cubicBezTo>
                      <a:cubicBezTo>
                        <a:pt x="0" y="36"/>
                        <a:pt x="1" y="37"/>
                        <a:pt x="3" y="38"/>
                      </a:cubicBezTo>
                      <a:cubicBezTo>
                        <a:pt x="4" y="38"/>
                        <a:pt x="6" y="38"/>
                        <a:pt x="7" y="36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21" y="41"/>
                        <a:pt x="34" y="47"/>
                        <a:pt x="49" y="47"/>
                      </a:cubicBezTo>
                      <a:cubicBezTo>
                        <a:pt x="72" y="47"/>
                        <a:pt x="92" y="33"/>
                        <a:pt x="100" y="13"/>
                      </a:cubicBezTo>
                      <a:cubicBezTo>
                        <a:pt x="101" y="10"/>
                        <a:pt x="101" y="7"/>
                        <a:pt x="99" y="5"/>
                      </a:cubicBezTo>
                      <a:close/>
                      <a:moveTo>
                        <a:pt x="99" y="5"/>
                      </a:moveTo>
                      <a:cubicBezTo>
                        <a:pt x="99" y="5"/>
                        <a:pt x="99" y="5"/>
                        <a:pt x="99" y="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54" name="任意多边形: 形状 153"/>
                <p:cNvSpPr/>
                <p:nvPr/>
              </p:nvSpPr>
              <p:spPr bwMode="auto">
                <a:xfrm>
                  <a:off x="9396266" y="1824355"/>
                  <a:ext cx="140330" cy="64000"/>
                </a:xfrm>
                <a:custGeom>
                  <a:avLst/>
                  <a:gdLst>
                    <a:gd name="T0" fmla="*/ 9 w 101"/>
                    <a:gd name="T1" fmla="*/ 46 h 46"/>
                    <a:gd name="T2" fmla="*/ 18 w 101"/>
                    <a:gd name="T3" fmla="*/ 40 h 46"/>
                    <a:gd name="T4" fmla="*/ 52 w 101"/>
                    <a:gd name="T5" fmla="*/ 17 h 46"/>
                    <a:gd name="T6" fmla="*/ 75 w 101"/>
                    <a:gd name="T7" fmla="*/ 25 h 46"/>
                    <a:gd name="T8" fmla="*/ 70 w 101"/>
                    <a:gd name="T9" fmla="*/ 26 h 46"/>
                    <a:gd name="T10" fmla="*/ 66 w 101"/>
                    <a:gd name="T11" fmla="*/ 29 h 46"/>
                    <a:gd name="T12" fmla="*/ 69 w 101"/>
                    <a:gd name="T13" fmla="*/ 33 h 46"/>
                    <a:gd name="T14" fmla="*/ 96 w 101"/>
                    <a:gd name="T15" fmla="*/ 45 h 46"/>
                    <a:gd name="T16" fmla="*/ 99 w 101"/>
                    <a:gd name="T17" fmla="*/ 45 h 46"/>
                    <a:gd name="T18" fmla="*/ 101 w 101"/>
                    <a:gd name="T19" fmla="*/ 42 h 46"/>
                    <a:gd name="T20" fmla="*/ 101 w 101"/>
                    <a:gd name="T21" fmla="*/ 12 h 46"/>
                    <a:gd name="T22" fmla="*/ 99 w 101"/>
                    <a:gd name="T23" fmla="*/ 8 h 46"/>
                    <a:gd name="T24" fmla="*/ 94 w 101"/>
                    <a:gd name="T25" fmla="*/ 10 h 46"/>
                    <a:gd name="T26" fmla="*/ 91 w 101"/>
                    <a:gd name="T27" fmla="*/ 16 h 46"/>
                    <a:gd name="T28" fmla="*/ 52 w 101"/>
                    <a:gd name="T29" fmla="*/ 0 h 46"/>
                    <a:gd name="T30" fmla="*/ 1 w 101"/>
                    <a:gd name="T31" fmla="*/ 33 h 46"/>
                    <a:gd name="T32" fmla="*/ 2 w 101"/>
                    <a:gd name="T33" fmla="*/ 42 h 46"/>
                    <a:gd name="T34" fmla="*/ 9 w 101"/>
                    <a:gd name="T35" fmla="*/ 46 h 46"/>
                    <a:gd name="T36" fmla="*/ 9 w 101"/>
                    <a:gd name="T37" fmla="*/ 46 h 46"/>
                    <a:gd name="T38" fmla="*/ 9 w 101"/>
                    <a:gd name="T39" fmla="*/ 46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1" h="46">
                      <a:moveTo>
                        <a:pt x="9" y="46"/>
                      </a:moveTo>
                      <a:cubicBezTo>
                        <a:pt x="13" y="46"/>
                        <a:pt x="16" y="44"/>
                        <a:pt x="18" y="40"/>
                      </a:cubicBezTo>
                      <a:cubicBezTo>
                        <a:pt x="23" y="27"/>
                        <a:pt x="36" y="17"/>
                        <a:pt x="52" y="17"/>
                      </a:cubicBezTo>
                      <a:cubicBezTo>
                        <a:pt x="60" y="17"/>
                        <a:pt x="68" y="20"/>
                        <a:pt x="75" y="25"/>
                      </a:cubicBezTo>
                      <a:cubicBezTo>
                        <a:pt x="70" y="26"/>
                        <a:pt x="70" y="26"/>
                        <a:pt x="70" y="26"/>
                      </a:cubicBezTo>
                      <a:cubicBezTo>
                        <a:pt x="68" y="26"/>
                        <a:pt x="67" y="28"/>
                        <a:pt x="66" y="29"/>
                      </a:cubicBezTo>
                      <a:cubicBezTo>
                        <a:pt x="66" y="31"/>
                        <a:pt x="67" y="33"/>
                        <a:pt x="69" y="33"/>
                      </a:cubicBezTo>
                      <a:cubicBezTo>
                        <a:pt x="96" y="45"/>
                        <a:pt x="96" y="45"/>
                        <a:pt x="96" y="45"/>
                      </a:cubicBezTo>
                      <a:cubicBezTo>
                        <a:pt x="97" y="46"/>
                        <a:pt x="98" y="46"/>
                        <a:pt x="99" y="45"/>
                      </a:cubicBezTo>
                      <a:cubicBezTo>
                        <a:pt x="100" y="44"/>
                        <a:pt x="101" y="43"/>
                        <a:pt x="101" y="42"/>
                      </a:cubicBezTo>
                      <a:cubicBezTo>
                        <a:pt x="101" y="12"/>
                        <a:pt x="101" y="12"/>
                        <a:pt x="101" y="12"/>
                      </a:cubicBezTo>
                      <a:cubicBezTo>
                        <a:pt x="101" y="10"/>
                        <a:pt x="100" y="9"/>
                        <a:pt x="99" y="8"/>
                      </a:cubicBezTo>
                      <a:cubicBezTo>
                        <a:pt x="97" y="8"/>
                        <a:pt x="95" y="9"/>
                        <a:pt x="94" y="10"/>
                      </a:cubicBezTo>
                      <a:cubicBezTo>
                        <a:pt x="91" y="16"/>
                        <a:pt x="91" y="16"/>
                        <a:pt x="91" y="16"/>
                      </a:cubicBezTo>
                      <a:cubicBezTo>
                        <a:pt x="81" y="6"/>
                        <a:pt x="67" y="0"/>
                        <a:pt x="52" y="0"/>
                      </a:cubicBezTo>
                      <a:cubicBezTo>
                        <a:pt x="29" y="0"/>
                        <a:pt x="10" y="14"/>
                        <a:pt x="1" y="33"/>
                      </a:cubicBezTo>
                      <a:cubicBezTo>
                        <a:pt x="0" y="36"/>
                        <a:pt x="0" y="39"/>
                        <a:pt x="2" y="42"/>
                      </a:cubicBezTo>
                      <a:cubicBezTo>
                        <a:pt x="4" y="44"/>
                        <a:pt x="6" y="46"/>
                        <a:pt x="9" y="46"/>
                      </a:cubicBezTo>
                      <a:close/>
                      <a:moveTo>
                        <a:pt x="9" y="46"/>
                      </a:moveTo>
                      <a:cubicBezTo>
                        <a:pt x="9" y="46"/>
                        <a:pt x="9" y="46"/>
                        <a:pt x="9" y="46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55" name="任意多边形: 形状 154"/>
                <p:cNvSpPr/>
                <p:nvPr/>
              </p:nvSpPr>
              <p:spPr bwMode="auto">
                <a:xfrm>
                  <a:off x="9400376" y="1913603"/>
                  <a:ext cx="140330" cy="63413"/>
                </a:xfrm>
                <a:custGeom>
                  <a:avLst/>
                  <a:gdLst>
                    <a:gd name="T0" fmla="*/ 99 w 101"/>
                    <a:gd name="T1" fmla="*/ 4 h 46"/>
                    <a:gd name="T2" fmla="*/ 91 w 101"/>
                    <a:gd name="T3" fmla="*/ 0 h 46"/>
                    <a:gd name="T4" fmla="*/ 83 w 101"/>
                    <a:gd name="T5" fmla="*/ 5 h 46"/>
                    <a:gd name="T6" fmla="*/ 49 w 101"/>
                    <a:gd name="T7" fmla="*/ 28 h 46"/>
                    <a:gd name="T8" fmla="*/ 26 w 101"/>
                    <a:gd name="T9" fmla="*/ 20 h 46"/>
                    <a:gd name="T10" fmla="*/ 31 w 101"/>
                    <a:gd name="T11" fmla="*/ 20 h 46"/>
                    <a:gd name="T12" fmla="*/ 34 w 101"/>
                    <a:gd name="T13" fmla="*/ 16 h 46"/>
                    <a:gd name="T14" fmla="*/ 32 w 101"/>
                    <a:gd name="T15" fmla="*/ 12 h 46"/>
                    <a:gd name="T16" fmla="*/ 5 w 101"/>
                    <a:gd name="T17" fmla="*/ 0 h 46"/>
                    <a:gd name="T18" fmla="*/ 1 w 101"/>
                    <a:gd name="T19" fmla="*/ 0 h 46"/>
                    <a:gd name="T20" fmla="*/ 0 w 101"/>
                    <a:gd name="T21" fmla="*/ 4 h 46"/>
                    <a:gd name="T22" fmla="*/ 0 w 101"/>
                    <a:gd name="T23" fmla="*/ 33 h 46"/>
                    <a:gd name="T24" fmla="*/ 2 w 101"/>
                    <a:gd name="T25" fmla="*/ 37 h 46"/>
                    <a:gd name="T26" fmla="*/ 7 w 101"/>
                    <a:gd name="T27" fmla="*/ 36 h 46"/>
                    <a:gd name="T28" fmla="*/ 10 w 101"/>
                    <a:gd name="T29" fmla="*/ 30 h 46"/>
                    <a:gd name="T30" fmla="*/ 49 w 101"/>
                    <a:gd name="T31" fmla="*/ 46 h 46"/>
                    <a:gd name="T32" fmla="*/ 100 w 101"/>
                    <a:gd name="T33" fmla="*/ 12 h 46"/>
                    <a:gd name="T34" fmla="*/ 99 w 101"/>
                    <a:gd name="T35" fmla="*/ 4 h 46"/>
                    <a:gd name="T36" fmla="*/ 99 w 101"/>
                    <a:gd name="T37" fmla="*/ 4 h 46"/>
                    <a:gd name="T38" fmla="*/ 99 w 101"/>
                    <a:gd name="T39" fmla="*/ 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1" h="46">
                      <a:moveTo>
                        <a:pt x="99" y="4"/>
                      </a:moveTo>
                      <a:cubicBezTo>
                        <a:pt x="97" y="1"/>
                        <a:pt x="94" y="0"/>
                        <a:pt x="91" y="0"/>
                      </a:cubicBezTo>
                      <a:cubicBezTo>
                        <a:pt x="88" y="0"/>
                        <a:pt x="85" y="2"/>
                        <a:pt x="83" y="5"/>
                      </a:cubicBezTo>
                      <a:cubicBezTo>
                        <a:pt x="78" y="19"/>
                        <a:pt x="64" y="28"/>
                        <a:pt x="49" y="28"/>
                      </a:cubicBezTo>
                      <a:cubicBezTo>
                        <a:pt x="40" y="28"/>
                        <a:pt x="33" y="25"/>
                        <a:pt x="26" y="20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3" y="19"/>
                        <a:pt x="34" y="18"/>
                        <a:pt x="34" y="16"/>
                      </a:cubicBezTo>
                      <a:cubicBezTo>
                        <a:pt x="35" y="15"/>
                        <a:pt x="34" y="13"/>
                        <a:pt x="32" y="12"/>
                      </a:cubicBezTo>
                      <a:cubicBezTo>
                        <a:pt x="5" y="0"/>
                        <a:pt x="5" y="0"/>
                        <a:pt x="5" y="0"/>
                      </a:cubicBezTo>
                      <a:cubicBezTo>
                        <a:pt x="4" y="0"/>
                        <a:pt x="3" y="0"/>
                        <a:pt x="1" y="0"/>
                      </a:cubicBezTo>
                      <a:cubicBezTo>
                        <a:pt x="0" y="1"/>
                        <a:pt x="0" y="2"/>
                        <a:pt x="0" y="4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5"/>
                        <a:pt x="1" y="37"/>
                        <a:pt x="2" y="37"/>
                      </a:cubicBezTo>
                      <a:cubicBezTo>
                        <a:pt x="4" y="38"/>
                        <a:pt x="6" y="37"/>
                        <a:pt x="7" y="36"/>
                      </a:cubicBezTo>
                      <a:cubicBezTo>
                        <a:pt x="10" y="30"/>
                        <a:pt x="10" y="30"/>
                        <a:pt x="10" y="30"/>
                      </a:cubicBezTo>
                      <a:cubicBezTo>
                        <a:pt x="20" y="40"/>
                        <a:pt x="34" y="46"/>
                        <a:pt x="49" y="46"/>
                      </a:cubicBezTo>
                      <a:cubicBezTo>
                        <a:pt x="72" y="46"/>
                        <a:pt x="91" y="32"/>
                        <a:pt x="100" y="12"/>
                      </a:cubicBezTo>
                      <a:cubicBezTo>
                        <a:pt x="101" y="9"/>
                        <a:pt x="101" y="6"/>
                        <a:pt x="99" y="4"/>
                      </a:cubicBezTo>
                      <a:close/>
                      <a:moveTo>
                        <a:pt x="99" y="4"/>
                      </a:moveTo>
                      <a:cubicBezTo>
                        <a:pt x="99" y="4"/>
                        <a:pt x="99" y="4"/>
                        <a:pt x="99" y="4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56" name="任意多边形: 形状 155"/>
                <p:cNvSpPr/>
                <p:nvPr/>
              </p:nvSpPr>
              <p:spPr bwMode="auto">
                <a:xfrm>
                  <a:off x="9911201" y="3047986"/>
                  <a:ext cx="162642" cy="162054"/>
                </a:xfrm>
                <a:custGeom>
                  <a:avLst/>
                  <a:gdLst>
                    <a:gd name="T0" fmla="*/ 13 w 117"/>
                    <a:gd name="T1" fmla="*/ 71 h 117"/>
                    <a:gd name="T2" fmla="*/ 17 w 117"/>
                    <a:gd name="T3" fmla="*/ 81 h 117"/>
                    <a:gd name="T4" fmla="*/ 12 w 117"/>
                    <a:gd name="T5" fmla="*/ 88 h 117"/>
                    <a:gd name="T6" fmla="*/ 12 w 117"/>
                    <a:gd name="T7" fmla="*/ 95 h 117"/>
                    <a:gd name="T8" fmla="*/ 21 w 117"/>
                    <a:gd name="T9" fmla="*/ 104 h 117"/>
                    <a:gd name="T10" fmla="*/ 28 w 117"/>
                    <a:gd name="T11" fmla="*/ 104 h 117"/>
                    <a:gd name="T12" fmla="*/ 35 w 117"/>
                    <a:gd name="T13" fmla="*/ 99 h 117"/>
                    <a:gd name="T14" fmla="*/ 45 w 117"/>
                    <a:gd name="T15" fmla="*/ 103 h 117"/>
                    <a:gd name="T16" fmla="*/ 46 w 117"/>
                    <a:gd name="T17" fmla="*/ 112 h 117"/>
                    <a:gd name="T18" fmla="*/ 52 w 117"/>
                    <a:gd name="T19" fmla="*/ 117 h 117"/>
                    <a:gd name="T20" fmla="*/ 64 w 117"/>
                    <a:gd name="T21" fmla="*/ 117 h 117"/>
                    <a:gd name="T22" fmla="*/ 70 w 117"/>
                    <a:gd name="T23" fmla="*/ 112 h 117"/>
                    <a:gd name="T24" fmla="*/ 71 w 117"/>
                    <a:gd name="T25" fmla="*/ 104 h 117"/>
                    <a:gd name="T26" fmla="*/ 82 w 117"/>
                    <a:gd name="T27" fmla="*/ 99 h 117"/>
                    <a:gd name="T28" fmla="*/ 88 w 117"/>
                    <a:gd name="T29" fmla="*/ 104 h 117"/>
                    <a:gd name="T30" fmla="*/ 95 w 117"/>
                    <a:gd name="T31" fmla="*/ 104 h 117"/>
                    <a:gd name="T32" fmla="*/ 104 w 117"/>
                    <a:gd name="T33" fmla="*/ 95 h 117"/>
                    <a:gd name="T34" fmla="*/ 105 w 117"/>
                    <a:gd name="T35" fmla="*/ 88 h 117"/>
                    <a:gd name="T36" fmla="*/ 100 w 117"/>
                    <a:gd name="T37" fmla="*/ 81 h 117"/>
                    <a:gd name="T38" fmla="*/ 104 w 117"/>
                    <a:gd name="T39" fmla="*/ 70 h 117"/>
                    <a:gd name="T40" fmla="*/ 112 w 117"/>
                    <a:gd name="T41" fmla="*/ 69 h 117"/>
                    <a:gd name="T42" fmla="*/ 117 w 117"/>
                    <a:gd name="T43" fmla="*/ 64 h 117"/>
                    <a:gd name="T44" fmla="*/ 117 w 117"/>
                    <a:gd name="T45" fmla="*/ 51 h 117"/>
                    <a:gd name="T46" fmla="*/ 112 w 117"/>
                    <a:gd name="T47" fmla="*/ 46 h 117"/>
                    <a:gd name="T48" fmla="*/ 104 w 117"/>
                    <a:gd name="T49" fmla="*/ 45 h 117"/>
                    <a:gd name="T50" fmla="*/ 100 w 117"/>
                    <a:gd name="T51" fmla="*/ 34 h 117"/>
                    <a:gd name="T52" fmla="*/ 105 w 117"/>
                    <a:gd name="T53" fmla="*/ 29 h 117"/>
                    <a:gd name="T54" fmla="*/ 104 w 117"/>
                    <a:gd name="T55" fmla="*/ 21 h 117"/>
                    <a:gd name="T56" fmla="*/ 95 w 117"/>
                    <a:gd name="T57" fmla="*/ 12 h 117"/>
                    <a:gd name="T58" fmla="*/ 88 w 117"/>
                    <a:gd name="T59" fmla="*/ 12 h 117"/>
                    <a:gd name="T60" fmla="*/ 83 w 117"/>
                    <a:gd name="T61" fmla="*/ 17 h 117"/>
                    <a:gd name="T62" fmla="*/ 71 w 117"/>
                    <a:gd name="T63" fmla="*/ 12 h 117"/>
                    <a:gd name="T64" fmla="*/ 70 w 117"/>
                    <a:gd name="T65" fmla="*/ 4 h 117"/>
                    <a:gd name="T66" fmla="*/ 65 w 117"/>
                    <a:gd name="T67" fmla="*/ 0 h 117"/>
                    <a:gd name="T68" fmla="*/ 52 w 117"/>
                    <a:gd name="T69" fmla="*/ 0 h 117"/>
                    <a:gd name="T70" fmla="*/ 47 w 117"/>
                    <a:gd name="T71" fmla="*/ 4 h 117"/>
                    <a:gd name="T72" fmla="*/ 46 w 117"/>
                    <a:gd name="T73" fmla="*/ 12 h 117"/>
                    <a:gd name="T74" fmla="*/ 34 w 117"/>
                    <a:gd name="T75" fmla="*/ 17 h 117"/>
                    <a:gd name="T76" fmla="*/ 28 w 117"/>
                    <a:gd name="T77" fmla="*/ 12 h 117"/>
                    <a:gd name="T78" fmla="*/ 21 w 117"/>
                    <a:gd name="T79" fmla="*/ 12 h 117"/>
                    <a:gd name="T80" fmla="*/ 12 w 117"/>
                    <a:gd name="T81" fmla="*/ 21 h 117"/>
                    <a:gd name="T82" fmla="*/ 12 w 117"/>
                    <a:gd name="T83" fmla="*/ 29 h 117"/>
                    <a:gd name="T84" fmla="*/ 17 w 117"/>
                    <a:gd name="T85" fmla="*/ 35 h 117"/>
                    <a:gd name="T86" fmla="*/ 12 w 117"/>
                    <a:gd name="T87" fmla="*/ 46 h 117"/>
                    <a:gd name="T88" fmla="*/ 5 w 117"/>
                    <a:gd name="T89" fmla="*/ 47 h 117"/>
                    <a:gd name="T90" fmla="*/ 0 w 117"/>
                    <a:gd name="T91" fmla="*/ 52 h 117"/>
                    <a:gd name="T92" fmla="*/ 0 w 117"/>
                    <a:gd name="T93" fmla="*/ 65 h 117"/>
                    <a:gd name="T94" fmla="*/ 5 w 117"/>
                    <a:gd name="T95" fmla="*/ 70 h 117"/>
                    <a:gd name="T96" fmla="*/ 13 w 117"/>
                    <a:gd name="T97" fmla="*/ 71 h 117"/>
                    <a:gd name="T98" fmla="*/ 58 w 117"/>
                    <a:gd name="T99" fmla="*/ 37 h 117"/>
                    <a:gd name="T100" fmla="*/ 79 w 117"/>
                    <a:gd name="T101" fmla="*/ 58 h 117"/>
                    <a:gd name="T102" fmla="*/ 58 w 117"/>
                    <a:gd name="T103" fmla="*/ 79 h 117"/>
                    <a:gd name="T104" fmla="*/ 38 w 117"/>
                    <a:gd name="T105" fmla="*/ 58 h 117"/>
                    <a:gd name="T106" fmla="*/ 58 w 117"/>
                    <a:gd name="T107" fmla="*/ 37 h 117"/>
                    <a:gd name="T108" fmla="*/ 58 w 117"/>
                    <a:gd name="T109" fmla="*/ 37 h 117"/>
                    <a:gd name="T110" fmla="*/ 58 w 117"/>
                    <a:gd name="T111" fmla="*/ 37 h 1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17" h="117">
                      <a:moveTo>
                        <a:pt x="13" y="71"/>
                      </a:moveTo>
                      <a:cubicBezTo>
                        <a:pt x="14" y="74"/>
                        <a:pt x="15" y="78"/>
                        <a:pt x="17" y="81"/>
                      </a:cubicBezTo>
                      <a:cubicBezTo>
                        <a:pt x="12" y="88"/>
                        <a:pt x="12" y="88"/>
                        <a:pt x="12" y="88"/>
                      </a:cubicBezTo>
                      <a:cubicBezTo>
                        <a:pt x="10" y="90"/>
                        <a:pt x="10" y="93"/>
                        <a:pt x="12" y="95"/>
                      </a:cubicBezTo>
                      <a:cubicBezTo>
                        <a:pt x="21" y="104"/>
                        <a:pt x="21" y="104"/>
                        <a:pt x="21" y="104"/>
                      </a:cubicBezTo>
                      <a:cubicBezTo>
                        <a:pt x="23" y="106"/>
                        <a:pt x="26" y="106"/>
                        <a:pt x="28" y="104"/>
                      </a:cubicBezTo>
                      <a:cubicBezTo>
                        <a:pt x="35" y="99"/>
                        <a:pt x="35" y="99"/>
                        <a:pt x="35" y="99"/>
                      </a:cubicBezTo>
                      <a:cubicBezTo>
                        <a:pt x="38" y="101"/>
                        <a:pt x="42" y="102"/>
                        <a:pt x="45" y="103"/>
                      </a:cubicBezTo>
                      <a:cubicBezTo>
                        <a:pt x="46" y="112"/>
                        <a:pt x="46" y="112"/>
                        <a:pt x="46" y="112"/>
                      </a:cubicBezTo>
                      <a:cubicBezTo>
                        <a:pt x="47" y="114"/>
                        <a:pt x="49" y="117"/>
                        <a:pt x="52" y="117"/>
                      </a:cubicBezTo>
                      <a:cubicBezTo>
                        <a:pt x="64" y="117"/>
                        <a:pt x="64" y="117"/>
                        <a:pt x="64" y="117"/>
                      </a:cubicBezTo>
                      <a:cubicBezTo>
                        <a:pt x="67" y="117"/>
                        <a:pt x="69" y="114"/>
                        <a:pt x="70" y="112"/>
                      </a:cubicBezTo>
                      <a:cubicBezTo>
                        <a:pt x="71" y="104"/>
                        <a:pt x="71" y="104"/>
                        <a:pt x="71" y="104"/>
                      </a:cubicBezTo>
                      <a:cubicBezTo>
                        <a:pt x="74" y="103"/>
                        <a:pt x="78" y="101"/>
                        <a:pt x="82" y="99"/>
                      </a:cubicBezTo>
                      <a:cubicBezTo>
                        <a:pt x="88" y="104"/>
                        <a:pt x="88" y="104"/>
                        <a:pt x="88" y="104"/>
                      </a:cubicBezTo>
                      <a:cubicBezTo>
                        <a:pt x="90" y="106"/>
                        <a:pt x="93" y="106"/>
                        <a:pt x="95" y="104"/>
                      </a:cubicBezTo>
                      <a:cubicBezTo>
                        <a:pt x="104" y="95"/>
                        <a:pt x="104" y="95"/>
                        <a:pt x="104" y="95"/>
                      </a:cubicBezTo>
                      <a:cubicBezTo>
                        <a:pt x="106" y="93"/>
                        <a:pt x="106" y="90"/>
                        <a:pt x="105" y="88"/>
                      </a:cubicBezTo>
                      <a:cubicBezTo>
                        <a:pt x="100" y="81"/>
                        <a:pt x="100" y="81"/>
                        <a:pt x="100" y="81"/>
                      </a:cubicBezTo>
                      <a:cubicBezTo>
                        <a:pt x="102" y="78"/>
                        <a:pt x="103" y="74"/>
                        <a:pt x="104" y="70"/>
                      </a:cubicBezTo>
                      <a:cubicBezTo>
                        <a:pt x="112" y="69"/>
                        <a:pt x="112" y="69"/>
                        <a:pt x="112" y="69"/>
                      </a:cubicBezTo>
                      <a:cubicBezTo>
                        <a:pt x="115" y="69"/>
                        <a:pt x="117" y="67"/>
                        <a:pt x="117" y="64"/>
                      </a:cubicBezTo>
                      <a:cubicBezTo>
                        <a:pt x="117" y="51"/>
                        <a:pt x="117" y="51"/>
                        <a:pt x="117" y="51"/>
                      </a:cubicBezTo>
                      <a:cubicBezTo>
                        <a:pt x="117" y="49"/>
                        <a:pt x="115" y="47"/>
                        <a:pt x="112" y="46"/>
                      </a:cubicBezTo>
                      <a:cubicBezTo>
                        <a:pt x="104" y="45"/>
                        <a:pt x="104" y="45"/>
                        <a:pt x="104" y="45"/>
                      </a:cubicBezTo>
                      <a:cubicBezTo>
                        <a:pt x="103" y="41"/>
                        <a:pt x="102" y="38"/>
                        <a:pt x="100" y="34"/>
                      </a:cubicBezTo>
                      <a:cubicBezTo>
                        <a:pt x="105" y="29"/>
                        <a:pt x="105" y="29"/>
                        <a:pt x="105" y="29"/>
                      </a:cubicBezTo>
                      <a:cubicBezTo>
                        <a:pt x="106" y="26"/>
                        <a:pt x="106" y="23"/>
                        <a:pt x="104" y="21"/>
                      </a:cubicBezTo>
                      <a:cubicBezTo>
                        <a:pt x="95" y="12"/>
                        <a:pt x="95" y="12"/>
                        <a:pt x="95" y="12"/>
                      </a:cubicBezTo>
                      <a:cubicBezTo>
                        <a:pt x="93" y="11"/>
                        <a:pt x="90" y="10"/>
                        <a:pt x="88" y="12"/>
                      </a:cubicBezTo>
                      <a:cubicBezTo>
                        <a:pt x="83" y="17"/>
                        <a:pt x="83" y="17"/>
                        <a:pt x="83" y="17"/>
                      </a:cubicBezTo>
                      <a:cubicBezTo>
                        <a:pt x="79" y="14"/>
                        <a:pt x="75" y="13"/>
                        <a:pt x="71" y="12"/>
                      </a:cubicBezTo>
                      <a:cubicBezTo>
                        <a:pt x="70" y="4"/>
                        <a:pt x="70" y="4"/>
                        <a:pt x="70" y="4"/>
                      </a:cubicBezTo>
                      <a:cubicBezTo>
                        <a:pt x="70" y="2"/>
                        <a:pt x="67" y="0"/>
                        <a:pt x="65" y="0"/>
                      </a:cubicBezTo>
                      <a:cubicBezTo>
                        <a:pt x="52" y="0"/>
                        <a:pt x="52" y="0"/>
                        <a:pt x="52" y="0"/>
                      </a:cubicBezTo>
                      <a:cubicBezTo>
                        <a:pt x="49" y="0"/>
                        <a:pt x="47" y="2"/>
                        <a:pt x="47" y="4"/>
                      </a:cubicBezTo>
                      <a:cubicBezTo>
                        <a:pt x="46" y="12"/>
                        <a:pt x="46" y="12"/>
                        <a:pt x="46" y="12"/>
                      </a:cubicBezTo>
                      <a:cubicBezTo>
                        <a:pt x="42" y="13"/>
                        <a:pt x="38" y="14"/>
                        <a:pt x="34" y="17"/>
                      </a:cubicBezTo>
                      <a:cubicBezTo>
                        <a:pt x="28" y="12"/>
                        <a:pt x="28" y="12"/>
                        <a:pt x="28" y="12"/>
                      </a:cubicBezTo>
                      <a:cubicBezTo>
                        <a:pt x="26" y="10"/>
                        <a:pt x="23" y="11"/>
                        <a:pt x="21" y="12"/>
                      </a:cubicBezTo>
                      <a:cubicBezTo>
                        <a:pt x="12" y="21"/>
                        <a:pt x="12" y="21"/>
                        <a:pt x="12" y="21"/>
                      </a:cubicBezTo>
                      <a:cubicBezTo>
                        <a:pt x="10" y="23"/>
                        <a:pt x="10" y="26"/>
                        <a:pt x="12" y="29"/>
                      </a:cubicBezTo>
                      <a:cubicBezTo>
                        <a:pt x="17" y="35"/>
                        <a:pt x="17" y="35"/>
                        <a:pt x="17" y="35"/>
                      </a:cubicBezTo>
                      <a:cubicBezTo>
                        <a:pt x="15" y="38"/>
                        <a:pt x="13" y="42"/>
                        <a:pt x="12" y="46"/>
                      </a:cubicBezTo>
                      <a:cubicBezTo>
                        <a:pt x="5" y="47"/>
                        <a:pt x="5" y="47"/>
                        <a:pt x="5" y="47"/>
                      </a:cubicBezTo>
                      <a:cubicBezTo>
                        <a:pt x="2" y="47"/>
                        <a:pt x="0" y="49"/>
                        <a:pt x="0" y="52"/>
                      </a:cubicBezTo>
                      <a:cubicBezTo>
                        <a:pt x="0" y="65"/>
                        <a:pt x="0" y="65"/>
                        <a:pt x="0" y="65"/>
                      </a:cubicBezTo>
                      <a:cubicBezTo>
                        <a:pt x="0" y="67"/>
                        <a:pt x="2" y="70"/>
                        <a:pt x="5" y="70"/>
                      </a:cubicBezTo>
                      <a:lnTo>
                        <a:pt x="13" y="71"/>
                      </a:lnTo>
                      <a:close/>
                      <a:moveTo>
                        <a:pt x="58" y="37"/>
                      </a:moveTo>
                      <a:cubicBezTo>
                        <a:pt x="70" y="37"/>
                        <a:pt x="79" y="46"/>
                        <a:pt x="79" y="58"/>
                      </a:cubicBezTo>
                      <a:cubicBezTo>
                        <a:pt x="79" y="69"/>
                        <a:pt x="70" y="79"/>
                        <a:pt x="58" y="79"/>
                      </a:cubicBezTo>
                      <a:cubicBezTo>
                        <a:pt x="47" y="79"/>
                        <a:pt x="38" y="69"/>
                        <a:pt x="38" y="58"/>
                      </a:cubicBezTo>
                      <a:cubicBezTo>
                        <a:pt x="38" y="46"/>
                        <a:pt x="47" y="37"/>
                        <a:pt x="58" y="37"/>
                      </a:cubicBezTo>
                      <a:close/>
                      <a:moveTo>
                        <a:pt x="58" y="37"/>
                      </a:moveTo>
                      <a:cubicBezTo>
                        <a:pt x="58" y="37"/>
                        <a:pt x="58" y="37"/>
                        <a:pt x="58" y="37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57" name="任意多边形: 形状 156"/>
                <p:cNvSpPr/>
                <p:nvPr/>
              </p:nvSpPr>
              <p:spPr bwMode="auto">
                <a:xfrm>
                  <a:off x="10051531" y="3129600"/>
                  <a:ext cx="133284" cy="135045"/>
                </a:xfrm>
                <a:custGeom>
                  <a:avLst/>
                  <a:gdLst>
                    <a:gd name="T0" fmla="*/ 82 w 96"/>
                    <a:gd name="T1" fmla="*/ 15 h 97"/>
                    <a:gd name="T2" fmla="*/ 76 w 96"/>
                    <a:gd name="T3" fmla="*/ 9 h 97"/>
                    <a:gd name="T4" fmla="*/ 69 w 96"/>
                    <a:gd name="T5" fmla="*/ 10 h 97"/>
                    <a:gd name="T6" fmla="*/ 65 w 96"/>
                    <a:gd name="T7" fmla="*/ 13 h 97"/>
                    <a:gd name="T8" fmla="*/ 55 w 96"/>
                    <a:gd name="T9" fmla="*/ 10 h 97"/>
                    <a:gd name="T10" fmla="*/ 54 w 96"/>
                    <a:gd name="T11" fmla="*/ 5 h 97"/>
                    <a:gd name="T12" fmla="*/ 48 w 96"/>
                    <a:gd name="T13" fmla="*/ 1 h 97"/>
                    <a:gd name="T14" fmla="*/ 40 w 96"/>
                    <a:gd name="T15" fmla="*/ 1 h 97"/>
                    <a:gd name="T16" fmla="*/ 35 w 96"/>
                    <a:gd name="T17" fmla="*/ 6 h 97"/>
                    <a:gd name="T18" fmla="*/ 35 w 96"/>
                    <a:gd name="T19" fmla="*/ 12 h 97"/>
                    <a:gd name="T20" fmla="*/ 25 w 96"/>
                    <a:gd name="T21" fmla="*/ 16 h 97"/>
                    <a:gd name="T22" fmla="*/ 21 w 96"/>
                    <a:gd name="T23" fmla="*/ 14 h 97"/>
                    <a:gd name="T24" fmla="*/ 14 w 96"/>
                    <a:gd name="T25" fmla="*/ 15 h 97"/>
                    <a:gd name="T26" fmla="*/ 8 w 96"/>
                    <a:gd name="T27" fmla="*/ 21 h 97"/>
                    <a:gd name="T28" fmla="*/ 9 w 96"/>
                    <a:gd name="T29" fmla="*/ 28 h 97"/>
                    <a:gd name="T30" fmla="*/ 12 w 96"/>
                    <a:gd name="T31" fmla="*/ 32 h 97"/>
                    <a:gd name="T32" fmla="*/ 10 w 96"/>
                    <a:gd name="T33" fmla="*/ 42 h 97"/>
                    <a:gd name="T34" fmla="*/ 4 w 96"/>
                    <a:gd name="T35" fmla="*/ 43 h 97"/>
                    <a:gd name="T36" fmla="*/ 0 w 96"/>
                    <a:gd name="T37" fmla="*/ 49 h 97"/>
                    <a:gd name="T38" fmla="*/ 1 w 96"/>
                    <a:gd name="T39" fmla="*/ 57 h 97"/>
                    <a:gd name="T40" fmla="*/ 6 w 96"/>
                    <a:gd name="T41" fmla="*/ 62 h 97"/>
                    <a:gd name="T42" fmla="*/ 12 w 96"/>
                    <a:gd name="T43" fmla="*/ 62 h 97"/>
                    <a:gd name="T44" fmla="*/ 16 w 96"/>
                    <a:gd name="T45" fmla="*/ 70 h 97"/>
                    <a:gd name="T46" fmla="*/ 13 w 96"/>
                    <a:gd name="T47" fmla="*/ 75 h 97"/>
                    <a:gd name="T48" fmla="*/ 14 w 96"/>
                    <a:gd name="T49" fmla="*/ 82 h 97"/>
                    <a:gd name="T50" fmla="*/ 20 w 96"/>
                    <a:gd name="T51" fmla="*/ 88 h 97"/>
                    <a:gd name="T52" fmla="*/ 27 w 96"/>
                    <a:gd name="T53" fmla="*/ 88 h 97"/>
                    <a:gd name="T54" fmla="*/ 32 w 96"/>
                    <a:gd name="T55" fmla="*/ 84 h 97"/>
                    <a:gd name="T56" fmla="*/ 41 w 96"/>
                    <a:gd name="T57" fmla="*/ 87 h 97"/>
                    <a:gd name="T58" fmla="*/ 42 w 96"/>
                    <a:gd name="T59" fmla="*/ 93 h 97"/>
                    <a:gd name="T60" fmla="*/ 47 w 96"/>
                    <a:gd name="T61" fmla="*/ 97 h 97"/>
                    <a:gd name="T62" fmla="*/ 56 w 96"/>
                    <a:gd name="T63" fmla="*/ 96 h 97"/>
                    <a:gd name="T64" fmla="*/ 61 w 96"/>
                    <a:gd name="T65" fmla="*/ 91 h 97"/>
                    <a:gd name="T66" fmla="*/ 61 w 96"/>
                    <a:gd name="T67" fmla="*/ 85 h 97"/>
                    <a:gd name="T68" fmla="*/ 70 w 96"/>
                    <a:gd name="T69" fmla="*/ 81 h 97"/>
                    <a:gd name="T70" fmla="*/ 75 w 96"/>
                    <a:gd name="T71" fmla="*/ 84 h 97"/>
                    <a:gd name="T72" fmla="*/ 82 w 96"/>
                    <a:gd name="T73" fmla="*/ 83 h 97"/>
                    <a:gd name="T74" fmla="*/ 87 w 96"/>
                    <a:gd name="T75" fmla="*/ 76 h 97"/>
                    <a:gd name="T76" fmla="*/ 87 w 96"/>
                    <a:gd name="T77" fmla="*/ 69 h 97"/>
                    <a:gd name="T78" fmla="*/ 83 w 96"/>
                    <a:gd name="T79" fmla="*/ 65 h 97"/>
                    <a:gd name="T80" fmla="*/ 86 w 96"/>
                    <a:gd name="T81" fmla="*/ 55 h 97"/>
                    <a:gd name="T82" fmla="*/ 92 w 96"/>
                    <a:gd name="T83" fmla="*/ 54 h 97"/>
                    <a:gd name="T84" fmla="*/ 96 w 96"/>
                    <a:gd name="T85" fmla="*/ 49 h 97"/>
                    <a:gd name="T86" fmla="*/ 95 w 96"/>
                    <a:gd name="T87" fmla="*/ 40 h 97"/>
                    <a:gd name="T88" fmla="*/ 90 w 96"/>
                    <a:gd name="T89" fmla="*/ 35 h 97"/>
                    <a:gd name="T90" fmla="*/ 85 w 96"/>
                    <a:gd name="T91" fmla="*/ 35 h 97"/>
                    <a:gd name="T92" fmla="*/ 80 w 96"/>
                    <a:gd name="T93" fmla="*/ 26 h 97"/>
                    <a:gd name="T94" fmla="*/ 83 w 96"/>
                    <a:gd name="T95" fmla="*/ 22 h 97"/>
                    <a:gd name="T96" fmla="*/ 82 w 96"/>
                    <a:gd name="T97" fmla="*/ 15 h 97"/>
                    <a:gd name="T98" fmla="*/ 50 w 96"/>
                    <a:gd name="T99" fmla="*/ 65 h 97"/>
                    <a:gd name="T100" fmla="*/ 31 w 96"/>
                    <a:gd name="T101" fmla="*/ 50 h 97"/>
                    <a:gd name="T102" fmla="*/ 47 w 96"/>
                    <a:gd name="T103" fmla="*/ 31 h 97"/>
                    <a:gd name="T104" fmla="*/ 65 w 96"/>
                    <a:gd name="T105" fmla="*/ 47 h 97"/>
                    <a:gd name="T106" fmla="*/ 50 w 96"/>
                    <a:gd name="T107" fmla="*/ 65 h 97"/>
                    <a:gd name="T108" fmla="*/ 50 w 96"/>
                    <a:gd name="T109" fmla="*/ 65 h 97"/>
                    <a:gd name="T110" fmla="*/ 50 w 96"/>
                    <a:gd name="T111" fmla="*/ 65 h 9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96" h="97">
                      <a:moveTo>
                        <a:pt x="82" y="15"/>
                      </a:moveTo>
                      <a:cubicBezTo>
                        <a:pt x="76" y="9"/>
                        <a:pt x="76" y="9"/>
                        <a:pt x="76" y="9"/>
                      </a:cubicBezTo>
                      <a:cubicBezTo>
                        <a:pt x="74" y="8"/>
                        <a:pt x="71" y="8"/>
                        <a:pt x="69" y="10"/>
                      </a:cubicBezTo>
                      <a:cubicBezTo>
                        <a:pt x="65" y="13"/>
                        <a:pt x="65" y="13"/>
                        <a:pt x="65" y="13"/>
                      </a:cubicBezTo>
                      <a:cubicBezTo>
                        <a:pt x="62" y="12"/>
                        <a:pt x="59" y="10"/>
                        <a:pt x="55" y="10"/>
                      </a:cubicBezTo>
                      <a:cubicBezTo>
                        <a:pt x="54" y="5"/>
                        <a:pt x="54" y="5"/>
                        <a:pt x="54" y="5"/>
                      </a:cubicBezTo>
                      <a:cubicBezTo>
                        <a:pt x="54" y="2"/>
                        <a:pt x="51" y="0"/>
                        <a:pt x="48" y="1"/>
                      </a:cubicBezTo>
                      <a:cubicBezTo>
                        <a:pt x="40" y="1"/>
                        <a:pt x="40" y="1"/>
                        <a:pt x="40" y="1"/>
                      </a:cubicBezTo>
                      <a:cubicBezTo>
                        <a:pt x="37" y="2"/>
                        <a:pt x="35" y="4"/>
                        <a:pt x="35" y="6"/>
                      </a:cubicBezTo>
                      <a:cubicBezTo>
                        <a:pt x="35" y="12"/>
                        <a:pt x="35" y="12"/>
                        <a:pt x="35" y="12"/>
                      </a:cubicBezTo>
                      <a:cubicBezTo>
                        <a:pt x="31" y="13"/>
                        <a:pt x="28" y="14"/>
                        <a:pt x="25" y="16"/>
                      </a:cubicBezTo>
                      <a:cubicBezTo>
                        <a:pt x="21" y="14"/>
                        <a:pt x="21" y="14"/>
                        <a:pt x="21" y="14"/>
                      </a:cubicBezTo>
                      <a:cubicBezTo>
                        <a:pt x="19" y="12"/>
                        <a:pt x="16" y="13"/>
                        <a:pt x="14" y="15"/>
                      </a:cubicBezTo>
                      <a:cubicBezTo>
                        <a:pt x="8" y="21"/>
                        <a:pt x="8" y="21"/>
                        <a:pt x="8" y="21"/>
                      </a:cubicBezTo>
                      <a:cubicBezTo>
                        <a:pt x="7" y="23"/>
                        <a:pt x="7" y="26"/>
                        <a:pt x="9" y="28"/>
                      </a:cubicBezTo>
                      <a:cubicBezTo>
                        <a:pt x="12" y="32"/>
                        <a:pt x="12" y="32"/>
                        <a:pt x="12" y="32"/>
                      </a:cubicBezTo>
                      <a:cubicBezTo>
                        <a:pt x="11" y="35"/>
                        <a:pt x="10" y="39"/>
                        <a:pt x="10" y="42"/>
                      </a:cubicBezTo>
                      <a:cubicBezTo>
                        <a:pt x="4" y="43"/>
                        <a:pt x="4" y="43"/>
                        <a:pt x="4" y="43"/>
                      </a:cubicBezTo>
                      <a:cubicBezTo>
                        <a:pt x="1" y="43"/>
                        <a:pt x="0" y="46"/>
                        <a:pt x="0" y="49"/>
                      </a:cubicBezTo>
                      <a:cubicBezTo>
                        <a:pt x="1" y="57"/>
                        <a:pt x="1" y="57"/>
                        <a:pt x="1" y="57"/>
                      </a:cubicBezTo>
                      <a:cubicBezTo>
                        <a:pt x="1" y="60"/>
                        <a:pt x="3" y="62"/>
                        <a:pt x="6" y="62"/>
                      </a:cubicBezTo>
                      <a:cubicBezTo>
                        <a:pt x="12" y="62"/>
                        <a:pt x="12" y="62"/>
                        <a:pt x="12" y="62"/>
                      </a:cubicBezTo>
                      <a:cubicBezTo>
                        <a:pt x="13" y="65"/>
                        <a:pt x="14" y="68"/>
                        <a:pt x="16" y="70"/>
                      </a:cubicBezTo>
                      <a:cubicBezTo>
                        <a:pt x="13" y="75"/>
                        <a:pt x="13" y="75"/>
                        <a:pt x="13" y="75"/>
                      </a:cubicBezTo>
                      <a:cubicBezTo>
                        <a:pt x="11" y="78"/>
                        <a:pt x="11" y="81"/>
                        <a:pt x="14" y="82"/>
                      </a:cubicBezTo>
                      <a:cubicBezTo>
                        <a:pt x="20" y="88"/>
                        <a:pt x="20" y="88"/>
                        <a:pt x="20" y="88"/>
                      </a:cubicBezTo>
                      <a:cubicBezTo>
                        <a:pt x="22" y="90"/>
                        <a:pt x="25" y="90"/>
                        <a:pt x="27" y="88"/>
                      </a:cubicBezTo>
                      <a:cubicBezTo>
                        <a:pt x="32" y="84"/>
                        <a:pt x="32" y="84"/>
                        <a:pt x="32" y="84"/>
                      </a:cubicBezTo>
                      <a:cubicBezTo>
                        <a:pt x="34" y="85"/>
                        <a:pt x="37" y="86"/>
                        <a:pt x="41" y="87"/>
                      </a:cubicBezTo>
                      <a:cubicBezTo>
                        <a:pt x="42" y="93"/>
                        <a:pt x="42" y="93"/>
                        <a:pt x="42" y="93"/>
                      </a:cubicBezTo>
                      <a:cubicBezTo>
                        <a:pt x="42" y="95"/>
                        <a:pt x="45" y="97"/>
                        <a:pt x="47" y="97"/>
                      </a:cubicBezTo>
                      <a:cubicBezTo>
                        <a:pt x="56" y="96"/>
                        <a:pt x="56" y="96"/>
                        <a:pt x="56" y="96"/>
                      </a:cubicBezTo>
                      <a:cubicBezTo>
                        <a:pt x="59" y="96"/>
                        <a:pt x="61" y="94"/>
                        <a:pt x="61" y="91"/>
                      </a:cubicBezTo>
                      <a:cubicBezTo>
                        <a:pt x="61" y="85"/>
                        <a:pt x="61" y="85"/>
                        <a:pt x="61" y="85"/>
                      </a:cubicBezTo>
                      <a:cubicBezTo>
                        <a:pt x="64" y="84"/>
                        <a:pt x="67" y="82"/>
                        <a:pt x="70" y="81"/>
                      </a:cubicBezTo>
                      <a:cubicBezTo>
                        <a:pt x="75" y="84"/>
                        <a:pt x="75" y="84"/>
                        <a:pt x="75" y="84"/>
                      </a:cubicBezTo>
                      <a:cubicBezTo>
                        <a:pt x="77" y="85"/>
                        <a:pt x="80" y="85"/>
                        <a:pt x="82" y="83"/>
                      </a:cubicBezTo>
                      <a:cubicBezTo>
                        <a:pt x="87" y="76"/>
                        <a:pt x="87" y="76"/>
                        <a:pt x="87" y="76"/>
                      </a:cubicBezTo>
                      <a:cubicBezTo>
                        <a:pt x="89" y="74"/>
                        <a:pt x="89" y="71"/>
                        <a:pt x="87" y="69"/>
                      </a:cubicBezTo>
                      <a:cubicBezTo>
                        <a:pt x="83" y="65"/>
                        <a:pt x="83" y="65"/>
                        <a:pt x="83" y="65"/>
                      </a:cubicBezTo>
                      <a:cubicBezTo>
                        <a:pt x="85" y="62"/>
                        <a:pt x="86" y="59"/>
                        <a:pt x="86" y="55"/>
                      </a:cubicBezTo>
                      <a:cubicBezTo>
                        <a:pt x="92" y="54"/>
                        <a:pt x="92" y="54"/>
                        <a:pt x="92" y="54"/>
                      </a:cubicBezTo>
                      <a:cubicBezTo>
                        <a:pt x="94" y="54"/>
                        <a:pt x="96" y="51"/>
                        <a:pt x="96" y="49"/>
                      </a:cubicBezTo>
                      <a:cubicBezTo>
                        <a:pt x="95" y="40"/>
                        <a:pt x="95" y="40"/>
                        <a:pt x="95" y="40"/>
                      </a:cubicBezTo>
                      <a:cubicBezTo>
                        <a:pt x="95" y="37"/>
                        <a:pt x="93" y="35"/>
                        <a:pt x="90" y="35"/>
                      </a:cubicBezTo>
                      <a:cubicBezTo>
                        <a:pt x="85" y="35"/>
                        <a:pt x="85" y="35"/>
                        <a:pt x="85" y="35"/>
                      </a:cubicBezTo>
                      <a:cubicBezTo>
                        <a:pt x="84" y="32"/>
                        <a:pt x="82" y="29"/>
                        <a:pt x="80" y="26"/>
                      </a:cubicBezTo>
                      <a:cubicBezTo>
                        <a:pt x="83" y="22"/>
                        <a:pt x="83" y="22"/>
                        <a:pt x="83" y="22"/>
                      </a:cubicBezTo>
                      <a:cubicBezTo>
                        <a:pt x="85" y="20"/>
                        <a:pt x="84" y="17"/>
                        <a:pt x="82" y="15"/>
                      </a:cubicBezTo>
                      <a:close/>
                      <a:moveTo>
                        <a:pt x="50" y="65"/>
                      </a:moveTo>
                      <a:cubicBezTo>
                        <a:pt x="40" y="66"/>
                        <a:pt x="32" y="59"/>
                        <a:pt x="31" y="50"/>
                      </a:cubicBezTo>
                      <a:cubicBezTo>
                        <a:pt x="30" y="40"/>
                        <a:pt x="37" y="32"/>
                        <a:pt x="47" y="31"/>
                      </a:cubicBezTo>
                      <a:cubicBezTo>
                        <a:pt x="56" y="30"/>
                        <a:pt x="64" y="37"/>
                        <a:pt x="65" y="47"/>
                      </a:cubicBezTo>
                      <a:cubicBezTo>
                        <a:pt x="66" y="56"/>
                        <a:pt x="59" y="64"/>
                        <a:pt x="50" y="65"/>
                      </a:cubicBezTo>
                      <a:close/>
                      <a:moveTo>
                        <a:pt x="50" y="65"/>
                      </a:moveTo>
                      <a:cubicBezTo>
                        <a:pt x="50" y="65"/>
                        <a:pt x="50" y="65"/>
                        <a:pt x="50" y="6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58" name="任意多边形: 形状 157"/>
                <p:cNvSpPr/>
                <p:nvPr/>
              </p:nvSpPr>
              <p:spPr bwMode="auto">
                <a:xfrm>
                  <a:off x="9964044" y="3210040"/>
                  <a:ext cx="108037" cy="108623"/>
                </a:xfrm>
                <a:custGeom>
                  <a:avLst/>
                  <a:gdLst>
                    <a:gd name="T0" fmla="*/ 5 w 78"/>
                    <a:gd name="T1" fmla="*/ 31 h 78"/>
                    <a:gd name="T2" fmla="*/ 0 w 78"/>
                    <a:gd name="T3" fmla="*/ 36 h 78"/>
                    <a:gd name="T4" fmla="*/ 0 w 78"/>
                    <a:gd name="T5" fmla="*/ 41 h 78"/>
                    <a:gd name="T6" fmla="*/ 5 w 78"/>
                    <a:gd name="T7" fmla="*/ 47 h 78"/>
                    <a:gd name="T8" fmla="*/ 9 w 78"/>
                    <a:gd name="T9" fmla="*/ 47 h 78"/>
                    <a:gd name="T10" fmla="*/ 12 w 78"/>
                    <a:gd name="T11" fmla="*/ 54 h 78"/>
                    <a:gd name="T12" fmla="*/ 9 w 78"/>
                    <a:gd name="T13" fmla="*/ 57 h 78"/>
                    <a:gd name="T14" fmla="*/ 9 w 78"/>
                    <a:gd name="T15" fmla="*/ 64 h 78"/>
                    <a:gd name="T16" fmla="*/ 13 w 78"/>
                    <a:gd name="T17" fmla="*/ 68 h 78"/>
                    <a:gd name="T18" fmla="*/ 20 w 78"/>
                    <a:gd name="T19" fmla="*/ 68 h 78"/>
                    <a:gd name="T20" fmla="*/ 23 w 78"/>
                    <a:gd name="T21" fmla="*/ 66 h 78"/>
                    <a:gd name="T22" fmla="*/ 30 w 78"/>
                    <a:gd name="T23" fmla="*/ 69 h 78"/>
                    <a:gd name="T24" fmla="*/ 31 w 78"/>
                    <a:gd name="T25" fmla="*/ 73 h 78"/>
                    <a:gd name="T26" fmla="*/ 36 w 78"/>
                    <a:gd name="T27" fmla="*/ 78 h 78"/>
                    <a:gd name="T28" fmla="*/ 41 w 78"/>
                    <a:gd name="T29" fmla="*/ 78 h 78"/>
                    <a:gd name="T30" fmla="*/ 47 w 78"/>
                    <a:gd name="T31" fmla="*/ 73 h 78"/>
                    <a:gd name="T32" fmla="*/ 47 w 78"/>
                    <a:gd name="T33" fmla="*/ 69 h 78"/>
                    <a:gd name="T34" fmla="*/ 55 w 78"/>
                    <a:gd name="T35" fmla="*/ 66 h 78"/>
                    <a:gd name="T36" fmla="*/ 58 w 78"/>
                    <a:gd name="T37" fmla="*/ 69 h 78"/>
                    <a:gd name="T38" fmla="*/ 65 w 78"/>
                    <a:gd name="T39" fmla="*/ 68 h 78"/>
                    <a:gd name="T40" fmla="*/ 69 w 78"/>
                    <a:gd name="T41" fmla="*/ 65 h 78"/>
                    <a:gd name="T42" fmla="*/ 69 w 78"/>
                    <a:gd name="T43" fmla="*/ 58 h 78"/>
                    <a:gd name="T44" fmla="*/ 67 w 78"/>
                    <a:gd name="T45" fmla="*/ 55 h 78"/>
                    <a:gd name="T46" fmla="*/ 70 w 78"/>
                    <a:gd name="T47" fmla="*/ 47 h 78"/>
                    <a:gd name="T48" fmla="*/ 74 w 78"/>
                    <a:gd name="T49" fmla="*/ 47 h 78"/>
                    <a:gd name="T50" fmla="*/ 78 w 78"/>
                    <a:gd name="T51" fmla="*/ 42 h 78"/>
                    <a:gd name="T52" fmla="*/ 78 w 78"/>
                    <a:gd name="T53" fmla="*/ 36 h 78"/>
                    <a:gd name="T54" fmla="*/ 74 w 78"/>
                    <a:gd name="T55" fmla="*/ 31 h 78"/>
                    <a:gd name="T56" fmla="*/ 70 w 78"/>
                    <a:gd name="T57" fmla="*/ 31 h 78"/>
                    <a:gd name="T58" fmla="*/ 67 w 78"/>
                    <a:gd name="T59" fmla="*/ 23 h 78"/>
                    <a:gd name="T60" fmla="*/ 70 w 78"/>
                    <a:gd name="T61" fmla="*/ 21 h 78"/>
                    <a:gd name="T62" fmla="*/ 69 w 78"/>
                    <a:gd name="T63" fmla="*/ 14 h 78"/>
                    <a:gd name="T64" fmla="*/ 65 w 78"/>
                    <a:gd name="T65" fmla="*/ 10 h 78"/>
                    <a:gd name="T66" fmla="*/ 58 w 78"/>
                    <a:gd name="T67" fmla="*/ 9 h 78"/>
                    <a:gd name="T68" fmla="*/ 56 w 78"/>
                    <a:gd name="T69" fmla="*/ 11 h 78"/>
                    <a:gd name="T70" fmla="*/ 48 w 78"/>
                    <a:gd name="T71" fmla="*/ 8 h 78"/>
                    <a:gd name="T72" fmla="*/ 48 w 78"/>
                    <a:gd name="T73" fmla="*/ 5 h 78"/>
                    <a:gd name="T74" fmla="*/ 43 w 78"/>
                    <a:gd name="T75" fmla="*/ 0 h 78"/>
                    <a:gd name="T76" fmla="*/ 37 w 78"/>
                    <a:gd name="T77" fmla="*/ 0 h 78"/>
                    <a:gd name="T78" fmla="*/ 32 w 78"/>
                    <a:gd name="T79" fmla="*/ 4 h 78"/>
                    <a:gd name="T80" fmla="*/ 32 w 78"/>
                    <a:gd name="T81" fmla="*/ 8 h 78"/>
                    <a:gd name="T82" fmla="*/ 24 w 78"/>
                    <a:gd name="T83" fmla="*/ 11 h 78"/>
                    <a:gd name="T84" fmla="*/ 21 w 78"/>
                    <a:gd name="T85" fmla="*/ 9 h 78"/>
                    <a:gd name="T86" fmla="*/ 14 w 78"/>
                    <a:gd name="T87" fmla="*/ 9 h 78"/>
                    <a:gd name="T88" fmla="*/ 10 w 78"/>
                    <a:gd name="T89" fmla="*/ 13 h 78"/>
                    <a:gd name="T90" fmla="*/ 10 w 78"/>
                    <a:gd name="T91" fmla="*/ 20 h 78"/>
                    <a:gd name="T92" fmla="*/ 12 w 78"/>
                    <a:gd name="T93" fmla="*/ 23 h 78"/>
                    <a:gd name="T94" fmla="*/ 9 w 78"/>
                    <a:gd name="T95" fmla="*/ 30 h 78"/>
                    <a:gd name="T96" fmla="*/ 5 w 78"/>
                    <a:gd name="T97" fmla="*/ 31 h 78"/>
                    <a:gd name="T98" fmla="*/ 40 w 78"/>
                    <a:gd name="T99" fmla="*/ 25 h 78"/>
                    <a:gd name="T100" fmla="*/ 53 w 78"/>
                    <a:gd name="T101" fmla="*/ 39 h 78"/>
                    <a:gd name="T102" fmla="*/ 39 w 78"/>
                    <a:gd name="T103" fmla="*/ 52 h 78"/>
                    <a:gd name="T104" fmla="*/ 26 w 78"/>
                    <a:gd name="T105" fmla="*/ 38 h 78"/>
                    <a:gd name="T106" fmla="*/ 40 w 78"/>
                    <a:gd name="T107" fmla="*/ 25 h 78"/>
                    <a:gd name="T108" fmla="*/ 40 w 78"/>
                    <a:gd name="T109" fmla="*/ 25 h 78"/>
                    <a:gd name="T110" fmla="*/ 40 w 78"/>
                    <a:gd name="T111" fmla="*/ 25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8" h="78">
                      <a:moveTo>
                        <a:pt x="5" y="31"/>
                      </a:moveTo>
                      <a:cubicBezTo>
                        <a:pt x="2" y="31"/>
                        <a:pt x="0" y="33"/>
                        <a:pt x="0" y="36"/>
                      </a:cubicBezTo>
                      <a:cubicBezTo>
                        <a:pt x="0" y="41"/>
                        <a:pt x="0" y="41"/>
                        <a:pt x="0" y="41"/>
                      </a:cubicBezTo>
                      <a:cubicBezTo>
                        <a:pt x="0" y="44"/>
                        <a:pt x="2" y="46"/>
                        <a:pt x="5" y="47"/>
                      </a:cubicBezTo>
                      <a:cubicBezTo>
                        <a:pt x="9" y="47"/>
                        <a:pt x="9" y="47"/>
                        <a:pt x="9" y="47"/>
                      </a:cubicBezTo>
                      <a:cubicBezTo>
                        <a:pt x="10" y="49"/>
                        <a:pt x="10" y="52"/>
                        <a:pt x="12" y="54"/>
                      </a:cubicBezTo>
                      <a:cubicBezTo>
                        <a:pt x="9" y="57"/>
                        <a:pt x="9" y="57"/>
                        <a:pt x="9" y="57"/>
                      </a:cubicBezTo>
                      <a:cubicBezTo>
                        <a:pt x="7" y="59"/>
                        <a:pt x="8" y="62"/>
                        <a:pt x="9" y="64"/>
                      </a:cubicBezTo>
                      <a:cubicBezTo>
                        <a:pt x="13" y="68"/>
                        <a:pt x="13" y="68"/>
                        <a:pt x="13" y="68"/>
                      </a:cubicBezTo>
                      <a:cubicBezTo>
                        <a:pt x="15" y="70"/>
                        <a:pt x="18" y="70"/>
                        <a:pt x="20" y="68"/>
                      </a:cubicBezTo>
                      <a:cubicBezTo>
                        <a:pt x="23" y="66"/>
                        <a:pt x="23" y="66"/>
                        <a:pt x="23" y="66"/>
                      </a:cubicBezTo>
                      <a:cubicBezTo>
                        <a:pt x="26" y="67"/>
                        <a:pt x="28" y="68"/>
                        <a:pt x="30" y="69"/>
                      </a:cubicBezTo>
                      <a:cubicBezTo>
                        <a:pt x="31" y="73"/>
                        <a:pt x="31" y="73"/>
                        <a:pt x="31" y="73"/>
                      </a:cubicBezTo>
                      <a:cubicBezTo>
                        <a:pt x="31" y="76"/>
                        <a:pt x="33" y="78"/>
                        <a:pt x="36" y="78"/>
                      </a:cubicBezTo>
                      <a:cubicBezTo>
                        <a:pt x="41" y="78"/>
                        <a:pt x="41" y="78"/>
                        <a:pt x="41" y="78"/>
                      </a:cubicBezTo>
                      <a:cubicBezTo>
                        <a:pt x="44" y="78"/>
                        <a:pt x="46" y="76"/>
                        <a:pt x="47" y="73"/>
                      </a:cubicBezTo>
                      <a:cubicBezTo>
                        <a:pt x="47" y="69"/>
                        <a:pt x="47" y="69"/>
                        <a:pt x="47" y="69"/>
                      </a:cubicBezTo>
                      <a:cubicBezTo>
                        <a:pt x="50" y="69"/>
                        <a:pt x="52" y="68"/>
                        <a:pt x="55" y="66"/>
                      </a:cubicBezTo>
                      <a:cubicBezTo>
                        <a:pt x="58" y="69"/>
                        <a:pt x="58" y="69"/>
                        <a:pt x="58" y="69"/>
                      </a:cubicBezTo>
                      <a:cubicBezTo>
                        <a:pt x="60" y="70"/>
                        <a:pt x="63" y="70"/>
                        <a:pt x="65" y="68"/>
                      </a:cubicBezTo>
                      <a:cubicBezTo>
                        <a:pt x="69" y="65"/>
                        <a:pt x="69" y="65"/>
                        <a:pt x="69" y="65"/>
                      </a:cubicBezTo>
                      <a:cubicBezTo>
                        <a:pt x="71" y="63"/>
                        <a:pt x="71" y="60"/>
                        <a:pt x="69" y="58"/>
                      </a:cubicBezTo>
                      <a:cubicBezTo>
                        <a:pt x="67" y="55"/>
                        <a:pt x="67" y="55"/>
                        <a:pt x="67" y="55"/>
                      </a:cubicBezTo>
                      <a:cubicBezTo>
                        <a:pt x="68" y="52"/>
                        <a:pt x="69" y="50"/>
                        <a:pt x="70" y="47"/>
                      </a:cubicBezTo>
                      <a:cubicBezTo>
                        <a:pt x="74" y="47"/>
                        <a:pt x="74" y="47"/>
                        <a:pt x="74" y="47"/>
                      </a:cubicBezTo>
                      <a:cubicBezTo>
                        <a:pt x="76" y="47"/>
                        <a:pt x="78" y="45"/>
                        <a:pt x="78" y="42"/>
                      </a:cubicBezTo>
                      <a:cubicBezTo>
                        <a:pt x="78" y="36"/>
                        <a:pt x="78" y="36"/>
                        <a:pt x="78" y="36"/>
                      </a:cubicBezTo>
                      <a:cubicBezTo>
                        <a:pt x="78" y="34"/>
                        <a:pt x="76" y="31"/>
                        <a:pt x="74" y="31"/>
                      </a:cubicBezTo>
                      <a:cubicBezTo>
                        <a:pt x="70" y="31"/>
                        <a:pt x="70" y="31"/>
                        <a:pt x="70" y="31"/>
                      </a:cubicBezTo>
                      <a:cubicBezTo>
                        <a:pt x="70" y="28"/>
                        <a:pt x="69" y="26"/>
                        <a:pt x="67" y="23"/>
                      </a:cubicBezTo>
                      <a:cubicBezTo>
                        <a:pt x="70" y="21"/>
                        <a:pt x="70" y="21"/>
                        <a:pt x="70" y="21"/>
                      </a:cubicBezTo>
                      <a:cubicBezTo>
                        <a:pt x="71" y="19"/>
                        <a:pt x="71" y="16"/>
                        <a:pt x="69" y="14"/>
                      </a:cubicBezTo>
                      <a:cubicBezTo>
                        <a:pt x="65" y="10"/>
                        <a:pt x="65" y="10"/>
                        <a:pt x="65" y="10"/>
                      </a:cubicBezTo>
                      <a:cubicBezTo>
                        <a:pt x="64" y="8"/>
                        <a:pt x="61" y="8"/>
                        <a:pt x="58" y="9"/>
                      </a:cubicBezTo>
                      <a:cubicBezTo>
                        <a:pt x="56" y="11"/>
                        <a:pt x="56" y="11"/>
                        <a:pt x="56" y="11"/>
                      </a:cubicBezTo>
                      <a:cubicBezTo>
                        <a:pt x="53" y="10"/>
                        <a:pt x="51" y="9"/>
                        <a:pt x="48" y="8"/>
                      </a:cubicBezTo>
                      <a:cubicBezTo>
                        <a:pt x="48" y="5"/>
                        <a:pt x="48" y="5"/>
                        <a:pt x="48" y="5"/>
                      </a:cubicBezTo>
                      <a:cubicBezTo>
                        <a:pt x="48" y="2"/>
                        <a:pt x="45" y="0"/>
                        <a:pt x="43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5" y="0"/>
                        <a:pt x="32" y="2"/>
                        <a:pt x="32" y="4"/>
                      </a:cubicBezTo>
                      <a:cubicBezTo>
                        <a:pt x="32" y="8"/>
                        <a:pt x="32" y="8"/>
                        <a:pt x="32" y="8"/>
                      </a:cubicBezTo>
                      <a:cubicBezTo>
                        <a:pt x="29" y="8"/>
                        <a:pt x="26" y="10"/>
                        <a:pt x="24" y="11"/>
                      </a:cubicBezTo>
                      <a:cubicBezTo>
                        <a:pt x="21" y="9"/>
                        <a:pt x="21" y="9"/>
                        <a:pt x="21" y="9"/>
                      </a:cubicBezTo>
                      <a:cubicBezTo>
                        <a:pt x="19" y="7"/>
                        <a:pt x="16" y="7"/>
                        <a:pt x="14" y="9"/>
                      </a:cubicBezTo>
                      <a:cubicBezTo>
                        <a:pt x="10" y="13"/>
                        <a:pt x="10" y="13"/>
                        <a:pt x="10" y="13"/>
                      </a:cubicBezTo>
                      <a:cubicBezTo>
                        <a:pt x="8" y="15"/>
                        <a:pt x="8" y="18"/>
                        <a:pt x="10" y="20"/>
                      </a:cubicBezTo>
                      <a:cubicBezTo>
                        <a:pt x="12" y="23"/>
                        <a:pt x="12" y="23"/>
                        <a:pt x="12" y="23"/>
                      </a:cubicBezTo>
                      <a:cubicBezTo>
                        <a:pt x="11" y="25"/>
                        <a:pt x="10" y="28"/>
                        <a:pt x="9" y="30"/>
                      </a:cubicBezTo>
                      <a:lnTo>
                        <a:pt x="5" y="31"/>
                      </a:lnTo>
                      <a:close/>
                      <a:moveTo>
                        <a:pt x="40" y="25"/>
                      </a:moveTo>
                      <a:cubicBezTo>
                        <a:pt x="47" y="25"/>
                        <a:pt x="54" y="31"/>
                        <a:pt x="53" y="39"/>
                      </a:cubicBezTo>
                      <a:cubicBezTo>
                        <a:pt x="53" y="46"/>
                        <a:pt x="47" y="53"/>
                        <a:pt x="39" y="52"/>
                      </a:cubicBezTo>
                      <a:cubicBezTo>
                        <a:pt x="32" y="52"/>
                        <a:pt x="26" y="46"/>
                        <a:pt x="26" y="38"/>
                      </a:cubicBezTo>
                      <a:cubicBezTo>
                        <a:pt x="26" y="31"/>
                        <a:pt x="32" y="25"/>
                        <a:pt x="40" y="25"/>
                      </a:cubicBezTo>
                      <a:close/>
                      <a:moveTo>
                        <a:pt x="40" y="25"/>
                      </a:moveTo>
                      <a:cubicBezTo>
                        <a:pt x="40" y="25"/>
                        <a:pt x="40" y="25"/>
                        <a:pt x="40" y="25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59" name="任意多边形: 形状 158"/>
                <p:cNvSpPr/>
                <p:nvPr/>
              </p:nvSpPr>
              <p:spPr bwMode="auto">
                <a:xfrm>
                  <a:off x="10554134" y="3240572"/>
                  <a:ext cx="195522" cy="167926"/>
                </a:xfrm>
                <a:custGeom>
                  <a:avLst/>
                  <a:gdLst>
                    <a:gd name="T0" fmla="*/ 71 w 141"/>
                    <a:gd name="T1" fmla="*/ 0 h 121"/>
                    <a:gd name="T2" fmla="*/ 0 w 141"/>
                    <a:gd name="T3" fmla="*/ 55 h 121"/>
                    <a:gd name="T4" fmla="*/ 19 w 141"/>
                    <a:gd name="T5" fmla="*/ 92 h 121"/>
                    <a:gd name="T6" fmla="*/ 10 w 141"/>
                    <a:gd name="T7" fmla="*/ 121 h 121"/>
                    <a:gd name="T8" fmla="*/ 45 w 141"/>
                    <a:gd name="T9" fmla="*/ 106 h 121"/>
                    <a:gd name="T10" fmla="*/ 71 w 141"/>
                    <a:gd name="T11" fmla="*/ 110 h 121"/>
                    <a:gd name="T12" fmla="*/ 141 w 141"/>
                    <a:gd name="T13" fmla="*/ 55 h 121"/>
                    <a:gd name="T14" fmla="*/ 71 w 141"/>
                    <a:gd name="T15" fmla="*/ 0 h 121"/>
                    <a:gd name="T16" fmla="*/ 71 w 141"/>
                    <a:gd name="T17" fmla="*/ 0 h 121"/>
                    <a:gd name="T18" fmla="*/ 71 w 141"/>
                    <a:gd name="T19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1" h="121">
                      <a:moveTo>
                        <a:pt x="71" y="0"/>
                      </a:moveTo>
                      <a:cubicBezTo>
                        <a:pt x="32" y="0"/>
                        <a:pt x="0" y="25"/>
                        <a:pt x="0" y="55"/>
                      </a:cubicBezTo>
                      <a:cubicBezTo>
                        <a:pt x="0" y="70"/>
                        <a:pt x="7" y="83"/>
                        <a:pt x="19" y="92"/>
                      </a:cubicBezTo>
                      <a:cubicBezTo>
                        <a:pt x="19" y="102"/>
                        <a:pt x="17" y="115"/>
                        <a:pt x="10" y="121"/>
                      </a:cubicBezTo>
                      <a:cubicBezTo>
                        <a:pt x="23" y="121"/>
                        <a:pt x="37" y="113"/>
                        <a:pt x="45" y="106"/>
                      </a:cubicBezTo>
                      <a:cubicBezTo>
                        <a:pt x="53" y="109"/>
                        <a:pt x="61" y="110"/>
                        <a:pt x="71" y="110"/>
                      </a:cubicBezTo>
                      <a:cubicBezTo>
                        <a:pt x="109" y="110"/>
                        <a:pt x="141" y="85"/>
                        <a:pt x="141" y="55"/>
                      </a:cubicBezTo>
                      <a:cubicBezTo>
                        <a:pt x="141" y="25"/>
                        <a:pt x="109" y="0"/>
                        <a:pt x="71" y="0"/>
                      </a:cubicBezTo>
                      <a:close/>
                      <a:moveTo>
                        <a:pt x="71" y="0"/>
                      </a:moveTo>
                      <a:cubicBezTo>
                        <a:pt x="71" y="0"/>
                        <a:pt x="71" y="0"/>
                        <a:pt x="71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60" name="任意多边形: 形状 159"/>
                <p:cNvSpPr/>
                <p:nvPr/>
              </p:nvSpPr>
              <p:spPr bwMode="auto">
                <a:xfrm>
                  <a:off x="9533660" y="2735619"/>
                  <a:ext cx="194348" cy="169100"/>
                </a:xfrm>
                <a:custGeom>
                  <a:avLst/>
                  <a:gdLst>
                    <a:gd name="T0" fmla="*/ 70 w 140"/>
                    <a:gd name="T1" fmla="*/ 0 h 122"/>
                    <a:gd name="T2" fmla="*/ 0 w 140"/>
                    <a:gd name="T3" fmla="*/ 55 h 122"/>
                    <a:gd name="T4" fmla="*/ 19 w 140"/>
                    <a:gd name="T5" fmla="*/ 93 h 122"/>
                    <a:gd name="T6" fmla="*/ 9 w 140"/>
                    <a:gd name="T7" fmla="*/ 122 h 122"/>
                    <a:gd name="T8" fmla="*/ 44 w 140"/>
                    <a:gd name="T9" fmla="*/ 106 h 122"/>
                    <a:gd name="T10" fmla="*/ 70 w 140"/>
                    <a:gd name="T11" fmla="*/ 110 h 122"/>
                    <a:gd name="T12" fmla="*/ 140 w 140"/>
                    <a:gd name="T13" fmla="*/ 55 h 122"/>
                    <a:gd name="T14" fmla="*/ 70 w 140"/>
                    <a:gd name="T15" fmla="*/ 0 h 122"/>
                    <a:gd name="T16" fmla="*/ 70 w 140"/>
                    <a:gd name="T17" fmla="*/ 0 h 122"/>
                    <a:gd name="T18" fmla="*/ 70 w 140"/>
                    <a:gd name="T19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0" h="122">
                      <a:moveTo>
                        <a:pt x="70" y="0"/>
                      </a:moveTo>
                      <a:cubicBezTo>
                        <a:pt x="31" y="0"/>
                        <a:pt x="0" y="25"/>
                        <a:pt x="0" y="55"/>
                      </a:cubicBezTo>
                      <a:cubicBezTo>
                        <a:pt x="0" y="70"/>
                        <a:pt x="7" y="83"/>
                        <a:pt x="19" y="93"/>
                      </a:cubicBezTo>
                      <a:cubicBezTo>
                        <a:pt x="18" y="102"/>
                        <a:pt x="16" y="115"/>
                        <a:pt x="9" y="122"/>
                      </a:cubicBezTo>
                      <a:cubicBezTo>
                        <a:pt x="23" y="122"/>
                        <a:pt x="36" y="113"/>
                        <a:pt x="44" y="106"/>
                      </a:cubicBezTo>
                      <a:cubicBezTo>
                        <a:pt x="52" y="109"/>
                        <a:pt x="61" y="110"/>
                        <a:pt x="70" y="110"/>
                      </a:cubicBezTo>
                      <a:cubicBezTo>
                        <a:pt x="109" y="110"/>
                        <a:pt x="140" y="86"/>
                        <a:pt x="140" y="55"/>
                      </a:cubicBezTo>
                      <a:cubicBezTo>
                        <a:pt x="140" y="25"/>
                        <a:pt x="109" y="0"/>
                        <a:pt x="70" y="0"/>
                      </a:cubicBezTo>
                      <a:close/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61" name="任意多边形: 形状 160"/>
                <p:cNvSpPr/>
                <p:nvPr/>
              </p:nvSpPr>
              <p:spPr bwMode="auto">
                <a:xfrm>
                  <a:off x="7999426" y="3109049"/>
                  <a:ext cx="194348" cy="167926"/>
                </a:xfrm>
                <a:custGeom>
                  <a:avLst/>
                  <a:gdLst>
                    <a:gd name="T0" fmla="*/ 70 w 140"/>
                    <a:gd name="T1" fmla="*/ 0 h 121"/>
                    <a:gd name="T2" fmla="*/ 0 w 140"/>
                    <a:gd name="T3" fmla="*/ 55 h 121"/>
                    <a:gd name="T4" fmla="*/ 18 w 140"/>
                    <a:gd name="T5" fmla="*/ 92 h 121"/>
                    <a:gd name="T6" fmla="*/ 9 w 140"/>
                    <a:gd name="T7" fmla="*/ 121 h 121"/>
                    <a:gd name="T8" fmla="*/ 44 w 140"/>
                    <a:gd name="T9" fmla="*/ 106 h 121"/>
                    <a:gd name="T10" fmla="*/ 70 w 140"/>
                    <a:gd name="T11" fmla="*/ 110 h 121"/>
                    <a:gd name="T12" fmla="*/ 140 w 140"/>
                    <a:gd name="T13" fmla="*/ 55 h 121"/>
                    <a:gd name="T14" fmla="*/ 70 w 140"/>
                    <a:gd name="T15" fmla="*/ 0 h 121"/>
                    <a:gd name="T16" fmla="*/ 70 w 140"/>
                    <a:gd name="T17" fmla="*/ 0 h 121"/>
                    <a:gd name="T18" fmla="*/ 70 w 140"/>
                    <a:gd name="T19" fmla="*/ 0 h 1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0" h="121">
                      <a:moveTo>
                        <a:pt x="70" y="0"/>
                      </a:moveTo>
                      <a:cubicBezTo>
                        <a:pt x="31" y="0"/>
                        <a:pt x="0" y="25"/>
                        <a:pt x="0" y="55"/>
                      </a:cubicBezTo>
                      <a:cubicBezTo>
                        <a:pt x="0" y="69"/>
                        <a:pt x="7" y="83"/>
                        <a:pt x="18" y="92"/>
                      </a:cubicBezTo>
                      <a:cubicBezTo>
                        <a:pt x="18" y="102"/>
                        <a:pt x="16" y="115"/>
                        <a:pt x="9" y="121"/>
                      </a:cubicBezTo>
                      <a:cubicBezTo>
                        <a:pt x="22" y="121"/>
                        <a:pt x="36" y="113"/>
                        <a:pt x="44" y="106"/>
                      </a:cubicBezTo>
                      <a:cubicBezTo>
                        <a:pt x="52" y="109"/>
                        <a:pt x="61" y="110"/>
                        <a:pt x="70" y="110"/>
                      </a:cubicBezTo>
                      <a:cubicBezTo>
                        <a:pt x="108" y="110"/>
                        <a:pt x="140" y="85"/>
                        <a:pt x="140" y="55"/>
                      </a:cubicBezTo>
                      <a:cubicBezTo>
                        <a:pt x="140" y="25"/>
                        <a:pt x="108" y="0"/>
                        <a:pt x="70" y="0"/>
                      </a:cubicBezTo>
                      <a:close/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62" name="任意多边形: 形状 161"/>
                <p:cNvSpPr/>
                <p:nvPr/>
              </p:nvSpPr>
              <p:spPr bwMode="auto">
                <a:xfrm>
                  <a:off x="8837882" y="2254740"/>
                  <a:ext cx="194348" cy="169688"/>
                </a:xfrm>
                <a:custGeom>
                  <a:avLst/>
                  <a:gdLst>
                    <a:gd name="T0" fmla="*/ 70 w 140"/>
                    <a:gd name="T1" fmla="*/ 0 h 122"/>
                    <a:gd name="T2" fmla="*/ 0 w 140"/>
                    <a:gd name="T3" fmla="*/ 55 h 122"/>
                    <a:gd name="T4" fmla="*/ 18 w 140"/>
                    <a:gd name="T5" fmla="*/ 93 h 122"/>
                    <a:gd name="T6" fmla="*/ 9 w 140"/>
                    <a:gd name="T7" fmla="*/ 122 h 122"/>
                    <a:gd name="T8" fmla="*/ 44 w 140"/>
                    <a:gd name="T9" fmla="*/ 107 h 122"/>
                    <a:gd name="T10" fmla="*/ 70 w 140"/>
                    <a:gd name="T11" fmla="*/ 110 h 122"/>
                    <a:gd name="T12" fmla="*/ 140 w 140"/>
                    <a:gd name="T13" fmla="*/ 55 h 122"/>
                    <a:gd name="T14" fmla="*/ 70 w 140"/>
                    <a:gd name="T15" fmla="*/ 0 h 122"/>
                    <a:gd name="T16" fmla="*/ 70 w 140"/>
                    <a:gd name="T17" fmla="*/ 0 h 122"/>
                    <a:gd name="T18" fmla="*/ 70 w 140"/>
                    <a:gd name="T19" fmla="*/ 0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0" h="122">
                      <a:moveTo>
                        <a:pt x="70" y="0"/>
                      </a:moveTo>
                      <a:cubicBezTo>
                        <a:pt x="31" y="0"/>
                        <a:pt x="0" y="25"/>
                        <a:pt x="0" y="55"/>
                      </a:cubicBezTo>
                      <a:cubicBezTo>
                        <a:pt x="0" y="70"/>
                        <a:pt x="7" y="83"/>
                        <a:pt x="18" y="93"/>
                      </a:cubicBezTo>
                      <a:cubicBezTo>
                        <a:pt x="18" y="102"/>
                        <a:pt x="16" y="115"/>
                        <a:pt x="9" y="122"/>
                      </a:cubicBezTo>
                      <a:cubicBezTo>
                        <a:pt x="22" y="122"/>
                        <a:pt x="36" y="113"/>
                        <a:pt x="44" y="107"/>
                      </a:cubicBezTo>
                      <a:cubicBezTo>
                        <a:pt x="52" y="109"/>
                        <a:pt x="61" y="110"/>
                        <a:pt x="70" y="110"/>
                      </a:cubicBezTo>
                      <a:cubicBezTo>
                        <a:pt x="108" y="110"/>
                        <a:pt x="140" y="86"/>
                        <a:pt x="140" y="55"/>
                      </a:cubicBezTo>
                      <a:cubicBezTo>
                        <a:pt x="140" y="25"/>
                        <a:pt x="108" y="0"/>
                        <a:pt x="70" y="0"/>
                      </a:cubicBezTo>
                      <a:close/>
                      <a:moveTo>
                        <a:pt x="70" y="0"/>
                      </a:moveTo>
                      <a:cubicBezTo>
                        <a:pt x="70" y="0"/>
                        <a:pt x="70" y="0"/>
                        <a:pt x="7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3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63" name="任意多边形: 形状 162"/>
                <p:cNvSpPr/>
                <p:nvPr/>
              </p:nvSpPr>
              <p:spPr bwMode="auto">
                <a:xfrm>
                  <a:off x="9664008" y="2342226"/>
                  <a:ext cx="51670" cy="51670"/>
                </a:xfrm>
                <a:custGeom>
                  <a:avLst/>
                  <a:gdLst>
                    <a:gd name="T0" fmla="*/ 1 w 37"/>
                    <a:gd name="T1" fmla="*/ 30 h 37"/>
                    <a:gd name="T2" fmla="*/ 7 w 37"/>
                    <a:gd name="T3" fmla="*/ 36 h 37"/>
                    <a:gd name="T4" fmla="*/ 10 w 37"/>
                    <a:gd name="T5" fmla="*/ 36 h 37"/>
                    <a:gd name="T6" fmla="*/ 18 w 37"/>
                    <a:gd name="T7" fmla="*/ 28 h 37"/>
                    <a:gd name="T8" fmla="*/ 27 w 37"/>
                    <a:gd name="T9" fmla="*/ 36 h 37"/>
                    <a:gd name="T10" fmla="*/ 30 w 37"/>
                    <a:gd name="T11" fmla="*/ 36 h 37"/>
                    <a:gd name="T12" fmla="*/ 36 w 37"/>
                    <a:gd name="T13" fmla="*/ 30 h 37"/>
                    <a:gd name="T14" fmla="*/ 36 w 37"/>
                    <a:gd name="T15" fmla="*/ 27 h 37"/>
                    <a:gd name="T16" fmla="*/ 28 w 37"/>
                    <a:gd name="T17" fmla="*/ 19 h 37"/>
                    <a:gd name="T18" fmla="*/ 36 w 37"/>
                    <a:gd name="T19" fmla="*/ 10 h 37"/>
                    <a:gd name="T20" fmla="*/ 36 w 37"/>
                    <a:gd name="T21" fmla="*/ 7 h 37"/>
                    <a:gd name="T22" fmla="*/ 30 w 37"/>
                    <a:gd name="T23" fmla="*/ 1 h 37"/>
                    <a:gd name="T24" fmla="*/ 27 w 37"/>
                    <a:gd name="T25" fmla="*/ 1 h 37"/>
                    <a:gd name="T26" fmla="*/ 18 w 37"/>
                    <a:gd name="T27" fmla="*/ 10 h 37"/>
                    <a:gd name="T28" fmla="*/ 10 w 37"/>
                    <a:gd name="T29" fmla="*/ 1 h 37"/>
                    <a:gd name="T30" fmla="*/ 7 w 37"/>
                    <a:gd name="T31" fmla="*/ 1 h 37"/>
                    <a:gd name="T32" fmla="*/ 1 w 37"/>
                    <a:gd name="T33" fmla="*/ 7 h 37"/>
                    <a:gd name="T34" fmla="*/ 1 w 37"/>
                    <a:gd name="T35" fmla="*/ 10 h 37"/>
                    <a:gd name="T36" fmla="*/ 9 w 37"/>
                    <a:gd name="T37" fmla="*/ 19 h 37"/>
                    <a:gd name="T38" fmla="*/ 1 w 37"/>
                    <a:gd name="T39" fmla="*/ 27 h 37"/>
                    <a:gd name="T40" fmla="*/ 1 w 37"/>
                    <a:gd name="T41" fmla="*/ 30 h 37"/>
                    <a:gd name="T42" fmla="*/ 1 w 37"/>
                    <a:gd name="T43" fmla="*/ 30 h 37"/>
                    <a:gd name="T44" fmla="*/ 1 w 37"/>
                    <a:gd name="T45" fmla="*/ 30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7" h="37">
                      <a:moveTo>
                        <a:pt x="1" y="30"/>
                      </a:moveTo>
                      <a:cubicBezTo>
                        <a:pt x="7" y="36"/>
                        <a:pt x="7" y="36"/>
                        <a:pt x="7" y="36"/>
                      </a:cubicBezTo>
                      <a:cubicBezTo>
                        <a:pt x="8" y="37"/>
                        <a:pt x="9" y="37"/>
                        <a:pt x="10" y="36"/>
                      </a:cubicBezTo>
                      <a:cubicBezTo>
                        <a:pt x="18" y="28"/>
                        <a:pt x="18" y="28"/>
                        <a:pt x="18" y="28"/>
                      </a:cubicBezTo>
                      <a:cubicBezTo>
                        <a:pt x="27" y="36"/>
                        <a:pt x="27" y="36"/>
                        <a:pt x="27" y="36"/>
                      </a:cubicBezTo>
                      <a:cubicBezTo>
                        <a:pt x="28" y="37"/>
                        <a:pt x="29" y="37"/>
                        <a:pt x="30" y="36"/>
                      </a:cubicBezTo>
                      <a:cubicBezTo>
                        <a:pt x="36" y="30"/>
                        <a:pt x="36" y="30"/>
                        <a:pt x="36" y="30"/>
                      </a:cubicBezTo>
                      <a:cubicBezTo>
                        <a:pt x="37" y="29"/>
                        <a:pt x="37" y="28"/>
                        <a:pt x="36" y="27"/>
                      </a:cubicBezTo>
                      <a:cubicBezTo>
                        <a:pt x="28" y="19"/>
                        <a:pt x="28" y="19"/>
                        <a:pt x="28" y="19"/>
                      </a:cubicBezTo>
                      <a:cubicBezTo>
                        <a:pt x="36" y="10"/>
                        <a:pt x="36" y="10"/>
                        <a:pt x="36" y="10"/>
                      </a:cubicBezTo>
                      <a:cubicBezTo>
                        <a:pt x="37" y="9"/>
                        <a:pt x="37" y="8"/>
                        <a:pt x="36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29" y="0"/>
                        <a:pt x="28" y="0"/>
                        <a:pt x="27" y="1"/>
                      </a:cubicBezTo>
                      <a:cubicBezTo>
                        <a:pt x="18" y="10"/>
                        <a:pt x="18" y="10"/>
                        <a:pt x="18" y="10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9" y="0"/>
                        <a:pt x="8" y="0"/>
                        <a:pt x="7" y="1"/>
                      </a:cubicBez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8"/>
                        <a:pt x="0" y="9"/>
                        <a:pt x="1" y="10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0" y="28"/>
                        <a:pt x="0" y="29"/>
                        <a:pt x="1" y="30"/>
                      </a:cubicBezTo>
                      <a:close/>
                      <a:moveTo>
                        <a:pt x="1" y="30"/>
                      </a:moveTo>
                      <a:cubicBezTo>
                        <a:pt x="1" y="30"/>
                        <a:pt x="1" y="30"/>
                        <a:pt x="1" y="3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64" name="任意多边形: 形状 163"/>
                <p:cNvSpPr/>
                <p:nvPr/>
              </p:nvSpPr>
              <p:spPr bwMode="auto">
                <a:xfrm>
                  <a:off x="9772632" y="2414446"/>
                  <a:ext cx="51082" cy="51670"/>
                </a:xfrm>
                <a:custGeom>
                  <a:avLst/>
                  <a:gdLst>
                    <a:gd name="T0" fmla="*/ 8 w 37"/>
                    <a:gd name="T1" fmla="*/ 1 h 37"/>
                    <a:gd name="T2" fmla="*/ 1 w 37"/>
                    <a:gd name="T3" fmla="*/ 7 h 37"/>
                    <a:gd name="T4" fmla="*/ 1 w 37"/>
                    <a:gd name="T5" fmla="*/ 10 h 37"/>
                    <a:gd name="T6" fmla="*/ 10 w 37"/>
                    <a:gd name="T7" fmla="*/ 18 h 37"/>
                    <a:gd name="T8" fmla="*/ 1 w 37"/>
                    <a:gd name="T9" fmla="*/ 27 h 37"/>
                    <a:gd name="T10" fmla="*/ 1 w 37"/>
                    <a:gd name="T11" fmla="*/ 30 h 37"/>
                    <a:gd name="T12" fmla="*/ 8 w 37"/>
                    <a:gd name="T13" fmla="*/ 36 h 37"/>
                    <a:gd name="T14" fmla="*/ 10 w 37"/>
                    <a:gd name="T15" fmla="*/ 36 h 37"/>
                    <a:gd name="T16" fmla="*/ 19 w 37"/>
                    <a:gd name="T17" fmla="*/ 28 h 37"/>
                    <a:gd name="T18" fmla="*/ 27 w 37"/>
                    <a:gd name="T19" fmla="*/ 36 h 37"/>
                    <a:gd name="T20" fmla="*/ 30 w 37"/>
                    <a:gd name="T21" fmla="*/ 36 h 37"/>
                    <a:gd name="T22" fmla="*/ 37 w 37"/>
                    <a:gd name="T23" fmla="*/ 30 h 37"/>
                    <a:gd name="T24" fmla="*/ 37 w 37"/>
                    <a:gd name="T25" fmla="*/ 27 h 37"/>
                    <a:gd name="T26" fmla="*/ 28 w 37"/>
                    <a:gd name="T27" fmla="*/ 18 h 37"/>
                    <a:gd name="T28" fmla="*/ 37 w 37"/>
                    <a:gd name="T29" fmla="*/ 10 h 37"/>
                    <a:gd name="T30" fmla="*/ 37 w 37"/>
                    <a:gd name="T31" fmla="*/ 7 h 37"/>
                    <a:gd name="T32" fmla="*/ 30 w 37"/>
                    <a:gd name="T33" fmla="*/ 1 h 37"/>
                    <a:gd name="T34" fmla="*/ 28 w 37"/>
                    <a:gd name="T35" fmla="*/ 1 h 37"/>
                    <a:gd name="T36" fmla="*/ 19 w 37"/>
                    <a:gd name="T37" fmla="*/ 9 h 37"/>
                    <a:gd name="T38" fmla="*/ 10 w 37"/>
                    <a:gd name="T39" fmla="*/ 1 h 37"/>
                    <a:gd name="T40" fmla="*/ 8 w 37"/>
                    <a:gd name="T41" fmla="*/ 1 h 37"/>
                    <a:gd name="T42" fmla="*/ 8 w 37"/>
                    <a:gd name="T43" fmla="*/ 1 h 37"/>
                    <a:gd name="T44" fmla="*/ 8 w 37"/>
                    <a:gd name="T45" fmla="*/ 1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37" h="37">
                      <a:moveTo>
                        <a:pt x="8" y="1"/>
                      </a:moveTo>
                      <a:cubicBezTo>
                        <a:pt x="1" y="7"/>
                        <a:pt x="1" y="7"/>
                        <a:pt x="1" y="7"/>
                      </a:cubicBezTo>
                      <a:cubicBezTo>
                        <a:pt x="0" y="8"/>
                        <a:pt x="0" y="9"/>
                        <a:pt x="1" y="10"/>
                      </a:cubicBezTo>
                      <a:cubicBezTo>
                        <a:pt x="10" y="18"/>
                        <a:pt x="10" y="18"/>
                        <a:pt x="10" y="18"/>
                      </a:cubicBezTo>
                      <a:cubicBezTo>
                        <a:pt x="1" y="27"/>
                        <a:pt x="1" y="27"/>
                        <a:pt x="1" y="27"/>
                      </a:cubicBezTo>
                      <a:cubicBezTo>
                        <a:pt x="0" y="28"/>
                        <a:pt x="0" y="29"/>
                        <a:pt x="1" y="30"/>
                      </a:cubicBezTo>
                      <a:cubicBezTo>
                        <a:pt x="8" y="36"/>
                        <a:pt x="8" y="36"/>
                        <a:pt x="8" y="36"/>
                      </a:cubicBezTo>
                      <a:cubicBezTo>
                        <a:pt x="8" y="37"/>
                        <a:pt x="10" y="37"/>
                        <a:pt x="10" y="36"/>
                      </a:cubicBezTo>
                      <a:cubicBezTo>
                        <a:pt x="19" y="28"/>
                        <a:pt x="19" y="28"/>
                        <a:pt x="19" y="28"/>
                      </a:cubicBezTo>
                      <a:cubicBezTo>
                        <a:pt x="27" y="36"/>
                        <a:pt x="27" y="36"/>
                        <a:pt x="27" y="36"/>
                      </a:cubicBezTo>
                      <a:cubicBezTo>
                        <a:pt x="28" y="37"/>
                        <a:pt x="30" y="37"/>
                        <a:pt x="30" y="36"/>
                      </a:cubicBezTo>
                      <a:cubicBezTo>
                        <a:pt x="37" y="30"/>
                        <a:pt x="37" y="30"/>
                        <a:pt x="37" y="30"/>
                      </a:cubicBezTo>
                      <a:cubicBezTo>
                        <a:pt x="37" y="29"/>
                        <a:pt x="37" y="28"/>
                        <a:pt x="37" y="27"/>
                      </a:cubicBezTo>
                      <a:cubicBezTo>
                        <a:pt x="28" y="18"/>
                        <a:pt x="28" y="18"/>
                        <a:pt x="28" y="18"/>
                      </a:cubicBezTo>
                      <a:cubicBezTo>
                        <a:pt x="37" y="10"/>
                        <a:pt x="37" y="10"/>
                        <a:pt x="37" y="10"/>
                      </a:cubicBezTo>
                      <a:cubicBezTo>
                        <a:pt x="37" y="9"/>
                        <a:pt x="37" y="8"/>
                        <a:pt x="37" y="7"/>
                      </a:cubicBezTo>
                      <a:cubicBezTo>
                        <a:pt x="30" y="1"/>
                        <a:pt x="30" y="1"/>
                        <a:pt x="30" y="1"/>
                      </a:cubicBezTo>
                      <a:cubicBezTo>
                        <a:pt x="30" y="0"/>
                        <a:pt x="28" y="0"/>
                        <a:pt x="28" y="1"/>
                      </a:cubicBezTo>
                      <a:cubicBezTo>
                        <a:pt x="19" y="9"/>
                        <a:pt x="19" y="9"/>
                        <a:pt x="19" y="9"/>
                      </a:cubicBezTo>
                      <a:cubicBezTo>
                        <a:pt x="10" y="1"/>
                        <a:pt x="10" y="1"/>
                        <a:pt x="10" y="1"/>
                      </a:cubicBezTo>
                      <a:cubicBezTo>
                        <a:pt x="10" y="0"/>
                        <a:pt x="8" y="0"/>
                        <a:pt x="8" y="1"/>
                      </a:cubicBezTo>
                      <a:close/>
                      <a:moveTo>
                        <a:pt x="8" y="1"/>
                      </a:moveTo>
                      <a:cubicBezTo>
                        <a:pt x="8" y="1"/>
                        <a:pt x="8" y="1"/>
                        <a:pt x="8" y="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65" name="任意多边形: 形状 164"/>
                <p:cNvSpPr/>
                <p:nvPr/>
              </p:nvSpPr>
              <p:spPr bwMode="auto">
                <a:xfrm>
                  <a:off x="9689256" y="2470226"/>
                  <a:ext cx="58128" cy="58128"/>
                </a:xfrm>
                <a:custGeom>
                  <a:avLst/>
                  <a:gdLst>
                    <a:gd name="T0" fmla="*/ 42 w 42"/>
                    <a:gd name="T1" fmla="*/ 21 h 42"/>
                    <a:gd name="T2" fmla="*/ 21 w 42"/>
                    <a:gd name="T3" fmla="*/ 42 h 42"/>
                    <a:gd name="T4" fmla="*/ 0 w 42"/>
                    <a:gd name="T5" fmla="*/ 21 h 42"/>
                    <a:gd name="T6" fmla="*/ 21 w 42"/>
                    <a:gd name="T7" fmla="*/ 0 h 42"/>
                    <a:gd name="T8" fmla="*/ 42 w 42"/>
                    <a:gd name="T9" fmla="*/ 21 h 42"/>
                    <a:gd name="T10" fmla="*/ 42 w 42"/>
                    <a:gd name="T11" fmla="*/ 21 h 42"/>
                    <a:gd name="T12" fmla="*/ 42 w 42"/>
                    <a:gd name="T13" fmla="*/ 2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42">
                      <a:moveTo>
                        <a:pt x="42" y="21"/>
                      </a:moveTo>
                      <a:cubicBezTo>
                        <a:pt x="42" y="33"/>
                        <a:pt x="33" y="42"/>
                        <a:pt x="21" y="42"/>
                      </a:cubicBezTo>
                      <a:cubicBezTo>
                        <a:pt x="10" y="42"/>
                        <a:pt x="0" y="33"/>
                        <a:pt x="0" y="21"/>
                      </a:cubicBezTo>
                      <a:cubicBezTo>
                        <a:pt x="0" y="10"/>
                        <a:pt x="10" y="0"/>
                        <a:pt x="21" y="0"/>
                      </a:cubicBezTo>
                      <a:cubicBezTo>
                        <a:pt x="33" y="0"/>
                        <a:pt x="42" y="10"/>
                        <a:pt x="42" y="21"/>
                      </a:cubicBezTo>
                      <a:close/>
                      <a:moveTo>
                        <a:pt x="42" y="21"/>
                      </a:moveTo>
                      <a:cubicBezTo>
                        <a:pt x="42" y="21"/>
                        <a:pt x="42" y="21"/>
                        <a:pt x="42" y="2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66" name="任意多边形: 形状 165"/>
                <p:cNvSpPr/>
                <p:nvPr/>
              </p:nvSpPr>
              <p:spPr bwMode="auto">
                <a:xfrm>
                  <a:off x="9793182" y="2307584"/>
                  <a:ext cx="58128" cy="58715"/>
                </a:xfrm>
                <a:custGeom>
                  <a:avLst/>
                  <a:gdLst>
                    <a:gd name="T0" fmla="*/ 42 w 42"/>
                    <a:gd name="T1" fmla="*/ 21 h 42"/>
                    <a:gd name="T2" fmla="*/ 21 w 42"/>
                    <a:gd name="T3" fmla="*/ 42 h 42"/>
                    <a:gd name="T4" fmla="*/ 0 w 42"/>
                    <a:gd name="T5" fmla="*/ 21 h 42"/>
                    <a:gd name="T6" fmla="*/ 21 w 42"/>
                    <a:gd name="T7" fmla="*/ 0 h 42"/>
                    <a:gd name="T8" fmla="*/ 42 w 42"/>
                    <a:gd name="T9" fmla="*/ 21 h 42"/>
                    <a:gd name="T10" fmla="*/ 42 w 42"/>
                    <a:gd name="T11" fmla="*/ 21 h 42"/>
                    <a:gd name="T12" fmla="*/ 42 w 42"/>
                    <a:gd name="T13" fmla="*/ 21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" h="42">
                      <a:moveTo>
                        <a:pt x="42" y="21"/>
                      </a:moveTo>
                      <a:cubicBezTo>
                        <a:pt x="42" y="32"/>
                        <a:pt x="32" y="42"/>
                        <a:pt x="21" y="42"/>
                      </a:cubicBezTo>
                      <a:cubicBezTo>
                        <a:pt x="9" y="42"/>
                        <a:pt x="0" y="32"/>
                        <a:pt x="0" y="21"/>
                      </a:cubicBezTo>
                      <a:cubicBezTo>
                        <a:pt x="0" y="9"/>
                        <a:pt x="9" y="0"/>
                        <a:pt x="21" y="0"/>
                      </a:cubicBezTo>
                      <a:cubicBezTo>
                        <a:pt x="32" y="0"/>
                        <a:pt x="42" y="9"/>
                        <a:pt x="42" y="21"/>
                      </a:cubicBezTo>
                      <a:close/>
                      <a:moveTo>
                        <a:pt x="42" y="21"/>
                      </a:moveTo>
                      <a:cubicBezTo>
                        <a:pt x="42" y="21"/>
                        <a:pt x="42" y="21"/>
                        <a:pt x="42" y="21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67" name="任意多边形: 形状 166"/>
                <p:cNvSpPr/>
                <p:nvPr/>
              </p:nvSpPr>
              <p:spPr bwMode="auto">
                <a:xfrm>
                  <a:off x="9719788" y="2356317"/>
                  <a:ext cx="69284" cy="105687"/>
                </a:xfrm>
                <a:custGeom>
                  <a:avLst/>
                  <a:gdLst>
                    <a:gd name="T0" fmla="*/ 18 w 50"/>
                    <a:gd name="T1" fmla="*/ 29 h 76"/>
                    <a:gd name="T2" fmla="*/ 6 w 50"/>
                    <a:gd name="T3" fmla="*/ 51 h 76"/>
                    <a:gd name="T4" fmla="*/ 0 w 50"/>
                    <a:gd name="T5" fmla="*/ 73 h 76"/>
                    <a:gd name="T6" fmla="*/ 2 w 50"/>
                    <a:gd name="T7" fmla="*/ 76 h 76"/>
                    <a:gd name="T8" fmla="*/ 2 w 50"/>
                    <a:gd name="T9" fmla="*/ 76 h 76"/>
                    <a:gd name="T10" fmla="*/ 5 w 50"/>
                    <a:gd name="T11" fmla="*/ 73 h 76"/>
                    <a:gd name="T12" fmla="*/ 11 w 50"/>
                    <a:gd name="T13" fmla="*/ 53 h 76"/>
                    <a:gd name="T14" fmla="*/ 22 w 50"/>
                    <a:gd name="T15" fmla="*/ 32 h 76"/>
                    <a:gd name="T16" fmla="*/ 41 w 50"/>
                    <a:gd name="T17" fmla="*/ 11 h 76"/>
                    <a:gd name="T18" fmla="*/ 44 w 50"/>
                    <a:gd name="T19" fmla="*/ 15 h 76"/>
                    <a:gd name="T20" fmla="*/ 49 w 50"/>
                    <a:gd name="T21" fmla="*/ 2 h 76"/>
                    <a:gd name="T22" fmla="*/ 48 w 50"/>
                    <a:gd name="T23" fmla="*/ 0 h 76"/>
                    <a:gd name="T24" fmla="*/ 34 w 50"/>
                    <a:gd name="T25" fmla="*/ 2 h 76"/>
                    <a:gd name="T26" fmla="*/ 38 w 50"/>
                    <a:gd name="T27" fmla="*/ 6 h 76"/>
                    <a:gd name="T28" fmla="*/ 18 w 50"/>
                    <a:gd name="T29" fmla="*/ 29 h 76"/>
                    <a:gd name="T30" fmla="*/ 18 w 50"/>
                    <a:gd name="T31" fmla="*/ 29 h 76"/>
                    <a:gd name="T32" fmla="*/ 18 w 50"/>
                    <a:gd name="T33" fmla="*/ 29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50" h="76">
                      <a:moveTo>
                        <a:pt x="18" y="29"/>
                      </a:moveTo>
                      <a:cubicBezTo>
                        <a:pt x="13" y="36"/>
                        <a:pt x="9" y="43"/>
                        <a:pt x="6" y="51"/>
                      </a:cubicBezTo>
                      <a:cubicBezTo>
                        <a:pt x="0" y="63"/>
                        <a:pt x="0" y="72"/>
                        <a:pt x="0" y="73"/>
                      </a:cubicBezTo>
                      <a:cubicBezTo>
                        <a:pt x="0" y="74"/>
                        <a:pt x="1" y="75"/>
                        <a:pt x="2" y="76"/>
                      </a:cubicBezTo>
                      <a:cubicBezTo>
                        <a:pt x="2" y="76"/>
                        <a:pt x="2" y="76"/>
                        <a:pt x="2" y="76"/>
                      </a:cubicBezTo>
                      <a:cubicBezTo>
                        <a:pt x="4" y="76"/>
                        <a:pt x="5" y="74"/>
                        <a:pt x="5" y="73"/>
                      </a:cubicBezTo>
                      <a:cubicBezTo>
                        <a:pt x="5" y="73"/>
                        <a:pt x="6" y="65"/>
                        <a:pt x="11" y="53"/>
                      </a:cubicBezTo>
                      <a:cubicBezTo>
                        <a:pt x="13" y="45"/>
                        <a:pt x="17" y="38"/>
                        <a:pt x="22" y="32"/>
                      </a:cubicBezTo>
                      <a:cubicBezTo>
                        <a:pt x="27" y="24"/>
                        <a:pt x="34" y="17"/>
                        <a:pt x="41" y="11"/>
                      </a:cubicBezTo>
                      <a:cubicBezTo>
                        <a:pt x="44" y="15"/>
                        <a:pt x="44" y="15"/>
                        <a:pt x="44" y="15"/>
                      </a:cubicBezTo>
                      <a:cubicBezTo>
                        <a:pt x="49" y="2"/>
                        <a:pt x="49" y="2"/>
                        <a:pt x="49" y="2"/>
                      </a:cubicBezTo>
                      <a:cubicBezTo>
                        <a:pt x="50" y="1"/>
                        <a:pt x="49" y="0"/>
                        <a:pt x="48" y="0"/>
                      </a:cubicBezTo>
                      <a:cubicBezTo>
                        <a:pt x="34" y="2"/>
                        <a:pt x="34" y="2"/>
                        <a:pt x="34" y="2"/>
                      </a:cubicBezTo>
                      <a:cubicBezTo>
                        <a:pt x="38" y="6"/>
                        <a:pt x="38" y="6"/>
                        <a:pt x="38" y="6"/>
                      </a:cubicBezTo>
                      <a:cubicBezTo>
                        <a:pt x="30" y="13"/>
                        <a:pt x="23" y="21"/>
                        <a:pt x="18" y="29"/>
                      </a:cubicBezTo>
                      <a:close/>
                      <a:moveTo>
                        <a:pt x="18" y="29"/>
                      </a:moveTo>
                      <a:cubicBezTo>
                        <a:pt x="18" y="29"/>
                        <a:pt x="18" y="29"/>
                        <a:pt x="18" y="2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68" name="任意多边形: 形状 167"/>
                <p:cNvSpPr/>
                <p:nvPr/>
              </p:nvSpPr>
              <p:spPr bwMode="auto">
                <a:xfrm>
                  <a:off x="9629366" y="2296428"/>
                  <a:ext cx="59890" cy="179082"/>
                </a:xfrm>
                <a:custGeom>
                  <a:avLst/>
                  <a:gdLst>
                    <a:gd name="T0" fmla="*/ 1 w 43"/>
                    <a:gd name="T1" fmla="*/ 59 h 129"/>
                    <a:gd name="T2" fmla="*/ 12 w 43"/>
                    <a:gd name="T3" fmla="*/ 96 h 129"/>
                    <a:gd name="T4" fmla="*/ 38 w 43"/>
                    <a:gd name="T5" fmla="*/ 128 h 129"/>
                    <a:gd name="T6" fmla="*/ 40 w 43"/>
                    <a:gd name="T7" fmla="*/ 129 h 129"/>
                    <a:gd name="T8" fmla="*/ 42 w 43"/>
                    <a:gd name="T9" fmla="*/ 128 h 129"/>
                    <a:gd name="T10" fmla="*/ 42 w 43"/>
                    <a:gd name="T11" fmla="*/ 124 h 129"/>
                    <a:gd name="T12" fmla="*/ 17 w 43"/>
                    <a:gd name="T13" fmla="*/ 94 h 129"/>
                    <a:gd name="T14" fmla="*/ 7 w 43"/>
                    <a:gd name="T15" fmla="*/ 58 h 129"/>
                    <a:gd name="T16" fmla="*/ 15 w 43"/>
                    <a:gd name="T17" fmla="*/ 13 h 129"/>
                    <a:gd name="T18" fmla="*/ 20 w 43"/>
                    <a:gd name="T19" fmla="*/ 15 h 129"/>
                    <a:gd name="T20" fmla="*/ 19 w 43"/>
                    <a:gd name="T21" fmla="*/ 1 h 129"/>
                    <a:gd name="T22" fmla="*/ 17 w 43"/>
                    <a:gd name="T23" fmla="*/ 1 h 129"/>
                    <a:gd name="T24" fmla="*/ 6 w 43"/>
                    <a:gd name="T25" fmla="*/ 8 h 129"/>
                    <a:gd name="T26" fmla="*/ 10 w 43"/>
                    <a:gd name="T27" fmla="*/ 11 h 129"/>
                    <a:gd name="T28" fmla="*/ 1 w 43"/>
                    <a:gd name="T29" fmla="*/ 59 h 129"/>
                    <a:gd name="T30" fmla="*/ 1 w 43"/>
                    <a:gd name="T31" fmla="*/ 59 h 129"/>
                    <a:gd name="T32" fmla="*/ 1 w 43"/>
                    <a:gd name="T33" fmla="*/ 59 h 1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3" h="129">
                      <a:moveTo>
                        <a:pt x="1" y="59"/>
                      </a:moveTo>
                      <a:cubicBezTo>
                        <a:pt x="2" y="72"/>
                        <a:pt x="6" y="84"/>
                        <a:pt x="12" y="96"/>
                      </a:cubicBezTo>
                      <a:cubicBezTo>
                        <a:pt x="23" y="117"/>
                        <a:pt x="38" y="128"/>
                        <a:pt x="38" y="128"/>
                      </a:cubicBezTo>
                      <a:cubicBezTo>
                        <a:pt x="39" y="129"/>
                        <a:pt x="39" y="129"/>
                        <a:pt x="40" y="129"/>
                      </a:cubicBezTo>
                      <a:cubicBezTo>
                        <a:pt x="41" y="129"/>
                        <a:pt x="42" y="129"/>
                        <a:pt x="42" y="128"/>
                      </a:cubicBezTo>
                      <a:cubicBezTo>
                        <a:pt x="43" y="127"/>
                        <a:pt x="43" y="125"/>
                        <a:pt x="42" y="124"/>
                      </a:cubicBezTo>
                      <a:cubicBezTo>
                        <a:pt x="42" y="124"/>
                        <a:pt x="27" y="113"/>
                        <a:pt x="17" y="94"/>
                      </a:cubicBezTo>
                      <a:cubicBezTo>
                        <a:pt x="11" y="82"/>
                        <a:pt x="7" y="70"/>
                        <a:pt x="7" y="58"/>
                      </a:cubicBezTo>
                      <a:cubicBezTo>
                        <a:pt x="6" y="43"/>
                        <a:pt x="9" y="28"/>
                        <a:pt x="15" y="13"/>
                      </a:cubicBezTo>
                      <a:cubicBezTo>
                        <a:pt x="20" y="15"/>
                        <a:pt x="20" y="15"/>
                        <a:pt x="20" y="15"/>
                      </a:cubicBezTo>
                      <a:cubicBezTo>
                        <a:pt x="19" y="1"/>
                        <a:pt x="19" y="1"/>
                        <a:pt x="19" y="1"/>
                      </a:cubicBezTo>
                      <a:cubicBezTo>
                        <a:pt x="19" y="0"/>
                        <a:pt x="18" y="0"/>
                        <a:pt x="17" y="1"/>
                      </a:cubicBezTo>
                      <a:cubicBezTo>
                        <a:pt x="6" y="8"/>
                        <a:pt x="6" y="8"/>
                        <a:pt x="6" y="8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3" y="27"/>
                        <a:pt x="0" y="43"/>
                        <a:pt x="1" y="59"/>
                      </a:cubicBezTo>
                      <a:close/>
                      <a:moveTo>
                        <a:pt x="1" y="59"/>
                      </a:moveTo>
                      <a:cubicBezTo>
                        <a:pt x="1" y="59"/>
                        <a:pt x="1" y="59"/>
                        <a:pt x="1" y="59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40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69" name="任意多边形: 形状 168"/>
                <p:cNvSpPr/>
                <p:nvPr/>
              </p:nvSpPr>
              <p:spPr bwMode="auto">
                <a:xfrm>
                  <a:off x="8510250" y="3086738"/>
                  <a:ext cx="107449" cy="106862"/>
                </a:xfrm>
                <a:custGeom>
                  <a:avLst/>
                  <a:gdLst>
                    <a:gd name="T0" fmla="*/ 77 w 77"/>
                    <a:gd name="T1" fmla="*/ 38 h 77"/>
                    <a:gd name="T2" fmla="*/ 39 w 77"/>
                    <a:gd name="T3" fmla="*/ 77 h 77"/>
                    <a:gd name="T4" fmla="*/ 0 w 77"/>
                    <a:gd name="T5" fmla="*/ 38 h 77"/>
                    <a:gd name="T6" fmla="*/ 39 w 77"/>
                    <a:gd name="T7" fmla="*/ 0 h 77"/>
                    <a:gd name="T8" fmla="*/ 77 w 77"/>
                    <a:gd name="T9" fmla="*/ 38 h 77"/>
                    <a:gd name="T10" fmla="*/ 77 w 77"/>
                    <a:gd name="T11" fmla="*/ 38 h 77"/>
                    <a:gd name="T12" fmla="*/ 77 w 77"/>
                    <a:gd name="T13" fmla="*/ 38 h 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" h="77">
                      <a:moveTo>
                        <a:pt x="77" y="38"/>
                      </a:moveTo>
                      <a:cubicBezTo>
                        <a:pt x="77" y="60"/>
                        <a:pt x="60" y="77"/>
                        <a:pt x="39" y="77"/>
                      </a:cubicBezTo>
                      <a:cubicBezTo>
                        <a:pt x="17" y="77"/>
                        <a:pt x="0" y="60"/>
                        <a:pt x="0" y="38"/>
                      </a:cubicBezTo>
                      <a:cubicBezTo>
                        <a:pt x="0" y="17"/>
                        <a:pt x="17" y="0"/>
                        <a:pt x="39" y="0"/>
                      </a:cubicBezTo>
                      <a:cubicBezTo>
                        <a:pt x="60" y="0"/>
                        <a:pt x="77" y="17"/>
                        <a:pt x="77" y="38"/>
                      </a:cubicBezTo>
                      <a:close/>
                      <a:moveTo>
                        <a:pt x="77" y="38"/>
                      </a:moveTo>
                      <a:cubicBezTo>
                        <a:pt x="77" y="38"/>
                        <a:pt x="77" y="38"/>
                        <a:pt x="77" y="3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70" name="任意多边形: 形状 169"/>
                <p:cNvSpPr/>
                <p:nvPr/>
              </p:nvSpPr>
              <p:spPr bwMode="auto">
                <a:xfrm>
                  <a:off x="8510250" y="2961674"/>
                  <a:ext cx="231926" cy="231926"/>
                </a:xfrm>
                <a:custGeom>
                  <a:avLst/>
                  <a:gdLst>
                    <a:gd name="T0" fmla="*/ 128 w 167"/>
                    <a:gd name="T1" fmla="*/ 148 h 167"/>
                    <a:gd name="T2" fmla="*/ 148 w 167"/>
                    <a:gd name="T3" fmla="*/ 167 h 167"/>
                    <a:gd name="T4" fmla="*/ 167 w 167"/>
                    <a:gd name="T5" fmla="*/ 148 h 167"/>
                    <a:gd name="T6" fmla="*/ 19 w 167"/>
                    <a:gd name="T7" fmla="*/ 0 h 167"/>
                    <a:gd name="T8" fmla="*/ 0 w 167"/>
                    <a:gd name="T9" fmla="*/ 19 h 167"/>
                    <a:gd name="T10" fmla="*/ 19 w 167"/>
                    <a:gd name="T11" fmla="*/ 38 h 167"/>
                    <a:gd name="T12" fmla="*/ 128 w 167"/>
                    <a:gd name="T13" fmla="*/ 148 h 167"/>
                    <a:gd name="T14" fmla="*/ 128 w 167"/>
                    <a:gd name="T15" fmla="*/ 148 h 167"/>
                    <a:gd name="T16" fmla="*/ 128 w 167"/>
                    <a:gd name="T17" fmla="*/ 148 h 1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67" h="167">
                      <a:moveTo>
                        <a:pt x="128" y="148"/>
                      </a:moveTo>
                      <a:cubicBezTo>
                        <a:pt x="128" y="158"/>
                        <a:pt x="137" y="167"/>
                        <a:pt x="148" y="167"/>
                      </a:cubicBezTo>
                      <a:cubicBezTo>
                        <a:pt x="158" y="167"/>
                        <a:pt x="167" y="158"/>
                        <a:pt x="167" y="148"/>
                      </a:cubicBezTo>
                      <a:cubicBezTo>
                        <a:pt x="167" y="66"/>
                        <a:pt x="100" y="0"/>
                        <a:pt x="19" y="0"/>
                      </a:cubicBezTo>
                      <a:cubicBezTo>
                        <a:pt x="8" y="0"/>
                        <a:pt x="0" y="9"/>
                        <a:pt x="0" y="19"/>
                      </a:cubicBezTo>
                      <a:cubicBezTo>
                        <a:pt x="0" y="30"/>
                        <a:pt x="8" y="38"/>
                        <a:pt x="19" y="38"/>
                      </a:cubicBezTo>
                      <a:cubicBezTo>
                        <a:pt x="79" y="38"/>
                        <a:pt x="128" y="88"/>
                        <a:pt x="128" y="148"/>
                      </a:cubicBezTo>
                      <a:close/>
                      <a:moveTo>
                        <a:pt x="128" y="148"/>
                      </a:moveTo>
                      <a:cubicBezTo>
                        <a:pt x="128" y="148"/>
                        <a:pt x="128" y="148"/>
                        <a:pt x="128" y="14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625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171" name="任意多边形: 形状 170"/>
                <p:cNvSpPr/>
                <p:nvPr/>
              </p:nvSpPr>
              <p:spPr bwMode="auto">
                <a:xfrm>
                  <a:off x="8510250" y="2863032"/>
                  <a:ext cx="330568" cy="330568"/>
                </a:xfrm>
                <a:custGeom>
                  <a:avLst/>
                  <a:gdLst>
                    <a:gd name="T0" fmla="*/ 219 w 238"/>
                    <a:gd name="T1" fmla="*/ 238 h 238"/>
                    <a:gd name="T2" fmla="*/ 238 w 238"/>
                    <a:gd name="T3" fmla="*/ 219 h 238"/>
                    <a:gd name="T4" fmla="*/ 19 w 238"/>
                    <a:gd name="T5" fmla="*/ 0 h 238"/>
                    <a:gd name="T6" fmla="*/ 0 w 238"/>
                    <a:gd name="T7" fmla="*/ 19 h 238"/>
                    <a:gd name="T8" fmla="*/ 19 w 238"/>
                    <a:gd name="T9" fmla="*/ 38 h 238"/>
                    <a:gd name="T10" fmla="*/ 199 w 238"/>
                    <a:gd name="T11" fmla="*/ 219 h 238"/>
                    <a:gd name="T12" fmla="*/ 219 w 238"/>
                    <a:gd name="T13" fmla="*/ 238 h 238"/>
                    <a:gd name="T14" fmla="*/ 219 w 238"/>
                    <a:gd name="T15" fmla="*/ 238 h 238"/>
                    <a:gd name="T16" fmla="*/ 219 w 238"/>
                    <a:gd name="T17" fmla="*/ 238 h 2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38" h="238">
                      <a:moveTo>
                        <a:pt x="219" y="238"/>
                      </a:moveTo>
                      <a:cubicBezTo>
                        <a:pt x="229" y="238"/>
                        <a:pt x="238" y="229"/>
                        <a:pt x="238" y="219"/>
                      </a:cubicBezTo>
                      <a:cubicBezTo>
                        <a:pt x="238" y="98"/>
                        <a:pt x="140" y="0"/>
                        <a:pt x="19" y="0"/>
                      </a:cubicBezTo>
                      <a:cubicBezTo>
                        <a:pt x="8" y="0"/>
                        <a:pt x="0" y="9"/>
                        <a:pt x="0" y="19"/>
                      </a:cubicBezTo>
                      <a:cubicBezTo>
                        <a:pt x="0" y="30"/>
                        <a:pt x="8" y="38"/>
                        <a:pt x="19" y="38"/>
                      </a:cubicBezTo>
                      <a:cubicBezTo>
                        <a:pt x="119" y="38"/>
                        <a:pt x="199" y="119"/>
                        <a:pt x="199" y="219"/>
                      </a:cubicBezTo>
                      <a:cubicBezTo>
                        <a:pt x="199" y="229"/>
                        <a:pt x="208" y="238"/>
                        <a:pt x="219" y="238"/>
                      </a:cubicBezTo>
                      <a:close/>
                      <a:moveTo>
                        <a:pt x="219" y="238"/>
                      </a:moveTo>
                      <a:cubicBezTo>
                        <a:pt x="219" y="238"/>
                        <a:pt x="219" y="238"/>
                        <a:pt x="219" y="238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92500" lnSpcReduction="10000"/>
                </a:bodyPr>
                <a:lstStyle/>
                <a:p>
                  <a:pPr algn="ctr"/>
                </a:p>
              </p:txBody>
            </p:sp>
          </p:grpSp>
          <p:grpSp>
            <p:nvGrpSpPr>
              <p:cNvPr id="174" name="组合 173"/>
              <p:cNvGrpSpPr/>
              <p:nvPr/>
            </p:nvGrpSpPr>
            <p:grpSpPr>
              <a:xfrm>
                <a:off x="8893662" y="4583394"/>
                <a:ext cx="348770" cy="750970"/>
                <a:chOff x="8893662" y="4583394"/>
                <a:chExt cx="348770" cy="750970"/>
              </a:xfrm>
            </p:grpSpPr>
            <p:sp>
              <p:nvSpPr>
                <p:cNvPr id="32" name="任意多边形: 形状 31"/>
                <p:cNvSpPr/>
                <p:nvPr/>
              </p:nvSpPr>
              <p:spPr bwMode="auto">
                <a:xfrm>
                  <a:off x="8893662" y="4694365"/>
                  <a:ext cx="348770" cy="639999"/>
                </a:xfrm>
                <a:custGeom>
                  <a:avLst/>
                  <a:gdLst>
                    <a:gd name="T0" fmla="*/ 251 w 251"/>
                    <a:gd name="T1" fmla="*/ 444 h 461"/>
                    <a:gd name="T2" fmla="*/ 233 w 251"/>
                    <a:gd name="T3" fmla="*/ 461 h 461"/>
                    <a:gd name="T4" fmla="*/ 18 w 251"/>
                    <a:gd name="T5" fmla="*/ 461 h 461"/>
                    <a:gd name="T6" fmla="*/ 0 w 251"/>
                    <a:gd name="T7" fmla="*/ 444 h 461"/>
                    <a:gd name="T8" fmla="*/ 0 w 251"/>
                    <a:gd name="T9" fmla="*/ 18 h 461"/>
                    <a:gd name="T10" fmla="*/ 18 w 251"/>
                    <a:gd name="T11" fmla="*/ 0 h 461"/>
                    <a:gd name="T12" fmla="*/ 233 w 251"/>
                    <a:gd name="T13" fmla="*/ 0 h 461"/>
                    <a:gd name="T14" fmla="*/ 251 w 251"/>
                    <a:gd name="T15" fmla="*/ 18 h 461"/>
                    <a:gd name="T16" fmla="*/ 251 w 251"/>
                    <a:gd name="T17" fmla="*/ 444 h 4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51" h="461">
                      <a:moveTo>
                        <a:pt x="251" y="444"/>
                      </a:moveTo>
                      <a:cubicBezTo>
                        <a:pt x="251" y="454"/>
                        <a:pt x="243" y="461"/>
                        <a:pt x="233" y="461"/>
                      </a:cubicBezTo>
                      <a:cubicBezTo>
                        <a:pt x="18" y="461"/>
                        <a:pt x="18" y="461"/>
                        <a:pt x="18" y="461"/>
                      </a:cubicBezTo>
                      <a:cubicBezTo>
                        <a:pt x="8" y="461"/>
                        <a:pt x="0" y="454"/>
                        <a:pt x="0" y="444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233" y="0"/>
                        <a:pt x="233" y="0"/>
                        <a:pt x="233" y="0"/>
                      </a:cubicBezTo>
                      <a:cubicBezTo>
                        <a:pt x="243" y="0"/>
                        <a:pt x="251" y="8"/>
                        <a:pt x="251" y="18"/>
                      </a:cubicBezTo>
                      <a:lnTo>
                        <a:pt x="251" y="4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3" name="任意多边形: 形状 32"/>
                <p:cNvSpPr/>
                <p:nvPr/>
              </p:nvSpPr>
              <p:spPr bwMode="auto">
                <a:xfrm>
                  <a:off x="9003459" y="4713742"/>
                  <a:ext cx="129174" cy="14092"/>
                </a:xfrm>
                <a:custGeom>
                  <a:avLst/>
                  <a:gdLst>
                    <a:gd name="T0" fmla="*/ 93 w 93"/>
                    <a:gd name="T1" fmla="*/ 5 h 10"/>
                    <a:gd name="T2" fmla="*/ 88 w 93"/>
                    <a:gd name="T3" fmla="*/ 10 h 10"/>
                    <a:gd name="T4" fmla="*/ 5 w 93"/>
                    <a:gd name="T5" fmla="*/ 10 h 10"/>
                    <a:gd name="T6" fmla="*/ 0 w 93"/>
                    <a:gd name="T7" fmla="*/ 5 h 10"/>
                    <a:gd name="T8" fmla="*/ 0 w 93"/>
                    <a:gd name="T9" fmla="*/ 5 h 10"/>
                    <a:gd name="T10" fmla="*/ 5 w 93"/>
                    <a:gd name="T11" fmla="*/ 0 h 10"/>
                    <a:gd name="T12" fmla="*/ 88 w 93"/>
                    <a:gd name="T13" fmla="*/ 0 h 10"/>
                    <a:gd name="T14" fmla="*/ 93 w 93"/>
                    <a:gd name="T15" fmla="*/ 5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3" h="10">
                      <a:moveTo>
                        <a:pt x="93" y="5"/>
                      </a:moveTo>
                      <a:cubicBezTo>
                        <a:pt x="93" y="7"/>
                        <a:pt x="91" y="10"/>
                        <a:pt x="88" y="10"/>
                      </a:cubicBezTo>
                      <a:cubicBezTo>
                        <a:pt x="5" y="10"/>
                        <a:pt x="5" y="10"/>
                        <a:pt x="5" y="10"/>
                      </a:cubicBezTo>
                      <a:cubicBezTo>
                        <a:pt x="3" y="10"/>
                        <a:pt x="0" y="7"/>
                        <a:pt x="0" y="5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88" y="0"/>
                        <a:pt x="88" y="0"/>
                        <a:pt x="88" y="0"/>
                      </a:cubicBezTo>
                      <a:cubicBezTo>
                        <a:pt x="91" y="0"/>
                        <a:pt x="93" y="2"/>
                        <a:pt x="93" y="5"/>
                      </a:cubicBez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4" name="矩形 33"/>
                <p:cNvSpPr/>
                <p:nvPr/>
              </p:nvSpPr>
              <p:spPr bwMode="auto">
                <a:xfrm>
                  <a:off x="8915974" y="4743100"/>
                  <a:ext cx="304146" cy="52315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35" name="椭圆 34"/>
                <p:cNvSpPr/>
                <p:nvPr/>
              </p:nvSpPr>
              <p:spPr bwMode="auto">
                <a:xfrm>
                  <a:off x="9048084" y="5277410"/>
                  <a:ext cx="41101" cy="41688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6" name="任意多边形: 形状 35"/>
                <p:cNvSpPr/>
                <p:nvPr/>
              </p:nvSpPr>
              <p:spPr bwMode="auto">
                <a:xfrm>
                  <a:off x="9032230" y="4583394"/>
                  <a:ext cx="71045" cy="110972"/>
                </a:xfrm>
                <a:custGeom>
                  <a:avLst/>
                  <a:gdLst>
                    <a:gd name="T0" fmla="*/ 51 w 51"/>
                    <a:gd name="T1" fmla="*/ 20 h 80"/>
                    <a:gd name="T2" fmla="*/ 51 w 51"/>
                    <a:gd name="T3" fmla="*/ 80 h 80"/>
                    <a:gd name="T4" fmla="*/ 0 w 51"/>
                    <a:gd name="T5" fmla="*/ 80 h 80"/>
                    <a:gd name="T6" fmla="*/ 0 w 51"/>
                    <a:gd name="T7" fmla="*/ 20 h 80"/>
                    <a:gd name="T8" fmla="*/ 20 w 51"/>
                    <a:gd name="T9" fmla="*/ 0 h 80"/>
                    <a:gd name="T10" fmla="*/ 31 w 51"/>
                    <a:gd name="T11" fmla="*/ 0 h 80"/>
                    <a:gd name="T12" fmla="*/ 51 w 51"/>
                    <a:gd name="T13" fmla="*/ 2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1" h="80">
                      <a:moveTo>
                        <a:pt x="51" y="20"/>
                      </a:moveTo>
                      <a:cubicBezTo>
                        <a:pt x="51" y="80"/>
                        <a:pt x="51" y="80"/>
                        <a:pt x="51" y="80"/>
                      </a:cubicBez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43" y="0"/>
                        <a:pt x="51" y="9"/>
                        <a:pt x="51" y="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</p:grpSp>
          <p:grpSp>
            <p:nvGrpSpPr>
              <p:cNvPr id="175" name="组合 174"/>
              <p:cNvGrpSpPr/>
              <p:nvPr/>
            </p:nvGrpSpPr>
            <p:grpSpPr>
              <a:xfrm>
                <a:off x="9540706" y="4386111"/>
                <a:ext cx="644109" cy="948254"/>
                <a:chOff x="9540706" y="4386111"/>
                <a:chExt cx="644109" cy="948254"/>
              </a:xfrm>
            </p:grpSpPr>
            <p:sp>
              <p:nvSpPr>
                <p:cNvPr id="27" name="任意多边形: 形状 26"/>
                <p:cNvSpPr/>
                <p:nvPr/>
              </p:nvSpPr>
              <p:spPr bwMode="auto">
                <a:xfrm>
                  <a:off x="9540706" y="4497082"/>
                  <a:ext cx="644109" cy="837283"/>
                </a:xfrm>
                <a:custGeom>
                  <a:avLst/>
                  <a:gdLst>
                    <a:gd name="T0" fmla="*/ 464 w 464"/>
                    <a:gd name="T1" fmla="*/ 586 h 603"/>
                    <a:gd name="T2" fmla="*/ 446 w 464"/>
                    <a:gd name="T3" fmla="*/ 603 h 603"/>
                    <a:gd name="T4" fmla="*/ 18 w 464"/>
                    <a:gd name="T5" fmla="*/ 603 h 603"/>
                    <a:gd name="T6" fmla="*/ 0 w 464"/>
                    <a:gd name="T7" fmla="*/ 586 h 603"/>
                    <a:gd name="T8" fmla="*/ 0 w 464"/>
                    <a:gd name="T9" fmla="*/ 18 h 603"/>
                    <a:gd name="T10" fmla="*/ 18 w 464"/>
                    <a:gd name="T11" fmla="*/ 0 h 603"/>
                    <a:gd name="T12" fmla="*/ 446 w 464"/>
                    <a:gd name="T13" fmla="*/ 0 h 603"/>
                    <a:gd name="T14" fmla="*/ 464 w 464"/>
                    <a:gd name="T15" fmla="*/ 18 h 603"/>
                    <a:gd name="T16" fmla="*/ 464 w 464"/>
                    <a:gd name="T17" fmla="*/ 586 h 6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464" h="603">
                      <a:moveTo>
                        <a:pt x="464" y="586"/>
                      </a:moveTo>
                      <a:cubicBezTo>
                        <a:pt x="464" y="596"/>
                        <a:pt x="456" y="603"/>
                        <a:pt x="446" y="603"/>
                      </a:cubicBezTo>
                      <a:cubicBezTo>
                        <a:pt x="18" y="603"/>
                        <a:pt x="18" y="603"/>
                        <a:pt x="18" y="603"/>
                      </a:cubicBezTo>
                      <a:cubicBezTo>
                        <a:pt x="8" y="603"/>
                        <a:pt x="0" y="596"/>
                        <a:pt x="0" y="586"/>
                      </a:cubicBezTo>
                      <a:cubicBezTo>
                        <a:pt x="0" y="18"/>
                        <a:pt x="0" y="18"/>
                        <a:pt x="0" y="18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446" y="0"/>
                        <a:pt x="446" y="0"/>
                        <a:pt x="446" y="0"/>
                      </a:cubicBezTo>
                      <a:cubicBezTo>
                        <a:pt x="456" y="0"/>
                        <a:pt x="464" y="8"/>
                        <a:pt x="464" y="18"/>
                      </a:cubicBezTo>
                      <a:lnTo>
                        <a:pt x="464" y="58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8" name="矩形 27"/>
                <p:cNvSpPr/>
                <p:nvPr/>
              </p:nvSpPr>
              <p:spPr bwMode="auto">
                <a:xfrm>
                  <a:off x="9563018" y="4525266"/>
                  <a:ext cx="599485" cy="74098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9" name="椭圆 28"/>
                <p:cNvSpPr/>
                <p:nvPr/>
              </p:nvSpPr>
              <p:spPr bwMode="auto">
                <a:xfrm>
                  <a:off x="9841916" y="5277411"/>
                  <a:ext cx="41688" cy="41688"/>
                </a:xfrm>
                <a:prstGeom prst="ellipse">
                  <a:avLst/>
                </a:prstGeom>
                <a:solidFill>
                  <a:srgbClr val="F2F2F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30" name="任意多边形: 形状 29"/>
                <p:cNvSpPr/>
                <p:nvPr/>
              </p:nvSpPr>
              <p:spPr bwMode="auto">
                <a:xfrm>
                  <a:off x="9631128" y="4386111"/>
                  <a:ext cx="71633" cy="110972"/>
                </a:xfrm>
                <a:custGeom>
                  <a:avLst/>
                  <a:gdLst>
                    <a:gd name="T0" fmla="*/ 52 w 52"/>
                    <a:gd name="T1" fmla="*/ 20 h 80"/>
                    <a:gd name="T2" fmla="*/ 52 w 52"/>
                    <a:gd name="T3" fmla="*/ 80 h 80"/>
                    <a:gd name="T4" fmla="*/ 0 w 52"/>
                    <a:gd name="T5" fmla="*/ 80 h 80"/>
                    <a:gd name="T6" fmla="*/ 0 w 52"/>
                    <a:gd name="T7" fmla="*/ 20 h 80"/>
                    <a:gd name="T8" fmla="*/ 20 w 52"/>
                    <a:gd name="T9" fmla="*/ 0 h 80"/>
                    <a:gd name="T10" fmla="*/ 32 w 52"/>
                    <a:gd name="T11" fmla="*/ 0 h 80"/>
                    <a:gd name="T12" fmla="*/ 52 w 52"/>
                    <a:gd name="T13" fmla="*/ 2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80">
                      <a:moveTo>
                        <a:pt x="52" y="20"/>
                      </a:moveTo>
                      <a:cubicBezTo>
                        <a:pt x="52" y="80"/>
                        <a:pt x="52" y="80"/>
                        <a:pt x="52" y="80"/>
                      </a:cubicBez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ubicBezTo>
                        <a:pt x="32" y="0"/>
                        <a:pt x="32" y="0"/>
                        <a:pt x="32" y="0"/>
                      </a:cubicBezTo>
                      <a:cubicBezTo>
                        <a:pt x="43" y="0"/>
                        <a:pt x="52" y="9"/>
                        <a:pt x="52" y="2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</p:grpSp>
          <p:grpSp>
            <p:nvGrpSpPr>
              <p:cNvPr id="176" name="组合 175"/>
              <p:cNvGrpSpPr/>
              <p:nvPr/>
            </p:nvGrpSpPr>
            <p:grpSpPr>
              <a:xfrm>
                <a:off x="10261144" y="4205854"/>
                <a:ext cx="1253574" cy="994053"/>
                <a:chOff x="10261144" y="4205854"/>
                <a:chExt cx="1253574" cy="994053"/>
              </a:xfrm>
            </p:grpSpPr>
            <p:sp>
              <p:nvSpPr>
                <p:cNvPr id="20" name="矩形 19"/>
                <p:cNvSpPr/>
                <p:nvPr/>
              </p:nvSpPr>
              <p:spPr bwMode="auto">
                <a:xfrm>
                  <a:off x="10831858" y="5014953"/>
                  <a:ext cx="221944" cy="163816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1" name="任意多边形: 形状 20"/>
                <p:cNvSpPr/>
                <p:nvPr/>
              </p:nvSpPr>
              <p:spPr bwMode="auto">
                <a:xfrm>
                  <a:off x="10372115" y="4205854"/>
                  <a:ext cx="1142603" cy="834347"/>
                </a:xfrm>
                <a:custGeom>
                  <a:avLst/>
                  <a:gdLst>
                    <a:gd name="T0" fmla="*/ 823 w 823"/>
                    <a:gd name="T1" fmla="*/ 596 h 601"/>
                    <a:gd name="T2" fmla="*/ 817 w 823"/>
                    <a:gd name="T3" fmla="*/ 601 h 601"/>
                    <a:gd name="T4" fmla="*/ 5 w 823"/>
                    <a:gd name="T5" fmla="*/ 601 h 601"/>
                    <a:gd name="T6" fmla="*/ 0 w 823"/>
                    <a:gd name="T7" fmla="*/ 596 h 601"/>
                    <a:gd name="T8" fmla="*/ 0 w 823"/>
                    <a:gd name="T9" fmla="*/ 5 h 601"/>
                    <a:gd name="T10" fmla="*/ 5 w 823"/>
                    <a:gd name="T11" fmla="*/ 0 h 601"/>
                    <a:gd name="T12" fmla="*/ 817 w 823"/>
                    <a:gd name="T13" fmla="*/ 0 h 601"/>
                    <a:gd name="T14" fmla="*/ 823 w 823"/>
                    <a:gd name="T15" fmla="*/ 5 h 601"/>
                    <a:gd name="T16" fmla="*/ 823 w 823"/>
                    <a:gd name="T17" fmla="*/ 596 h 6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3" h="601">
                      <a:moveTo>
                        <a:pt x="823" y="596"/>
                      </a:moveTo>
                      <a:cubicBezTo>
                        <a:pt x="823" y="599"/>
                        <a:pt x="820" y="601"/>
                        <a:pt x="817" y="601"/>
                      </a:cubicBezTo>
                      <a:cubicBezTo>
                        <a:pt x="5" y="601"/>
                        <a:pt x="5" y="601"/>
                        <a:pt x="5" y="601"/>
                      </a:cubicBezTo>
                      <a:cubicBezTo>
                        <a:pt x="3" y="601"/>
                        <a:pt x="0" y="599"/>
                        <a:pt x="0" y="596"/>
                      </a:cubicBezTo>
                      <a:cubicBezTo>
                        <a:pt x="0" y="5"/>
                        <a:pt x="0" y="5"/>
                        <a:pt x="0" y="5"/>
                      </a:cubicBezTo>
                      <a:cubicBezTo>
                        <a:pt x="0" y="2"/>
                        <a:pt x="3" y="0"/>
                        <a:pt x="5" y="0"/>
                      </a:cubicBezTo>
                      <a:cubicBezTo>
                        <a:pt x="817" y="0"/>
                        <a:pt x="817" y="0"/>
                        <a:pt x="817" y="0"/>
                      </a:cubicBezTo>
                      <a:cubicBezTo>
                        <a:pt x="820" y="0"/>
                        <a:pt x="823" y="2"/>
                        <a:pt x="823" y="5"/>
                      </a:cubicBezTo>
                      <a:lnTo>
                        <a:pt x="823" y="596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2" name="任意多边形: 形状 21"/>
                <p:cNvSpPr/>
                <p:nvPr/>
              </p:nvSpPr>
              <p:spPr bwMode="auto">
                <a:xfrm>
                  <a:off x="10372115" y="4898696"/>
                  <a:ext cx="1142603" cy="141504"/>
                </a:xfrm>
                <a:custGeom>
                  <a:avLst/>
                  <a:gdLst>
                    <a:gd name="T0" fmla="*/ 0 w 823"/>
                    <a:gd name="T1" fmla="*/ 0 h 102"/>
                    <a:gd name="T2" fmla="*/ 0 w 823"/>
                    <a:gd name="T3" fmla="*/ 97 h 102"/>
                    <a:gd name="T4" fmla="*/ 5 w 823"/>
                    <a:gd name="T5" fmla="*/ 102 h 102"/>
                    <a:gd name="T6" fmla="*/ 817 w 823"/>
                    <a:gd name="T7" fmla="*/ 102 h 102"/>
                    <a:gd name="T8" fmla="*/ 823 w 823"/>
                    <a:gd name="T9" fmla="*/ 97 h 102"/>
                    <a:gd name="T10" fmla="*/ 823 w 823"/>
                    <a:gd name="T11" fmla="*/ 0 h 102"/>
                    <a:gd name="T12" fmla="*/ 0 w 823"/>
                    <a:gd name="T13" fmla="*/ 0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3" h="102">
                      <a:moveTo>
                        <a:pt x="0" y="0"/>
                      </a:moveTo>
                      <a:cubicBezTo>
                        <a:pt x="0" y="97"/>
                        <a:pt x="0" y="97"/>
                        <a:pt x="0" y="97"/>
                      </a:cubicBezTo>
                      <a:cubicBezTo>
                        <a:pt x="0" y="100"/>
                        <a:pt x="3" y="102"/>
                        <a:pt x="5" y="102"/>
                      </a:cubicBezTo>
                      <a:cubicBezTo>
                        <a:pt x="817" y="102"/>
                        <a:pt x="817" y="102"/>
                        <a:pt x="817" y="102"/>
                      </a:cubicBezTo>
                      <a:cubicBezTo>
                        <a:pt x="820" y="102"/>
                        <a:pt x="823" y="100"/>
                        <a:pt x="823" y="97"/>
                      </a:cubicBezTo>
                      <a:cubicBezTo>
                        <a:pt x="823" y="0"/>
                        <a:pt x="823" y="0"/>
                        <a:pt x="823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3" name="矩形 22"/>
                <p:cNvSpPr/>
                <p:nvPr/>
              </p:nvSpPr>
              <p:spPr bwMode="auto">
                <a:xfrm>
                  <a:off x="10422024" y="4252827"/>
                  <a:ext cx="1042786" cy="64587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/>
                <a:p>
                  <a:pPr algn="ctr"/>
                </a:p>
              </p:txBody>
            </p:sp>
            <p:sp>
              <p:nvSpPr>
                <p:cNvPr id="24" name="矩形 23"/>
                <p:cNvSpPr/>
                <p:nvPr/>
              </p:nvSpPr>
              <p:spPr bwMode="auto">
                <a:xfrm>
                  <a:off x="10703857" y="5158219"/>
                  <a:ext cx="479118" cy="41688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  <p:sp>
              <p:nvSpPr>
                <p:cNvPr id="25" name="任意多边形: 形状 24"/>
                <p:cNvSpPr/>
                <p:nvPr/>
              </p:nvSpPr>
              <p:spPr bwMode="auto">
                <a:xfrm>
                  <a:off x="10261144" y="4298624"/>
                  <a:ext cx="110972" cy="72220"/>
                </a:xfrm>
                <a:custGeom>
                  <a:avLst/>
                  <a:gdLst>
                    <a:gd name="T0" fmla="*/ 20 w 80"/>
                    <a:gd name="T1" fmla="*/ 0 h 52"/>
                    <a:gd name="T2" fmla="*/ 80 w 80"/>
                    <a:gd name="T3" fmla="*/ 0 h 52"/>
                    <a:gd name="T4" fmla="*/ 80 w 80"/>
                    <a:gd name="T5" fmla="*/ 52 h 52"/>
                    <a:gd name="T6" fmla="*/ 20 w 80"/>
                    <a:gd name="T7" fmla="*/ 52 h 52"/>
                    <a:gd name="T8" fmla="*/ 0 w 80"/>
                    <a:gd name="T9" fmla="*/ 32 h 52"/>
                    <a:gd name="T10" fmla="*/ 0 w 80"/>
                    <a:gd name="T11" fmla="*/ 20 h 52"/>
                    <a:gd name="T12" fmla="*/ 20 w 80"/>
                    <a:gd name="T13" fmla="*/ 0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0" h="52">
                      <a:moveTo>
                        <a:pt x="20" y="0"/>
                      </a:move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80" y="52"/>
                        <a:pt x="80" y="52"/>
                        <a:pt x="80" y="52"/>
                      </a:cubicBezTo>
                      <a:cubicBezTo>
                        <a:pt x="20" y="52"/>
                        <a:pt x="20" y="52"/>
                        <a:pt x="20" y="52"/>
                      </a:cubicBezTo>
                      <a:cubicBezTo>
                        <a:pt x="9" y="52"/>
                        <a:pt x="0" y="43"/>
                        <a:pt x="0" y="32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0" y="9"/>
                        <a:pt x="9" y="0"/>
                        <a:pt x="2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 fontScale="25000" lnSpcReduction="20000"/>
                </a:bodyPr>
                <a:lstStyle/>
                <a:p>
                  <a:pPr algn="ctr"/>
                </a:p>
              </p:txBody>
            </p:sp>
          </p:grpSp>
          <p:cxnSp>
            <p:nvCxnSpPr>
              <p:cNvPr id="19" name="连接符: 肘形 18"/>
              <p:cNvCxnSpPr>
                <a:endCxn id="38" idx="2"/>
              </p:cNvCxnSpPr>
              <p:nvPr/>
            </p:nvCxnSpPr>
            <p:spPr>
              <a:xfrm rot="10800000">
                <a:off x="7129378" y="5704342"/>
                <a:ext cx="3851424" cy="12700"/>
              </a:xfrm>
              <a:prstGeom prst="bentConnector2">
                <a:avLst/>
              </a:prstGeom>
              <a:ln w="12700" cap="rnd">
                <a:solidFill>
                  <a:schemeClr val="tx2">
                    <a:alpha val="50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itle"/>
            <p:cNvSpPr txBox="1"/>
            <p:nvPr/>
          </p:nvSpPr>
          <p:spPr>
            <a:xfrm>
              <a:off x="669925" y="1130301"/>
              <a:ext cx="4857060" cy="1440154"/>
            </a:xfrm>
            <a:prstGeom prst="rect">
              <a:avLst/>
            </a:prstGeom>
            <a:noFill/>
          </p:spPr>
          <p:txBody>
            <a:bodyPr wrap="square" lIns="91440" tIns="45720" rIns="91440" bIns="45720" anchor="b" anchorCtr="0">
              <a:normAutofit/>
            </a:bodyPr>
            <a:lstStyle/>
            <a:p>
              <a:r>
                <a:rPr lang="zh-CN" altLang="en-US" sz="2400" b="1" dirty="0"/>
                <a:t>预测共享汽车的未来趋势</a:t>
              </a:r>
              <a:endParaRPr lang="en-US" dirty="0"/>
            </a:p>
          </p:txBody>
        </p:sp>
        <p:grpSp>
          <p:nvGrpSpPr>
            <p:cNvPr id="184" name="组合 183"/>
            <p:cNvGrpSpPr/>
            <p:nvPr/>
          </p:nvGrpSpPr>
          <p:grpSpPr>
            <a:xfrm>
              <a:off x="762498" y="3958661"/>
              <a:ext cx="7420911" cy="1745681"/>
              <a:chOff x="762498" y="3958661"/>
              <a:chExt cx="7420911" cy="1745681"/>
            </a:xfrm>
          </p:grpSpPr>
          <p:grpSp>
            <p:nvGrpSpPr>
              <p:cNvPr id="180" name="组合 179"/>
              <p:cNvGrpSpPr/>
              <p:nvPr/>
            </p:nvGrpSpPr>
            <p:grpSpPr>
              <a:xfrm>
                <a:off x="762498" y="3958661"/>
                <a:ext cx="2108063" cy="1745681"/>
                <a:chOff x="762498" y="3958661"/>
                <a:chExt cx="2108063" cy="1745681"/>
              </a:xfrm>
            </p:grpSpPr>
            <p:sp>
              <p:nvSpPr>
                <p:cNvPr id="42" name="Text1"/>
                <p:cNvSpPr/>
                <p:nvPr/>
              </p:nvSpPr>
              <p:spPr bwMode="auto">
                <a:xfrm>
                  <a:off x="762498" y="4700313"/>
                  <a:ext cx="2108063" cy="10040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电动共享汽车将成为未来发展主流</a:t>
                  </a:r>
                  <a:endParaRPr lang="en-US" dirty="0"/>
                </a:p>
              </p:txBody>
            </p:sp>
            <p:sp>
              <p:nvSpPr>
                <p:cNvPr id="43" name="Bullet1"/>
                <p:cNvSpPr txBox="1"/>
                <p:nvPr/>
              </p:nvSpPr>
              <p:spPr bwMode="auto">
                <a:xfrm>
                  <a:off x="762498" y="3958661"/>
                  <a:ext cx="2108063" cy="7416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b="1" dirty="0"/>
                    <a:t>电动化趋势</a:t>
                  </a:r>
                  <a:endParaRPr lang="en-US" dirty="0"/>
                </a:p>
              </p:txBody>
            </p:sp>
          </p:grpSp>
          <p:grpSp>
            <p:nvGrpSpPr>
              <p:cNvPr id="181" name="组合 180"/>
              <p:cNvGrpSpPr/>
              <p:nvPr/>
            </p:nvGrpSpPr>
            <p:grpSpPr>
              <a:xfrm>
                <a:off x="3418922" y="3958661"/>
                <a:ext cx="2108063" cy="1745681"/>
                <a:chOff x="3418922" y="3958661"/>
                <a:chExt cx="2108063" cy="1745681"/>
              </a:xfrm>
            </p:grpSpPr>
            <p:sp>
              <p:nvSpPr>
                <p:cNvPr id="40" name="Text2"/>
                <p:cNvSpPr/>
                <p:nvPr/>
              </p:nvSpPr>
              <p:spPr bwMode="auto">
                <a:xfrm>
                  <a:off x="3418922" y="4700313"/>
                  <a:ext cx="2108063" cy="10040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自动驾驶技术将改变共享汽车的使用体验</a:t>
                  </a:r>
                  <a:endParaRPr lang="en-US" dirty="0"/>
                </a:p>
              </p:txBody>
            </p:sp>
            <p:sp>
              <p:nvSpPr>
                <p:cNvPr id="41" name="Bullet2"/>
                <p:cNvSpPr txBox="1"/>
                <p:nvPr/>
              </p:nvSpPr>
              <p:spPr bwMode="auto">
                <a:xfrm>
                  <a:off x="3418922" y="3958661"/>
                  <a:ext cx="2108063" cy="7416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b="1" dirty="0"/>
                    <a:t>自动驾驶技术</a:t>
                  </a:r>
                  <a:endParaRPr lang="en-US" dirty="0"/>
                </a:p>
              </p:txBody>
            </p:sp>
          </p:grpSp>
          <p:grpSp>
            <p:nvGrpSpPr>
              <p:cNvPr id="182" name="组合 181"/>
              <p:cNvGrpSpPr/>
              <p:nvPr/>
            </p:nvGrpSpPr>
            <p:grpSpPr>
              <a:xfrm>
                <a:off x="6075346" y="3958661"/>
                <a:ext cx="2108063" cy="1745681"/>
                <a:chOff x="6075346" y="3958661"/>
                <a:chExt cx="2108063" cy="1745681"/>
              </a:xfrm>
            </p:grpSpPr>
            <p:sp>
              <p:nvSpPr>
                <p:cNvPr id="38" name="Text3"/>
                <p:cNvSpPr/>
                <p:nvPr/>
              </p:nvSpPr>
              <p:spPr bwMode="auto">
                <a:xfrm>
                  <a:off x="6075346" y="4700313"/>
                  <a:ext cx="2108063" cy="10040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t" anchorCtr="0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200" dirty="0"/>
                    <a:t>共享汽车企业将提供更多元化的服务以满足用户需求</a:t>
                  </a:r>
                  <a:endParaRPr lang="en-US" dirty="0"/>
                </a:p>
              </p:txBody>
            </p:sp>
            <p:sp>
              <p:nvSpPr>
                <p:cNvPr id="39" name="Bullet3"/>
                <p:cNvSpPr txBox="1"/>
                <p:nvPr/>
              </p:nvSpPr>
              <p:spPr bwMode="auto">
                <a:xfrm>
                  <a:off x="6075346" y="3958661"/>
                  <a:ext cx="2108063" cy="7416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91440" tIns="45720" rIns="91440" bIns="45720" anchor="b" anchorCtr="0">
                  <a:normAutofit/>
                </a:bodyPr>
                <a:lstStyle/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b="1" dirty="0"/>
                    <a:t>多元化服务模式</a:t>
                  </a:r>
                  <a:endParaRPr lang="en-US" dirty="0"/>
                </a:p>
              </p:txBody>
            </p:sp>
          </p:grpSp>
        </p:grpSp>
        <p:grpSp>
          <p:nvGrpSpPr>
            <p:cNvPr id="185" name="组合 184"/>
            <p:cNvGrpSpPr/>
            <p:nvPr/>
          </p:nvGrpSpPr>
          <p:grpSpPr>
            <a:xfrm>
              <a:off x="8961041" y="4458271"/>
              <a:ext cx="2202259" cy="638590"/>
              <a:chOff x="8961041" y="4458271"/>
              <a:chExt cx="2202259" cy="638590"/>
            </a:xfrm>
          </p:grpSpPr>
          <p:sp>
            <p:nvSpPr>
              <p:cNvPr id="37" name="Icon1"/>
              <p:cNvSpPr/>
              <p:nvPr/>
            </p:nvSpPr>
            <p:spPr bwMode="auto">
              <a:xfrm>
                <a:off x="8961041" y="4892692"/>
                <a:ext cx="204438" cy="204169"/>
              </a:xfrm>
              <a:custGeom>
                <a:avLst/>
                <a:gdLst>
                  <a:gd name="connsiteX0" fmla="*/ 86413 w 591547"/>
                  <a:gd name="connsiteY0" fmla="*/ 515758 h 590770"/>
                  <a:gd name="connsiteX1" fmla="*/ 171919 w 591547"/>
                  <a:gd name="connsiteY1" fmla="*/ 515758 h 590770"/>
                  <a:gd name="connsiteX2" fmla="*/ 171919 w 591547"/>
                  <a:gd name="connsiteY2" fmla="*/ 537523 h 590770"/>
                  <a:gd name="connsiteX3" fmla="*/ 86413 w 591547"/>
                  <a:gd name="connsiteY3" fmla="*/ 537523 h 590770"/>
                  <a:gd name="connsiteX4" fmla="*/ 86413 w 591547"/>
                  <a:gd name="connsiteY4" fmla="*/ 461733 h 590770"/>
                  <a:gd name="connsiteX5" fmla="*/ 171919 w 591547"/>
                  <a:gd name="connsiteY5" fmla="*/ 461733 h 590770"/>
                  <a:gd name="connsiteX6" fmla="*/ 171919 w 591547"/>
                  <a:gd name="connsiteY6" fmla="*/ 483498 h 590770"/>
                  <a:gd name="connsiteX7" fmla="*/ 86413 w 591547"/>
                  <a:gd name="connsiteY7" fmla="*/ 483498 h 590770"/>
                  <a:gd name="connsiteX8" fmla="*/ 86413 w 591547"/>
                  <a:gd name="connsiteY8" fmla="*/ 408616 h 590770"/>
                  <a:gd name="connsiteX9" fmla="*/ 171919 w 591547"/>
                  <a:gd name="connsiteY9" fmla="*/ 408616 h 590770"/>
                  <a:gd name="connsiteX10" fmla="*/ 171919 w 591547"/>
                  <a:gd name="connsiteY10" fmla="*/ 429474 h 590770"/>
                  <a:gd name="connsiteX11" fmla="*/ 86413 w 591547"/>
                  <a:gd name="connsiteY11" fmla="*/ 429474 h 590770"/>
                  <a:gd name="connsiteX12" fmla="*/ 204177 w 591547"/>
                  <a:gd name="connsiteY12" fmla="*/ 357041 h 590770"/>
                  <a:gd name="connsiteX13" fmla="*/ 204177 w 591547"/>
                  <a:gd name="connsiteY13" fmla="*/ 569815 h 590770"/>
                  <a:gd name="connsiteX14" fmla="*/ 333300 w 591547"/>
                  <a:gd name="connsiteY14" fmla="*/ 569815 h 590770"/>
                  <a:gd name="connsiteX15" fmla="*/ 333300 w 591547"/>
                  <a:gd name="connsiteY15" fmla="*/ 382026 h 590770"/>
                  <a:gd name="connsiteX16" fmla="*/ 183194 w 591547"/>
                  <a:gd name="connsiteY16" fmla="*/ 357041 h 590770"/>
                  <a:gd name="connsiteX17" fmla="*/ 75053 w 591547"/>
                  <a:gd name="connsiteY17" fmla="*/ 382026 h 590770"/>
                  <a:gd name="connsiteX18" fmla="*/ 75053 w 591547"/>
                  <a:gd name="connsiteY18" fmla="*/ 569815 h 590770"/>
                  <a:gd name="connsiteX19" fmla="*/ 183194 w 591547"/>
                  <a:gd name="connsiteY19" fmla="*/ 569815 h 590770"/>
                  <a:gd name="connsiteX20" fmla="*/ 247709 w 591547"/>
                  <a:gd name="connsiteY20" fmla="*/ 311838 h 590770"/>
                  <a:gd name="connsiteX21" fmla="*/ 322851 w 591547"/>
                  <a:gd name="connsiteY21" fmla="*/ 311838 h 590770"/>
                  <a:gd name="connsiteX22" fmla="*/ 322851 w 591547"/>
                  <a:gd name="connsiteY22" fmla="*/ 332826 h 590770"/>
                  <a:gd name="connsiteX23" fmla="*/ 247709 w 591547"/>
                  <a:gd name="connsiteY23" fmla="*/ 332826 h 590770"/>
                  <a:gd name="connsiteX24" fmla="*/ 247709 w 591547"/>
                  <a:gd name="connsiteY24" fmla="*/ 257944 h 590770"/>
                  <a:gd name="connsiteX25" fmla="*/ 322851 w 591547"/>
                  <a:gd name="connsiteY25" fmla="*/ 257944 h 590770"/>
                  <a:gd name="connsiteX26" fmla="*/ 322851 w 591547"/>
                  <a:gd name="connsiteY26" fmla="*/ 279580 h 590770"/>
                  <a:gd name="connsiteX27" fmla="*/ 247709 w 591547"/>
                  <a:gd name="connsiteY27" fmla="*/ 279580 h 590770"/>
                  <a:gd name="connsiteX28" fmla="*/ 247709 w 591547"/>
                  <a:gd name="connsiteY28" fmla="*/ 203919 h 590770"/>
                  <a:gd name="connsiteX29" fmla="*/ 322851 w 591547"/>
                  <a:gd name="connsiteY29" fmla="*/ 203919 h 590770"/>
                  <a:gd name="connsiteX30" fmla="*/ 322851 w 591547"/>
                  <a:gd name="connsiteY30" fmla="*/ 225684 h 590770"/>
                  <a:gd name="connsiteX31" fmla="*/ 247709 w 591547"/>
                  <a:gd name="connsiteY31" fmla="*/ 225684 h 590770"/>
                  <a:gd name="connsiteX32" fmla="*/ 247709 w 591547"/>
                  <a:gd name="connsiteY32" fmla="*/ 150672 h 590770"/>
                  <a:gd name="connsiteX33" fmla="*/ 322851 w 591547"/>
                  <a:gd name="connsiteY33" fmla="*/ 150672 h 590770"/>
                  <a:gd name="connsiteX34" fmla="*/ 322851 w 591547"/>
                  <a:gd name="connsiteY34" fmla="*/ 171660 h 590770"/>
                  <a:gd name="connsiteX35" fmla="*/ 247709 w 591547"/>
                  <a:gd name="connsiteY35" fmla="*/ 171660 h 590770"/>
                  <a:gd name="connsiteX36" fmla="*/ 355090 w 591547"/>
                  <a:gd name="connsiteY36" fmla="*/ 102357 h 590770"/>
                  <a:gd name="connsiteX37" fmla="*/ 355090 w 591547"/>
                  <a:gd name="connsiteY37" fmla="*/ 373160 h 590770"/>
                  <a:gd name="connsiteX38" fmla="*/ 355090 w 591547"/>
                  <a:gd name="connsiteY38" fmla="*/ 376384 h 590770"/>
                  <a:gd name="connsiteX39" fmla="*/ 355090 w 591547"/>
                  <a:gd name="connsiteY39" fmla="*/ 569815 h 590770"/>
                  <a:gd name="connsiteX40" fmla="*/ 484213 w 591547"/>
                  <a:gd name="connsiteY40" fmla="*/ 569815 h 590770"/>
                  <a:gd name="connsiteX41" fmla="*/ 484213 w 591547"/>
                  <a:gd name="connsiteY41" fmla="*/ 154744 h 590770"/>
                  <a:gd name="connsiteX42" fmla="*/ 333300 w 591547"/>
                  <a:gd name="connsiteY42" fmla="*/ 99939 h 590770"/>
                  <a:gd name="connsiteX43" fmla="*/ 236458 w 591547"/>
                  <a:gd name="connsiteY43" fmla="*/ 125730 h 590770"/>
                  <a:gd name="connsiteX44" fmla="*/ 236458 w 591547"/>
                  <a:gd name="connsiteY44" fmla="*/ 341728 h 590770"/>
                  <a:gd name="connsiteX45" fmla="*/ 333300 w 591547"/>
                  <a:gd name="connsiteY45" fmla="*/ 360265 h 590770"/>
                  <a:gd name="connsiteX46" fmla="*/ 397862 w 591547"/>
                  <a:gd name="connsiteY46" fmla="*/ 21761 h 590770"/>
                  <a:gd name="connsiteX47" fmla="*/ 387371 w 591547"/>
                  <a:gd name="connsiteY47" fmla="*/ 32238 h 590770"/>
                  <a:gd name="connsiteX48" fmla="*/ 397862 w 591547"/>
                  <a:gd name="connsiteY48" fmla="*/ 42716 h 590770"/>
                  <a:gd name="connsiteX49" fmla="*/ 409160 w 591547"/>
                  <a:gd name="connsiteY49" fmla="*/ 32238 h 590770"/>
                  <a:gd name="connsiteX50" fmla="*/ 397862 w 591547"/>
                  <a:gd name="connsiteY50" fmla="*/ 21761 h 590770"/>
                  <a:gd name="connsiteX51" fmla="*/ 397862 w 591547"/>
                  <a:gd name="connsiteY51" fmla="*/ 0 h 590770"/>
                  <a:gd name="connsiteX52" fmla="*/ 430143 w 591547"/>
                  <a:gd name="connsiteY52" fmla="*/ 32238 h 590770"/>
                  <a:gd name="connsiteX53" fmla="*/ 409160 w 591547"/>
                  <a:gd name="connsiteY53" fmla="*/ 62865 h 590770"/>
                  <a:gd name="connsiteX54" fmla="*/ 409160 w 591547"/>
                  <a:gd name="connsiteY54" fmla="*/ 100745 h 590770"/>
                  <a:gd name="connsiteX55" fmla="*/ 498740 w 591547"/>
                  <a:gd name="connsiteY55" fmla="*/ 137819 h 590770"/>
                  <a:gd name="connsiteX56" fmla="*/ 506003 w 591547"/>
                  <a:gd name="connsiteY56" fmla="*/ 147491 h 590770"/>
                  <a:gd name="connsiteX57" fmla="*/ 506003 w 591547"/>
                  <a:gd name="connsiteY57" fmla="*/ 569815 h 590770"/>
                  <a:gd name="connsiteX58" fmla="*/ 591547 w 591547"/>
                  <a:gd name="connsiteY58" fmla="*/ 569815 h 590770"/>
                  <a:gd name="connsiteX59" fmla="*/ 591547 w 591547"/>
                  <a:gd name="connsiteY59" fmla="*/ 590770 h 590770"/>
                  <a:gd name="connsiteX60" fmla="*/ 494705 w 591547"/>
                  <a:gd name="connsiteY60" fmla="*/ 590770 h 590770"/>
                  <a:gd name="connsiteX61" fmla="*/ 344598 w 591547"/>
                  <a:gd name="connsiteY61" fmla="*/ 590770 h 590770"/>
                  <a:gd name="connsiteX62" fmla="*/ 193685 w 591547"/>
                  <a:gd name="connsiteY62" fmla="*/ 590770 h 590770"/>
                  <a:gd name="connsiteX63" fmla="*/ 64562 w 591547"/>
                  <a:gd name="connsiteY63" fmla="*/ 590770 h 590770"/>
                  <a:gd name="connsiteX64" fmla="*/ 0 w 591547"/>
                  <a:gd name="connsiteY64" fmla="*/ 590770 h 590770"/>
                  <a:gd name="connsiteX65" fmla="*/ 0 w 591547"/>
                  <a:gd name="connsiteY65" fmla="*/ 569815 h 590770"/>
                  <a:gd name="connsiteX66" fmla="*/ 54070 w 591547"/>
                  <a:gd name="connsiteY66" fmla="*/ 569815 h 590770"/>
                  <a:gd name="connsiteX67" fmla="*/ 54070 w 591547"/>
                  <a:gd name="connsiteY67" fmla="*/ 373160 h 590770"/>
                  <a:gd name="connsiteX68" fmla="*/ 62141 w 591547"/>
                  <a:gd name="connsiteY68" fmla="*/ 362683 h 590770"/>
                  <a:gd name="connsiteX69" fmla="*/ 191264 w 591547"/>
                  <a:gd name="connsiteY69" fmla="*/ 333668 h 590770"/>
                  <a:gd name="connsiteX70" fmla="*/ 195299 w 591547"/>
                  <a:gd name="connsiteY70" fmla="*/ 333668 h 590770"/>
                  <a:gd name="connsiteX71" fmla="*/ 196106 w 591547"/>
                  <a:gd name="connsiteY71" fmla="*/ 333668 h 590770"/>
                  <a:gd name="connsiteX72" fmla="*/ 215475 w 591547"/>
                  <a:gd name="connsiteY72" fmla="*/ 336892 h 590770"/>
                  <a:gd name="connsiteX73" fmla="*/ 215475 w 591547"/>
                  <a:gd name="connsiteY73" fmla="*/ 116864 h 590770"/>
                  <a:gd name="connsiteX74" fmla="*/ 223545 w 591547"/>
                  <a:gd name="connsiteY74" fmla="*/ 106387 h 590770"/>
                  <a:gd name="connsiteX75" fmla="*/ 341370 w 591547"/>
                  <a:gd name="connsiteY75" fmla="*/ 75760 h 590770"/>
                  <a:gd name="connsiteX76" fmla="*/ 342984 w 591547"/>
                  <a:gd name="connsiteY76" fmla="*/ 75760 h 590770"/>
                  <a:gd name="connsiteX77" fmla="*/ 345405 w 591547"/>
                  <a:gd name="connsiteY77" fmla="*/ 75760 h 590770"/>
                  <a:gd name="connsiteX78" fmla="*/ 347020 w 591547"/>
                  <a:gd name="connsiteY78" fmla="*/ 75760 h 590770"/>
                  <a:gd name="connsiteX79" fmla="*/ 348634 w 591547"/>
                  <a:gd name="connsiteY79" fmla="*/ 75760 h 590770"/>
                  <a:gd name="connsiteX80" fmla="*/ 387371 w 591547"/>
                  <a:gd name="connsiteY80" fmla="*/ 91879 h 590770"/>
                  <a:gd name="connsiteX81" fmla="*/ 387371 w 591547"/>
                  <a:gd name="connsiteY81" fmla="*/ 62865 h 590770"/>
                  <a:gd name="connsiteX82" fmla="*/ 365581 w 591547"/>
                  <a:gd name="connsiteY82" fmla="*/ 32238 h 590770"/>
                  <a:gd name="connsiteX83" fmla="*/ 397862 w 591547"/>
                  <a:gd name="connsiteY83" fmla="*/ 0 h 590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</a:cxnLst>
                <a:rect l="l" t="t" r="r" b="b"/>
                <a:pathLst>
                  <a:path w="591547" h="590770">
                    <a:moveTo>
                      <a:pt x="86413" y="515758"/>
                    </a:moveTo>
                    <a:lnTo>
                      <a:pt x="171919" y="515758"/>
                    </a:lnTo>
                    <a:lnTo>
                      <a:pt x="171919" y="537523"/>
                    </a:lnTo>
                    <a:lnTo>
                      <a:pt x="86413" y="537523"/>
                    </a:lnTo>
                    <a:close/>
                    <a:moveTo>
                      <a:pt x="86413" y="461733"/>
                    </a:moveTo>
                    <a:lnTo>
                      <a:pt x="171919" y="461733"/>
                    </a:lnTo>
                    <a:lnTo>
                      <a:pt x="171919" y="483498"/>
                    </a:lnTo>
                    <a:lnTo>
                      <a:pt x="86413" y="483498"/>
                    </a:lnTo>
                    <a:close/>
                    <a:moveTo>
                      <a:pt x="86413" y="408616"/>
                    </a:moveTo>
                    <a:lnTo>
                      <a:pt x="171919" y="408616"/>
                    </a:lnTo>
                    <a:lnTo>
                      <a:pt x="171919" y="429474"/>
                    </a:lnTo>
                    <a:lnTo>
                      <a:pt x="86413" y="429474"/>
                    </a:lnTo>
                    <a:close/>
                    <a:moveTo>
                      <a:pt x="204177" y="357041"/>
                    </a:moveTo>
                    <a:lnTo>
                      <a:pt x="204177" y="569815"/>
                    </a:lnTo>
                    <a:lnTo>
                      <a:pt x="333300" y="569815"/>
                    </a:lnTo>
                    <a:lnTo>
                      <a:pt x="333300" y="382026"/>
                    </a:lnTo>
                    <a:close/>
                    <a:moveTo>
                      <a:pt x="183194" y="357041"/>
                    </a:moveTo>
                    <a:lnTo>
                      <a:pt x="75053" y="382026"/>
                    </a:lnTo>
                    <a:lnTo>
                      <a:pt x="75053" y="569815"/>
                    </a:lnTo>
                    <a:lnTo>
                      <a:pt x="183194" y="569815"/>
                    </a:lnTo>
                    <a:close/>
                    <a:moveTo>
                      <a:pt x="247709" y="311838"/>
                    </a:moveTo>
                    <a:lnTo>
                      <a:pt x="322851" y="311838"/>
                    </a:lnTo>
                    <a:lnTo>
                      <a:pt x="322851" y="332826"/>
                    </a:lnTo>
                    <a:lnTo>
                      <a:pt x="247709" y="332826"/>
                    </a:lnTo>
                    <a:close/>
                    <a:moveTo>
                      <a:pt x="247709" y="257944"/>
                    </a:moveTo>
                    <a:lnTo>
                      <a:pt x="322851" y="257944"/>
                    </a:lnTo>
                    <a:lnTo>
                      <a:pt x="322851" y="279580"/>
                    </a:lnTo>
                    <a:lnTo>
                      <a:pt x="247709" y="279580"/>
                    </a:lnTo>
                    <a:close/>
                    <a:moveTo>
                      <a:pt x="247709" y="203919"/>
                    </a:moveTo>
                    <a:lnTo>
                      <a:pt x="322851" y="203919"/>
                    </a:lnTo>
                    <a:lnTo>
                      <a:pt x="322851" y="225684"/>
                    </a:lnTo>
                    <a:lnTo>
                      <a:pt x="247709" y="225684"/>
                    </a:lnTo>
                    <a:close/>
                    <a:moveTo>
                      <a:pt x="247709" y="150672"/>
                    </a:moveTo>
                    <a:lnTo>
                      <a:pt x="322851" y="150672"/>
                    </a:lnTo>
                    <a:lnTo>
                      <a:pt x="322851" y="171660"/>
                    </a:lnTo>
                    <a:lnTo>
                      <a:pt x="247709" y="171660"/>
                    </a:lnTo>
                    <a:close/>
                    <a:moveTo>
                      <a:pt x="355090" y="102357"/>
                    </a:moveTo>
                    <a:lnTo>
                      <a:pt x="355090" y="373160"/>
                    </a:lnTo>
                    <a:lnTo>
                      <a:pt x="355090" y="376384"/>
                    </a:lnTo>
                    <a:lnTo>
                      <a:pt x="355090" y="569815"/>
                    </a:lnTo>
                    <a:lnTo>
                      <a:pt x="484213" y="569815"/>
                    </a:lnTo>
                    <a:lnTo>
                      <a:pt x="484213" y="154744"/>
                    </a:lnTo>
                    <a:close/>
                    <a:moveTo>
                      <a:pt x="333300" y="99939"/>
                    </a:moveTo>
                    <a:lnTo>
                      <a:pt x="236458" y="125730"/>
                    </a:lnTo>
                    <a:lnTo>
                      <a:pt x="236458" y="341728"/>
                    </a:lnTo>
                    <a:lnTo>
                      <a:pt x="333300" y="360265"/>
                    </a:lnTo>
                    <a:close/>
                    <a:moveTo>
                      <a:pt x="397862" y="21761"/>
                    </a:moveTo>
                    <a:cubicBezTo>
                      <a:pt x="392213" y="21761"/>
                      <a:pt x="387371" y="26596"/>
                      <a:pt x="387371" y="32238"/>
                    </a:cubicBezTo>
                    <a:cubicBezTo>
                      <a:pt x="387371" y="37880"/>
                      <a:pt x="392213" y="42716"/>
                      <a:pt x="397862" y="42716"/>
                    </a:cubicBezTo>
                    <a:cubicBezTo>
                      <a:pt x="404318" y="42716"/>
                      <a:pt x="409160" y="37880"/>
                      <a:pt x="409160" y="32238"/>
                    </a:cubicBezTo>
                    <a:cubicBezTo>
                      <a:pt x="409160" y="26596"/>
                      <a:pt x="404318" y="21761"/>
                      <a:pt x="397862" y="21761"/>
                    </a:cubicBezTo>
                    <a:close/>
                    <a:moveTo>
                      <a:pt x="397862" y="0"/>
                    </a:moveTo>
                    <a:cubicBezTo>
                      <a:pt x="415616" y="0"/>
                      <a:pt x="430143" y="14507"/>
                      <a:pt x="430143" y="32238"/>
                    </a:cubicBezTo>
                    <a:cubicBezTo>
                      <a:pt x="430143" y="45940"/>
                      <a:pt x="421266" y="58029"/>
                      <a:pt x="409160" y="62865"/>
                    </a:cubicBezTo>
                    <a:lnTo>
                      <a:pt x="409160" y="100745"/>
                    </a:lnTo>
                    <a:lnTo>
                      <a:pt x="498740" y="137819"/>
                    </a:lnTo>
                    <a:cubicBezTo>
                      <a:pt x="502775" y="139431"/>
                      <a:pt x="506003" y="143461"/>
                      <a:pt x="506003" y="147491"/>
                    </a:cubicBezTo>
                    <a:lnTo>
                      <a:pt x="506003" y="569815"/>
                    </a:lnTo>
                    <a:lnTo>
                      <a:pt x="591547" y="569815"/>
                    </a:lnTo>
                    <a:lnTo>
                      <a:pt x="591547" y="590770"/>
                    </a:lnTo>
                    <a:lnTo>
                      <a:pt x="494705" y="590770"/>
                    </a:lnTo>
                    <a:lnTo>
                      <a:pt x="344598" y="590770"/>
                    </a:lnTo>
                    <a:lnTo>
                      <a:pt x="193685" y="590770"/>
                    </a:lnTo>
                    <a:lnTo>
                      <a:pt x="64562" y="590770"/>
                    </a:lnTo>
                    <a:lnTo>
                      <a:pt x="0" y="590770"/>
                    </a:lnTo>
                    <a:lnTo>
                      <a:pt x="0" y="569815"/>
                    </a:lnTo>
                    <a:lnTo>
                      <a:pt x="54070" y="569815"/>
                    </a:lnTo>
                    <a:lnTo>
                      <a:pt x="54070" y="373160"/>
                    </a:lnTo>
                    <a:cubicBezTo>
                      <a:pt x="54070" y="368324"/>
                      <a:pt x="57298" y="364294"/>
                      <a:pt x="62141" y="362683"/>
                    </a:cubicBezTo>
                    <a:lnTo>
                      <a:pt x="191264" y="333668"/>
                    </a:lnTo>
                    <a:cubicBezTo>
                      <a:pt x="192878" y="332862"/>
                      <a:pt x="194492" y="332862"/>
                      <a:pt x="195299" y="333668"/>
                    </a:cubicBezTo>
                    <a:cubicBezTo>
                      <a:pt x="196106" y="333668"/>
                      <a:pt x="196106" y="333668"/>
                      <a:pt x="196106" y="333668"/>
                    </a:cubicBezTo>
                    <a:lnTo>
                      <a:pt x="215475" y="336892"/>
                    </a:lnTo>
                    <a:lnTo>
                      <a:pt x="215475" y="116864"/>
                    </a:lnTo>
                    <a:cubicBezTo>
                      <a:pt x="215475" y="112028"/>
                      <a:pt x="218703" y="107999"/>
                      <a:pt x="223545" y="106387"/>
                    </a:cubicBezTo>
                    <a:lnTo>
                      <a:pt x="341370" y="75760"/>
                    </a:lnTo>
                    <a:cubicBezTo>
                      <a:pt x="342177" y="75760"/>
                      <a:pt x="342177" y="75760"/>
                      <a:pt x="342984" y="75760"/>
                    </a:cubicBezTo>
                    <a:cubicBezTo>
                      <a:pt x="343791" y="75760"/>
                      <a:pt x="344598" y="74954"/>
                      <a:pt x="345405" y="75760"/>
                    </a:cubicBezTo>
                    <a:cubicBezTo>
                      <a:pt x="346213" y="75760"/>
                      <a:pt x="347020" y="75760"/>
                      <a:pt x="347020" y="75760"/>
                    </a:cubicBezTo>
                    <a:cubicBezTo>
                      <a:pt x="347827" y="75760"/>
                      <a:pt x="347827" y="75760"/>
                      <a:pt x="348634" y="75760"/>
                    </a:cubicBezTo>
                    <a:lnTo>
                      <a:pt x="387371" y="91879"/>
                    </a:lnTo>
                    <a:lnTo>
                      <a:pt x="387371" y="62865"/>
                    </a:lnTo>
                    <a:cubicBezTo>
                      <a:pt x="375265" y="58029"/>
                      <a:pt x="365581" y="45940"/>
                      <a:pt x="365581" y="32238"/>
                    </a:cubicBezTo>
                    <a:cubicBezTo>
                      <a:pt x="365581" y="14507"/>
                      <a:pt x="380107" y="0"/>
                      <a:pt x="3978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 fontScale="47500" lnSpcReduction="20000"/>
              </a:bodyPr>
              <a:lstStyle/>
              <a:p>
                <a:endParaRPr lang="zh-CN" altLang="en-US"/>
              </a:p>
            </p:txBody>
          </p:sp>
          <p:sp>
            <p:nvSpPr>
              <p:cNvPr id="31" name="Icon2"/>
              <p:cNvSpPr/>
              <p:nvPr/>
            </p:nvSpPr>
            <p:spPr bwMode="auto">
              <a:xfrm>
                <a:off x="9709860" y="4743450"/>
                <a:ext cx="268592" cy="268186"/>
              </a:xfrm>
              <a:custGeom>
                <a:avLst/>
                <a:gdLst>
                  <a:gd name="T0" fmla="*/ 6827 w 6827"/>
                  <a:gd name="T1" fmla="*/ 910 h 6827"/>
                  <a:gd name="T2" fmla="*/ 5916 w 6827"/>
                  <a:gd name="T3" fmla="*/ 0 h 6827"/>
                  <a:gd name="T4" fmla="*/ 5006 w 6827"/>
                  <a:gd name="T5" fmla="*/ 910 h 6827"/>
                  <a:gd name="T6" fmla="*/ 5796 w 6827"/>
                  <a:gd name="T7" fmla="*/ 1812 h 6827"/>
                  <a:gd name="T8" fmla="*/ 4892 w 6827"/>
                  <a:gd name="T9" fmla="*/ 2617 h 6827"/>
                  <a:gd name="T10" fmla="*/ 1934 w 6827"/>
                  <a:gd name="T11" fmla="*/ 2617 h 6827"/>
                  <a:gd name="T12" fmla="*/ 796 w 6827"/>
                  <a:gd name="T13" fmla="*/ 3755 h 6827"/>
                  <a:gd name="T14" fmla="*/ 796 w 6827"/>
                  <a:gd name="T15" fmla="*/ 5014 h 6827"/>
                  <a:gd name="T16" fmla="*/ 0 w 6827"/>
                  <a:gd name="T17" fmla="*/ 5916 h 6827"/>
                  <a:gd name="T18" fmla="*/ 910 w 6827"/>
                  <a:gd name="T19" fmla="*/ 6827 h 6827"/>
                  <a:gd name="T20" fmla="*/ 1820 w 6827"/>
                  <a:gd name="T21" fmla="*/ 5916 h 6827"/>
                  <a:gd name="T22" fmla="*/ 1024 w 6827"/>
                  <a:gd name="T23" fmla="*/ 5014 h 6827"/>
                  <a:gd name="T24" fmla="*/ 1024 w 6827"/>
                  <a:gd name="T25" fmla="*/ 3755 h 6827"/>
                  <a:gd name="T26" fmla="*/ 1934 w 6827"/>
                  <a:gd name="T27" fmla="*/ 2844 h 6827"/>
                  <a:gd name="T28" fmla="*/ 3757 w 6827"/>
                  <a:gd name="T29" fmla="*/ 2844 h 6827"/>
                  <a:gd name="T30" fmla="*/ 3300 w 6827"/>
                  <a:gd name="T31" fmla="*/ 3755 h 6827"/>
                  <a:gd name="T32" fmla="*/ 3300 w 6827"/>
                  <a:gd name="T33" fmla="*/ 5014 h 6827"/>
                  <a:gd name="T34" fmla="*/ 2503 w 6827"/>
                  <a:gd name="T35" fmla="*/ 5916 h 6827"/>
                  <a:gd name="T36" fmla="*/ 3413 w 6827"/>
                  <a:gd name="T37" fmla="*/ 6827 h 6827"/>
                  <a:gd name="T38" fmla="*/ 4324 w 6827"/>
                  <a:gd name="T39" fmla="*/ 5916 h 6827"/>
                  <a:gd name="T40" fmla="*/ 3527 w 6827"/>
                  <a:gd name="T41" fmla="*/ 5014 h 6827"/>
                  <a:gd name="T42" fmla="*/ 3527 w 6827"/>
                  <a:gd name="T43" fmla="*/ 3755 h 6827"/>
                  <a:gd name="T44" fmla="*/ 4437 w 6827"/>
                  <a:gd name="T45" fmla="*/ 2844 h 6827"/>
                  <a:gd name="T46" fmla="*/ 4892 w 6827"/>
                  <a:gd name="T47" fmla="*/ 2844 h 6827"/>
                  <a:gd name="T48" fmla="*/ 6025 w 6827"/>
                  <a:gd name="T49" fmla="*/ 1814 h 6827"/>
                  <a:gd name="T50" fmla="*/ 6827 w 6827"/>
                  <a:gd name="T51" fmla="*/ 910 h 6827"/>
                  <a:gd name="T52" fmla="*/ 1593 w 6827"/>
                  <a:gd name="T53" fmla="*/ 5916 h 6827"/>
                  <a:gd name="T54" fmla="*/ 910 w 6827"/>
                  <a:gd name="T55" fmla="*/ 6599 h 6827"/>
                  <a:gd name="T56" fmla="*/ 228 w 6827"/>
                  <a:gd name="T57" fmla="*/ 5916 h 6827"/>
                  <a:gd name="T58" fmla="*/ 910 w 6827"/>
                  <a:gd name="T59" fmla="*/ 5234 h 6827"/>
                  <a:gd name="T60" fmla="*/ 1593 w 6827"/>
                  <a:gd name="T61" fmla="*/ 5916 h 6827"/>
                  <a:gd name="T62" fmla="*/ 4096 w 6827"/>
                  <a:gd name="T63" fmla="*/ 5916 h 6827"/>
                  <a:gd name="T64" fmla="*/ 3413 w 6827"/>
                  <a:gd name="T65" fmla="*/ 6599 h 6827"/>
                  <a:gd name="T66" fmla="*/ 2731 w 6827"/>
                  <a:gd name="T67" fmla="*/ 5916 h 6827"/>
                  <a:gd name="T68" fmla="*/ 3413 w 6827"/>
                  <a:gd name="T69" fmla="*/ 5234 h 6827"/>
                  <a:gd name="T70" fmla="*/ 4096 w 6827"/>
                  <a:gd name="T71" fmla="*/ 5916 h 6827"/>
                  <a:gd name="T72" fmla="*/ 5916 w 6827"/>
                  <a:gd name="T73" fmla="*/ 1593 h 6827"/>
                  <a:gd name="T74" fmla="*/ 5234 w 6827"/>
                  <a:gd name="T75" fmla="*/ 910 h 6827"/>
                  <a:gd name="T76" fmla="*/ 5916 w 6827"/>
                  <a:gd name="T77" fmla="*/ 228 h 6827"/>
                  <a:gd name="T78" fmla="*/ 6599 w 6827"/>
                  <a:gd name="T79" fmla="*/ 910 h 6827"/>
                  <a:gd name="T80" fmla="*/ 5916 w 6827"/>
                  <a:gd name="T81" fmla="*/ 1593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827" h="6827">
                    <a:moveTo>
                      <a:pt x="6827" y="910"/>
                    </a:moveTo>
                    <a:cubicBezTo>
                      <a:pt x="6827" y="410"/>
                      <a:pt x="6417" y="0"/>
                      <a:pt x="5916" y="0"/>
                    </a:cubicBezTo>
                    <a:cubicBezTo>
                      <a:pt x="5416" y="0"/>
                      <a:pt x="5006" y="410"/>
                      <a:pt x="5006" y="910"/>
                    </a:cubicBezTo>
                    <a:cubicBezTo>
                      <a:pt x="5006" y="1370"/>
                      <a:pt x="5352" y="1753"/>
                      <a:pt x="5796" y="1812"/>
                    </a:cubicBezTo>
                    <a:cubicBezTo>
                      <a:pt x="5744" y="2264"/>
                      <a:pt x="5357" y="2617"/>
                      <a:pt x="4892" y="2617"/>
                    </a:cubicBezTo>
                    <a:lnTo>
                      <a:pt x="1934" y="2617"/>
                    </a:lnTo>
                    <a:cubicBezTo>
                      <a:pt x="1308" y="2617"/>
                      <a:pt x="796" y="3129"/>
                      <a:pt x="796" y="3755"/>
                    </a:cubicBezTo>
                    <a:lnTo>
                      <a:pt x="796" y="5014"/>
                    </a:lnTo>
                    <a:cubicBezTo>
                      <a:pt x="349" y="5070"/>
                      <a:pt x="0" y="5454"/>
                      <a:pt x="0" y="5916"/>
                    </a:cubicBezTo>
                    <a:cubicBezTo>
                      <a:pt x="0" y="6417"/>
                      <a:pt x="410" y="6827"/>
                      <a:pt x="910" y="6827"/>
                    </a:cubicBezTo>
                    <a:cubicBezTo>
                      <a:pt x="1411" y="6827"/>
                      <a:pt x="1820" y="6417"/>
                      <a:pt x="1820" y="5916"/>
                    </a:cubicBezTo>
                    <a:cubicBezTo>
                      <a:pt x="1820" y="5454"/>
                      <a:pt x="1471" y="5070"/>
                      <a:pt x="1024" y="5014"/>
                    </a:cubicBezTo>
                    <a:lnTo>
                      <a:pt x="1024" y="3755"/>
                    </a:lnTo>
                    <a:cubicBezTo>
                      <a:pt x="1024" y="3254"/>
                      <a:pt x="1434" y="2844"/>
                      <a:pt x="1934" y="2844"/>
                    </a:cubicBezTo>
                    <a:lnTo>
                      <a:pt x="3757" y="2844"/>
                    </a:lnTo>
                    <a:cubicBezTo>
                      <a:pt x="3480" y="3052"/>
                      <a:pt x="3300" y="3384"/>
                      <a:pt x="3300" y="3755"/>
                    </a:cubicBezTo>
                    <a:lnTo>
                      <a:pt x="3300" y="5014"/>
                    </a:lnTo>
                    <a:cubicBezTo>
                      <a:pt x="2852" y="5070"/>
                      <a:pt x="2503" y="5454"/>
                      <a:pt x="2503" y="5916"/>
                    </a:cubicBezTo>
                    <a:cubicBezTo>
                      <a:pt x="2503" y="6417"/>
                      <a:pt x="2913" y="6827"/>
                      <a:pt x="3413" y="6827"/>
                    </a:cubicBezTo>
                    <a:cubicBezTo>
                      <a:pt x="3914" y="6827"/>
                      <a:pt x="4324" y="6417"/>
                      <a:pt x="4324" y="5916"/>
                    </a:cubicBezTo>
                    <a:cubicBezTo>
                      <a:pt x="4324" y="5454"/>
                      <a:pt x="3975" y="5070"/>
                      <a:pt x="3527" y="5014"/>
                    </a:cubicBezTo>
                    <a:lnTo>
                      <a:pt x="3527" y="3755"/>
                    </a:lnTo>
                    <a:cubicBezTo>
                      <a:pt x="3527" y="3254"/>
                      <a:pt x="3937" y="2844"/>
                      <a:pt x="4437" y="2844"/>
                    </a:cubicBezTo>
                    <a:lnTo>
                      <a:pt x="4892" y="2844"/>
                    </a:lnTo>
                    <a:cubicBezTo>
                      <a:pt x="5482" y="2844"/>
                      <a:pt x="5971" y="2390"/>
                      <a:pt x="6025" y="1814"/>
                    </a:cubicBezTo>
                    <a:cubicBezTo>
                      <a:pt x="6475" y="1760"/>
                      <a:pt x="6827" y="1374"/>
                      <a:pt x="6827" y="910"/>
                    </a:cubicBezTo>
                    <a:close/>
                    <a:moveTo>
                      <a:pt x="1593" y="5916"/>
                    </a:moveTo>
                    <a:cubicBezTo>
                      <a:pt x="1593" y="6292"/>
                      <a:pt x="1286" y="6599"/>
                      <a:pt x="910" y="6599"/>
                    </a:cubicBezTo>
                    <a:cubicBezTo>
                      <a:pt x="535" y="6599"/>
                      <a:pt x="228" y="6292"/>
                      <a:pt x="228" y="5916"/>
                    </a:cubicBezTo>
                    <a:cubicBezTo>
                      <a:pt x="228" y="5541"/>
                      <a:pt x="535" y="5234"/>
                      <a:pt x="910" y="5234"/>
                    </a:cubicBezTo>
                    <a:cubicBezTo>
                      <a:pt x="1286" y="5234"/>
                      <a:pt x="1593" y="5541"/>
                      <a:pt x="1593" y="5916"/>
                    </a:cubicBezTo>
                    <a:close/>
                    <a:moveTo>
                      <a:pt x="4096" y="5916"/>
                    </a:moveTo>
                    <a:cubicBezTo>
                      <a:pt x="4096" y="6292"/>
                      <a:pt x="3789" y="6599"/>
                      <a:pt x="3413" y="6599"/>
                    </a:cubicBezTo>
                    <a:cubicBezTo>
                      <a:pt x="3038" y="6599"/>
                      <a:pt x="2731" y="6292"/>
                      <a:pt x="2731" y="5916"/>
                    </a:cubicBezTo>
                    <a:cubicBezTo>
                      <a:pt x="2731" y="5541"/>
                      <a:pt x="3038" y="5234"/>
                      <a:pt x="3413" y="5234"/>
                    </a:cubicBezTo>
                    <a:cubicBezTo>
                      <a:pt x="3789" y="5234"/>
                      <a:pt x="4096" y="5541"/>
                      <a:pt x="4096" y="5916"/>
                    </a:cubicBezTo>
                    <a:close/>
                    <a:moveTo>
                      <a:pt x="5916" y="1593"/>
                    </a:moveTo>
                    <a:cubicBezTo>
                      <a:pt x="5541" y="1593"/>
                      <a:pt x="5234" y="1286"/>
                      <a:pt x="5234" y="910"/>
                    </a:cubicBezTo>
                    <a:cubicBezTo>
                      <a:pt x="5234" y="535"/>
                      <a:pt x="5541" y="228"/>
                      <a:pt x="5916" y="228"/>
                    </a:cubicBezTo>
                    <a:cubicBezTo>
                      <a:pt x="6292" y="228"/>
                      <a:pt x="6599" y="535"/>
                      <a:pt x="6599" y="910"/>
                    </a:cubicBezTo>
                    <a:cubicBezTo>
                      <a:pt x="6599" y="1286"/>
                      <a:pt x="6292" y="1593"/>
                      <a:pt x="5916" y="15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</a:p>
            </p:txBody>
          </p:sp>
          <p:sp>
            <p:nvSpPr>
              <p:cNvPr id="26" name="Icon3" title="WGs8hXFvBEVolSrYtUp1Bl6v7HyKjoniva66buw6iQhuCYhhBhZVHWK51L8A"/>
              <p:cNvSpPr/>
              <p:nvPr/>
            </p:nvSpPr>
            <p:spPr bwMode="auto">
              <a:xfrm>
                <a:off x="10771774" y="4458271"/>
                <a:ext cx="391526" cy="275127"/>
              </a:xfrm>
              <a:custGeom>
                <a:avLst/>
                <a:gdLst>
                  <a:gd name="connsiteX0" fmla="*/ 450100 w 607639"/>
                  <a:gd name="connsiteY0" fmla="*/ 313203 h 426991"/>
                  <a:gd name="connsiteX1" fmla="*/ 450100 w 607639"/>
                  <a:gd name="connsiteY1" fmla="*/ 403167 h 426991"/>
                  <a:gd name="connsiteX2" fmla="*/ 585744 w 607639"/>
                  <a:gd name="connsiteY2" fmla="*/ 403167 h 426991"/>
                  <a:gd name="connsiteX3" fmla="*/ 586100 w 607639"/>
                  <a:gd name="connsiteY3" fmla="*/ 313203 h 426991"/>
                  <a:gd name="connsiteX4" fmla="*/ 530294 w 607639"/>
                  <a:gd name="connsiteY4" fmla="*/ 313203 h 426991"/>
                  <a:gd name="connsiteX5" fmla="*/ 530116 w 607639"/>
                  <a:gd name="connsiteY5" fmla="*/ 313203 h 426991"/>
                  <a:gd name="connsiteX6" fmla="*/ 529760 w 607639"/>
                  <a:gd name="connsiteY6" fmla="*/ 313203 h 426991"/>
                  <a:gd name="connsiteX7" fmla="*/ 450901 w 607639"/>
                  <a:gd name="connsiteY7" fmla="*/ 313203 h 426991"/>
                  <a:gd name="connsiteX8" fmla="*/ 236309 w 607639"/>
                  <a:gd name="connsiteY8" fmla="*/ 313203 h 426991"/>
                  <a:gd name="connsiteX9" fmla="*/ 236309 w 607639"/>
                  <a:gd name="connsiteY9" fmla="*/ 403167 h 426991"/>
                  <a:gd name="connsiteX10" fmla="*/ 371953 w 607639"/>
                  <a:gd name="connsiteY10" fmla="*/ 403167 h 426991"/>
                  <a:gd name="connsiteX11" fmla="*/ 372754 w 607639"/>
                  <a:gd name="connsiteY11" fmla="*/ 313203 h 426991"/>
                  <a:gd name="connsiteX12" fmla="*/ 237110 w 607639"/>
                  <a:gd name="connsiteY12" fmla="*/ 313203 h 426991"/>
                  <a:gd name="connsiteX13" fmla="*/ 22519 w 607639"/>
                  <a:gd name="connsiteY13" fmla="*/ 313203 h 426991"/>
                  <a:gd name="connsiteX14" fmla="*/ 22519 w 607639"/>
                  <a:gd name="connsiteY14" fmla="*/ 403167 h 426991"/>
                  <a:gd name="connsiteX15" fmla="*/ 158163 w 607639"/>
                  <a:gd name="connsiteY15" fmla="*/ 403167 h 426991"/>
                  <a:gd name="connsiteX16" fmla="*/ 158964 w 607639"/>
                  <a:gd name="connsiteY16" fmla="*/ 313203 h 426991"/>
                  <a:gd name="connsiteX17" fmla="*/ 91498 w 607639"/>
                  <a:gd name="connsiteY17" fmla="*/ 313203 h 426991"/>
                  <a:gd name="connsiteX18" fmla="*/ 91231 w 607639"/>
                  <a:gd name="connsiteY18" fmla="*/ 313203 h 426991"/>
                  <a:gd name="connsiteX19" fmla="*/ 90964 w 607639"/>
                  <a:gd name="connsiteY19" fmla="*/ 313203 h 426991"/>
                  <a:gd name="connsiteX20" fmla="*/ 23320 w 607639"/>
                  <a:gd name="connsiteY20" fmla="*/ 313203 h 426991"/>
                  <a:gd name="connsiteX21" fmla="*/ 91409 w 607639"/>
                  <a:gd name="connsiteY21" fmla="*/ 224751 h 426991"/>
                  <a:gd name="connsiteX22" fmla="*/ 530294 w 607639"/>
                  <a:gd name="connsiteY22" fmla="*/ 224751 h 426991"/>
                  <a:gd name="connsiteX23" fmla="*/ 540084 w 607639"/>
                  <a:gd name="connsiteY23" fmla="*/ 234530 h 426991"/>
                  <a:gd name="connsiteX24" fmla="*/ 540084 w 607639"/>
                  <a:gd name="connsiteY24" fmla="*/ 292135 h 426991"/>
                  <a:gd name="connsiteX25" fmla="*/ 586456 w 607639"/>
                  <a:gd name="connsiteY25" fmla="*/ 292135 h 426991"/>
                  <a:gd name="connsiteX26" fmla="*/ 607639 w 607639"/>
                  <a:gd name="connsiteY26" fmla="*/ 313203 h 426991"/>
                  <a:gd name="connsiteX27" fmla="*/ 607639 w 607639"/>
                  <a:gd name="connsiteY27" fmla="*/ 403167 h 426991"/>
                  <a:gd name="connsiteX28" fmla="*/ 586456 w 607639"/>
                  <a:gd name="connsiteY28" fmla="*/ 426991 h 426991"/>
                  <a:gd name="connsiteX29" fmla="*/ 451524 w 607639"/>
                  <a:gd name="connsiteY29" fmla="*/ 426991 h 426991"/>
                  <a:gd name="connsiteX30" fmla="*/ 427582 w 607639"/>
                  <a:gd name="connsiteY30" fmla="*/ 403167 h 426991"/>
                  <a:gd name="connsiteX31" fmla="*/ 427582 w 607639"/>
                  <a:gd name="connsiteY31" fmla="*/ 313203 h 426991"/>
                  <a:gd name="connsiteX32" fmla="*/ 451524 w 607639"/>
                  <a:gd name="connsiteY32" fmla="*/ 292135 h 426991"/>
                  <a:gd name="connsiteX33" fmla="*/ 517566 w 607639"/>
                  <a:gd name="connsiteY33" fmla="*/ 292135 h 426991"/>
                  <a:gd name="connsiteX34" fmla="*/ 517566 w 607639"/>
                  <a:gd name="connsiteY34" fmla="*/ 247242 h 426991"/>
                  <a:gd name="connsiteX35" fmla="*/ 315079 w 607639"/>
                  <a:gd name="connsiteY35" fmla="*/ 247242 h 426991"/>
                  <a:gd name="connsiteX36" fmla="*/ 315079 w 607639"/>
                  <a:gd name="connsiteY36" fmla="*/ 292135 h 426991"/>
                  <a:gd name="connsiteX37" fmla="*/ 372665 w 607639"/>
                  <a:gd name="connsiteY37" fmla="*/ 292135 h 426991"/>
                  <a:gd name="connsiteX38" fmla="*/ 393849 w 607639"/>
                  <a:gd name="connsiteY38" fmla="*/ 313203 h 426991"/>
                  <a:gd name="connsiteX39" fmla="*/ 393849 w 607639"/>
                  <a:gd name="connsiteY39" fmla="*/ 403167 h 426991"/>
                  <a:gd name="connsiteX40" fmla="*/ 372665 w 607639"/>
                  <a:gd name="connsiteY40" fmla="*/ 426991 h 426991"/>
                  <a:gd name="connsiteX41" fmla="*/ 237733 w 607639"/>
                  <a:gd name="connsiteY41" fmla="*/ 426991 h 426991"/>
                  <a:gd name="connsiteX42" fmla="*/ 213791 w 607639"/>
                  <a:gd name="connsiteY42" fmla="*/ 403167 h 426991"/>
                  <a:gd name="connsiteX43" fmla="*/ 213791 w 607639"/>
                  <a:gd name="connsiteY43" fmla="*/ 313203 h 426991"/>
                  <a:gd name="connsiteX44" fmla="*/ 237733 w 607639"/>
                  <a:gd name="connsiteY44" fmla="*/ 292135 h 426991"/>
                  <a:gd name="connsiteX45" fmla="*/ 292561 w 607639"/>
                  <a:gd name="connsiteY45" fmla="*/ 292135 h 426991"/>
                  <a:gd name="connsiteX46" fmla="*/ 292561 w 607639"/>
                  <a:gd name="connsiteY46" fmla="*/ 247242 h 426991"/>
                  <a:gd name="connsiteX47" fmla="*/ 101288 w 607639"/>
                  <a:gd name="connsiteY47" fmla="*/ 247242 h 426991"/>
                  <a:gd name="connsiteX48" fmla="*/ 101288 w 607639"/>
                  <a:gd name="connsiteY48" fmla="*/ 292135 h 426991"/>
                  <a:gd name="connsiteX49" fmla="*/ 158875 w 607639"/>
                  <a:gd name="connsiteY49" fmla="*/ 292135 h 426991"/>
                  <a:gd name="connsiteX50" fmla="*/ 180058 w 607639"/>
                  <a:gd name="connsiteY50" fmla="*/ 313203 h 426991"/>
                  <a:gd name="connsiteX51" fmla="*/ 180058 w 607639"/>
                  <a:gd name="connsiteY51" fmla="*/ 403167 h 426991"/>
                  <a:gd name="connsiteX52" fmla="*/ 158875 w 607639"/>
                  <a:gd name="connsiteY52" fmla="*/ 426991 h 426991"/>
                  <a:gd name="connsiteX53" fmla="*/ 24032 w 607639"/>
                  <a:gd name="connsiteY53" fmla="*/ 426991 h 426991"/>
                  <a:gd name="connsiteX54" fmla="*/ 0 w 607639"/>
                  <a:gd name="connsiteY54" fmla="*/ 403167 h 426991"/>
                  <a:gd name="connsiteX55" fmla="*/ 0 w 607639"/>
                  <a:gd name="connsiteY55" fmla="*/ 313203 h 426991"/>
                  <a:gd name="connsiteX56" fmla="*/ 24032 w 607639"/>
                  <a:gd name="connsiteY56" fmla="*/ 292135 h 426991"/>
                  <a:gd name="connsiteX57" fmla="*/ 78770 w 607639"/>
                  <a:gd name="connsiteY57" fmla="*/ 292135 h 426991"/>
                  <a:gd name="connsiteX58" fmla="*/ 78770 w 607639"/>
                  <a:gd name="connsiteY58" fmla="*/ 234530 h 426991"/>
                  <a:gd name="connsiteX59" fmla="*/ 91409 w 607639"/>
                  <a:gd name="connsiteY59" fmla="*/ 224751 h 426991"/>
                  <a:gd name="connsiteX60" fmla="*/ 236326 w 607639"/>
                  <a:gd name="connsiteY60" fmla="*/ 21066 h 426991"/>
                  <a:gd name="connsiteX61" fmla="*/ 236326 w 607639"/>
                  <a:gd name="connsiteY61" fmla="*/ 111021 h 426991"/>
                  <a:gd name="connsiteX62" fmla="*/ 371758 w 607639"/>
                  <a:gd name="connsiteY62" fmla="*/ 111021 h 426991"/>
                  <a:gd name="connsiteX63" fmla="*/ 372380 w 607639"/>
                  <a:gd name="connsiteY63" fmla="*/ 21066 h 426991"/>
                  <a:gd name="connsiteX64" fmla="*/ 237127 w 607639"/>
                  <a:gd name="connsiteY64" fmla="*/ 21066 h 426991"/>
                  <a:gd name="connsiteX65" fmla="*/ 237750 w 607639"/>
                  <a:gd name="connsiteY65" fmla="*/ 0 h 426991"/>
                  <a:gd name="connsiteX66" fmla="*/ 372647 w 607639"/>
                  <a:gd name="connsiteY66" fmla="*/ 0 h 426991"/>
                  <a:gd name="connsiteX67" fmla="*/ 393825 w 607639"/>
                  <a:gd name="connsiteY67" fmla="*/ 21066 h 426991"/>
                  <a:gd name="connsiteX68" fmla="*/ 393825 w 607639"/>
                  <a:gd name="connsiteY68" fmla="*/ 111021 h 426991"/>
                  <a:gd name="connsiteX69" fmla="*/ 372647 w 607639"/>
                  <a:gd name="connsiteY69" fmla="*/ 134843 h 426991"/>
                  <a:gd name="connsiteX70" fmla="*/ 315076 w 607639"/>
                  <a:gd name="connsiteY70" fmla="*/ 134843 h 426991"/>
                  <a:gd name="connsiteX71" fmla="*/ 315076 w 607639"/>
                  <a:gd name="connsiteY71" fmla="*/ 191020 h 426991"/>
                  <a:gd name="connsiteX72" fmla="*/ 292563 w 607639"/>
                  <a:gd name="connsiteY72" fmla="*/ 191020 h 426991"/>
                  <a:gd name="connsiteX73" fmla="*/ 292563 w 607639"/>
                  <a:gd name="connsiteY73" fmla="*/ 134843 h 426991"/>
                  <a:gd name="connsiteX74" fmla="*/ 237750 w 607639"/>
                  <a:gd name="connsiteY74" fmla="*/ 134843 h 426991"/>
                  <a:gd name="connsiteX75" fmla="*/ 213813 w 607639"/>
                  <a:gd name="connsiteY75" fmla="*/ 111021 h 426991"/>
                  <a:gd name="connsiteX76" fmla="*/ 213813 w 607639"/>
                  <a:gd name="connsiteY76" fmla="*/ 21066 h 426991"/>
                  <a:gd name="connsiteX77" fmla="*/ 237750 w 607639"/>
                  <a:gd name="connsiteY77" fmla="*/ 0 h 426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</a:cxnLst>
                <a:rect l="l" t="t" r="r" b="b"/>
                <a:pathLst>
                  <a:path w="607639" h="426991">
                    <a:moveTo>
                      <a:pt x="450100" y="313203"/>
                    </a:moveTo>
                    <a:lnTo>
                      <a:pt x="450100" y="403167"/>
                    </a:lnTo>
                    <a:lnTo>
                      <a:pt x="585744" y="403167"/>
                    </a:lnTo>
                    <a:lnTo>
                      <a:pt x="586100" y="313203"/>
                    </a:lnTo>
                    <a:lnTo>
                      <a:pt x="530294" y="313203"/>
                    </a:lnTo>
                    <a:cubicBezTo>
                      <a:pt x="530294" y="313203"/>
                      <a:pt x="530116" y="313203"/>
                      <a:pt x="530116" y="313203"/>
                    </a:cubicBezTo>
                    <a:cubicBezTo>
                      <a:pt x="530027" y="313203"/>
                      <a:pt x="529849" y="313203"/>
                      <a:pt x="529760" y="313203"/>
                    </a:cubicBezTo>
                    <a:lnTo>
                      <a:pt x="450901" y="313203"/>
                    </a:lnTo>
                    <a:close/>
                    <a:moveTo>
                      <a:pt x="236309" y="313203"/>
                    </a:moveTo>
                    <a:lnTo>
                      <a:pt x="236309" y="403167"/>
                    </a:lnTo>
                    <a:lnTo>
                      <a:pt x="371953" y="403167"/>
                    </a:lnTo>
                    <a:lnTo>
                      <a:pt x="372754" y="313203"/>
                    </a:lnTo>
                    <a:lnTo>
                      <a:pt x="237110" y="313203"/>
                    </a:lnTo>
                    <a:close/>
                    <a:moveTo>
                      <a:pt x="22519" y="313203"/>
                    </a:moveTo>
                    <a:lnTo>
                      <a:pt x="22519" y="403167"/>
                    </a:lnTo>
                    <a:lnTo>
                      <a:pt x="158163" y="403167"/>
                    </a:lnTo>
                    <a:lnTo>
                      <a:pt x="158964" y="313203"/>
                    </a:lnTo>
                    <a:lnTo>
                      <a:pt x="91498" y="313203"/>
                    </a:lnTo>
                    <a:cubicBezTo>
                      <a:pt x="91409" y="313203"/>
                      <a:pt x="91320" y="313203"/>
                      <a:pt x="91231" y="313203"/>
                    </a:cubicBezTo>
                    <a:cubicBezTo>
                      <a:pt x="91231" y="313203"/>
                      <a:pt x="90964" y="313203"/>
                      <a:pt x="90964" y="313203"/>
                    </a:cubicBezTo>
                    <a:lnTo>
                      <a:pt x="23320" y="313203"/>
                    </a:lnTo>
                    <a:close/>
                    <a:moveTo>
                      <a:pt x="91409" y="224751"/>
                    </a:moveTo>
                    <a:lnTo>
                      <a:pt x="530294" y="224751"/>
                    </a:lnTo>
                    <a:cubicBezTo>
                      <a:pt x="536435" y="224751"/>
                      <a:pt x="540084" y="228396"/>
                      <a:pt x="540084" y="234530"/>
                    </a:cubicBezTo>
                    <a:lnTo>
                      <a:pt x="540084" y="292135"/>
                    </a:lnTo>
                    <a:lnTo>
                      <a:pt x="586456" y="292135"/>
                    </a:lnTo>
                    <a:cubicBezTo>
                      <a:pt x="598917" y="292135"/>
                      <a:pt x="607639" y="300847"/>
                      <a:pt x="607639" y="313203"/>
                    </a:cubicBezTo>
                    <a:lnTo>
                      <a:pt x="607639" y="403167"/>
                    </a:lnTo>
                    <a:cubicBezTo>
                      <a:pt x="607639" y="415524"/>
                      <a:pt x="598917" y="426991"/>
                      <a:pt x="586456" y="426991"/>
                    </a:cubicBezTo>
                    <a:lnTo>
                      <a:pt x="451524" y="426991"/>
                    </a:lnTo>
                    <a:cubicBezTo>
                      <a:pt x="439152" y="426991"/>
                      <a:pt x="427582" y="415524"/>
                      <a:pt x="427582" y="403167"/>
                    </a:cubicBezTo>
                    <a:lnTo>
                      <a:pt x="427582" y="313203"/>
                    </a:lnTo>
                    <a:cubicBezTo>
                      <a:pt x="427582" y="300847"/>
                      <a:pt x="439152" y="292135"/>
                      <a:pt x="451524" y="292135"/>
                    </a:cubicBezTo>
                    <a:lnTo>
                      <a:pt x="517566" y="292135"/>
                    </a:lnTo>
                    <a:lnTo>
                      <a:pt x="517566" y="247242"/>
                    </a:lnTo>
                    <a:lnTo>
                      <a:pt x="315079" y="247242"/>
                    </a:lnTo>
                    <a:lnTo>
                      <a:pt x="315079" y="292135"/>
                    </a:lnTo>
                    <a:lnTo>
                      <a:pt x="372665" y="292135"/>
                    </a:lnTo>
                    <a:cubicBezTo>
                      <a:pt x="385126" y="292135"/>
                      <a:pt x="393849" y="300847"/>
                      <a:pt x="393849" y="313203"/>
                    </a:cubicBezTo>
                    <a:lnTo>
                      <a:pt x="393849" y="403167"/>
                    </a:lnTo>
                    <a:cubicBezTo>
                      <a:pt x="393849" y="415524"/>
                      <a:pt x="385126" y="426991"/>
                      <a:pt x="372665" y="426991"/>
                    </a:cubicBezTo>
                    <a:lnTo>
                      <a:pt x="237733" y="426991"/>
                    </a:lnTo>
                    <a:cubicBezTo>
                      <a:pt x="225362" y="426991"/>
                      <a:pt x="213791" y="415524"/>
                      <a:pt x="213791" y="403167"/>
                    </a:cubicBezTo>
                    <a:lnTo>
                      <a:pt x="213791" y="313203"/>
                    </a:lnTo>
                    <a:cubicBezTo>
                      <a:pt x="213791" y="300847"/>
                      <a:pt x="225362" y="292135"/>
                      <a:pt x="237733" y="292135"/>
                    </a:cubicBezTo>
                    <a:lnTo>
                      <a:pt x="292561" y="292135"/>
                    </a:lnTo>
                    <a:lnTo>
                      <a:pt x="292561" y="247242"/>
                    </a:lnTo>
                    <a:lnTo>
                      <a:pt x="101288" y="247242"/>
                    </a:lnTo>
                    <a:lnTo>
                      <a:pt x="101288" y="292135"/>
                    </a:lnTo>
                    <a:lnTo>
                      <a:pt x="158875" y="292135"/>
                    </a:lnTo>
                    <a:cubicBezTo>
                      <a:pt x="171335" y="292135"/>
                      <a:pt x="180058" y="300847"/>
                      <a:pt x="180058" y="313203"/>
                    </a:cubicBezTo>
                    <a:lnTo>
                      <a:pt x="180058" y="403167"/>
                    </a:lnTo>
                    <a:cubicBezTo>
                      <a:pt x="180058" y="415524"/>
                      <a:pt x="171335" y="426991"/>
                      <a:pt x="158875" y="426991"/>
                    </a:cubicBezTo>
                    <a:lnTo>
                      <a:pt x="24032" y="426991"/>
                    </a:lnTo>
                    <a:cubicBezTo>
                      <a:pt x="11571" y="426991"/>
                      <a:pt x="0" y="415524"/>
                      <a:pt x="0" y="403167"/>
                    </a:cubicBezTo>
                    <a:lnTo>
                      <a:pt x="0" y="313203"/>
                    </a:lnTo>
                    <a:cubicBezTo>
                      <a:pt x="0" y="300847"/>
                      <a:pt x="11571" y="292135"/>
                      <a:pt x="24032" y="292135"/>
                    </a:cubicBezTo>
                    <a:lnTo>
                      <a:pt x="78770" y="292135"/>
                    </a:lnTo>
                    <a:lnTo>
                      <a:pt x="78770" y="234530"/>
                    </a:lnTo>
                    <a:cubicBezTo>
                      <a:pt x="78770" y="228396"/>
                      <a:pt x="85178" y="224751"/>
                      <a:pt x="91409" y="224751"/>
                    </a:cubicBezTo>
                    <a:close/>
                    <a:moveTo>
                      <a:pt x="236326" y="21066"/>
                    </a:moveTo>
                    <a:lnTo>
                      <a:pt x="236326" y="111021"/>
                    </a:lnTo>
                    <a:lnTo>
                      <a:pt x="371758" y="111021"/>
                    </a:lnTo>
                    <a:lnTo>
                      <a:pt x="372380" y="21066"/>
                    </a:lnTo>
                    <a:lnTo>
                      <a:pt x="237127" y="21066"/>
                    </a:lnTo>
                    <a:close/>
                    <a:moveTo>
                      <a:pt x="237750" y="0"/>
                    </a:moveTo>
                    <a:lnTo>
                      <a:pt x="372647" y="0"/>
                    </a:lnTo>
                    <a:cubicBezTo>
                      <a:pt x="385105" y="0"/>
                      <a:pt x="393825" y="8711"/>
                      <a:pt x="393825" y="21066"/>
                    </a:cubicBezTo>
                    <a:lnTo>
                      <a:pt x="393825" y="111021"/>
                    </a:lnTo>
                    <a:cubicBezTo>
                      <a:pt x="393825" y="123376"/>
                      <a:pt x="385105" y="134843"/>
                      <a:pt x="372647" y="134843"/>
                    </a:cubicBezTo>
                    <a:lnTo>
                      <a:pt x="315076" y="134843"/>
                    </a:lnTo>
                    <a:lnTo>
                      <a:pt x="315076" y="191020"/>
                    </a:lnTo>
                    <a:lnTo>
                      <a:pt x="292563" y="191020"/>
                    </a:lnTo>
                    <a:lnTo>
                      <a:pt x="292563" y="134843"/>
                    </a:lnTo>
                    <a:lnTo>
                      <a:pt x="237750" y="134843"/>
                    </a:lnTo>
                    <a:cubicBezTo>
                      <a:pt x="225381" y="134843"/>
                      <a:pt x="213813" y="123376"/>
                      <a:pt x="213813" y="111021"/>
                    </a:cubicBezTo>
                    <a:lnTo>
                      <a:pt x="213813" y="21066"/>
                    </a:lnTo>
                    <a:cubicBezTo>
                      <a:pt x="213813" y="8711"/>
                      <a:pt x="225381" y="0"/>
                      <a:pt x="2377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 fontScale="85000" lnSpcReduction="20000"/>
              </a:bodyPr>
              <a:lstStyle/>
              <a:p>
                <a:pPr algn="ctr"/>
              </a:p>
            </p:txBody>
          </p:sp>
        </p:grpSp>
        <p:cxnSp>
          <p:nvCxnSpPr>
            <p:cNvPr id="17" name="连接符: 肘形 16"/>
            <p:cNvCxnSpPr>
              <a:endCxn id="42" idx="2"/>
            </p:cNvCxnSpPr>
            <p:nvPr/>
          </p:nvCxnSpPr>
          <p:spPr>
            <a:xfrm rot="10800000">
              <a:off x="1816531" y="5704342"/>
              <a:ext cx="7278663" cy="298206"/>
            </a:xfrm>
            <a:prstGeom prst="bentConnector2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肘形 17"/>
            <p:cNvCxnSpPr>
              <a:endCxn id="40" idx="2"/>
            </p:cNvCxnSpPr>
            <p:nvPr/>
          </p:nvCxnSpPr>
          <p:spPr>
            <a:xfrm rot="10800000">
              <a:off x="4472955" y="5704343"/>
              <a:ext cx="5371699" cy="125799"/>
            </a:xfrm>
            <a:prstGeom prst="bentConnector2">
              <a:avLst/>
            </a:prstGeom>
            <a:ln w="12700" cap="rnd">
              <a:solidFill>
                <a:schemeClr val="tx2">
                  <a:alpha val="50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共享汽车的运营模式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探究共享汽车的运营方式</a:t>
            </a:r>
            <a:endParaRPr 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共享汽车的租赁模式</a:t>
            </a:r>
            <a:endParaRPr lang="en-US" dirty="0"/>
          </a:p>
        </p:txBody>
      </p:sp>
      <p:grpSp>
        <p:nvGrpSpPr>
          <p:cNvPr id="34" name="2bd6dd1d-ac4f-42f1-9acd-5c214e65867b.source.8.zh-Hans.pptx"/>
          <p:cNvGrpSpPr/>
          <p:nvPr/>
        </p:nvGrpSpPr>
        <p:grpSpPr>
          <a:xfrm>
            <a:off x="660400" y="1409700"/>
            <a:ext cx="10858500" cy="4634750"/>
            <a:chOff x="660400" y="1409700"/>
            <a:chExt cx="10858500" cy="4634750"/>
          </a:xfrm>
        </p:grpSpPr>
        <p:grpSp>
          <p:nvGrpSpPr>
            <p:cNvPr id="26" name="组合 25"/>
            <p:cNvGrpSpPr/>
            <p:nvPr/>
          </p:nvGrpSpPr>
          <p:grpSpPr>
            <a:xfrm>
              <a:off x="723153" y="2484631"/>
              <a:ext cx="2504945" cy="1617470"/>
              <a:chOff x="723153" y="2484631"/>
              <a:chExt cx="2504945" cy="1617470"/>
            </a:xfrm>
          </p:grpSpPr>
          <p:sp>
            <p:nvSpPr>
              <p:cNvPr id="3" name="Text1"/>
              <p:cNvSpPr/>
              <p:nvPr/>
            </p:nvSpPr>
            <p:spPr>
              <a:xfrm>
                <a:off x="723153" y="3048751"/>
                <a:ext cx="2501523" cy="1053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主要服务于短期出行需求，如旅游、会议等。</a:t>
                </a:r>
                <a:endParaRPr lang="en-US" dirty="0"/>
              </a:p>
            </p:txBody>
          </p:sp>
          <p:sp>
            <p:nvSpPr>
              <p:cNvPr id="8" name="Bullet1"/>
              <p:cNvSpPr/>
              <p:nvPr/>
            </p:nvSpPr>
            <p:spPr>
              <a:xfrm>
                <a:off x="726575" y="2484631"/>
                <a:ext cx="2501523" cy="564120"/>
              </a:xfrm>
              <a:prstGeom prst="round2SameRect">
                <a:avLst/>
              </a:prstGeom>
              <a:solidFill>
                <a:schemeClr val="accent1">
                  <a:alpha val="10000"/>
                </a:schemeClr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anchor="ctr" anchorCtr="1">
                <a:normAutofit/>
              </a:bodyPr>
              <a:lstStyle/>
              <a:p>
                <a:pPr algn="ctr" defTabSz="71120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短期租赁</a:t>
                </a:r>
                <a:endParaRPr lang="en-US" dirty="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477800" y="2484631"/>
              <a:ext cx="2501523" cy="1617470"/>
              <a:chOff x="3477800" y="2484631"/>
              <a:chExt cx="2501523" cy="1617470"/>
            </a:xfrm>
          </p:grpSpPr>
          <p:sp>
            <p:nvSpPr>
              <p:cNvPr id="4" name="Text2"/>
              <p:cNvSpPr/>
              <p:nvPr/>
            </p:nvSpPr>
            <p:spPr>
              <a:xfrm>
                <a:off x="3481227" y="3048750"/>
                <a:ext cx="2491248" cy="1053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主要服务于长期出行需求，如居住在城市外围的上班族。</a:t>
                </a:r>
                <a:endParaRPr lang="en-US" dirty="0"/>
              </a:p>
            </p:txBody>
          </p:sp>
          <p:sp>
            <p:nvSpPr>
              <p:cNvPr id="9" name="Bullet2"/>
              <p:cNvSpPr/>
              <p:nvPr/>
            </p:nvSpPr>
            <p:spPr>
              <a:xfrm>
                <a:off x="3477800" y="2484631"/>
                <a:ext cx="2501523" cy="564120"/>
              </a:xfrm>
              <a:prstGeom prst="round2SameRect">
                <a:avLst/>
              </a:prstGeom>
              <a:solidFill>
                <a:schemeClr val="tx2">
                  <a:alpha val="10000"/>
                </a:schemeClr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anchor="ctr" anchorCtr="1">
                <a:normAutofit/>
              </a:bodyPr>
              <a:lstStyle/>
              <a:p>
                <a:pPr algn="ctr" defTabSz="71120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长期租赁</a:t>
                </a:r>
                <a:endParaRPr lang="en-US" dirty="0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6229024" y="2484631"/>
              <a:ext cx="2501523" cy="1617470"/>
              <a:chOff x="6229024" y="2484631"/>
              <a:chExt cx="2501523" cy="1617470"/>
            </a:xfrm>
          </p:grpSpPr>
          <p:sp>
            <p:nvSpPr>
              <p:cNvPr id="5" name="Text3"/>
              <p:cNvSpPr/>
              <p:nvPr/>
            </p:nvSpPr>
            <p:spPr>
              <a:xfrm>
                <a:off x="6229024" y="3048750"/>
                <a:ext cx="2491248" cy="1053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针对短期出行需求，提供更为便捷的租赁服务。</a:t>
                </a:r>
                <a:endParaRPr lang="en-US" dirty="0"/>
              </a:p>
            </p:txBody>
          </p:sp>
          <p:sp>
            <p:nvSpPr>
              <p:cNvPr id="10" name="Bullet3"/>
              <p:cNvSpPr/>
              <p:nvPr/>
            </p:nvSpPr>
            <p:spPr>
              <a:xfrm>
                <a:off x="6229024" y="2484631"/>
                <a:ext cx="2501523" cy="564120"/>
              </a:xfrm>
              <a:prstGeom prst="round2SameRect">
                <a:avLst/>
              </a:prstGeom>
              <a:solidFill>
                <a:schemeClr val="accent1">
                  <a:alpha val="10000"/>
                </a:schemeClr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anchor="ctr" anchorCtr="1">
                <a:normAutofit/>
              </a:bodyPr>
              <a:lstStyle/>
              <a:p>
                <a:pPr algn="ctr" defTabSz="71120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日租模式</a:t>
                </a:r>
                <a:endParaRPr lang="en-US" dirty="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8976824" y="2484631"/>
              <a:ext cx="2501526" cy="1617470"/>
              <a:chOff x="8976824" y="2484631"/>
              <a:chExt cx="2501526" cy="1617470"/>
            </a:xfrm>
          </p:grpSpPr>
          <p:sp>
            <p:nvSpPr>
              <p:cNvPr id="6" name="Text4"/>
              <p:cNvSpPr/>
              <p:nvPr/>
            </p:nvSpPr>
            <p:spPr>
              <a:xfrm>
                <a:off x="8976824" y="3048750"/>
                <a:ext cx="2491245" cy="1053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根据用车时间长短，灵活调整租赁费用。</a:t>
                </a:r>
                <a:endParaRPr lang="en-US" dirty="0"/>
              </a:p>
            </p:txBody>
          </p:sp>
          <p:sp>
            <p:nvSpPr>
              <p:cNvPr id="11" name="Bullet4"/>
              <p:cNvSpPr/>
              <p:nvPr/>
            </p:nvSpPr>
            <p:spPr>
              <a:xfrm>
                <a:off x="8976827" y="2484631"/>
                <a:ext cx="2501523" cy="564120"/>
              </a:xfrm>
              <a:prstGeom prst="round2SameRect">
                <a:avLst/>
              </a:prstGeom>
              <a:solidFill>
                <a:schemeClr val="tx2">
                  <a:alpha val="10000"/>
                </a:schemeClr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anchor="ctr" anchorCtr="1">
                <a:normAutofit/>
              </a:bodyPr>
              <a:lstStyle/>
              <a:p>
                <a:pPr algn="ctr" defTabSz="71120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分时租赁</a:t>
                </a:r>
                <a:endParaRPr lang="en-US" dirty="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>
              <a:off x="723153" y="4426980"/>
              <a:ext cx="2504945" cy="1617470"/>
              <a:chOff x="723153" y="4426980"/>
              <a:chExt cx="2504945" cy="1617470"/>
            </a:xfrm>
          </p:grpSpPr>
          <p:sp>
            <p:nvSpPr>
              <p:cNvPr id="18" name="Text5"/>
              <p:cNvSpPr/>
              <p:nvPr/>
            </p:nvSpPr>
            <p:spPr>
              <a:xfrm>
                <a:off x="723153" y="4991100"/>
                <a:ext cx="2501523" cy="10533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满足不同用户的出行需求，提高使用率。</a:t>
                </a:r>
                <a:endParaRPr lang="en-US" dirty="0"/>
              </a:p>
            </p:txBody>
          </p:sp>
          <p:sp>
            <p:nvSpPr>
              <p:cNvPr id="22" name="Bullet5"/>
              <p:cNvSpPr/>
              <p:nvPr/>
            </p:nvSpPr>
            <p:spPr>
              <a:xfrm>
                <a:off x="726575" y="4426980"/>
                <a:ext cx="2501523" cy="564120"/>
              </a:xfrm>
              <a:prstGeom prst="round2SameRect">
                <a:avLst/>
              </a:prstGeom>
              <a:solidFill>
                <a:schemeClr val="accent1">
                  <a:alpha val="10000"/>
                </a:schemeClr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anchor="ctr" anchorCtr="1">
                <a:normAutofit/>
              </a:bodyPr>
              <a:lstStyle/>
              <a:p>
                <a:pPr algn="ctr" defTabSz="71120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长租+短租结合</a:t>
                </a:r>
                <a:endParaRPr lang="en-US" dirty="0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3477800" y="4426980"/>
              <a:ext cx="2501523" cy="1617470"/>
              <a:chOff x="3477800" y="4426980"/>
              <a:chExt cx="2501523" cy="1617470"/>
            </a:xfrm>
          </p:grpSpPr>
          <p:sp>
            <p:nvSpPr>
              <p:cNvPr id="19" name="Text6"/>
              <p:cNvSpPr/>
              <p:nvPr/>
            </p:nvSpPr>
            <p:spPr>
              <a:xfrm>
                <a:off x="3481227" y="4991099"/>
                <a:ext cx="2491248" cy="1053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符合环保理念，满足绿色出行需求。</a:t>
                </a:r>
                <a:endParaRPr lang="en-US" dirty="0"/>
              </a:p>
            </p:txBody>
          </p:sp>
          <p:sp>
            <p:nvSpPr>
              <p:cNvPr id="23" name="Bullet6"/>
              <p:cNvSpPr/>
              <p:nvPr/>
            </p:nvSpPr>
            <p:spPr>
              <a:xfrm>
                <a:off x="3477800" y="4426980"/>
                <a:ext cx="2501523" cy="564120"/>
              </a:xfrm>
              <a:prstGeom prst="round2SameRect">
                <a:avLst/>
              </a:prstGeom>
              <a:solidFill>
                <a:schemeClr val="tx2">
                  <a:alpha val="10000"/>
                </a:schemeClr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anchor="ctr" anchorCtr="1">
                <a:normAutofit/>
              </a:bodyPr>
              <a:lstStyle/>
              <a:p>
                <a:pPr algn="ctr" defTabSz="71120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新能源汽车租赁</a:t>
                </a:r>
                <a:endParaRPr lang="en-US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6229024" y="4426980"/>
              <a:ext cx="2501523" cy="1617470"/>
              <a:chOff x="6229024" y="4426980"/>
              <a:chExt cx="2501523" cy="1617470"/>
            </a:xfrm>
          </p:grpSpPr>
          <p:sp>
            <p:nvSpPr>
              <p:cNvPr id="20" name="Text7"/>
              <p:cNvSpPr/>
              <p:nvPr/>
            </p:nvSpPr>
            <p:spPr>
              <a:xfrm>
                <a:off x="6229024" y="4991099"/>
                <a:ext cx="2491248" cy="1053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提供线上预定、支付、还车等服务。</a:t>
                </a:r>
                <a:endParaRPr lang="en-US" dirty="0"/>
              </a:p>
            </p:txBody>
          </p:sp>
          <p:sp>
            <p:nvSpPr>
              <p:cNvPr id="24" name="Bullet7"/>
              <p:cNvSpPr/>
              <p:nvPr/>
            </p:nvSpPr>
            <p:spPr>
              <a:xfrm>
                <a:off x="6229024" y="4426980"/>
                <a:ext cx="2501523" cy="564120"/>
              </a:xfrm>
              <a:prstGeom prst="round2SameRect">
                <a:avLst/>
              </a:prstGeom>
              <a:solidFill>
                <a:schemeClr val="accent1">
                  <a:alpha val="10000"/>
                </a:schemeClr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anchor="ctr" anchorCtr="1">
                <a:normAutofit/>
              </a:bodyPr>
              <a:lstStyle/>
              <a:p>
                <a:pPr algn="ctr" defTabSz="71120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共享汽车APP运营</a:t>
                </a:r>
                <a:endParaRPr lang="en-US" dirty="0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8976824" y="4426980"/>
              <a:ext cx="2501526" cy="1617470"/>
              <a:chOff x="8976824" y="4426980"/>
              <a:chExt cx="2501526" cy="1617470"/>
            </a:xfrm>
          </p:grpSpPr>
          <p:sp>
            <p:nvSpPr>
              <p:cNvPr id="21" name="Text8"/>
              <p:cNvSpPr/>
              <p:nvPr/>
            </p:nvSpPr>
            <p:spPr>
              <a:xfrm>
                <a:off x="8976824" y="4991099"/>
                <a:ext cx="2491245" cy="10533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针对有驾照但暂无车辆的用户，提供无车共享服务。</a:t>
                </a:r>
                <a:endParaRPr lang="en-US" dirty="0"/>
              </a:p>
            </p:txBody>
          </p:sp>
          <p:sp>
            <p:nvSpPr>
              <p:cNvPr id="25" name="Bullet8"/>
              <p:cNvSpPr/>
              <p:nvPr/>
            </p:nvSpPr>
            <p:spPr>
              <a:xfrm>
                <a:off x="8976827" y="4426980"/>
                <a:ext cx="2501523" cy="564120"/>
              </a:xfrm>
              <a:prstGeom prst="round2SameRect">
                <a:avLst/>
              </a:prstGeom>
              <a:solidFill>
                <a:schemeClr val="tx2">
                  <a:alpha val="10000"/>
                </a:schemeClr>
              </a:solidFill>
              <a:effectLst/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rgbClr r="0" g="0" b="0"/>
              </a:fillRef>
              <a:effectRef idx="2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anchor="ctr" anchorCtr="1">
                <a:normAutofit/>
              </a:bodyPr>
              <a:lstStyle/>
              <a:p>
                <a:pPr algn="ctr" defTabSz="71120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无车租赁服务</a:t>
                </a:r>
                <a:endParaRPr lang="en-US" dirty="0"/>
              </a:p>
            </p:txBody>
          </p:sp>
        </p:grpSp>
        <p:sp>
          <p:nvSpPr>
            <p:cNvPr id="16" name="Title"/>
            <p:cNvSpPr txBox="1"/>
            <p:nvPr/>
          </p:nvSpPr>
          <p:spPr>
            <a:xfrm>
              <a:off x="660400" y="1409700"/>
              <a:ext cx="10858500" cy="800100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介绍共享汽车的租赁运营模式</a:t>
              </a:r>
              <a:endParaRPr lang="en-US" dirty="0"/>
            </a:p>
          </p:txBody>
        </p:sp>
      </p:grp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AS_NET" val="8.0.0"/>
  <p:tag name="AS_OS" val="Microsoft Windows NT 10.0.22631.0"/>
  <p:tag name="AS_RELEASE_DATE" val="2023.10.14"/>
  <p:tag name="AS_TITLE" val="Aspose.Slides for .NET6"/>
  <p:tag name="AS_VERSION" val="23.10"/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  <p:tag name="commondata" val="eyJoZGlkIjoiMmExMTA4NmJmNzhhYWM0NTYzYjYyZTYzZDYzMDdlNjkifQ==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2D29A1"/>
      </a:accent1>
      <a:accent2>
        <a:srgbClr val="BAADEA"/>
      </a:accent2>
      <a:accent3>
        <a:srgbClr val="4A58DA"/>
      </a:accent3>
      <a:accent4>
        <a:srgbClr val="A4B1FB"/>
      </a:accent4>
      <a:accent5>
        <a:srgbClr val="EF957D"/>
      </a:accent5>
      <a:accent6>
        <a:srgbClr val="1E5986"/>
      </a:accent6>
      <a:hlink>
        <a:srgbClr val="0563C1"/>
      </a:hlink>
      <a:folHlink>
        <a:srgbClr val="954D72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 Presentation Template</Template>
  <TotalTime>0</TotalTime>
  <Words>3345</Words>
  <Application>WPS 演示</Application>
  <PresentationFormat>宽屏</PresentationFormat>
  <Paragraphs>525</Paragraphs>
  <Slides>28</Slides>
  <Notes>7</Notes>
  <HiddenSlides>7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Arial Unicode MS</vt:lpstr>
      <vt:lpstr>等线</vt:lpstr>
      <vt:lpstr>Designed by iSlide</vt:lpstr>
      <vt:lpstr>共享汽车创新创业</vt:lpstr>
      <vt:lpstr>目录</vt:lpstr>
      <vt:lpstr>共享汽车的定义与发展</vt:lpstr>
      <vt:lpstr>共享汽车的定义</vt:lpstr>
      <vt:lpstr>共享汽车的发展历程</vt:lpstr>
      <vt:lpstr>共享汽车的市场分析</vt:lpstr>
      <vt:lpstr>共享汽车的未来发展</vt:lpstr>
      <vt:lpstr>共享汽车的运营模式</vt:lpstr>
      <vt:lpstr>共享汽车的租赁模式</vt:lpstr>
      <vt:lpstr>共享汽车的代驾模式</vt:lpstr>
      <vt:lpstr>共享汽车的分时租赁模式</vt:lpstr>
      <vt:lpstr>共享汽车的其他运营模式</vt:lpstr>
      <vt:lpstr>共享汽车的技术挑战</vt:lpstr>
      <vt:lpstr>车辆共享的安全问题</vt:lpstr>
      <vt:lpstr>用户信息保护的问题</vt:lpstr>
      <vt:lpstr>车辆维护与管理的问题</vt:lpstr>
      <vt:lpstr>智能化运营的挑战</vt:lpstr>
      <vt:lpstr>共享汽车的政策环境</vt:lpstr>
      <vt:lpstr>国家政策对共享汽车的影响</vt:lpstr>
      <vt:lpstr>地方政策对共享汽车的影响</vt:lpstr>
      <vt:lpstr>法规对共享汽车的影响</vt:lpstr>
      <vt:lpstr>政策环境的变化对共享汽车的影响</vt:lpstr>
      <vt:lpstr>共享汽车的创新点与挑战</vt:lpstr>
      <vt:lpstr>技术创新的挑战</vt:lpstr>
      <vt:lpstr>商业模式的创新</vt:lpstr>
      <vt:lpstr>服务模式的创新</vt:lpstr>
      <vt:lpstr>社会责任的创新</vt:lpstr>
      <vt:lpstr>谢谢观看</vt:lpstr>
    </vt:vector>
  </TitlesOfParts>
  <Company>iSlide</Company>
  <LinksUpToDate>false</LinksUpToDate>
  <SharedDoc>false</SharedDoc>
  <HyperlinksChanged>false</HyperlinksChanged>
  <AppVersion>14.0000</AppVersion>
  <Manager>iSlide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iSlide</dc:creator>
  <cp:lastModifiedBy>WPS_1694601173</cp:lastModifiedBy>
  <cp:revision>3</cp:revision>
  <cp:lastPrinted>2023-12-13T16:00:00Z</cp:lastPrinted>
  <dcterms:created xsi:type="dcterms:W3CDTF">2023-12-13T16:00:00Z</dcterms:created>
  <dcterms:modified xsi:type="dcterms:W3CDTF">2024-04-21T06:11:47Z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3ba1742b-622c-480d-98de-29142e06db72</vt:lpwstr>
  </property>
  <property fmtid="{D5CDD505-2E9C-101B-9397-08002B2CF9AE}" pid="3" name="ICV">
    <vt:lpwstr>AA2C11C6E76B48609F78E664205328AE_12</vt:lpwstr>
  </property>
  <property fmtid="{D5CDD505-2E9C-101B-9397-08002B2CF9AE}" pid="4" name="KSOProductBuildVer">
    <vt:lpwstr>2052-12.1.0.16729</vt:lpwstr>
  </property>
</Properties>
</file>