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010" autoAdjust="0"/>
  </p:normalViewPr>
  <p:slideViewPr>
    <p:cSldViewPr snapToGrid="0">
      <p:cViewPr varScale="1">
        <p:scale>
          <a:sx n="63" d="100"/>
          <a:sy n="63" d="100"/>
        </p:scale>
        <p:origin x="780" y="44"/>
      </p:cViewPr>
      <p:guideLst/>
    </p:cSldViewPr>
  </p:slideViewPr>
  <p:outlineViewPr>
    <p:cViewPr>
      <p:scale>
        <a:sx n="33" d="100"/>
        <a:sy n="33" d="100"/>
      </p:scale>
      <p:origin x="0" y="-284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EAA2-4F6E-4CA5-81DA-E31738A39C2B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9B69-3185-488F-BBDD-499F849F8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25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EAA2-4F6E-4CA5-81DA-E31738A39C2B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9B69-3185-488F-BBDD-499F849F8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36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EAA2-4F6E-4CA5-81DA-E31738A39C2B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9B69-3185-488F-BBDD-499F849F8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714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EAA2-4F6E-4CA5-81DA-E31738A39C2B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9B69-3185-488F-BBDD-499F849F8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82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EAA2-4F6E-4CA5-81DA-E31738A39C2B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9B69-3185-488F-BBDD-499F849F8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5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EAA2-4F6E-4CA5-81DA-E31738A39C2B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9B69-3185-488F-BBDD-499F849F8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99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EAA2-4F6E-4CA5-81DA-E31738A39C2B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9B69-3185-488F-BBDD-499F849F8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25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EAA2-4F6E-4CA5-81DA-E31738A39C2B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9B69-3185-488F-BBDD-499F849F8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98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EAA2-4F6E-4CA5-81DA-E31738A39C2B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9B69-3185-488F-BBDD-499F849F8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844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EAA2-4F6E-4CA5-81DA-E31738A39C2B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9B69-3185-488F-BBDD-499F849F8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12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EAA2-4F6E-4CA5-81DA-E31738A39C2B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9B69-3185-488F-BBDD-499F849F8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21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9EAA2-4F6E-4CA5-81DA-E31738A39C2B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69B69-3185-488F-BBDD-499F849F81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15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图书馆介绍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001520" y="4800918"/>
            <a:ext cx="9144000" cy="1655762"/>
          </a:xfrm>
        </p:spPr>
        <p:txBody>
          <a:bodyPr/>
          <a:lstStyle/>
          <a:p>
            <a:r>
              <a:rPr lang="zh-CN" altLang="en-US" dirty="0" smtClean="0"/>
              <a:t>初稿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36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方正舒体" panose="02010601030101010101" pitchFamily="2" charset="-122"/>
                <a:ea typeface="方正舒体" panose="02010601030101010101" pitchFamily="2" charset="-122"/>
              </a:rPr>
              <a:t>文明阅读、</a:t>
            </a:r>
            <a:r>
              <a:rPr lang="zh-CN" altLang="en-US" smtClean="0">
                <a:latin typeface="方正舒体" panose="02010601030101010101" pitchFamily="2" charset="-122"/>
                <a:ea typeface="方正舒体" panose="02010601030101010101" pitchFamily="2" charset="-122"/>
              </a:rPr>
              <a:t>保持安静</a:t>
            </a:r>
            <a:endParaRPr lang="zh-CN" altLang="en-US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54561" y="2690863"/>
            <a:ext cx="10515600" cy="4351338"/>
          </a:xfrm>
        </p:spPr>
        <p:txBody>
          <a:bodyPr/>
          <a:lstStyle/>
          <a:p>
            <a:r>
              <a:rPr lang="zh-CN" altLang="en-US" smtClean="0">
                <a:latin typeface="方正舒体" panose="02010601030101010101" pitchFamily="2" charset="-122"/>
                <a:ea typeface="方正舒体" panose="02010601030101010101" pitchFamily="2" charset="-122"/>
              </a:rPr>
              <a:t>共同守护我们的精神家园</a:t>
            </a:r>
            <a:endParaRPr lang="zh-CN" altLang="en-US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4453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数字资源</a:t>
            </a:r>
            <a:endParaRPr lang="zh-CN" altLang="en-US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06793" y="2395896"/>
            <a:ext cx="5181600" cy="4351338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澳通乐儿科普动漫</a:t>
            </a:r>
          </a:p>
          <a:p>
            <a:r>
              <a:rPr lang="zh-CN" altLang="en-US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馆内镜像远程访问</a:t>
            </a:r>
          </a:p>
          <a:p>
            <a:r>
              <a:rPr lang="en-US" altLang="zh-CN" smtClean="0">
                <a:latin typeface="华文行楷" panose="02010800040101010101" pitchFamily="2" charset="-122"/>
                <a:ea typeface="华文行楷" panose="02010800040101010101" pitchFamily="2" charset="-122"/>
              </a:rPr>
              <a:t>7</a:t>
            </a:r>
          </a:p>
          <a:p>
            <a:r>
              <a:rPr lang="zh-CN" altLang="en-US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才智小天地</a:t>
            </a:r>
          </a:p>
          <a:p>
            <a:r>
              <a:rPr lang="zh-CN" altLang="en-US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馆内镜像远程访问</a:t>
            </a:r>
          </a:p>
          <a:p>
            <a:r>
              <a:rPr lang="en-US" altLang="zh-CN" smtClean="0">
                <a:latin typeface="华文行楷" panose="02010800040101010101" pitchFamily="2" charset="-122"/>
                <a:ea typeface="华文行楷" panose="02010800040101010101" pitchFamily="2" charset="-122"/>
              </a:rPr>
              <a:t>4</a:t>
            </a:r>
          </a:p>
          <a:p>
            <a:r>
              <a:rPr lang="zh-CN" altLang="en-US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爱上简笔画</a:t>
            </a:r>
          </a:p>
          <a:p>
            <a:r>
              <a:rPr lang="zh-CN" altLang="en-US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试用地址微信试用</a:t>
            </a:r>
          </a:p>
          <a:p>
            <a:r>
              <a:rPr lang="en-US" altLang="zh-CN" smtClean="0">
                <a:latin typeface="华文行楷" panose="02010800040101010101" pitchFamily="2" charset="-122"/>
                <a:ea typeface="华文行楷" panose="02010800040101010101" pitchFamily="2" charset="-122"/>
              </a:rPr>
              <a:t>83</a:t>
            </a:r>
          </a:p>
          <a:p>
            <a:r>
              <a:rPr lang="zh-CN" altLang="en-US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中少快乐阅读平台</a:t>
            </a:r>
          </a:p>
          <a:p>
            <a:r>
              <a:rPr lang="zh-CN" altLang="en-US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馆内访问</a:t>
            </a:r>
          </a:p>
          <a:p>
            <a:r>
              <a:rPr lang="en-US" altLang="zh-CN" smtClean="0">
                <a:latin typeface="华文行楷" panose="02010800040101010101" pitchFamily="2" charset="-122"/>
                <a:ea typeface="华文行楷" panose="02010800040101010101" pitchFamily="2" charset="-122"/>
              </a:rPr>
              <a:t>53</a:t>
            </a:r>
          </a:p>
          <a:p>
            <a:endParaRPr lang="en-US" altLang="zh-CN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half" idx="2"/>
          </p:nvPr>
        </p:nvSpPr>
        <p:spPr>
          <a:xfrm>
            <a:off x="3505200" y="365125"/>
            <a:ext cx="5181600" cy="4351338"/>
          </a:xfrm>
        </p:spPr>
        <p:txBody>
          <a:bodyPr>
            <a:normAutofit fontScale="47500" lnSpcReduction="20000"/>
          </a:bodyPr>
          <a:lstStyle/>
          <a:p>
            <a:r>
              <a:rPr lang="zh-CN" altLang="en-US" smtClean="0">
                <a:latin typeface="华文行楷" panose="02010800040101010101" pitchFamily="2" charset="-122"/>
                <a:ea typeface="华文行楷" panose="02010800040101010101" pitchFamily="2" charset="-122"/>
              </a:rPr>
              <a:t>设计师之家资源库</a:t>
            </a:r>
          </a:p>
          <a:p>
            <a:r>
              <a:rPr lang="zh-CN" altLang="en-US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馆内使用</a:t>
            </a:r>
          </a:p>
          <a:p>
            <a:r>
              <a:rPr lang="en-US" altLang="zh-CN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296</a:t>
            </a:r>
          </a:p>
          <a:p>
            <a:r>
              <a:rPr lang="zh-CN" altLang="en-US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申报数据库</a:t>
            </a:r>
          </a:p>
          <a:p>
            <a:r>
              <a:rPr lang="zh-CN" altLang="en-US" smtClean="0">
                <a:latin typeface="华文行楷" panose="02010800040101010101" pitchFamily="2" charset="-122"/>
                <a:ea typeface="华文行楷" panose="02010800040101010101" pitchFamily="2" charset="-122"/>
              </a:rPr>
              <a:t>咨询工作人员使用</a:t>
            </a:r>
          </a:p>
          <a:p>
            <a:r>
              <a:rPr lang="en-US" altLang="zh-CN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216</a:t>
            </a:r>
          </a:p>
          <a:p>
            <a:r>
              <a:rPr lang="zh-CN" altLang="en-US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万方视频</a:t>
            </a:r>
          </a:p>
          <a:p>
            <a:r>
              <a:rPr lang="zh-CN" altLang="en-US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馆内镜像远程访问</a:t>
            </a:r>
          </a:p>
          <a:p>
            <a:r>
              <a:rPr lang="en-US" altLang="zh-CN" smtClean="0">
                <a:latin typeface="华文行楷" panose="02010800040101010101" pitchFamily="2" charset="-122"/>
                <a:ea typeface="华文行楷" panose="02010800040101010101" pitchFamily="2" charset="-122"/>
              </a:rPr>
              <a:t>251</a:t>
            </a:r>
          </a:p>
          <a:p>
            <a:r>
              <a:rPr lang="zh-CN" altLang="en-US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晚清民国期刊全文数据库</a:t>
            </a:r>
          </a:p>
          <a:p>
            <a:r>
              <a:rPr lang="zh-CN" altLang="en-US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馆内镜像远程访问平凉分馆</a:t>
            </a:r>
          </a:p>
          <a:p>
            <a:r>
              <a:rPr lang="en-US" altLang="zh-CN" smtClean="0">
                <a:latin typeface="华文行楷" panose="02010800040101010101" pitchFamily="2" charset="-122"/>
                <a:ea typeface="华文行楷" panose="02010800040101010101" pitchFamily="2" charset="-122"/>
              </a:rPr>
              <a:t>536</a:t>
            </a:r>
          </a:p>
          <a:p>
            <a:r>
              <a:rPr lang="zh-CN" altLang="en-US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易趣少儿漫画馆</a:t>
            </a:r>
          </a:p>
          <a:p>
            <a:r>
              <a:rPr lang="zh-CN" altLang="en-US" smtClean="0">
                <a:latin typeface="华文行楷" panose="02010800040101010101" pitchFamily="2" charset="-122"/>
                <a:ea typeface="华文行楷" panose="02010800040101010101" pitchFamily="2" charset="-122"/>
              </a:rPr>
              <a:t>馆内镜像远程访问</a:t>
            </a:r>
          </a:p>
          <a:p>
            <a:r>
              <a:rPr lang="en-US" altLang="zh-CN" smtClean="0">
                <a:latin typeface="华文行楷" panose="02010800040101010101" pitchFamily="2" charset="-122"/>
                <a:ea typeface="华文行楷" panose="02010800040101010101" pitchFamily="2" charset="-122"/>
              </a:rPr>
              <a:t>344</a:t>
            </a:r>
          </a:p>
          <a:p>
            <a:r>
              <a:rPr lang="zh-CN" altLang="en-US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易趣少儿动画馆</a:t>
            </a:r>
          </a:p>
          <a:p>
            <a:endParaRPr lang="zh-CN" altLang="en-US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89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隶书" panose="02010509060101010101" pitchFamily="49" charset="-122"/>
                <a:ea typeface="隶书" panose="02010509060101010101" pitchFamily="49" charset="-122"/>
              </a:rPr>
              <a:t>活动介绍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51871" y="1255354"/>
            <a:ext cx="6172200" cy="4351338"/>
          </a:xfrm>
        </p:spPr>
        <p:txBody>
          <a:bodyPr/>
          <a:lstStyle/>
          <a:p>
            <a:r>
              <a:rPr lang="zh-CN" altLang="en-US" smtClean="0">
                <a:latin typeface="隶书" panose="02010509060101010101" pitchFamily="49" charset="-122"/>
                <a:ea typeface="隶书" panose="02010509060101010101" pitchFamily="49" charset="-122"/>
              </a:rPr>
              <a:t>“试客巢”</a:t>
            </a:r>
            <a:r>
              <a:rPr lang="en-US" altLang="zh-CN" smtClean="0">
                <a:latin typeface="隶书" panose="02010509060101010101" pitchFamily="49" charset="-122"/>
                <a:ea typeface="隶书" panose="02010509060101010101" pitchFamily="49" charset="-122"/>
              </a:rPr>
              <a:t>Yue</a:t>
            </a:r>
            <a:r>
              <a:rPr lang="zh-CN" altLang="en-US" smtClean="0">
                <a:latin typeface="隶书" panose="02010509060101010101" pitchFamily="49" charset="-122"/>
                <a:ea typeface="隶书" panose="02010509060101010101" pitchFamily="49" charset="-122"/>
              </a:rPr>
              <a:t>分享创艺生活美学</a:t>
            </a:r>
            <a:r>
              <a:rPr lang="en-US" altLang="zh-CN" smtClean="0">
                <a:latin typeface="隶书" panose="02010509060101010101" pitchFamily="49" charset="-122"/>
                <a:ea typeface="隶书" panose="02010509060101010101" pitchFamily="49" charset="-122"/>
              </a:rPr>
              <a:t>——</a:t>
            </a:r>
            <a:r>
              <a:rPr lang="zh-CN" altLang="en-US" smtClean="0">
                <a:latin typeface="隶书" panose="02010509060101010101" pitchFamily="49" charset="-122"/>
                <a:ea typeface="隶书" panose="02010509060101010101" pitchFamily="49" charset="-122"/>
              </a:rPr>
              <a:t>指尖上的编织艺术 </a:t>
            </a:r>
            <a:r>
              <a:rPr lang="en-US" altLang="zh-CN" smtClean="0">
                <a:latin typeface="隶书" panose="02010509060101010101" pitchFamily="49" charset="-122"/>
                <a:ea typeface="隶书" panose="02010509060101010101" pitchFamily="49" charset="-122"/>
              </a:rPr>
              <a:t>2019-02-11</a:t>
            </a:r>
            <a:endParaRPr lang="zh-CN" altLang="en-US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mtClean="0">
                <a:latin typeface="隶书" panose="02010509060101010101" pitchFamily="49" charset="-122"/>
                <a:ea typeface="隶书" panose="02010509060101010101" pitchFamily="49" charset="-122"/>
              </a:rPr>
              <a:t>二十四节气绘自然（立冬） </a:t>
            </a:r>
            <a:r>
              <a:rPr lang="en-US" altLang="zh-CN" smtClean="0">
                <a:latin typeface="隶书" panose="02010509060101010101" pitchFamily="49" charset="-122"/>
                <a:ea typeface="隶书" panose="02010509060101010101" pitchFamily="49" charset="-122"/>
              </a:rPr>
              <a:t>2018-10-31</a:t>
            </a:r>
            <a:endParaRPr lang="zh-CN" altLang="en-US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mtClean="0">
                <a:latin typeface="隶书" panose="02010509060101010101" pitchFamily="49" charset="-122"/>
                <a:ea typeface="隶书" panose="02010509060101010101" pitchFamily="49" charset="-122"/>
              </a:rPr>
              <a:t>“试客巢”创艺生活美学 </a:t>
            </a:r>
            <a:r>
              <a:rPr lang="en-US" altLang="zh-CN" smtClean="0">
                <a:latin typeface="隶书" panose="02010509060101010101" pitchFamily="49" charset="-122"/>
                <a:ea typeface="隶书" panose="02010509060101010101" pitchFamily="49" charset="-122"/>
              </a:rPr>
              <a:t>2018-10-17</a:t>
            </a:r>
            <a:endParaRPr lang="zh-CN" altLang="en-US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r>
              <a:rPr lang="zh-CN" altLang="en-US" smtClean="0">
                <a:latin typeface="隶书" panose="02010509060101010101" pitchFamily="49" charset="-122"/>
                <a:ea typeface="隶书" panose="02010509060101010101" pitchFamily="49" charset="-122"/>
              </a:rPr>
              <a:t>行走杨浦第二十期</a:t>
            </a:r>
            <a:r>
              <a:rPr lang="en-US" altLang="zh-CN" smtClean="0">
                <a:latin typeface="隶书" panose="02010509060101010101" pitchFamily="49" charset="-122"/>
                <a:ea typeface="隶书" panose="02010509060101010101" pitchFamily="49" charset="-122"/>
              </a:rPr>
              <a:t>——</a:t>
            </a:r>
            <a:r>
              <a:rPr lang="zh-CN" altLang="en-US" smtClean="0">
                <a:latin typeface="隶书" panose="02010509060101010101" pitchFamily="49" charset="-122"/>
                <a:ea typeface="隶书" panose="02010509060101010101" pitchFamily="49" charset="-122"/>
              </a:rPr>
              <a:t>漫步复兴岛 </a:t>
            </a:r>
            <a:r>
              <a:rPr lang="en-US" altLang="zh-CN" smtClean="0">
                <a:latin typeface="隶书" panose="02010509060101010101" pitchFamily="49" charset="-122"/>
                <a:ea typeface="隶书" panose="02010509060101010101" pitchFamily="49" charset="-122"/>
              </a:rPr>
              <a:t>2018-09-18</a:t>
            </a:r>
            <a:endParaRPr lang="zh-CN" altLang="en-US" smtClean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816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116</Words>
  <Application>Microsoft Office PowerPoint</Application>
  <PresentationFormat>宽屏</PresentationFormat>
  <Paragraphs>38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方正舒体</vt:lpstr>
      <vt:lpstr>华文行楷</vt:lpstr>
      <vt:lpstr>隶书</vt:lpstr>
      <vt:lpstr>Arial</vt:lpstr>
      <vt:lpstr>Office 主题​​</vt:lpstr>
      <vt:lpstr>图书馆介绍</vt:lpstr>
      <vt:lpstr>文明阅读、保持安静</vt:lpstr>
      <vt:lpstr>数字资源</vt:lpstr>
      <vt:lpstr>活动介绍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图书馆介绍</dc:title>
  <dc:creator>HP</dc:creator>
  <cp:lastModifiedBy>HP</cp:lastModifiedBy>
  <cp:revision>5</cp:revision>
  <dcterms:created xsi:type="dcterms:W3CDTF">2019-03-07T05:39:30Z</dcterms:created>
  <dcterms:modified xsi:type="dcterms:W3CDTF">2019-03-07T05:54:58Z</dcterms:modified>
</cp:coreProperties>
</file>