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C3B"/>
    <a:srgbClr val="787C7F"/>
    <a:srgbClr val="9A9EA1"/>
    <a:srgbClr val="393D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0" d="100"/>
          <a:sy n="30" d="100"/>
        </p:scale>
        <p:origin x="1332" y="8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1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0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598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80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92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31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669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9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544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1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51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4561F-5B9D-40D8-8BDD-ECB59C49E0C3}" type="datetimeFigureOut">
              <a:rPr lang="zh-CN" altLang="en-US" smtClean="0"/>
              <a:t>2019/3/7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FC25F-6170-43A6-A14F-4459EE832A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57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450" y="0"/>
            <a:ext cx="4684059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593473" y="203736"/>
            <a:ext cx="5306261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3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榜   </a:t>
            </a:r>
            <a:endParaRPr lang="en-US" altLang="zh-CN" sz="23000" b="1" dirty="0" smtClean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3000" b="1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样</a:t>
            </a:r>
            <a:endParaRPr lang="zh-CN" altLang="en-US" sz="23000" b="1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97"/>
          <a:stretch/>
        </p:blipFill>
        <p:spPr>
          <a:xfrm>
            <a:off x="4912242" y="0"/>
            <a:ext cx="7869760" cy="6858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372"/>
          <a:stretch/>
        </p:blipFill>
        <p:spPr>
          <a:xfrm>
            <a:off x="5043738" y="0"/>
            <a:ext cx="1520457" cy="6858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28688" y="1084519"/>
            <a:ext cx="738664" cy="499730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3600" b="1" dirty="0" smtClean="0"/>
              <a:t>EDUCATION MODEL</a:t>
            </a:r>
            <a:endParaRPr lang="zh-CN" alt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22216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2547</TotalTime>
  <Words>4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华文行楷</vt:lpstr>
      <vt:lpstr>Arial</vt:lpstr>
      <vt:lpstr>Office 主题​​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HP</cp:lastModifiedBy>
  <cp:revision>7</cp:revision>
  <dcterms:created xsi:type="dcterms:W3CDTF">2019-03-07T07:08:30Z</dcterms:created>
  <dcterms:modified xsi:type="dcterms:W3CDTF">2019-03-09T01:41:43Z</dcterms:modified>
</cp:coreProperties>
</file>