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81" autoAdjust="0"/>
  </p:normalViewPr>
  <p:slideViewPr>
    <p:cSldViewPr snapToGrid="0" showGuides="1">
      <p:cViewPr varScale="1">
        <p:scale>
          <a:sx n="117" d="100"/>
          <a:sy n="117" d="100"/>
        </p:scale>
        <p:origin x="61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8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2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5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6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6E59-064B-4980-9169-AEAC0F74BA77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4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+mn-ea"/>
                <a:ea typeface="+mn-ea"/>
              </a:rPr>
              <a:t>2008</a:t>
            </a:r>
            <a:r>
              <a:rPr lang="zh-CN" altLang="en-US" sz="2400" b="1" dirty="0" smtClean="0">
                <a:latin typeface="+mn-ea"/>
                <a:ea typeface="+mn-ea"/>
              </a:rPr>
              <a:t>奥运歌曲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</a:rPr>
              <a:t>那些激励我们的歌儿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1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</a:rPr>
              <a:t>花儿乐队 </a:t>
            </a:r>
            <a:r>
              <a:rPr lang="en-US" altLang="zh-CN" sz="2400" dirty="0" smtClean="0">
                <a:latin typeface="+mn-ea"/>
                <a:ea typeface="+mn-ea"/>
              </a:rPr>
              <a:t>—— </a:t>
            </a:r>
            <a:r>
              <a:rPr lang="zh-CN" altLang="en-US" sz="2400" dirty="0" smtClean="0">
                <a:latin typeface="+mn-ea"/>
                <a:ea typeface="+mn-ea"/>
              </a:rPr>
              <a:t>赞歌唱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彩旗</a:t>
            </a:r>
            <a:r>
              <a:rPr lang="zh-CN" altLang="en-US" sz="2400" dirty="0">
                <a:latin typeface="+mn-ea"/>
                <a:ea typeface="+mn-ea"/>
              </a:rPr>
              <a:t>迎飘扬 举杯赞歌唱</a:t>
            </a:r>
          </a:p>
          <a:p>
            <a:r>
              <a:rPr lang="zh-CN" altLang="en-US" sz="2400" dirty="0">
                <a:latin typeface="+mn-ea"/>
                <a:ea typeface="+mn-ea"/>
              </a:rPr>
              <a:t>我心如魔杖 一挥天地亮</a:t>
            </a:r>
          </a:p>
          <a:p>
            <a:r>
              <a:rPr lang="zh-CN" altLang="en-US" sz="2400" dirty="0">
                <a:latin typeface="+mn-ea"/>
                <a:ea typeface="+mn-ea"/>
              </a:rPr>
              <a:t>红日映朝阳 金丝吐芬芳</a:t>
            </a:r>
          </a:p>
          <a:p>
            <a:r>
              <a:rPr lang="zh-CN" altLang="en-US" sz="2400" dirty="0">
                <a:latin typeface="+mn-ea"/>
                <a:ea typeface="+mn-ea"/>
              </a:rPr>
              <a:t>炫丽如光芒 写在我的脸上</a:t>
            </a:r>
          </a:p>
          <a:p>
            <a:r>
              <a:rPr lang="en-US" altLang="zh-CN" sz="2400" dirty="0">
                <a:latin typeface="+mn-ea"/>
                <a:ea typeface="+mn-ea"/>
              </a:rPr>
              <a:t>Oh </a:t>
            </a:r>
            <a:r>
              <a:rPr lang="zh-CN" altLang="en-US" sz="2400" dirty="0">
                <a:latin typeface="+mn-ea"/>
                <a:ea typeface="+mn-ea"/>
              </a:rPr>
              <a:t>高举杯赞歌唱</a:t>
            </a:r>
          </a:p>
          <a:p>
            <a:r>
              <a:rPr lang="en-US" altLang="zh-CN" sz="2400" dirty="0">
                <a:latin typeface="+mn-ea"/>
                <a:ea typeface="+mn-ea"/>
              </a:rPr>
              <a:t>(AHU YI YA YI A YI A)</a:t>
            </a:r>
          </a:p>
          <a:p>
            <a:r>
              <a:rPr lang="en-US" altLang="zh-CN" sz="2400" dirty="0">
                <a:latin typeface="+mn-ea"/>
                <a:ea typeface="+mn-ea"/>
              </a:rPr>
              <a:t>Oh </a:t>
            </a:r>
            <a:r>
              <a:rPr lang="zh-CN" altLang="en-US" sz="2400" dirty="0">
                <a:latin typeface="+mn-ea"/>
                <a:ea typeface="+mn-ea"/>
              </a:rPr>
              <a:t>高举杯赞歌唱</a:t>
            </a:r>
          </a:p>
          <a:p>
            <a:r>
              <a:rPr lang="en-US" altLang="zh-CN" sz="2400" dirty="0">
                <a:latin typeface="+mn-ea"/>
                <a:ea typeface="+mn-ea"/>
              </a:rPr>
              <a:t>(AHU YI YA YI A YI A)</a:t>
            </a: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074" name="Picture 2" descr="è±å¿ä¹éå½å¶å¥¥è¿æ­æ²è£å¹¸è§è¯åäº¬è¾çæ¶å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252508" cy="39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1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https://timgsa.baidu.com/timg?image&amp;quality=80&amp;size=b9999_10000&amp;sec=1587466346106&amp;di=137ee37da8f59dfbb85a1b1c29a596aa&amp;imgtype=0&amp;src=http%3A%2F%2Fimg.mp.itc.cn%2Fupload%2F20160811%2F11acd6a5d1c94d23a71d715a1a5b33af_th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85" y="2310579"/>
            <a:ext cx="2747285" cy="297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587466433046&amp;di=6b656385d9a8c67836c93ee231ead3e9&amp;imgtype=0&amp;src=http%3A%2F%2Fpic.nipic.com%2F2008-01-06%2F200816113831460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67" y="2240418"/>
            <a:ext cx="4403265" cy="35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华语</a:t>
            </a:r>
            <a:r>
              <a:rPr lang="zh-CN" altLang="en-US" sz="2400" dirty="0" smtClean="0">
                <a:latin typeface="+mn-ea"/>
                <a:ea typeface="+mn-ea"/>
              </a:rPr>
              <a:t>群星</a:t>
            </a:r>
            <a:r>
              <a:rPr lang="en-US" altLang="zh-CN" sz="2400" dirty="0" smtClean="0">
                <a:latin typeface="+mn-ea"/>
                <a:ea typeface="+mn-ea"/>
              </a:rPr>
              <a:t>——</a:t>
            </a:r>
            <a:r>
              <a:rPr lang="zh-CN" altLang="en-US" sz="2400" dirty="0" smtClean="0">
                <a:latin typeface="+mn-ea"/>
                <a:ea typeface="+mn-ea"/>
              </a:rPr>
              <a:t>北京欢迎你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北京欢迎你，为你</a:t>
            </a:r>
            <a:r>
              <a:rPr lang="zh-CN" altLang="en-US" sz="2400" dirty="0" smtClean="0">
                <a:latin typeface="+mn-ea"/>
                <a:ea typeface="+mn-ea"/>
              </a:rPr>
              <a:t>开天辟地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流动中的魅力充满着</a:t>
            </a:r>
            <a:r>
              <a:rPr lang="zh-CN" altLang="en-US" sz="2400" dirty="0" smtClean="0">
                <a:latin typeface="+mn-ea"/>
                <a:ea typeface="+mn-ea"/>
              </a:rPr>
              <a:t>朝气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北京欢迎你，在太阳下分享</a:t>
            </a:r>
            <a:r>
              <a:rPr lang="zh-CN" altLang="en-US" sz="2400" dirty="0" smtClean="0">
                <a:latin typeface="+mn-ea"/>
                <a:ea typeface="+mn-ea"/>
              </a:rPr>
              <a:t>呼吸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在黄土地刷新</a:t>
            </a:r>
            <a:r>
              <a:rPr lang="zh-CN" altLang="en-US" sz="2400" dirty="0" smtClean="0">
                <a:latin typeface="+mn-ea"/>
                <a:ea typeface="+mn-ea"/>
              </a:rPr>
              <a:t>成绩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北京欢迎你，像音乐感动</a:t>
            </a:r>
            <a:r>
              <a:rPr lang="zh-CN" altLang="en-US" sz="2400" dirty="0" smtClean="0">
                <a:latin typeface="+mn-ea"/>
                <a:ea typeface="+mn-ea"/>
              </a:rPr>
              <a:t>你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让我们都加油去超越</a:t>
            </a:r>
            <a:r>
              <a:rPr lang="zh-CN" altLang="en-US" sz="2400" dirty="0" smtClean="0">
                <a:latin typeface="+mn-ea"/>
                <a:ea typeface="+mn-ea"/>
              </a:rPr>
              <a:t>自己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北京欢迎你，有梦想谁都</a:t>
            </a:r>
            <a:r>
              <a:rPr lang="zh-CN" altLang="en-US" sz="2400" dirty="0" smtClean="0">
                <a:latin typeface="+mn-ea"/>
                <a:ea typeface="+mn-ea"/>
              </a:rPr>
              <a:t>了不起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有勇气就会有</a:t>
            </a:r>
            <a:r>
              <a:rPr lang="zh-CN" altLang="en-US" sz="2400" dirty="0" smtClean="0">
                <a:latin typeface="+mn-ea"/>
                <a:ea typeface="+mn-ea"/>
              </a:rPr>
              <a:t>奇迹</a:t>
            </a:r>
            <a:endParaRPr lang="zh-CN" altLang="en-US" sz="2400" dirty="0">
              <a:latin typeface="+mn-ea"/>
              <a:ea typeface="+mn-ea"/>
            </a:endParaRP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4098" name="Picture 2" descr="http://g.hiphotos.baidu.com/baike/pic/item/b2de9c82d158ccbf3ab1ce591cd8bc3eb135414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2048"/>
            <a:ext cx="5181600" cy="36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</a:rPr>
              <a:t>刘欢和莎拉</a:t>
            </a:r>
            <a:r>
              <a:rPr lang="en-US" altLang="zh-CN" sz="2400" dirty="0" smtClean="0">
                <a:latin typeface="+mn-ea"/>
                <a:ea typeface="+mn-ea"/>
              </a:rPr>
              <a:t>·</a:t>
            </a:r>
            <a:r>
              <a:rPr lang="zh-CN" altLang="en-US" sz="2400" dirty="0" smtClean="0">
                <a:latin typeface="+mn-ea"/>
                <a:ea typeface="+mn-ea"/>
              </a:rPr>
              <a:t>布莱曼</a:t>
            </a:r>
            <a:r>
              <a:rPr lang="en-US" altLang="zh-CN" sz="2400" dirty="0" smtClean="0">
                <a:latin typeface="+mn-ea"/>
                <a:ea typeface="+mn-ea"/>
              </a:rPr>
              <a:t>——《</a:t>
            </a:r>
            <a:r>
              <a:rPr lang="zh-CN" altLang="en-US" sz="2400" dirty="0" smtClean="0">
                <a:latin typeface="+mn-ea"/>
                <a:ea typeface="+mn-ea"/>
              </a:rPr>
              <a:t>我和你</a:t>
            </a:r>
            <a:r>
              <a:rPr lang="en-US" altLang="zh-CN" sz="2400" dirty="0" smtClean="0">
                <a:latin typeface="+mn-ea"/>
                <a:ea typeface="+mn-ea"/>
              </a:rPr>
              <a:t>》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我和你 心连心 共住地球村</a:t>
            </a:r>
          </a:p>
          <a:p>
            <a:r>
              <a:rPr lang="zh-CN" altLang="en-US" sz="2400" dirty="0">
                <a:latin typeface="+mn-ea"/>
                <a:ea typeface="+mn-ea"/>
              </a:rPr>
              <a:t>为梦想 千里行 相会在</a:t>
            </a:r>
            <a:r>
              <a:rPr lang="zh-CN" altLang="en-US" sz="2400" dirty="0" smtClean="0">
                <a:latin typeface="+mn-ea"/>
                <a:ea typeface="+mn-ea"/>
              </a:rPr>
              <a:t>北京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来</a:t>
            </a:r>
            <a:r>
              <a:rPr lang="zh-CN" altLang="en-US" sz="2400" dirty="0">
                <a:latin typeface="+mn-ea"/>
                <a:ea typeface="+mn-ea"/>
              </a:rPr>
              <a:t>吧 朋友 伸出你的手</a:t>
            </a:r>
          </a:p>
          <a:p>
            <a:r>
              <a:rPr lang="zh-CN" altLang="en-US" sz="2400" dirty="0">
                <a:latin typeface="+mn-ea"/>
                <a:ea typeface="+mn-ea"/>
              </a:rPr>
              <a:t>我和你 心连心 永远一家人</a:t>
            </a: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6146" name="Picture 2" descr="https://timgsa.baidu.com/timg?image&amp;quality=80&amp;size=b9999_10000&amp;sec=1587468264393&amp;di=bea80da26971d8c81ac6c8fd4c464901&amp;imgtype=0&amp;src=http%3A%2F%2Fnews.cnhubei.com%2Fctdsb%2Fctdsbsgk%2Fctdsb35%2F201204%2FW0201204242600077608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34" y="2166756"/>
            <a:ext cx="3247132" cy="36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aseline="-25000" dirty="0" smtClean="0">
                <a:latin typeface="+mn-ea"/>
                <a:ea typeface="+mn-ea"/>
              </a:rPr>
              <a:t>群星</a:t>
            </a:r>
            <a:r>
              <a:rPr lang="en-US" altLang="zh-CN" sz="2400" baseline="-25000" dirty="0" smtClean="0">
                <a:latin typeface="+mn-ea"/>
                <a:ea typeface="+mn-ea"/>
              </a:rPr>
              <a:t>——</a:t>
            </a:r>
            <a:r>
              <a:rPr lang="zh-CN" altLang="en-US" sz="2400" baseline="-25000" dirty="0" smtClean="0">
                <a:latin typeface="+mn-ea"/>
                <a:ea typeface="+mn-ea"/>
              </a:rPr>
              <a:t>站起来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站起来</a:t>
            </a:r>
          </a:p>
          <a:p>
            <a:r>
              <a:rPr lang="zh-CN" altLang="en-US" sz="2400" dirty="0">
                <a:latin typeface="+mn-ea"/>
                <a:ea typeface="+mn-ea"/>
              </a:rPr>
              <a:t>我的爱牵着山脉</a:t>
            </a:r>
          </a:p>
          <a:p>
            <a:r>
              <a:rPr lang="zh-CN" altLang="en-US" sz="2400" dirty="0">
                <a:latin typeface="+mn-ea"/>
                <a:ea typeface="+mn-ea"/>
              </a:rPr>
              <a:t>奔跑才有了期待</a:t>
            </a:r>
          </a:p>
          <a:p>
            <a:r>
              <a:rPr lang="zh-CN" altLang="en-US" sz="2400" dirty="0">
                <a:latin typeface="+mn-ea"/>
                <a:ea typeface="+mn-ea"/>
              </a:rPr>
              <a:t>起点写着我的未来 嗨呀嗨呀</a:t>
            </a:r>
          </a:p>
          <a:p>
            <a:r>
              <a:rPr lang="zh-CN" altLang="en-US" sz="2400" dirty="0">
                <a:latin typeface="+mn-ea"/>
                <a:ea typeface="+mn-ea"/>
              </a:rPr>
              <a:t>终点没有成与</a:t>
            </a:r>
            <a:r>
              <a:rPr lang="zh-CN" altLang="en-US" sz="2400" dirty="0" smtClean="0">
                <a:latin typeface="+mn-ea"/>
                <a:ea typeface="+mn-ea"/>
              </a:rPr>
              <a:t>败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站起来我的爱拥抱大海</a:t>
            </a:r>
          </a:p>
          <a:p>
            <a:r>
              <a:rPr lang="zh-CN" altLang="en-US" sz="2400" dirty="0">
                <a:latin typeface="+mn-ea"/>
                <a:ea typeface="+mn-ea"/>
              </a:rPr>
              <a:t>超越不只是现在</a:t>
            </a:r>
          </a:p>
          <a:p>
            <a:r>
              <a:rPr lang="zh-CN" altLang="en-US" sz="2400" dirty="0">
                <a:latin typeface="+mn-ea"/>
                <a:ea typeface="+mn-ea"/>
              </a:rPr>
              <a:t>跑过的精彩依然在 嗨呀嗨呀</a:t>
            </a:r>
          </a:p>
          <a:p>
            <a:r>
              <a:rPr lang="zh-CN" altLang="en-US" sz="2400" dirty="0">
                <a:latin typeface="+mn-ea"/>
                <a:ea typeface="+mn-ea"/>
              </a:rPr>
              <a:t>泪水是胜利感慨 嗨呀</a:t>
            </a: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122" name="Picture 2" descr="https://timgsa.baidu.com/timg?image&amp;quality=80&amp;size=b9999_10000&amp;sec=1587468215090&amp;di=159e52840972b8c119b6c79de8b46bc1&amp;imgtype=0&amp;src=http%3A%2F%2F1804.img.pp.sohu.com.cn%2Fimages%2Fblog%2F2008%2F7%2F22%2F21%2F29%2F11bf0e5eeabg214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4" y="2642790"/>
            <a:ext cx="3950110" cy="31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7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209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2008奥运歌曲</vt:lpstr>
      <vt:lpstr>花儿乐队 —— 赞歌唱</vt:lpstr>
      <vt:lpstr>PowerPoint 演示文稿</vt:lpstr>
      <vt:lpstr>华语群星——北京欢迎你</vt:lpstr>
      <vt:lpstr>刘欢和莎拉·布莱曼——《我和你》</vt:lpstr>
      <vt:lpstr>群星——站起来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回顾时代印记的体育歌曲</dc:title>
  <dc:creator>yugaohe@163.com</dc:creator>
  <cp:lastModifiedBy>zhu min</cp:lastModifiedBy>
  <cp:revision>16</cp:revision>
  <dcterms:created xsi:type="dcterms:W3CDTF">2020-04-21T07:58:45Z</dcterms:created>
  <dcterms:modified xsi:type="dcterms:W3CDTF">2020-05-31T15:39:02Z</dcterms:modified>
</cp:coreProperties>
</file>