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85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1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3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8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457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1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11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4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66CDB-2223-4174-810E-B02B7600F140}" type="datetimeFigureOut">
              <a:rPr lang="zh-CN" altLang="en-US" smtClean="0"/>
              <a:t>2019/3/13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116E-E72C-45EF-BCA4-871AC409F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2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花</a:t>
            </a:r>
            <a:r>
              <a:rPr lang="zh-CN" altLang="en-US" dirty="0" smtClean="0"/>
              <a:t>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话语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默契相随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642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白玫瑰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4094"/>
            <a:ext cx="5181600" cy="34544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纯洁、天真、尊敬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87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香槟玫瑰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82044"/>
            <a:ext cx="5181600" cy="32385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我只钟情你一个</a:t>
            </a: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62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紫玫瑰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151"/>
            <a:ext cx="5181600" cy="3052286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——</a:t>
            </a:r>
            <a:r>
              <a:rPr lang="zh-CN" altLang="en-US" dirty="0"/>
              <a:t>安静、等待、守护爱情</a:t>
            </a:r>
          </a:p>
        </p:txBody>
      </p:sp>
    </p:spTree>
    <p:extLst>
      <p:ext uri="{BB962C8B-B14F-4D97-AF65-F5344CB8AC3E}">
        <p14:creationId xmlns:p14="http://schemas.microsoft.com/office/powerpoint/2010/main" val="50684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茉莉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219200"/>
            <a:ext cx="6096000" cy="44100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 smtClean="0"/>
              <a:t>尊敬、忠贞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85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马蹄莲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066800"/>
            <a:ext cx="6096000" cy="471487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zh-CN" dirty="0" smtClean="0"/>
              <a:t>——</a:t>
            </a:r>
            <a:r>
              <a:rPr lang="zh-CN" altLang="en-US" dirty="0"/>
              <a:t>尊敬、纯洁、忠贞不渝</a:t>
            </a:r>
          </a:p>
        </p:txBody>
      </p:sp>
    </p:spTree>
    <p:extLst>
      <p:ext uri="{BB962C8B-B14F-4D97-AF65-F5344CB8AC3E}">
        <p14:creationId xmlns:p14="http://schemas.microsoft.com/office/powerpoint/2010/main" val="187821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天堂鸟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幸福</a:t>
            </a:r>
            <a:r>
              <a:rPr lang="zh-CN" altLang="en-US" dirty="0"/>
              <a:t>、潇洒、</a:t>
            </a:r>
            <a:r>
              <a:rPr lang="zh-CN" altLang="en-US" dirty="0" smtClean="0"/>
              <a:t>长寿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康乃馨</a:t>
            </a:r>
            <a:r>
              <a:rPr lang="en-US" altLang="zh-CN" dirty="0"/>
              <a:t>——</a:t>
            </a:r>
            <a:r>
              <a:rPr lang="zh-CN" altLang="en-US" dirty="0"/>
              <a:t>感激、长寿、平安健康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2139156"/>
            <a:ext cx="608647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60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花语——话语</vt:lpstr>
      <vt:lpstr>白玫瑰</vt:lpstr>
      <vt:lpstr>香槟玫瑰</vt:lpstr>
      <vt:lpstr>紫玫瑰</vt:lpstr>
      <vt:lpstr>茉莉 </vt:lpstr>
      <vt:lpstr>马蹄莲</vt:lpstr>
      <vt:lpstr>天堂鸟——幸福、潇洒、长寿</vt:lpstr>
      <vt:lpstr>康乃馨——感激、长寿、平安健康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二十四节气</dc:title>
  <dc:creator>HP</dc:creator>
  <cp:lastModifiedBy>HP</cp:lastModifiedBy>
  <cp:revision>6</cp:revision>
  <dcterms:created xsi:type="dcterms:W3CDTF">2019-03-13T06:15:07Z</dcterms:created>
  <dcterms:modified xsi:type="dcterms:W3CDTF">2019-03-13T06:46:25Z</dcterms:modified>
</cp:coreProperties>
</file>