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357"/>
    <a:srgbClr val="664E27"/>
    <a:srgbClr val="FFD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7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93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16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1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7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5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7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5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4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4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1200" dirty="0"/>
              <a:t>Shall I compare thee to a </a:t>
            </a:r>
            <a:r>
              <a:rPr lang="en-US" altLang="zh-CN" sz="1200" dirty="0" smtClean="0"/>
              <a:t>summer‘s </a:t>
            </a:r>
            <a:r>
              <a:rPr lang="en-US" altLang="zh-CN" sz="1200" dirty="0"/>
              <a:t>day?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/>
              <a:t>Thou art more lovely and more temperate: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/>
              <a:t>Rough winds do shake the darling buds of May,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/>
              <a:t>And </a:t>
            </a:r>
            <a:r>
              <a:rPr lang="en-US" altLang="zh-CN" sz="1200" dirty="0" smtClean="0"/>
              <a:t>summer’s </a:t>
            </a:r>
            <a:r>
              <a:rPr lang="en-US" altLang="zh-CN" sz="1200" dirty="0"/>
              <a:t>lease hath all too short a date: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/>
              <a:t>Sometime too hot the eye of heaven shines,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/>
              <a:t>And often is </a:t>
            </a:r>
            <a:r>
              <a:rPr lang="en-US" altLang="zh-CN" sz="1200"/>
              <a:t>his </a:t>
            </a:r>
            <a:r>
              <a:rPr lang="zh-CN" altLang="en-US" sz="1200" smtClean="0"/>
              <a:t>片</a:t>
            </a:r>
            <a:r>
              <a:rPr lang="zh-CN" altLang="en-US" sz="1200" dirty="0" smtClean="0"/>
              <a:t>子女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err="1" smtClean="0"/>
              <a:t>dimm'd</a:t>
            </a:r>
            <a:r>
              <a:rPr lang="en-US" altLang="zh-CN" sz="1200" dirty="0"/>
              <a:t>;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/>
              <a:t>And every fair from fair sometime declines,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/>
              <a:t>By chance or nature's changing course </a:t>
            </a:r>
            <a:r>
              <a:rPr lang="en-US" altLang="zh-CN" sz="1200" dirty="0" err="1"/>
              <a:t>untrimm'd</a:t>
            </a:r>
            <a:r>
              <a:rPr lang="en-US" altLang="zh-CN" sz="1200" dirty="0"/>
              <a:t>;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/>
              <a:t>But thy eternal summer shall not fade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/>
              <a:t>Nor lose possession of that fair thou </a:t>
            </a:r>
            <a:r>
              <a:rPr lang="en-US" altLang="zh-CN" sz="1200" dirty="0" err="1"/>
              <a:t>owest</a:t>
            </a:r>
            <a:r>
              <a:rPr lang="en-US" altLang="zh-CN" sz="1200" dirty="0"/>
              <a:t>;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/>
              <a:t>Nor shall Death brag thou </a:t>
            </a:r>
            <a:r>
              <a:rPr lang="en-US" altLang="zh-CN" sz="1200" dirty="0" err="1"/>
              <a:t>wander'st</a:t>
            </a:r>
            <a:r>
              <a:rPr lang="en-US" altLang="zh-CN" sz="1200" dirty="0"/>
              <a:t> in his shade,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/>
              <a:t>When in eternal lines to time thou </a:t>
            </a:r>
            <a:r>
              <a:rPr lang="en-US" altLang="zh-CN" sz="1200" dirty="0" err="1"/>
              <a:t>growest</a:t>
            </a:r>
            <a:r>
              <a:rPr lang="en-US" altLang="zh-CN" sz="1200" dirty="0"/>
              <a:t>: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/>
              <a:t>So long as men can breathe or eyes can see,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/>
              <a:t>So long lives this and this gives life to thee.</a:t>
            </a:r>
            <a:endParaRPr lang="zh-CN" altLang="en-US" sz="1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38313"/>
            <a:ext cx="5715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55" row="8">
    <wetp:webextensionref xmlns:r="http://schemas.openxmlformats.org/officeDocument/2006/relationships" r:id="rId1"/>
  </wetp:taskpane>
  <wetp:taskpane dockstate="right" visibility="0" width="455" row="9">
    <wetp:webextensionref xmlns:r="http://schemas.openxmlformats.org/officeDocument/2006/relationships" r:id="rId2"/>
  </wetp:taskpane>
  <wetp:taskpane dockstate="right" visibility="0" width="455" row="1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D9563087-777A-4180-9EC5-12249B7753D9}">
  <we:reference id="wa104038830" version="1.0.0.3" store="zh-CN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F3E8B43-D0F3-406B-94CE-A9E14E320485}">
  <we:reference id="wa104178141" version="3.10.0.52" store="zh-CN" storeType="OMEX"/>
  <we:alternateReferences>
    <we:reference id="WA104178141" version="3.10.0.52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18861C9-36B8-4445-B24A-CDBA6547D5F5}">
  <we:reference id="wa104380121" version="2.0.0.0" store="zh-CN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6696</TotalTime>
  <Words>9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Shall I compare thee to a summer‘s day? Thou art more lovely and more temperate: Rough winds do shake the darling buds of May, And summer’s lease hath all too short a date: Sometime too hot the eye of heaven shines, And often is his 片子女 dimm'd; And every fair from fair sometime declines, By chance or nature's changing course untrimm'd; But thy eternal summer shall not fade Nor lose possession of that fair thou owest; Nor shall Death brag thou wander'st in his shade, When in eternal lines to time thou growest: So long as men can breathe or eyes can see, So long lives this and this gives life to thee.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zjwu</dc:creator>
  <cp:lastModifiedBy>HP</cp:lastModifiedBy>
  <cp:revision>48</cp:revision>
  <dcterms:created xsi:type="dcterms:W3CDTF">2018-06-30T11:01:39Z</dcterms:created>
  <dcterms:modified xsi:type="dcterms:W3CDTF">2019-03-23T03:38:28Z</dcterms:modified>
</cp:coreProperties>
</file>