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6467"/>
    <a:srgbClr val="3C4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332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9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0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2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4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1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561F-5B9D-40D8-8BDD-ECB59C49E0C3}" type="datetimeFigureOut">
              <a:rPr lang="zh-CN" altLang="en-US" smtClean="0"/>
              <a:t>2019/3/9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7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3" t="9878" r="26893" b="764"/>
          <a:stretch>
            <a:fillRect/>
          </a:stretch>
        </p:blipFill>
        <p:spPr>
          <a:xfrm>
            <a:off x="1816867" y="677403"/>
            <a:ext cx="2493955" cy="6128185"/>
          </a:xfrm>
          <a:custGeom>
            <a:avLst/>
            <a:gdLst/>
            <a:ahLst/>
            <a:cxnLst/>
            <a:rect l="l" t="t" r="r" b="b"/>
            <a:pathLst>
              <a:path w="2493955" h="6128185">
                <a:moveTo>
                  <a:pt x="1755418" y="3657257"/>
                </a:moveTo>
                <a:cubicBezTo>
                  <a:pt x="1775400" y="3657257"/>
                  <a:pt x="1785391" y="3672715"/>
                  <a:pt x="1785391" y="3703632"/>
                </a:cubicBezTo>
                <a:cubicBezTo>
                  <a:pt x="1785391" y="3716882"/>
                  <a:pt x="1779177" y="3735745"/>
                  <a:pt x="1766750" y="3760220"/>
                </a:cubicBezTo>
                <a:cubicBezTo>
                  <a:pt x="1754322" y="3784695"/>
                  <a:pt x="1728332" y="3846376"/>
                  <a:pt x="1688779" y="3945265"/>
                </a:cubicBezTo>
                <a:cubicBezTo>
                  <a:pt x="1649227" y="4044154"/>
                  <a:pt x="1628689" y="4098198"/>
                  <a:pt x="1627166" y="4107397"/>
                </a:cubicBezTo>
                <a:cubicBezTo>
                  <a:pt x="1618759" y="4157961"/>
                  <a:pt x="1590035" y="4183243"/>
                  <a:pt x="1540994" y="4183243"/>
                </a:cubicBezTo>
                <a:cubicBezTo>
                  <a:pt x="1521713" y="4183243"/>
                  <a:pt x="1503246" y="4177570"/>
                  <a:pt x="1485595" y="4166223"/>
                </a:cubicBezTo>
                <a:cubicBezTo>
                  <a:pt x="1467943" y="4154877"/>
                  <a:pt x="1449378" y="4134347"/>
                  <a:pt x="1429898" y="4104633"/>
                </a:cubicBezTo>
                <a:cubicBezTo>
                  <a:pt x="1410419" y="4074919"/>
                  <a:pt x="1391945" y="4039502"/>
                  <a:pt x="1374476" y="3998380"/>
                </a:cubicBezTo>
                <a:cubicBezTo>
                  <a:pt x="1357007" y="3957259"/>
                  <a:pt x="1348273" y="3918300"/>
                  <a:pt x="1348273" y="3881504"/>
                </a:cubicBezTo>
                <a:cubicBezTo>
                  <a:pt x="1348273" y="3827742"/>
                  <a:pt x="1356657" y="3784093"/>
                  <a:pt x="1373425" y="3750556"/>
                </a:cubicBezTo>
                <a:cubicBezTo>
                  <a:pt x="1390194" y="3717020"/>
                  <a:pt x="1413587" y="3700251"/>
                  <a:pt x="1443605" y="3700251"/>
                </a:cubicBezTo>
                <a:cubicBezTo>
                  <a:pt x="1473624" y="3700251"/>
                  <a:pt x="1491984" y="3720332"/>
                  <a:pt x="1498685" y="3760494"/>
                </a:cubicBezTo>
                <a:cubicBezTo>
                  <a:pt x="1505386" y="3800656"/>
                  <a:pt x="1508981" y="3820737"/>
                  <a:pt x="1509468" y="3820737"/>
                </a:cubicBezTo>
                <a:cubicBezTo>
                  <a:pt x="1528414" y="3820737"/>
                  <a:pt x="1594284" y="3770812"/>
                  <a:pt x="1707078" y="3670964"/>
                </a:cubicBezTo>
                <a:cubicBezTo>
                  <a:pt x="1719323" y="3661826"/>
                  <a:pt x="1735437" y="3657257"/>
                  <a:pt x="1755418" y="3657257"/>
                </a:cubicBezTo>
                <a:close/>
                <a:moveTo>
                  <a:pt x="1977016" y="3519546"/>
                </a:moveTo>
                <a:cubicBezTo>
                  <a:pt x="2014573" y="3519546"/>
                  <a:pt x="2068518" y="3546846"/>
                  <a:pt x="2138851" y="3601446"/>
                </a:cubicBezTo>
                <a:cubicBezTo>
                  <a:pt x="2209183" y="3656046"/>
                  <a:pt x="2244349" y="3718801"/>
                  <a:pt x="2244349" y="3789713"/>
                </a:cubicBezTo>
                <a:cubicBezTo>
                  <a:pt x="2244349" y="3851273"/>
                  <a:pt x="2221048" y="3894481"/>
                  <a:pt x="2174443" y="3919336"/>
                </a:cubicBezTo>
                <a:cubicBezTo>
                  <a:pt x="2127839" y="3944192"/>
                  <a:pt x="2078479" y="3980439"/>
                  <a:pt x="2026362" y="4028079"/>
                </a:cubicBezTo>
                <a:cubicBezTo>
                  <a:pt x="2135378" y="4053239"/>
                  <a:pt x="2189887" y="4104777"/>
                  <a:pt x="2189887" y="4182695"/>
                </a:cubicBezTo>
                <a:cubicBezTo>
                  <a:pt x="2189887" y="4230578"/>
                  <a:pt x="2168854" y="4270862"/>
                  <a:pt x="2126789" y="4303545"/>
                </a:cubicBezTo>
                <a:cubicBezTo>
                  <a:pt x="2050973" y="4362729"/>
                  <a:pt x="1997409" y="4408328"/>
                  <a:pt x="1966096" y="4440342"/>
                </a:cubicBezTo>
                <a:cubicBezTo>
                  <a:pt x="2012395" y="4450241"/>
                  <a:pt x="2052656" y="4471754"/>
                  <a:pt x="2086878" y="4504879"/>
                </a:cubicBezTo>
                <a:cubicBezTo>
                  <a:pt x="2121100" y="4538005"/>
                  <a:pt x="2138211" y="4574991"/>
                  <a:pt x="2138211" y="4615838"/>
                </a:cubicBezTo>
                <a:cubicBezTo>
                  <a:pt x="2138211" y="4656685"/>
                  <a:pt x="2119935" y="4689765"/>
                  <a:pt x="2083383" y="4715077"/>
                </a:cubicBezTo>
                <a:cubicBezTo>
                  <a:pt x="2027884" y="4754949"/>
                  <a:pt x="1996724" y="4778297"/>
                  <a:pt x="1989901" y="4785120"/>
                </a:cubicBezTo>
                <a:cubicBezTo>
                  <a:pt x="1989352" y="4788501"/>
                  <a:pt x="1989078" y="4799125"/>
                  <a:pt x="1989078" y="4816989"/>
                </a:cubicBezTo>
                <a:cubicBezTo>
                  <a:pt x="1989078" y="4834854"/>
                  <a:pt x="1989520" y="4845081"/>
                  <a:pt x="1990403" y="4847670"/>
                </a:cubicBezTo>
                <a:cubicBezTo>
                  <a:pt x="2075844" y="4840055"/>
                  <a:pt x="2156990" y="4836248"/>
                  <a:pt x="2233841" y="4836248"/>
                </a:cubicBezTo>
                <a:cubicBezTo>
                  <a:pt x="2310692" y="4836248"/>
                  <a:pt x="2373257" y="4862520"/>
                  <a:pt x="2421536" y="4915063"/>
                </a:cubicBezTo>
                <a:cubicBezTo>
                  <a:pt x="2469816" y="4967607"/>
                  <a:pt x="2493955" y="5006429"/>
                  <a:pt x="2493955" y="5031528"/>
                </a:cubicBezTo>
                <a:cubicBezTo>
                  <a:pt x="2493955" y="5056627"/>
                  <a:pt x="2481710" y="5082640"/>
                  <a:pt x="2457220" y="5109567"/>
                </a:cubicBezTo>
                <a:cubicBezTo>
                  <a:pt x="2432730" y="5136494"/>
                  <a:pt x="2409253" y="5149957"/>
                  <a:pt x="2386789" y="5149957"/>
                </a:cubicBezTo>
                <a:cubicBezTo>
                  <a:pt x="2364324" y="5149957"/>
                  <a:pt x="2350001" y="5149013"/>
                  <a:pt x="2343817" y="5147124"/>
                </a:cubicBezTo>
                <a:cubicBezTo>
                  <a:pt x="2266205" y="5122238"/>
                  <a:pt x="2205658" y="5109795"/>
                  <a:pt x="2162176" y="5109795"/>
                </a:cubicBezTo>
                <a:cubicBezTo>
                  <a:pt x="2118694" y="5109795"/>
                  <a:pt x="2070178" y="5111973"/>
                  <a:pt x="2016629" y="5116329"/>
                </a:cubicBezTo>
                <a:cubicBezTo>
                  <a:pt x="2005481" y="5532628"/>
                  <a:pt x="1980588" y="5805345"/>
                  <a:pt x="1941949" y="5934481"/>
                </a:cubicBezTo>
                <a:cubicBezTo>
                  <a:pt x="1903310" y="6063617"/>
                  <a:pt x="1869286" y="6128185"/>
                  <a:pt x="1839877" y="6128185"/>
                </a:cubicBezTo>
                <a:cubicBezTo>
                  <a:pt x="1810468" y="6128185"/>
                  <a:pt x="1782376" y="6008644"/>
                  <a:pt x="1755601" y="5769562"/>
                </a:cubicBezTo>
                <a:cubicBezTo>
                  <a:pt x="1728827" y="5530481"/>
                  <a:pt x="1716399" y="5338292"/>
                  <a:pt x="1718318" y="5192997"/>
                </a:cubicBezTo>
                <a:cubicBezTo>
                  <a:pt x="1675125" y="5214319"/>
                  <a:pt x="1598747" y="5256126"/>
                  <a:pt x="1489181" y="5318417"/>
                </a:cubicBezTo>
                <a:cubicBezTo>
                  <a:pt x="1458143" y="5336175"/>
                  <a:pt x="1420014" y="5345054"/>
                  <a:pt x="1374796" y="5345054"/>
                </a:cubicBezTo>
                <a:cubicBezTo>
                  <a:pt x="1329578" y="5345054"/>
                  <a:pt x="1282296" y="5327509"/>
                  <a:pt x="1232951" y="5292419"/>
                </a:cubicBezTo>
                <a:cubicBezTo>
                  <a:pt x="1183605" y="5257329"/>
                  <a:pt x="1158932" y="5224173"/>
                  <a:pt x="1158932" y="5192951"/>
                </a:cubicBezTo>
                <a:cubicBezTo>
                  <a:pt x="1158932" y="5161730"/>
                  <a:pt x="1168573" y="5135275"/>
                  <a:pt x="1187854" y="5113587"/>
                </a:cubicBezTo>
                <a:cubicBezTo>
                  <a:pt x="1207136" y="5091900"/>
                  <a:pt x="1233179" y="5076365"/>
                  <a:pt x="1265985" y="5066983"/>
                </a:cubicBezTo>
                <a:cubicBezTo>
                  <a:pt x="1376890" y="5035549"/>
                  <a:pt x="1467783" y="4997565"/>
                  <a:pt x="1538664" y="4953032"/>
                </a:cubicBezTo>
                <a:cubicBezTo>
                  <a:pt x="1609545" y="4908499"/>
                  <a:pt x="1651260" y="4877217"/>
                  <a:pt x="1663810" y="4859184"/>
                </a:cubicBezTo>
                <a:cubicBezTo>
                  <a:pt x="1652326" y="4857966"/>
                  <a:pt x="1612713" y="4874186"/>
                  <a:pt x="1544969" y="4907844"/>
                </a:cubicBezTo>
                <a:cubicBezTo>
                  <a:pt x="1525414" y="4916282"/>
                  <a:pt x="1500436" y="4920500"/>
                  <a:pt x="1470037" y="4920500"/>
                </a:cubicBezTo>
                <a:cubicBezTo>
                  <a:pt x="1439638" y="4920500"/>
                  <a:pt x="1408394" y="4908613"/>
                  <a:pt x="1376304" y="4884839"/>
                </a:cubicBezTo>
                <a:cubicBezTo>
                  <a:pt x="1344214" y="4861065"/>
                  <a:pt x="1328169" y="4834991"/>
                  <a:pt x="1328169" y="4806618"/>
                </a:cubicBezTo>
                <a:cubicBezTo>
                  <a:pt x="1328169" y="4778244"/>
                  <a:pt x="1333286" y="4742583"/>
                  <a:pt x="1343521" y="4699634"/>
                </a:cubicBezTo>
                <a:cubicBezTo>
                  <a:pt x="1353756" y="4656685"/>
                  <a:pt x="1369976" y="4624732"/>
                  <a:pt x="1392181" y="4603776"/>
                </a:cubicBezTo>
                <a:cubicBezTo>
                  <a:pt x="1414387" y="4582819"/>
                  <a:pt x="1443872" y="4572341"/>
                  <a:pt x="1480637" y="4572341"/>
                </a:cubicBezTo>
                <a:cubicBezTo>
                  <a:pt x="1517403" y="4572341"/>
                  <a:pt x="1561250" y="4565990"/>
                  <a:pt x="1612180" y="4553288"/>
                </a:cubicBezTo>
                <a:cubicBezTo>
                  <a:pt x="1543126" y="4555207"/>
                  <a:pt x="1474226" y="4531882"/>
                  <a:pt x="1405477" y="4483314"/>
                </a:cubicBezTo>
                <a:cubicBezTo>
                  <a:pt x="1336728" y="4434745"/>
                  <a:pt x="1302354" y="4390007"/>
                  <a:pt x="1302354" y="4349098"/>
                </a:cubicBezTo>
                <a:cubicBezTo>
                  <a:pt x="1302354" y="4283731"/>
                  <a:pt x="1346521" y="4251047"/>
                  <a:pt x="1434856" y="4251047"/>
                </a:cubicBezTo>
                <a:cubicBezTo>
                  <a:pt x="1472352" y="4251047"/>
                  <a:pt x="1537065" y="4220100"/>
                  <a:pt x="1628994" y="4158205"/>
                </a:cubicBezTo>
                <a:cubicBezTo>
                  <a:pt x="1831950" y="3904959"/>
                  <a:pt x="1933428" y="3734306"/>
                  <a:pt x="1933428" y="3646245"/>
                </a:cubicBezTo>
                <a:cubicBezTo>
                  <a:pt x="1933428" y="3640062"/>
                  <a:pt x="1931516" y="3630269"/>
                  <a:pt x="1927693" y="3616867"/>
                </a:cubicBezTo>
                <a:cubicBezTo>
                  <a:pt x="1923871" y="3603464"/>
                  <a:pt x="1921959" y="3583893"/>
                  <a:pt x="1921959" y="3558155"/>
                </a:cubicBezTo>
                <a:cubicBezTo>
                  <a:pt x="1921959" y="3532416"/>
                  <a:pt x="1940312" y="3519546"/>
                  <a:pt x="1977016" y="3519546"/>
                </a:cubicBezTo>
                <a:close/>
                <a:moveTo>
                  <a:pt x="884106" y="3505200"/>
                </a:moveTo>
                <a:cubicBezTo>
                  <a:pt x="929583" y="3505200"/>
                  <a:pt x="984068" y="3531654"/>
                  <a:pt x="1047562" y="3584564"/>
                </a:cubicBezTo>
                <a:cubicBezTo>
                  <a:pt x="1111057" y="3637473"/>
                  <a:pt x="1142804" y="3709679"/>
                  <a:pt x="1142804" y="3801181"/>
                </a:cubicBezTo>
                <a:cubicBezTo>
                  <a:pt x="1142804" y="3848608"/>
                  <a:pt x="1135158" y="3900634"/>
                  <a:pt x="1119867" y="3957259"/>
                </a:cubicBezTo>
                <a:cubicBezTo>
                  <a:pt x="1155079" y="3969047"/>
                  <a:pt x="1185395" y="3992631"/>
                  <a:pt x="1210814" y="4028010"/>
                </a:cubicBezTo>
                <a:cubicBezTo>
                  <a:pt x="1236233" y="4063390"/>
                  <a:pt x="1248942" y="4098381"/>
                  <a:pt x="1248942" y="4132984"/>
                </a:cubicBezTo>
                <a:cubicBezTo>
                  <a:pt x="1248942" y="4167586"/>
                  <a:pt x="1235783" y="4187081"/>
                  <a:pt x="1209466" y="4191467"/>
                </a:cubicBezTo>
                <a:cubicBezTo>
                  <a:pt x="1192469" y="4192990"/>
                  <a:pt x="1142194" y="4236381"/>
                  <a:pt x="1058642" y="4321639"/>
                </a:cubicBezTo>
                <a:cubicBezTo>
                  <a:pt x="1049748" y="4347804"/>
                  <a:pt x="1045986" y="4365547"/>
                  <a:pt x="1047357" y="4374868"/>
                </a:cubicBezTo>
                <a:cubicBezTo>
                  <a:pt x="1076111" y="4442002"/>
                  <a:pt x="1090382" y="4488682"/>
                  <a:pt x="1090169" y="4514908"/>
                </a:cubicBezTo>
                <a:cubicBezTo>
                  <a:pt x="1090230" y="4484357"/>
                  <a:pt x="1102368" y="4469081"/>
                  <a:pt x="1126584" y="4469081"/>
                </a:cubicBezTo>
                <a:cubicBezTo>
                  <a:pt x="1150800" y="4469081"/>
                  <a:pt x="1162907" y="4480610"/>
                  <a:pt x="1162907" y="4503669"/>
                </a:cubicBezTo>
                <a:cubicBezTo>
                  <a:pt x="1162907" y="4526727"/>
                  <a:pt x="1146101" y="4576803"/>
                  <a:pt x="1112488" y="4653898"/>
                </a:cubicBezTo>
                <a:cubicBezTo>
                  <a:pt x="1078876" y="4730993"/>
                  <a:pt x="1026553" y="4833080"/>
                  <a:pt x="955519" y="4960160"/>
                </a:cubicBezTo>
                <a:cubicBezTo>
                  <a:pt x="954179" y="4986020"/>
                  <a:pt x="953509" y="5029990"/>
                  <a:pt x="953509" y="5092067"/>
                </a:cubicBezTo>
                <a:cubicBezTo>
                  <a:pt x="953509" y="5262340"/>
                  <a:pt x="962594" y="5374730"/>
                  <a:pt x="980763" y="5429238"/>
                </a:cubicBezTo>
                <a:cubicBezTo>
                  <a:pt x="998933" y="5483747"/>
                  <a:pt x="1008018" y="5553623"/>
                  <a:pt x="1008018" y="5638865"/>
                </a:cubicBezTo>
                <a:cubicBezTo>
                  <a:pt x="1008018" y="5724108"/>
                  <a:pt x="993290" y="5766730"/>
                  <a:pt x="963835" y="5766730"/>
                </a:cubicBezTo>
                <a:cubicBezTo>
                  <a:pt x="934380" y="5766730"/>
                  <a:pt x="899100" y="5736163"/>
                  <a:pt x="857994" y="5675029"/>
                </a:cubicBezTo>
                <a:cubicBezTo>
                  <a:pt x="816888" y="5613896"/>
                  <a:pt x="789831" y="5548749"/>
                  <a:pt x="776825" y="5479589"/>
                </a:cubicBezTo>
                <a:cubicBezTo>
                  <a:pt x="763818" y="5410429"/>
                  <a:pt x="759234" y="5278560"/>
                  <a:pt x="763072" y="5083980"/>
                </a:cubicBezTo>
                <a:cubicBezTo>
                  <a:pt x="733983" y="5142403"/>
                  <a:pt x="704337" y="5181872"/>
                  <a:pt x="674136" y="5202387"/>
                </a:cubicBezTo>
                <a:cubicBezTo>
                  <a:pt x="643935" y="5222902"/>
                  <a:pt x="609858" y="5233159"/>
                  <a:pt x="571904" y="5233159"/>
                </a:cubicBezTo>
                <a:cubicBezTo>
                  <a:pt x="533951" y="5233159"/>
                  <a:pt x="501336" y="5203704"/>
                  <a:pt x="474059" y="5144794"/>
                </a:cubicBezTo>
                <a:cubicBezTo>
                  <a:pt x="446782" y="5085884"/>
                  <a:pt x="433143" y="5021164"/>
                  <a:pt x="433143" y="4950633"/>
                </a:cubicBezTo>
                <a:cubicBezTo>
                  <a:pt x="433143" y="4880103"/>
                  <a:pt x="471294" y="4841274"/>
                  <a:pt x="547597" y="4834146"/>
                </a:cubicBezTo>
                <a:cubicBezTo>
                  <a:pt x="574615" y="4830795"/>
                  <a:pt x="609347" y="4814081"/>
                  <a:pt x="651794" y="4784001"/>
                </a:cubicBezTo>
                <a:cubicBezTo>
                  <a:pt x="694240" y="4753922"/>
                  <a:pt x="732277" y="4716174"/>
                  <a:pt x="765905" y="4670758"/>
                </a:cubicBezTo>
                <a:cubicBezTo>
                  <a:pt x="765905" y="4583337"/>
                  <a:pt x="767824" y="4525067"/>
                  <a:pt x="771662" y="4495947"/>
                </a:cubicBezTo>
                <a:cubicBezTo>
                  <a:pt x="728957" y="4566340"/>
                  <a:pt x="673870" y="4622181"/>
                  <a:pt x="606400" y="4663470"/>
                </a:cubicBezTo>
                <a:cubicBezTo>
                  <a:pt x="538931" y="4704759"/>
                  <a:pt x="468934" y="4725404"/>
                  <a:pt x="396408" y="4725404"/>
                </a:cubicBezTo>
                <a:cubicBezTo>
                  <a:pt x="331833" y="4725404"/>
                  <a:pt x="276722" y="4707256"/>
                  <a:pt x="231078" y="4670963"/>
                </a:cubicBezTo>
                <a:cubicBezTo>
                  <a:pt x="185433" y="4634670"/>
                  <a:pt x="135509" y="4577870"/>
                  <a:pt x="81305" y="4500561"/>
                </a:cubicBezTo>
                <a:cubicBezTo>
                  <a:pt x="27102" y="4423254"/>
                  <a:pt x="0" y="4373337"/>
                  <a:pt x="0" y="4350812"/>
                </a:cubicBezTo>
                <a:cubicBezTo>
                  <a:pt x="0" y="4328286"/>
                  <a:pt x="13912" y="4317024"/>
                  <a:pt x="41738" y="4317024"/>
                </a:cubicBezTo>
                <a:cubicBezTo>
                  <a:pt x="69563" y="4317024"/>
                  <a:pt x="92560" y="4319415"/>
                  <a:pt x="110730" y="4324197"/>
                </a:cubicBezTo>
                <a:cubicBezTo>
                  <a:pt x="128899" y="4328979"/>
                  <a:pt x="146680" y="4331371"/>
                  <a:pt x="164073" y="4331371"/>
                </a:cubicBezTo>
                <a:cubicBezTo>
                  <a:pt x="232243" y="4331371"/>
                  <a:pt x="322885" y="4304474"/>
                  <a:pt x="435999" y="4250682"/>
                </a:cubicBezTo>
                <a:cubicBezTo>
                  <a:pt x="549112" y="4196889"/>
                  <a:pt x="673839" y="4117297"/>
                  <a:pt x="810179" y="4011905"/>
                </a:cubicBezTo>
                <a:cubicBezTo>
                  <a:pt x="832323" y="3836728"/>
                  <a:pt x="843396" y="3736362"/>
                  <a:pt x="843396" y="3710806"/>
                </a:cubicBezTo>
                <a:cubicBezTo>
                  <a:pt x="843396" y="3685250"/>
                  <a:pt x="840045" y="3662907"/>
                  <a:pt x="833344" y="3643778"/>
                </a:cubicBezTo>
                <a:cubicBezTo>
                  <a:pt x="826643" y="3624649"/>
                  <a:pt x="823292" y="3604439"/>
                  <a:pt x="823292" y="3583147"/>
                </a:cubicBezTo>
                <a:cubicBezTo>
                  <a:pt x="823292" y="3531182"/>
                  <a:pt x="843563" y="3505200"/>
                  <a:pt x="884106" y="3505200"/>
                </a:cubicBezTo>
                <a:close/>
                <a:moveTo>
                  <a:pt x="1799098" y="1759531"/>
                </a:moveTo>
                <a:cubicBezTo>
                  <a:pt x="1726055" y="1874944"/>
                  <a:pt x="1653590" y="1968807"/>
                  <a:pt x="1581704" y="2041120"/>
                </a:cubicBezTo>
                <a:cubicBezTo>
                  <a:pt x="1589654" y="2074199"/>
                  <a:pt x="1609712" y="2105162"/>
                  <a:pt x="1641878" y="2134008"/>
                </a:cubicBezTo>
                <a:cubicBezTo>
                  <a:pt x="1674044" y="2162854"/>
                  <a:pt x="1700308" y="2177276"/>
                  <a:pt x="1720671" y="2177276"/>
                </a:cubicBezTo>
                <a:cubicBezTo>
                  <a:pt x="1741034" y="2177276"/>
                  <a:pt x="1755015" y="2174421"/>
                  <a:pt x="1762615" y="2168709"/>
                </a:cubicBezTo>
                <a:cubicBezTo>
                  <a:pt x="1770214" y="2162998"/>
                  <a:pt x="1789998" y="2136848"/>
                  <a:pt x="1821966" y="2090259"/>
                </a:cubicBezTo>
                <a:cubicBezTo>
                  <a:pt x="1853934" y="2043671"/>
                  <a:pt x="1880983" y="1995947"/>
                  <a:pt x="1903112" y="1947089"/>
                </a:cubicBezTo>
                <a:cubicBezTo>
                  <a:pt x="1925241" y="1898231"/>
                  <a:pt x="1936306" y="1867131"/>
                  <a:pt x="1936306" y="1853790"/>
                </a:cubicBezTo>
                <a:cubicBezTo>
                  <a:pt x="1936306" y="1840448"/>
                  <a:pt x="1929544" y="1832925"/>
                  <a:pt x="1916020" y="1831219"/>
                </a:cubicBezTo>
                <a:cubicBezTo>
                  <a:pt x="1857932" y="1824517"/>
                  <a:pt x="1818958" y="1800621"/>
                  <a:pt x="1799098" y="1759531"/>
                </a:cubicBezTo>
                <a:close/>
                <a:moveTo>
                  <a:pt x="1489364" y="1286180"/>
                </a:moveTo>
                <a:cubicBezTo>
                  <a:pt x="1411447" y="1286180"/>
                  <a:pt x="1342265" y="1307517"/>
                  <a:pt x="1281816" y="1350192"/>
                </a:cubicBezTo>
                <a:cubicBezTo>
                  <a:pt x="1236480" y="1382198"/>
                  <a:pt x="1198790" y="1424347"/>
                  <a:pt x="1168746" y="1476640"/>
                </a:cubicBezTo>
                <a:lnTo>
                  <a:pt x="1142916" y="1528940"/>
                </a:lnTo>
                <a:lnTo>
                  <a:pt x="1174778" y="1519659"/>
                </a:lnTo>
                <a:cubicBezTo>
                  <a:pt x="1220623" y="1505280"/>
                  <a:pt x="1275797" y="1485116"/>
                  <a:pt x="1340300" y="1459163"/>
                </a:cubicBezTo>
                <a:cubicBezTo>
                  <a:pt x="1426304" y="1424560"/>
                  <a:pt x="1484034" y="1392958"/>
                  <a:pt x="1513489" y="1364356"/>
                </a:cubicBezTo>
                <a:cubicBezTo>
                  <a:pt x="1542944" y="1335754"/>
                  <a:pt x="1557671" y="1315574"/>
                  <a:pt x="1557671" y="1303816"/>
                </a:cubicBezTo>
                <a:cubicBezTo>
                  <a:pt x="1557671" y="1292059"/>
                  <a:pt x="1534902" y="1286180"/>
                  <a:pt x="1489364" y="1286180"/>
                </a:cubicBezTo>
                <a:close/>
                <a:moveTo>
                  <a:pt x="1276402" y="1099718"/>
                </a:moveTo>
                <a:cubicBezTo>
                  <a:pt x="1262147" y="1099718"/>
                  <a:pt x="1253054" y="1102566"/>
                  <a:pt x="1249125" y="1108262"/>
                </a:cubicBezTo>
                <a:cubicBezTo>
                  <a:pt x="1245196" y="1113958"/>
                  <a:pt x="1243231" y="1132737"/>
                  <a:pt x="1243231" y="1164598"/>
                </a:cubicBezTo>
                <a:cubicBezTo>
                  <a:pt x="1244267" y="1149947"/>
                  <a:pt x="1302217" y="1130529"/>
                  <a:pt x="1417082" y="1106343"/>
                </a:cubicBezTo>
                <a:cubicBezTo>
                  <a:pt x="1337551" y="1101927"/>
                  <a:pt x="1290657" y="1099718"/>
                  <a:pt x="1276402" y="1099718"/>
                </a:cubicBezTo>
                <a:close/>
                <a:moveTo>
                  <a:pt x="2180155" y="1027482"/>
                </a:moveTo>
                <a:cubicBezTo>
                  <a:pt x="2180155" y="1029766"/>
                  <a:pt x="2167392" y="1030909"/>
                  <a:pt x="2141866" y="1030909"/>
                </a:cubicBezTo>
                <a:cubicBezTo>
                  <a:pt x="2116341" y="1030909"/>
                  <a:pt x="2087297" y="1037899"/>
                  <a:pt x="2054735" y="1051881"/>
                </a:cubicBezTo>
                <a:cubicBezTo>
                  <a:pt x="1951627" y="1099459"/>
                  <a:pt x="1848459" y="1138174"/>
                  <a:pt x="1745229" y="1168025"/>
                </a:cubicBezTo>
                <a:cubicBezTo>
                  <a:pt x="1783579" y="1196109"/>
                  <a:pt x="1803896" y="1212177"/>
                  <a:pt x="1806180" y="1216228"/>
                </a:cubicBezTo>
                <a:cubicBezTo>
                  <a:pt x="1881630" y="1202277"/>
                  <a:pt x="1962822" y="1171559"/>
                  <a:pt x="2049755" y="1124071"/>
                </a:cubicBezTo>
                <a:cubicBezTo>
                  <a:pt x="2136688" y="1076584"/>
                  <a:pt x="2180155" y="1044387"/>
                  <a:pt x="2180155" y="1027482"/>
                </a:cubicBezTo>
                <a:close/>
                <a:moveTo>
                  <a:pt x="1767038" y="831123"/>
                </a:moveTo>
                <a:lnTo>
                  <a:pt x="1766224" y="831533"/>
                </a:lnTo>
                <a:cubicBezTo>
                  <a:pt x="1746025" y="842720"/>
                  <a:pt x="1717355" y="863229"/>
                  <a:pt x="1680212" y="893061"/>
                </a:cubicBezTo>
                <a:cubicBezTo>
                  <a:pt x="1620784" y="940792"/>
                  <a:pt x="1572657" y="980634"/>
                  <a:pt x="1535831" y="1012587"/>
                </a:cubicBezTo>
                <a:cubicBezTo>
                  <a:pt x="1631080" y="974055"/>
                  <a:pt x="1694864" y="932073"/>
                  <a:pt x="1727182" y="886642"/>
                </a:cubicBezTo>
                <a:cubicBezTo>
                  <a:pt x="1743341" y="863926"/>
                  <a:pt x="1755460" y="847013"/>
                  <a:pt x="1763540" y="835903"/>
                </a:cubicBezTo>
                <a:close/>
                <a:moveTo>
                  <a:pt x="1644254" y="0"/>
                </a:moveTo>
                <a:cubicBezTo>
                  <a:pt x="1706636" y="0"/>
                  <a:pt x="1766316" y="22030"/>
                  <a:pt x="1823291" y="66091"/>
                </a:cubicBezTo>
                <a:cubicBezTo>
                  <a:pt x="1880267" y="110151"/>
                  <a:pt x="1908755" y="158225"/>
                  <a:pt x="1908755" y="210312"/>
                </a:cubicBezTo>
                <a:cubicBezTo>
                  <a:pt x="1908755" y="242866"/>
                  <a:pt x="1900634" y="269305"/>
                  <a:pt x="1884393" y="289628"/>
                </a:cubicBezTo>
                <a:lnTo>
                  <a:pt x="1876052" y="298544"/>
                </a:lnTo>
                <a:lnTo>
                  <a:pt x="1880061" y="298357"/>
                </a:lnTo>
                <a:cubicBezTo>
                  <a:pt x="1899190" y="298357"/>
                  <a:pt x="1928356" y="317387"/>
                  <a:pt x="1967558" y="355447"/>
                </a:cubicBezTo>
                <a:cubicBezTo>
                  <a:pt x="2006760" y="393507"/>
                  <a:pt x="2026362" y="435839"/>
                  <a:pt x="2026362" y="482443"/>
                </a:cubicBezTo>
                <a:cubicBezTo>
                  <a:pt x="2026362" y="545496"/>
                  <a:pt x="1996206" y="593912"/>
                  <a:pt x="1935895" y="627692"/>
                </a:cubicBezTo>
                <a:cubicBezTo>
                  <a:pt x="1933093" y="629093"/>
                  <a:pt x="1931691" y="630853"/>
                  <a:pt x="1931691" y="632970"/>
                </a:cubicBezTo>
                <a:cubicBezTo>
                  <a:pt x="1931691" y="635087"/>
                  <a:pt x="1932514" y="636968"/>
                  <a:pt x="1934159" y="638612"/>
                </a:cubicBezTo>
                <a:cubicBezTo>
                  <a:pt x="1986063" y="683998"/>
                  <a:pt x="2012015" y="729475"/>
                  <a:pt x="2012015" y="775043"/>
                </a:cubicBezTo>
                <a:cubicBezTo>
                  <a:pt x="2012015" y="797614"/>
                  <a:pt x="2004849" y="821183"/>
                  <a:pt x="1990518" y="845749"/>
                </a:cubicBezTo>
                <a:cubicBezTo>
                  <a:pt x="1976186" y="870315"/>
                  <a:pt x="1960400" y="895330"/>
                  <a:pt x="1943159" y="920795"/>
                </a:cubicBezTo>
                <a:cubicBezTo>
                  <a:pt x="1995673" y="901697"/>
                  <a:pt x="2048620" y="892147"/>
                  <a:pt x="2102002" y="892147"/>
                </a:cubicBezTo>
                <a:cubicBezTo>
                  <a:pt x="2155383" y="892147"/>
                  <a:pt x="2211232" y="901164"/>
                  <a:pt x="2269548" y="919196"/>
                </a:cubicBezTo>
                <a:cubicBezTo>
                  <a:pt x="2327864" y="937228"/>
                  <a:pt x="2368848" y="970438"/>
                  <a:pt x="2392500" y="1018823"/>
                </a:cubicBezTo>
                <a:cubicBezTo>
                  <a:pt x="2416153" y="1067209"/>
                  <a:pt x="2427979" y="1108460"/>
                  <a:pt x="2427979" y="1142576"/>
                </a:cubicBezTo>
                <a:cubicBezTo>
                  <a:pt x="2427979" y="1176691"/>
                  <a:pt x="2413350" y="1205331"/>
                  <a:pt x="2384093" y="1228496"/>
                </a:cubicBezTo>
                <a:cubicBezTo>
                  <a:pt x="2354836" y="1251661"/>
                  <a:pt x="2313722" y="1263243"/>
                  <a:pt x="2260752" y="1263243"/>
                </a:cubicBezTo>
                <a:cubicBezTo>
                  <a:pt x="2207782" y="1263243"/>
                  <a:pt x="2152291" y="1274004"/>
                  <a:pt x="2094280" y="1295524"/>
                </a:cubicBezTo>
                <a:lnTo>
                  <a:pt x="2081091" y="1300122"/>
                </a:lnTo>
                <a:lnTo>
                  <a:pt x="2090661" y="1300553"/>
                </a:lnTo>
                <a:cubicBezTo>
                  <a:pt x="2144414" y="1305578"/>
                  <a:pt x="2183551" y="1328194"/>
                  <a:pt x="2208072" y="1368400"/>
                </a:cubicBezTo>
                <a:cubicBezTo>
                  <a:pt x="2236095" y="1414349"/>
                  <a:pt x="2250107" y="1453254"/>
                  <a:pt x="2250107" y="1485116"/>
                </a:cubicBezTo>
                <a:cubicBezTo>
                  <a:pt x="2250107" y="1516977"/>
                  <a:pt x="2218732" y="1532907"/>
                  <a:pt x="2155985" y="1532907"/>
                </a:cubicBezTo>
                <a:cubicBezTo>
                  <a:pt x="2093237" y="1532907"/>
                  <a:pt x="2046998" y="1537088"/>
                  <a:pt x="2017269" y="1545449"/>
                </a:cubicBezTo>
                <a:cubicBezTo>
                  <a:pt x="1987540" y="1553811"/>
                  <a:pt x="1955816" y="1564312"/>
                  <a:pt x="1922096" y="1576952"/>
                </a:cubicBezTo>
                <a:lnTo>
                  <a:pt x="1920223" y="1578141"/>
                </a:lnTo>
                <a:cubicBezTo>
                  <a:pt x="1950927" y="1604884"/>
                  <a:pt x="1986558" y="1624699"/>
                  <a:pt x="2027115" y="1637583"/>
                </a:cubicBezTo>
                <a:cubicBezTo>
                  <a:pt x="2067673" y="1650468"/>
                  <a:pt x="2105893" y="1682231"/>
                  <a:pt x="2141775" y="1732871"/>
                </a:cubicBezTo>
                <a:cubicBezTo>
                  <a:pt x="2177657" y="1783511"/>
                  <a:pt x="2195598" y="1828889"/>
                  <a:pt x="2195598" y="1869005"/>
                </a:cubicBezTo>
                <a:cubicBezTo>
                  <a:pt x="2195598" y="1909121"/>
                  <a:pt x="2186072" y="1938172"/>
                  <a:pt x="2167019" y="1956159"/>
                </a:cubicBezTo>
                <a:cubicBezTo>
                  <a:pt x="2147966" y="1974145"/>
                  <a:pt x="2110150" y="2035393"/>
                  <a:pt x="2053570" y="2139902"/>
                </a:cubicBezTo>
                <a:cubicBezTo>
                  <a:pt x="1996990" y="2244411"/>
                  <a:pt x="1932879" y="2330971"/>
                  <a:pt x="1861237" y="2399583"/>
                </a:cubicBezTo>
                <a:cubicBezTo>
                  <a:pt x="1789595" y="2468194"/>
                  <a:pt x="1728751" y="2502500"/>
                  <a:pt x="1678704" y="2502500"/>
                </a:cubicBezTo>
                <a:cubicBezTo>
                  <a:pt x="1633014" y="2502500"/>
                  <a:pt x="1607344" y="2483850"/>
                  <a:pt x="1601694" y="2446552"/>
                </a:cubicBezTo>
                <a:cubicBezTo>
                  <a:pt x="1596043" y="2409254"/>
                  <a:pt x="1588146" y="2383857"/>
                  <a:pt x="1578003" y="2370364"/>
                </a:cubicBezTo>
                <a:cubicBezTo>
                  <a:pt x="1550833" y="2335365"/>
                  <a:pt x="1518621" y="2248401"/>
                  <a:pt x="1481368" y="2109472"/>
                </a:cubicBezTo>
                <a:cubicBezTo>
                  <a:pt x="1441405" y="2168474"/>
                  <a:pt x="1389318" y="2220043"/>
                  <a:pt x="1325108" y="2264179"/>
                </a:cubicBezTo>
                <a:cubicBezTo>
                  <a:pt x="1260898" y="2308316"/>
                  <a:pt x="1209017" y="2330385"/>
                  <a:pt x="1169464" y="2330385"/>
                </a:cubicBezTo>
                <a:cubicBezTo>
                  <a:pt x="1129912" y="2330385"/>
                  <a:pt x="1110135" y="2308210"/>
                  <a:pt x="1110135" y="2263859"/>
                </a:cubicBezTo>
                <a:cubicBezTo>
                  <a:pt x="1110135" y="2209976"/>
                  <a:pt x="1123439" y="2183034"/>
                  <a:pt x="1150046" y="2183034"/>
                </a:cubicBezTo>
                <a:cubicBezTo>
                  <a:pt x="1176653" y="2183034"/>
                  <a:pt x="1196969" y="2178358"/>
                  <a:pt x="1210996" y="2169007"/>
                </a:cubicBezTo>
                <a:cubicBezTo>
                  <a:pt x="1225023" y="2159655"/>
                  <a:pt x="1248455" y="2138105"/>
                  <a:pt x="1281291" y="2104355"/>
                </a:cubicBezTo>
                <a:cubicBezTo>
                  <a:pt x="1314127" y="2070605"/>
                  <a:pt x="1351265" y="2028190"/>
                  <a:pt x="1392707" y="1977107"/>
                </a:cubicBezTo>
                <a:cubicBezTo>
                  <a:pt x="1434148" y="1926026"/>
                  <a:pt x="1486920" y="1856173"/>
                  <a:pt x="1551023" y="1767550"/>
                </a:cubicBezTo>
                <a:cubicBezTo>
                  <a:pt x="1615127" y="1678926"/>
                  <a:pt x="1654732" y="1621303"/>
                  <a:pt x="1669841" y="1594680"/>
                </a:cubicBezTo>
                <a:cubicBezTo>
                  <a:pt x="1677395" y="1581369"/>
                  <a:pt x="1683060" y="1570777"/>
                  <a:pt x="1686837" y="1562903"/>
                </a:cubicBezTo>
                <a:lnTo>
                  <a:pt x="1688203" y="1559762"/>
                </a:lnTo>
                <a:lnTo>
                  <a:pt x="1685591" y="1561526"/>
                </a:lnTo>
                <a:cubicBezTo>
                  <a:pt x="1661920" y="1576935"/>
                  <a:pt x="1615252" y="1604390"/>
                  <a:pt x="1545586" y="1643889"/>
                </a:cubicBezTo>
                <a:cubicBezTo>
                  <a:pt x="1452698" y="1696554"/>
                  <a:pt x="1384140" y="1730426"/>
                  <a:pt x="1339911" y="1745504"/>
                </a:cubicBezTo>
                <a:cubicBezTo>
                  <a:pt x="1295683" y="1760582"/>
                  <a:pt x="1251790" y="1768120"/>
                  <a:pt x="1208232" y="1768120"/>
                </a:cubicBezTo>
                <a:cubicBezTo>
                  <a:pt x="1104607" y="1768120"/>
                  <a:pt x="1052794" y="1724913"/>
                  <a:pt x="1052794" y="1638497"/>
                </a:cubicBezTo>
                <a:cubicBezTo>
                  <a:pt x="1052794" y="1610048"/>
                  <a:pt x="1059398" y="1586957"/>
                  <a:pt x="1072606" y="1569225"/>
                </a:cubicBezTo>
                <a:lnTo>
                  <a:pt x="1073399" y="1568351"/>
                </a:lnTo>
                <a:lnTo>
                  <a:pt x="1067375" y="1563968"/>
                </a:lnTo>
                <a:cubicBezTo>
                  <a:pt x="1051720" y="1550657"/>
                  <a:pt x="1033998" y="1526254"/>
                  <a:pt x="1014209" y="1490758"/>
                </a:cubicBezTo>
                <a:cubicBezTo>
                  <a:pt x="1006293" y="1476560"/>
                  <a:pt x="999366" y="1463299"/>
                  <a:pt x="993430" y="1450976"/>
                </a:cubicBezTo>
                <a:lnTo>
                  <a:pt x="979284" y="1418423"/>
                </a:lnTo>
                <a:lnTo>
                  <a:pt x="973818" y="1437483"/>
                </a:lnTo>
                <a:cubicBezTo>
                  <a:pt x="966005" y="1468781"/>
                  <a:pt x="940487" y="1506041"/>
                  <a:pt x="897264" y="1549264"/>
                </a:cubicBezTo>
                <a:cubicBezTo>
                  <a:pt x="883131" y="1666109"/>
                  <a:pt x="876064" y="1775781"/>
                  <a:pt x="876064" y="1878280"/>
                </a:cubicBezTo>
                <a:cubicBezTo>
                  <a:pt x="876064" y="1980778"/>
                  <a:pt x="879613" y="2074611"/>
                  <a:pt x="886710" y="2159777"/>
                </a:cubicBezTo>
                <a:lnTo>
                  <a:pt x="907590" y="2381009"/>
                </a:lnTo>
                <a:cubicBezTo>
                  <a:pt x="907590" y="2427583"/>
                  <a:pt x="890198" y="2450870"/>
                  <a:pt x="855412" y="2450870"/>
                </a:cubicBezTo>
                <a:cubicBezTo>
                  <a:pt x="833603" y="2450870"/>
                  <a:pt x="797462" y="2415110"/>
                  <a:pt x="746989" y="2343589"/>
                </a:cubicBezTo>
                <a:cubicBezTo>
                  <a:pt x="696517" y="2272069"/>
                  <a:pt x="671280" y="2163250"/>
                  <a:pt x="671280" y="2017133"/>
                </a:cubicBezTo>
                <a:lnTo>
                  <a:pt x="674113" y="1727959"/>
                </a:lnTo>
                <a:cubicBezTo>
                  <a:pt x="597171" y="1842702"/>
                  <a:pt x="523731" y="1900074"/>
                  <a:pt x="453795" y="1900074"/>
                </a:cubicBezTo>
                <a:cubicBezTo>
                  <a:pt x="431224" y="1900074"/>
                  <a:pt x="412476" y="1893974"/>
                  <a:pt x="397550" y="1881775"/>
                </a:cubicBezTo>
                <a:cubicBezTo>
                  <a:pt x="382625" y="1869576"/>
                  <a:pt x="365224" y="1840464"/>
                  <a:pt x="345349" y="1794438"/>
                </a:cubicBezTo>
                <a:cubicBezTo>
                  <a:pt x="325474" y="1748413"/>
                  <a:pt x="315536" y="1707901"/>
                  <a:pt x="315536" y="1672902"/>
                </a:cubicBezTo>
                <a:cubicBezTo>
                  <a:pt x="315536" y="1611860"/>
                  <a:pt x="339859" y="1575117"/>
                  <a:pt x="388504" y="1562674"/>
                </a:cubicBezTo>
                <a:cubicBezTo>
                  <a:pt x="437149" y="1550231"/>
                  <a:pt x="468873" y="1534400"/>
                  <a:pt x="483676" y="1515179"/>
                </a:cubicBezTo>
                <a:cubicBezTo>
                  <a:pt x="550902" y="1434490"/>
                  <a:pt x="619163" y="1358584"/>
                  <a:pt x="688460" y="1287459"/>
                </a:cubicBezTo>
                <a:cubicBezTo>
                  <a:pt x="688460" y="1226966"/>
                  <a:pt x="691338" y="1183514"/>
                  <a:pt x="697095" y="1157105"/>
                </a:cubicBezTo>
                <a:cubicBezTo>
                  <a:pt x="607086" y="1256557"/>
                  <a:pt x="520244" y="1306284"/>
                  <a:pt x="436570" y="1306284"/>
                </a:cubicBezTo>
                <a:cubicBezTo>
                  <a:pt x="397215" y="1306284"/>
                  <a:pt x="358478" y="1292744"/>
                  <a:pt x="320357" y="1265665"/>
                </a:cubicBezTo>
                <a:cubicBezTo>
                  <a:pt x="282236" y="1238586"/>
                  <a:pt x="244298" y="1208727"/>
                  <a:pt x="206542" y="1176089"/>
                </a:cubicBezTo>
                <a:cubicBezTo>
                  <a:pt x="168787" y="1143451"/>
                  <a:pt x="139271" y="1110098"/>
                  <a:pt x="117995" y="1076028"/>
                </a:cubicBezTo>
                <a:cubicBezTo>
                  <a:pt x="96718" y="1041958"/>
                  <a:pt x="86080" y="1009488"/>
                  <a:pt x="86080" y="978616"/>
                </a:cubicBezTo>
                <a:cubicBezTo>
                  <a:pt x="86080" y="947745"/>
                  <a:pt x="97388" y="932309"/>
                  <a:pt x="120005" y="932309"/>
                </a:cubicBezTo>
                <a:cubicBezTo>
                  <a:pt x="142622" y="932309"/>
                  <a:pt x="161111" y="934700"/>
                  <a:pt x="175473" y="939483"/>
                </a:cubicBezTo>
                <a:cubicBezTo>
                  <a:pt x="189835" y="944265"/>
                  <a:pt x="207068" y="946656"/>
                  <a:pt x="227171" y="946656"/>
                </a:cubicBezTo>
                <a:cubicBezTo>
                  <a:pt x="300002" y="946656"/>
                  <a:pt x="372527" y="916851"/>
                  <a:pt x="444748" y="857240"/>
                </a:cubicBezTo>
                <a:cubicBezTo>
                  <a:pt x="563025" y="756143"/>
                  <a:pt x="665249" y="679566"/>
                  <a:pt x="751421" y="627510"/>
                </a:cubicBezTo>
                <a:cubicBezTo>
                  <a:pt x="780206" y="501496"/>
                  <a:pt x="794598" y="417038"/>
                  <a:pt x="794598" y="374134"/>
                </a:cubicBezTo>
                <a:cubicBezTo>
                  <a:pt x="794598" y="331231"/>
                  <a:pt x="792794" y="307571"/>
                  <a:pt x="789184" y="303155"/>
                </a:cubicBezTo>
                <a:cubicBezTo>
                  <a:pt x="785575" y="298738"/>
                  <a:pt x="772667" y="296530"/>
                  <a:pt x="750462" y="296530"/>
                </a:cubicBezTo>
                <a:cubicBezTo>
                  <a:pt x="728256" y="296530"/>
                  <a:pt x="717153" y="270060"/>
                  <a:pt x="717153" y="217120"/>
                </a:cubicBezTo>
                <a:cubicBezTo>
                  <a:pt x="717153" y="164180"/>
                  <a:pt x="746030" y="137710"/>
                  <a:pt x="803782" y="137710"/>
                </a:cubicBezTo>
                <a:cubicBezTo>
                  <a:pt x="880725" y="137710"/>
                  <a:pt x="946907" y="164888"/>
                  <a:pt x="1002329" y="219244"/>
                </a:cubicBezTo>
                <a:cubicBezTo>
                  <a:pt x="1057751" y="273601"/>
                  <a:pt x="1085462" y="332640"/>
                  <a:pt x="1085462" y="396363"/>
                </a:cubicBezTo>
                <a:cubicBezTo>
                  <a:pt x="1085462" y="409796"/>
                  <a:pt x="1081670" y="432740"/>
                  <a:pt x="1074086" y="465195"/>
                </a:cubicBezTo>
                <a:cubicBezTo>
                  <a:pt x="1066501" y="497650"/>
                  <a:pt x="1057866" y="530997"/>
                  <a:pt x="1048179" y="565234"/>
                </a:cubicBezTo>
                <a:cubicBezTo>
                  <a:pt x="1079584" y="573884"/>
                  <a:pt x="1108947" y="597323"/>
                  <a:pt x="1136270" y="635551"/>
                </a:cubicBezTo>
                <a:cubicBezTo>
                  <a:pt x="1163593" y="673779"/>
                  <a:pt x="1177254" y="712471"/>
                  <a:pt x="1177254" y="751627"/>
                </a:cubicBezTo>
                <a:cubicBezTo>
                  <a:pt x="1177254" y="790784"/>
                  <a:pt x="1163425" y="820048"/>
                  <a:pt x="1135768" y="839421"/>
                </a:cubicBezTo>
                <a:lnTo>
                  <a:pt x="974070" y="952596"/>
                </a:lnTo>
                <a:cubicBezTo>
                  <a:pt x="965632" y="1004926"/>
                  <a:pt x="960683" y="1045971"/>
                  <a:pt x="959220" y="1075731"/>
                </a:cubicBezTo>
                <a:cubicBezTo>
                  <a:pt x="997478" y="1104851"/>
                  <a:pt x="1012785" y="1153617"/>
                  <a:pt x="1005139" y="1222031"/>
                </a:cubicBezTo>
                <a:cubicBezTo>
                  <a:pt x="1010394" y="1222031"/>
                  <a:pt x="1014991" y="1223063"/>
                  <a:pt x="1018932" y="1225128"/>
                </a:cubicBezTo>
                <a:lnTo>
                  <a:pt x="1022462" y="1228457"/>
                </a:lnTo>
                <a:lnTo>
                  <a:pt x="1036186" y="1203983"/>
                </a:lnTo>
                <a:cubicBezTo>
                  <a:pt x="1082500" y="1123172"/>
                  <a:pt x="1116045" y="1065816"/>
                  <a:pt x="1136818" y="1031914"/>
                </a:cubicBezTo>
                <a:cubicBezTo>
                  <a:pt x="1157592" y="998012"/>
                  <a:pt x="1188593" y="981061"/>
                  <a:pt x="1229821" y="981061"/>
                </a:cubicBezTo>
                <a:cubicBezTo>
                  <a:pt x="1271049" y="981061"/>
                  <a:pt x="1298836" y="987754"/>
                  <a:pt x="1313183" y="1001141"/>
                </a:cubicBezTo>
                <a:cubicBezTo>
                  <a:pt x="1323943" y="1011182"/>
                  <a:pt x="1332334" y="1017457"/>
                  <a:pt x="1338356" y="1019967"/>
                </a:cubicBezTo>
                <a:lnTo>
                  <a:pt x="1341507" y="1020723"/>
                </a:lnTo>
                <a:lnTo>
                  <a:pt x="1329083" y="989339"/>
                </a:lnTo>
                <a:cubicBezTo>
                  <a:pt x="1315102" y="948623"/>
                  <a:pt x="1308111" y="909373"/>
                  <a:pt x="1308111" y="871587"/>
                </a:cubicBezTo>
                <a:cubicBezTo>
                  <a:pt x="1308111" y="821206"/>
                  <a:pt x="1335266" y="784227"/>
                  <a:pt x="1389577" y="760651"/>
                </a:cubicBezTo>
                <a:cubicBezTo>
                  <a:pt x="1443887" y="737075"/>
                  <a:pt x="1495517" y="701695"/>
                  <a:pt x="1544467" y="654513"/>
                </a:cubicBezTo>
                <a:cubicBezTo>
                  <a:pt x="1556704" y="642717"/>
                  <a:pt x="1567412" y="632317"/>
                  <a:pt x="1576590" y="623312"/>
                </a:cubicBezTo>
                <a:lnTo>
                  <a:pt x="1579415" y="620522"/>
                </a:lnTo>
                <a:lnTo>
                  <a:pt x="1574634" y="622290"/>
                </a:lnTo>
                <a:cubicBezTo>
                  <a:pt x="1542156" y="634831"/>
                  <a:pt x="1498502" y="653644"/>
                  <a:pt x="1443674" y="678728"/>
                </a:cubicBezTo>
                <a:cubicBezTo>
                  <a:pt x="1425459" y="687836"/>
                  <a:pt x="1407228" y="692390"/>
                  <a:pt x="1388983" y="692390"/>
                </a:cubicBezTo>
                <a:cubicBezTo>
                  <a:pt x="1337992" y="692390"/>
                  <a:pt x="1302681" y="661298"/>
                  <a:pt x="1283050" y="599113"/>
                </a:cubicBezTo>
                <a:cubicBezTo>
                  <a:pt x="1263418" y="536929"/>
                  <a:pt x="1253603" y="487888"/>
                  <a:pt x="1253603" y="451990"/>
                </a:cubicBezTo>
                <a:cubicBezTo>
                  <a:pt x="1253603" y="416093"/>
                  <a:pt x="1266175" y="384377"/>
                  <a:pt x="1291320" y="356841"/>
                </a:cubicBezTo>
                <a:cubicBezTo>
                  <a:pt x="1316465" y="329305"/>
                  <a:pt x="1342318" y="315537"/>
                  <a:pt x="1368879" y="315537"/>
                </a:cubicBezTo>
                <a:cubicBezTo>
                  <a:pt x="1398182" y="315537"/>
                  <a:pt x="1441755" y="284429"/>
                  <a:pt x="1499599" y="222214"/>
                </a:cubicBezTo>
                <a:cubicBezTo>
                  <a:pt x="1557443" y="159999"/>
                  <a:pt x="1586365" y="124917"/>
                  <a:pt x="1586365" y="116967"/>
                </a:cubicBezTo>
                <a:cubicBezTo>
                  <a:pt x="1586365" y="109017"/>
                  <a:pt x="1582740" y="103839"/>
                  <a:pt x="1575490" y="101432"/>
                </a:cubicBezTo>
                <a:cubicBezTo>
                  <a:pt x="1552127" y="95584"/>
                  <a:pt x="1540446" y="83765"/>
                  <a:pt x="1540446" y="65977"/>
                </a:cubicBezTo>
                <a:cubicBezTo>
                  <a:pt x="1540446" y="48188"/>
                  <a:pt x="1549904" y="32745"/>
                  <a:pt x="1568819" y="19647"/>
                </a:cubicBezTo>
                <a:cubicBezTo>
                  <a:pt x="1587735" y="6549"/>
                  <a:pt x="1612880" y="0"/>
                  <a:pt x="1644254" y="0"/>
                </a:cubicBezTo>
                <a:close/>
              </a:path>
            </a:pathLst>
          </a:custGeom>
        </p:spPr>
      </p:pic>
      <p:sp>
        <p:nvSpPr>
          <p:cNvPr id="2" name="AutoShape 2" descr="http://pic.58pic.com/58pic/14/81/57/44f58PICGHt_1024.jpg"/>
          <p:cNvSpPr>
            <a:spLocks noChangeAspect="1" noChangeArrowheads="1"/>
          </p:cNvSpPr>
          <p:nvPr/>
        </p:nvSpPr>
        <p:spPr bwMode="auto">
          <a:xfrm>
            <a:off x="165734" y="-152401"/>
            <a:ext cx="685797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/>
          <a:stretch/>
        </p:blipFill>
        <p:spPr>
          <a:xfrm>
            <a:off x="4912242" y="0"/>
            <a:ext cx="786976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72"/>
          <a:stretch/>
        </p:blipFill>
        <p:spPr>
          <a:xfrm>
            <a:off x="5043738" y="0"/>
            <a:ext cx="1520457" cy="6858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28688" y="1084519"/>
            <a:ext cx="738664" cy="4997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 smtClean="0"/>
              <a:t>EDUCATION MODEL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929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7</cp:revision>
  <dcterms:created xsi:type="dcterms:W3CDTF">2019-03-07T07:08:30Z</dcterms:created>
  <dcterms:modified xsi:type="dcterms:W3CDTF">2019-03-09T01:40:48Z</dcterms:modified>
</cp:coreProperties>
</file>