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357"/>
    <a:srgbClr val="664E27"/>
    <a:srgbClr val="FFD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5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8BD4-C886-4D5D-84AC-650B40B4A456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7213-8DBE-40F9-93D9-748195A9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8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8BD4-C886-4D5D-84AC-650B40B4A456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7213-8DBE-40F9-93D9-748195A9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07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8BD4-C886-4D5D-84AC-650B40B4A456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7213-8DBE-40F9-93D9-748195A9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93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8BD4-C886-4D5D-84AC-650B40B4A456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7213-8DBE-40F9-93D9-748195A9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316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8BD4-C886-4D5D-84AC-650B40B4A456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7213-8DBE-40F9-93D9-748195A9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51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8BD4-C886-4D5D-84AC-650B40B4A456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7213-8DBE-40F9-93D9-748195A9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87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8BD4-C886-4D5D-84AC-650B40B4A456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7213-8DBE-40F9-93D9-748195A9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15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8BD4-C886-4D5D-84AC-650B40B4A456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7213-8DBE-40F9-93D9-748195A9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17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8BD4-C886-4D5D-84AC-650B40B4A456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7213-8DBE-40F9-93D9-748195A9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65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8BD4-C886-4D5D-84AC-650B40B4A456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7213-8DBE-40F9-93D9-748195A9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54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8BD4-C886-4D5D-84AC-650B40B4A456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7213-8DBE-40F9-93D9-748195A9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16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38BD4-C886-4D5D-84AC-650B40B4A456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7213-8DBE-40F9-93D9-748195A9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44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576234"/>
              </p:ext>
            </p:extLst>
          </p:nvPr>
        </p:nvGraphicFramePr>
        <p:xfrm>
          <a:off x="838200" y="1825625"/>
          <a:ext cx="10515600" cy="216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27310411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2463245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86003315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4821092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614178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6220541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139519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84177422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61120840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2">
                        <a:alphaModFix amt="60000"/>
                      </a:blip>
                      <a:srcRect/>
                      <a:tile tx="0" ty="564515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2">
                        <a:alphaModFix amt="60000"/>
                      </a:blip>
                      <a:srcRect/>
                      <a:tile tx="0" ty="564515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2">
                        <a:alphaModFix amt="60000"/>
                      </a:blip>
                      <a:srcRect/>
                      <a:tile tx="0" ty="564515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2">
                        <a:alphaModFix amt="60000"/>
                      </a:blip>
                      <a:srcRect/>
                      <a:tile tx="0" ty="564515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2">
                        <a:alphaModFix amt="60000"/>
                      </a:blip>
                      <a:srcRect/>
                      <a:tile tx="0" ty="564515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2">
                        <a:alphaModFix amt="60000"/>
                      </a:blip>
                      <a:srcRect/>
                      <a:tile tx="0" ty="564515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2">
                        <a:alphaModFix amt="60000"/>
                      </a:blip>
                      <a:srcRect/>
                      <a:tile tx="0" ty="564515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>
                      <a:blip r:embed="rId2">
                        <a:alphaModFix amt="60000"/>
                      </a:blip>
                      <a:tile tx="0" ty="564515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2">
                        <a:alphaModFix amt="60000"/>
                      </a:blip>
                      <a:srcRect/>
                      <a:tile tx="0" ty="564515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3050398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2">
                        <a:alphaModFix amt="60000"/>
                      </a:blip>
                      <a:srcRect/>
                      <a:tile tx="0" ty="564515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2">
                        <a:alphaModFix amt="60000"/>
                      </a:blip>
                      <a:srcRect/>
                      <a:tile tx="0" ty="564515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2">
                        <a:alphaModFix amt="60000"/>
                      </a:blip>
                      <a:srcRect/>
                      <a:tile tx="0" ty="564515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2">
                        <a:alphaModFix amt="60000"/>
                      </a:blip>
                      <a:srcRect/>
                      <a:tile tx="0" ty="564515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2">
                        <a:alphaModFix amt="60000"/>
                      </a:blip>
                      <a:srcRect/>
                      <a:tile tx="0" ty="564515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2">
                        <a:alphaModFix amt="60000"/>
                      </a:blip>
                      <a:srcRect/>
                      <a:tile tx="0" ty="564515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2">
                        <a:alphaModFix amt="60000"/>
                      </a:blip>
                      <a:srcRect/>
                      <a:tile tx="0" ty="564515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2">
                        <a:alphaModFix amt="60000"/>
                      </a:blip>
                      <a:srcRect/>
                      <a:tile tx="0" ty="564515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2">
                        <a:alphaModFix amt="60000"/>
                      </a:blip>
                      <a:srcRect/>
                      <a:tile tx="0" ty="564515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1021024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2">
                        <a:alphaModFix amt="60000"/>
                      </a:blip>
                      <a:srcRect/>
                      <a:tile tx="0" ty="564515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2">
                        <a:alphaModFix amt="60000"/>
                      </a:blip>
                      <a:srcRect/>
                      <a:tile tx="0" ty="564515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2">
                        <a:alphaModFix amt="60000"/>
                      </a:blip>
                      <a:srcRect/>
                      <a:tile tx="0" ty="564515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2">
                        <a:alphaModFix amt="60000"/>
                      </a:blip>
                      <a:srcRect/>
                      <a:tile tx="0" ty="564515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2">
                        <a:alphaModFix amt="60000"/>
                      </a:blip>
                      <a:srcRect/>
                      <a:tile tx="0" ty="564515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2">
                        <a:alphaModFix amt="60000"/>
                      </a:blip>
                      <a:srcRect/>
                      <a:tile tx="0" ty="564515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2">
                        <a:alphaModFix amt="60000"/>
                      </a:blip>
                      <a:srcRect/>
                      <a:tile tx="0" ty="564515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2">
                        <a:alphaModFix amt="60000"/>
                      </a:blip>
                      <a:srcRect/>
                      <a:tile tx="0" ty="564515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>
                      <a:blip r:embed="rId2">
                        <a:alphaModFix amt="60000"/>
                      </a:blip>
                      <a:tile tx="0" ty="564515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68571505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2">
                        <a:alphaModFix amt="60000"/>
                      </a:blip>
                      <a:srcRect/>
                      <a:tile tx="0" ty="564515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2">
                        <a:alphaModFix amt="60000"/>
                      </a:blip>
                      <a:srcRect/>
                      <a:tile tx="0" ty="564515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2">
                        <a:alphaModFix amt="60000"/>
                      </a:blip>
                      <a:srcRect/>
                      <a:tile tx="0" ty="564515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2">
                        <a:alphaModFix amt="60000"/>
                      </a:blip>
                      <a:srcRect/>
                      <a:tile tx="0" ty="564515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2">
                        <a:alphaModFix amt="60000"/>
                      </a:blip>
                      <a:srcRect/>
                      <a:tile tx="0" ty="564515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2">
                        <a:alphaModFix amt="60000"/>
                      </a:blip>
                      <a:srcRect/>
                      <a:tile tx="0" ty="564515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>
                      <a:blip r:embed="rId2">
                        <a:alphaModFix amt="60000"/>
                      </a:blip>
                      <a:tile tx="0" ty="564515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2">
                        <a:alphaModFix amt="60000"/>
                      </a:blip>
                      <a:srcRect/>
                      <a:tile tx="0" ty="564515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2">
                        <a:alphaModFix amt="60000"/>
                      </a:blip>
                      <a:srcRect/>
                      <a:tile tx="0" ty="564515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693716076"/>
                  </a:ext>
                </a:extLst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2902" y="4224273"/>
            <a:ext cx="10540898" cy="218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7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55" row="8">
    <wetp:webextensionref xmlns:r="http://schemas.openxmlformats.org/officeDocument/2006/relationships" r:id="rId1"/>
  </wetp:taskpane>
  <wetp:taskpane dockstate="right" visibility="0" width="455" row="9">
    <wetp:webextensionref xmlns:r="http://schemas.openxmlformats.org/officeDocument/2006/relationships" r:id="rId2"/>
  </wetp:taskpane>
  <wetp:taskpane dockstate="right" visibility="0" width="455" row="10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D9563087-777A-4180-9EC5-12249B7753D9}">
  <we:reference id="wa104038830" version="1.0.0.3" store="zh-CN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F3E8B43-D0F3-406B-94CE-A9E14E320485}">
  <we:reference id="wa104178141" version="3.10.0.52" store="zh-CN" storeType="OMEX"/>
  <we:alternateReferences>
    <we:reference id="WA104178141" version="3.10.0.52" store="WA104178141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B18861C9-36B8-4445-B24A-CDBA6547D5F5}">
  <we:reference id="wa104380121" version="2.0.0.0" store="zh-CN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6696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zjwu</dc:creator>
  <cp:lastModifiedBy>HP</cp:lastModifiedBy>
  <cp:revision>48</cp:revision>
  <dcterms:created xsi:type="dcterms:W3CDTF">2018-06-30T11:01:39Z</dcterms:created>
  <dcterms:modified xsi:type="dcterms:W3CDTF">2019-03-23T03:48:00Z</dcterms:modified>
</cp:coreProperties>
</file>