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9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681" autoAdjust="0"/>
  </p:normalViewPr>
  <p:slideViewPr>
    <p:cSldViewPr snapToGrid="0" showGuides="1">
      <p:cViewPr varScale="1">
        <p:scale>
          <a:sx n="61" d="100"/>
          <a:sy n="61" d="100"/>
        </p:scale>
        <p:origin x="340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314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865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813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88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1229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1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0016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4156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550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83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364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62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E6E59-064B-4980-9169-AEAC0F74BA77}" type="datetimeFigureOut">
              <a:rPr lang="zh-CN" altLang="en-US" smtClean="0"/>
              <a:t>2020/4/21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A35C2-A3A9-41BC-B0C2-4373BC87DD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1541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openxmlformats.org/officeDocument/2006/relationships/hyperlink" Target="http://www.baidu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40000"/>
                <a:lumOff val="60000"/>
              </a:schemeClr>
            </a:gs>
            <a:gs pos="46000">
              <a:schemeClr val="accent4">
                <a:lumMod val="95000"/>
                <a:lumOff val="5000"/>
              </a:schemeClr>
            </a:gs>
            <a:gs pos="100000">
              <a:schemeClr val="accent4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https://timgsa.baidu.com/timg?image&amp;quality=80&amp;size=b9999_10000&amp;sec=1587466433046&amp;di=6b656385d9a8c67836c93ee231ead3e9&amp;imgtype=0&amp;src=http%3A%2F%2Fpic.nipic.com%2F2008-01-06%2F200816113831460_2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50784" b="94532" l="10000" r="90000">
                        <a14:foregroundMark x1="19727" y1="73016" x2="23047" y2="56288"/>
                        <a14:foregroundMark x1="32813" y1="73626" x2="36914" y2="55189"/>
                        <a14:foregroundMark x1="62988" y1="73871" x2="66797" y2="56532"/>
                        <a14:foregroundMark x1="78418" y1="74115" x2="78223" y2="558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45315"/>
          <a:stretch/>
        </p:blipFill>
        <p:spPr bwMode="auto">
          <a:xfrm>
            <a:off x="2005990" y="-3415869"/>
            <a:ext cx="7872248" cy="344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88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2008</a:t>
            </a:r>
            <a:r>
              <a:rPr lang="zh-CN" altLang="en-US" sz="8800" b="1" dirty="0" smtClean="0">
                <a:solidFill>
                  <a:srgbClr val="FF0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奥运歌曲</a:t>
            </a:r>
            <a:endParaRPr lang="zh-CN" altLang="en-US" sz="8800" dirty="0">
              <a:solidFill>
                <a:srgbClr val="FF0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2400" dirty="0" smtClean="0">
                <a:latin typeface="+mn-ea"/>
                <a:ea typeface="+mn-ea"/>
                <a:hlinkClick r:id="rId4"/>
              </a:rPr>
              <a:t>那些激励我们的歌儿</a:t>
            </a: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9" name="Picture 2" descr="https://timgsa.baidu.com/timg?image&amp;quality=80&amp;size=b9999_10000&amp;sec=1587466346106&amp;di=137ee37da8f59dfbb85a1b1c29a596aa&amp;imgtype=0&amp;src=http%3A%2F%2Fimg.mp.itc.cn%2Fupload%2F20160811%2F11acd6a5d1c94d23a71d715a1a5b33af_th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99538" l="0" r="100000">
                        <a14:foregroundMark x1="45333" y1="61633" x2="45333" y2="61633"/>
                        <a14:foregroundMark x1="69167" y1="34206" x2="69167" y2="34206"/>
                        <a14:foregroundMark x1="12500" y1="85516" x2="12500" y2="85516"/>
                        <a14:foregroundMark x1="8500" y1="83667" x2="8500" y2="83667"/>
                        <a14:foregroundMark x1="16000" y1="83667" x2="16000" y2="83667"/>
                        <a14:foregroundMark x1="24333" y1="90447" x2="27000" y2="93374"/>
                        <a14:foregroundMark x1="8167" y1="92758" x2="6833" y2="88906"/>
                        <a14:foregroundMark x1="54000" y1="92758" x2="52000" y2="99230"/>
                        <a14:foregroundMark x1="63833" y1="94299" x2="70167" y2="93683"/>
                        <a14:foregroundMark x1="87667" y1="90755" x2="87667" y2="88598"/>
                        <a14:foregroundMark x1="46000" y1="88906" x2="44833" y2="86749"/>
                        <a14:foregroundMark x1="34500" y1="90755" x2="31833" y2="97072"/>
                        <a14:foregroundMark x1="30167" y1="88906" x2="30833" y2="90755"/>
                        <a14:foregroundMark x1="37833" y1="89831" x2="38167" y2="87982"/>
                        <a14:foregroundMark x1="38500" y1="82743" x2="38500" y2="82743"/>
                        <a14:foregroundMark x1="34500" y1="81510" x2="34500" y2="81510"/>
                        <a14:foregroundMark x1="30833" y1="82435" x2="30833" y2="824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738" y="2081049"/>
            <a:ext cx="1924504" cy="208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5102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7" presetID="42" presetClass="path" presetSubtype="0" accel="50000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263 0.01134 L 0.01263 1.06875 " pathEditMode="relative" rAng="0" ptsTypes="AA" p14:bounceEnd="60000">
                                          <p:cBhvr>
                                            <p:cTn id="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287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6" presetClass="emph" presetSubtype="0" repeatCount="5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6" dur="1000" tmFilter="0, 0; .2, .5; .8, .5; 1, 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animScale>
                                          <p:cBhvr>
                                            <p:cTn id="7" dur="500" autoRev="1" fill="hold"/>
                                            <p:tgtEl>
                                              <p:spTgt spid="9"/>
                                            </p:tgtEl>
                                          </p:cBhvr>
                                          <p:by x="105000" y="105000"/>
                                        </p:animScale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9" presetID="10" presetClass="exit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10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499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7" presetID="42" presetClass="path" presetSubtype="0" accel="5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animMotion origin="layout" path="M 0.01263 0.01134 L 0.01263 1.06875 " pathEditMode="relative" rAng="0" ptsTypes="AA">
                                          <p:cBhvr>
                                            <p:cTn id="18" dur="20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0" y="52870"/>
                                        </p:animMotion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/>
        </p:bldLst>
      </p:timing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华语</a:t>
            </a:r>
            <a:r>
              <a:rPr lang="zh-CN" altLang="en-US" sz="4000" dirty="0" smtClean="0">
                <a:latin typeface="+mn-ea"/>
                <a:ea typeface="+mn-ea"/>
              </a:rPr>
              <a:t>群星</a:t>
            </a:r>
            <a:r>
              <a:rPr lang="en-US" altLang="zh-CN" sz="4000" dirty="0" smtClean="0">
                <a:latin typeface="+mn-ea"/>
                <a:ea typeface="+mn-ea"/>
              </a:rPr>
              <a:t>——</a:t>
            </a:r>
            <a:r>
              <a:rPr lang="zh-CN" altLang="en-US" sz="4000" dirty="0" smtClean="0">
                <a:latin typeface="+mn-ea"/>
                <a:ea typeface="+mn-ea"/>
              </a:rPr>
              <a:t>北京欢迎你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北京</a:t>
            </a:r>
            <a:r>
              <a:rPr lang="zh-CN" altLang="en-US" sz="2400" dirty="0">
                <a:latin typeface="+mn-ea"/>
                <a:ea typeface="+mn-ea"/>
              </a:rPr>
              <a:t>欢迎你，为你</a:t>
            </a:r>
            <a:r>
              <a:rPr lang="zh-CN" altLang="en-US" sz="2400" dirty="0" smtClean="0">
                <a:latin typeface="+mn-ea"/>
                <a:ea typeface="+mn-ea"/>
              </a:rPr>
              <a:t>开天辟地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流动中的魅力充满着</a:t>
            </a:r>
            <a:r>
              <a:rPr lang="zh-CN" altLang="en-US" sz="2400" dirty="0" smtClean="0">
                <a:latin typeface="+mn-ea"/>
                <a:ea typeface="+mn-ea"/>
              </a:rPr>
              <a:t>朝气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北京欢迎你，在太阳下分享</a:t>
            </a:r>
            <a:r>
              <a:rPr lang="zh-CN" altLang="en-US" sz="2400" dirty="0" smtClean="0">
                <a:latin typeface="+mn-ea"/>
                <a:ea typeface="+mn-ea"/>
              </a:rPr>
              <a:t>呼吸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在黄土地刷新</a:t>
            </a:r>
            <a:r>
              <a:rPr lang="zh-CN" altLang="en-US" sz="2400" dirty="0" smtClean="0">
                <a:latin typeface="+mn-ea"/>
                <a:ea typeface="+mn-ea"/>
              </a:rPr>
              <a:t>成绩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北京欢迎你，像音乐感动</a:t>
            </a:r>
            <a:r>
              <a:rPr lang="zh-CN" altLang="en-US" sz="2400" dirty="0" smtClean="0">
                <a:latin typeface="+mn-ea"/>
                <a:ea typeface="+mn-ea"/>
              </a:rPr>
              <a:t>你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让我们都加油去超越</a:t>
            </a:r>
            <a:r>
              <a:rPr lang="zh-CN" altLang="en-US" sz="2400" dirty="0" smtClean="0">
                <a:latin typeface="+mn-ea"/>
                <a:ea typeface="+mn-ea"/>
              </a:rPr>
              <a:t>自己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北京欢迎你，有梦想谁都</a:t>
            </a:r>
            <a:r>
              <a:rPr lang="zh-CN" altLang="en-US" sz="2400" dirty="0" smtClean="0">
                <a:latin typeface="+mn-ea"/>
                <a:ea typeface="+mn-ea"/>
              </a:rPr>
              <a:t>了不起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有勇气就会有</a:t>
            </a:r>
            <a:r>
              <a:rPr lang="zh-CN" altLang="en-US" sz="2400" dirty="0" smtClean="0">
                <a:latin typeface="+mn-ea"/>
                <a:ea typeface="+mn-ea"/>
              </a:rPr>
              <a:t>奇迹</a:t>
            </a:r>
            <a:endParaRPr lang="zh-CN" altLang="en-US" sz="2400" dirty="0">
              <a:latin typeface="+mn-ea"/>
              <a:ea typeface="+mn-ea"/>
            </a:endParaRP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4098" name="Picture 2" descr="http://g.hiphotos.baidu.com/baike/pic/item/b2de9c82d158ccbf3ab1ce591cd8bc3eb1354147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72048"/>
            <a:ext cx="5181600" cy="3658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23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刘欢和莎拉</a:t>
            </a:r>
            <a:r>
              <a:rPr lang="en-US" altLang="zh-CN" sz="4000" dirty="0">
                <a:latin typeface="+mn-ea"/>
                <a:ea typeface="+mn-ea"/>
              </a:rPr>
              <a:t>·</a:t>
            </a:r>
            <a:r>
              <a:rPr lang="zh-CN" altLang="en-US" sz="4000" dirty="0">
                <a:latin typeface="+mn-ea"/>
                <a:ea typeface="+mn-ea"/>
              </a:rPr>
              <a:t>布莱曼</a:t>
            </a:r>
            <a:r>
              <a:rPr lang="en-US" altLang="zh-CN" sz="4000" dirty="0">
                <a:latin typeface="+mn-ea"/>
                <a:ea typeface="+mn-ea"/>
              </a:rPr>
              <a:t>——《</a:t>
            </a:r>
            <a:r>
              <a:rPr lang="zh-CN" altLang="en-US" sz="4000" dirty="0">
                <a:latin typeface="+mn-ea"/>
                <a:ea typeface="+mn-ea"/>
              </a:rPr>
              <a:t>我和你</a:t>
            </a:r>
            <a:r>
              <a:rPr lang="en-US" altLang="zh-CN" sz="4000" dirty="0">
                <a:latin typeface="+mn-ea"/>
                <a:ea typeface="+mn-ea"/>
              </a:rPr>
              <a:t>》</a:t>
            </a:r>
            <a:endParaRPr lang="zh-CN" altLang="en-US" sz="4000" dirty="0"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sz="2400" dirty="0">
                <a:latin typeface="+mn-ea"/>
                <a:ea typeface="+mn-ea"/>
              </a:rPr>
              <a:t>我和你 心连心 共住地球村</a:t>
            </a:r>
          </a:p>
          <a:p>
            <a:r>
              <a:rPr lang="zh-CN" altLang="en-US" sz="2400" dirty="0">
                <a:latin typeface="+mn-ea"/>
                <a:ea typeface="+mn-ea"/>
              </a:rPr>
              <a:t>为梦想 千里行 相会在</a:t>
            </a:r>
            <a:r>
              <a:rPr lang="zh-CN" altLang="en-US" sz="2400" dirty="0" smtClean="0">
                <a:latin typeface="+mn-ea"/>
                <a:ea typeface="+mn-ea"/>
              </a:rPr>
              <a:t>北京</a:t>
            </a:r>
            <a:endParaRPr lang="en-US" altLang="zh-CN" sz="2400" dirty="0" smtClean="0">
              <a:latin typeface="+mn-ea"/>
              <a:ea typeface="+mn-ea"/>
            </a:endParaRPr>
          </a:p>
          <a:p>
            <a:r>
              <a:rPr lang="zh-CN" altLang="en-US" sz="2400" dirty="0" smtClean="0">
                <a:latin typeface="+mn-ea"/>
                <a:ea typeface="+mn-ea"/>
              </a:rPr>
              <a:t>来</a:t>
            </a:r>
            <a:r>
              <a:rPr lang="zh-CN" altLang="en-US" sz="2400" dirty="0">
                <a:latin typeface="+mn-ea"/>
                <a:ea typeface="+mn-ea"/>
              </a:rPr>
              <a:t>吧 朋友 伸出你的手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我和你 心连心 永远一家人</a:t>
            </a: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6146" name="Picture 2" descr="https://timgsa.baidu.com/timg?image&amp;quality=80&amp;size=b9999_10000&amp;sec=1587468264393&amp;di=bea80da26971d8c81ac6c8fd4c464901&amp;imgtype=0&amp;src=http%3A%2F%2Fnews.cnhubei.com%2Fctdsb%2Fctdsbsgk%2Fctdsb35%2F201204%2FW02012042426000776087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5434" y="2166756"/>
            <a:ext cx="3247132" cy="3669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218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群星</a:t>
            </a:r>
            <a:r>
              <a:rPr lang="en-US" altLang="zh-CN" sz="4000" dirty="0">
                <a:latin typeface="+mn-ea"/>
                <a:ea typeface="+mn-ea"/>
              </a:rPr>
              <a:t>——</a:t>
            </a:r>
            <a:r>
              <a:rPr lang="zh-CN" altLang="en-US" sz="4000" dirty="0">
                <a:latin typeface="+mn-ea"/>
                <a:ea typeface="+mn-ea"/>
              </a:rPr>
              <a:t>站起来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>
                <a:latin typeface="+mn-ea"/>
                <a:ea typeface="+mn-ea"/>
              </a:rPr>
              <a:t>站起来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我的爱牵着山脉</a:t>
            </a:r>
          </a:p>
          <a:p>
            <a:r>
              <a:rPr lang="zh-CN" altLang="en-US" sz="2400" dirty="0">
                <a:latin typeface="+mn-ea"/>
                <a:ea typeface="+mn-ea"/>
              </a:rPr>
              <a:t>奔跑才有了期待</a:t>
            </a:r>
          </a:p>
          <a:p>
            <a:r>
              <a:rPr lang="zh-CN" altLang="en-US" sz="2400" dirty="0">
                <a:latin typeface="+mn-ea"/>
                <a:ea typeface="+mn-ea"/>
              </a:rPr>
              <a:t>起点写着我的未来 嗨呀嗨呀</a:t>
            </a:r>
          </a:p>
          <a:p>
            <a:r>
              <a:rPr lang="zh-CN" altLang="en-US" sz="2400" dirty="0">
                <a:latin typeface="+mn-ea"/>
                <a:ea typeface="+mn-ea"/>
              </a:rPr>
              <a:t>终点没有成与</a:t>
            </a:r>
            <a:r>
              <a:rPr lang="zh-CN" altLang="en-US" sz="2400" dirty="0" smtClean="0">
                <a:latin typeface="+mn-ea"/>
                <a:ea typeface="+mn-ea"/>
              </a:rPr>
              <a:t>败</a:t>
            </a:r>
            <a:endParaRPr lang="zh-CN" altLang="en-US" sz="2400" dirty="0">
              <a:latin typeface="+mn-ea"/>
              <a:ea typeface="+mn-ea"/>
            </a:endParaRPr>
          </a:p>
          <a:p>
            <a:r>
              <a:rPr lang="zh-CN" altLang="en-US" sz="2400" dirty="0">
                <a:latin typeface="+mn-ea"/>
                <a:ea typeface="+mn-ea"/>
              </a:rPr>
              <a:t>站起来我的爱拥抱大海</a:t>
            </a:r>
          </a:p>
          <a:p>
            <a:r>
              <a:rPr lang="zh-CN" altLang="en-US" sz="2400" dirty="0">
                <a:latin typeface="+mn-ea"/>
                <a:ea typeface="+mn-ea"/>
              </a:rPr>
              <a:t>超越不只是现在</a:t>
            </a:r>
          </a:p>
          <a:p>
            <a:r>
              <a:rPr lang="zh-CN" altLang="en-US" sz="2400" dirty="0">
                <a:latin typeface="+mn-ea"/>
                <a:ea typeface="+mn-ea"/>
              </a:rPr>
              <a:t>跑过的精彩依然在 嗨呀嗨呀</a:t>
            </a:r>
          </a:p>
          <a:p>
            <a:r>
              <a:rPr lang="zh-CN" altLang="en-US" sz="2400" dirty="0">
                <a:latin typeface="+mn-ea"/>
                <a:ea typeface="+mn-ea"/>
              </a:rPr>
              <a:t>泪水是胜利感慨 嗨呀</a:t>
            </a:r>
          </a:p>
          <a:p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5122" name="Picture 2" descr="https://timgsa.baidu.com/timg?image&amp;quality=80&amp;size=b9999_10000&amp;sec=1587468215090&amp;di=159e52840972b8c119b6c79de8b46bc1&amp;imgtype=0&amp;src=http%3A%2F%2F1804.img.pp.sohu.com.cn%2Fimages%2Fblog%2F2008%2F7%2F22%2F21%2F29%2F11bf0e5eeabg214.jpg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8974" y="2642790"/>
            <a:ext cx="3950110" cy="3147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679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000" dirty="0">
                <a:latin typeface="+mn-ea"/>
                <a:ea typeface="+mn-ea"/>
              </a:rPr>
              <a:t>花儿乐队 </a:t>
            </a:r>
            <a:r>
              <a:rPr lang="en-US" altLang="zh-CN" sz="4000" dirty="0">
                <a:latin typeface="+mn-ea"/>
                <a:ea typeface="+mn-ea"/>
              </a:rPr>
              <a:t>—— </a:t>
            </a:r>
            <a:r>
              <a:rPr lang="zh-CN" altLang="en-US" sz="4000" dirty="0">
                <a:latin typeface="+mn-ea"/>
                <a:ea typeface="+mn-ea"/>
              </a:rPr>
              <a:t>赞歌唱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 smtClean="0">
                <a:latin typeface="+mn-ea"/>
                <a:ea typeface="+mn-ea"/>
              </a:rPr>
              <a:t>彩旗</a:t>
            </a:r>
            <a:r>
              <a:rPr lang="zh-CN" altLang="en-US" sz="2400" dirty="0">
                <a:latin typeface="+mn-ea"/>
                <a:ea typeface="+mn-ea"/>
              </a:rPr>
              <a:t>迎飘扬 举杯赞歌唱</a:t>
            </a:r>
          </a:p>
          <a:p>
            <a:r>
              <a:rPr lang="zh-CN" altLang="en-US" sz="2400" dirty="0">
                <a:latin typeface="+mn-ea"/>
                <a:ea typeface="+mn-ea"/>
              </a:rPr>
              <a:t>我心如魔杖 一挥天地亮</a:t>
            </a:r>
          </a:p>
          <a:p>
            <a:r>
              <a:rPr lang="zh-CN" altLang="en-US" sz="2400" dirty="0">
                <a:latin typeface="+mn-ea"/>
                <a:ea typeface="+mn-ea"/>
              </a:rPr>
              <a:t>红日映朝阳 金丝吐芬芳</a:t>
            </a:r>
          </a:p>
          <a:p>
            <a:r>
              <a:rPr lang="zh-CN" altLang="en-US" sz="2400" dirty="0">
                <a:latin typeface="+mn-ea"/>
                <a:ea typeface="+mn-ea"/>
              </a:rPr>
              <a:t>炫丽如光芒 写在我的脸上</a:t>
            </a:r>
          </a:p>
          <a:p>
            <a:r>
              <a:rPr lang="en-US" altLang="zh-CN" sz="2400" dirty="0">
                <a:latin typeface="+mn-ea"/>
                <a:ea typeface="+mn-ea"/>
              </a:rPr>
              <a:t>Oh </a:t>
            </a:r>
            <a:r>
              <a:rPr lang="zh-CN" altLang="en-US" sz="2400" dirty="0">
                <a:latin typeface="+mn-ea"/>
                <a:ea typeface="+mn-ea"/>
              </a:rPr>
              <a:t>高举杯赞歌唱</a:t>
            </a:r>
          </a:p>
          <a:p>
            <a:r>
              <a:rPr lang="en-US" altLang="zh-CN" sz="2400" dirty="0">
                <a:latin typeface="+mn-ea"/>
                <a:ea typeface="+mn-ea"/>
              </a:rPr>
              <a:t>(AHU YI YA YI A YI A)</a:t>
            </a:r>
          </a:p>
          <a:p>
            <a:r>
              <a:rPr lang="en-US" altLang="zh-CN" sz="2400" dirty="0">
                <a:latin typeface="+mn-ea"/>
                <a:ea typeface="+mn-ea"/>
              </a:rPr>
              <a:t>Oh </a:t>
            </a:r>
            <a:r>
              <a:rPr lang="zh-CN" altLang="en-US" sz="2400" dirty="0">
                <a:latin typeface="+mn-ea"/>
                <a:ea typeface="+mn-ea"/>
              </a:rPr>
              <a:t>高举杯赞歌唱</a:t>
            </a:r>
          </a:p>
          <a:p>
            <a:r>
              <a:rPr lang="en-US" altLang="zh-CN" sz="2400" dirty="0">
                <a:latin typeface="+mn-ea"/>
                <a:ea typeface="+mn-ea"/>
              </a:rPr>
              <a:t>(AHU YI YA YI A YI A)</a:t>
            </a:r>
          </a:p>
          <a:p>
            <a:pPr marL="0" indent="0">
              <a:buNone/>
            </a:pPr>
            <a:endParaRPr lang="zh-CN" altLang="en-US" sz="2400" dirty="0">
              <a:latin typeface="+mn-ea"/>
              <a:ea typeface="+mn-ea"/>
            </a:endParaRPr>
          </a:p>
        </p:txBody>
      </p:sp>
      <p:pic>
        <p:nvPicPr>
          <p:cNvPr id="3074" name="Picture 2" descr="è±å¿ä¹éå½å¶å¥¥è¿æ­æ²è£å¹¸è§è¯åäº¬è¾çæ¶å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825625"/>
            <a:ext cx="5252508" cy="393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107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2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5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25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100"/>
                            </p:stCondLst>
                            <p:childTnLst>
                              <p:par>
                                <p:cTn id="2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6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6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5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75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rev="1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209</Words>
  <Application>Microsoft Office PowerPoint</Application>
  <PresentationFormat>宽屏</PresentationFormat>
  <Paragraphs>36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华文琥珀</vt:lpstr>
      <vt:lpstr>Arial</vt:lpstr>
      <vt:lpstr>Office 主题​​</vt:lpstr>
      <vt:lpstr>2008奥运歌曲</vt:lpstr>
      <vt:lpstr>华语群星——北京欢迎你</vt:lpstr>
      <vt:lpstr>刘欢和莎拉·布莱曼——《我和你》</vt:lpstr>
      <vt:lpstr>群星——站起来</vt:lpstr>
      <vt:lpstr>花儿乐队 —— 赞歌唱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回顾时代印记的体育歌曲</dc:title>
  <dc:creator>yugaohe@163.com</dc:creator>
  <cp:lastModifiedBy>yugaohe@163.com</cp:lastModifiedBy>
  <cp:revision>31</cp:revision>
  <dcterms:created xsi:type="dcterms:W3CDTF">2020-04-21T07:58:45Z</dcterms:created>
  <dcterms:modified xsi:type="dcterms:W3CDTF">2020-04-21T13:12:12Z</dcterms:modified>
</cp:coreProperties>
</file>