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1" r:id="rId2"/>
    <p:sldMasterId id="2147483743" r:id="rId3"/>
    <p:sldMasterId id="2147483855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52663069-7CAC-4CB1-AF64-F26ADEE1EA2B}">
          <p14:sldIdLst>
            <p14:sldId id="256"/>
          </p14:sldIdLst>
        </p14:section>
        <p14:section name="爱情" id="{FF9F2B5D-39AF-481E-87B9-A0349B58BE5C}">
          <p14:sldIdLst>
            <p14:sldId id="258"/>
            <p14:sldId id="259"/>
            <p14:sldId id="260"/>
          </p14:sldIdLst>
        </p14:section>
        <p14:section name="尊敬" id="{F9BB2DF1-9AA9-4D57-93F6-E9BBD9892742}">
          <p14:sldIdLst>
            <p14:sldId id="261"/>
            <p14:sldId id="262"/>
          </p14:sldIdLst>
        </p14:section>
        <p14:section name="长寿" id="{8A489DD4-AA9E-4606-8FA8-CDD3A83E6353}">
          <p14:sldIdLst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597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4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7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0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120000" cy="4680000"/>
          </a:xfr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19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319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24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48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51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43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8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9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490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66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209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91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913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174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  <a:ln w="57150">
            <a:solidFill>
              <a:schemeClr val="accent1"/>
            </a:solidFill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>
            <a:lvl1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defRPr sz="2400">
                <a:latin typeface="等线" panose="02010600030101010101" pitchFamily="2" charset="-122"/>
                <a:ea typeface="等线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957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95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6852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6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8" name="心形 7"/>
          <p:cNvSpPr/>
          <p:nvPr userDrawn="1"/>
        </p:nvSpPr>
        <p:spPr>
          <a:xfrm>
            <a:off x="304800" y="2743200"/>
            <a:ext cx="1341120" cy="1127760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52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550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935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1500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0262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718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042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674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1815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842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5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121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42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9405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985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9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8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89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</a:t>
            </a:r>
            <a:r>
              <a:rPr lang="zh-CN" altLang="en-US" dirty="0" smtClean="0"/>
              <a:t>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话语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默契相随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6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06952"/>
            <a:ext cx="4183062" cy="2788708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纯洁、天真、尊敬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香槟玫瑰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94100"/>
            <a:ext cx="4183062" cy="261441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我只钟情你一个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紫玫瑰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69264"/>
            <a:ext cx="4183062" cy="2464084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安静、等待、守护爱情</a:t>
            </a:r>
          </a:p>
        </p:txBody>
      </p:sp>
    </p:spTree>
    <p:extLst>
      <p:ext uri="{BB962C8B-B14F-4D97-AF65-F5344CB8AC3E}">
        <p14:creationId xmlns:p14="http://schemas.microsoft.com/office/powerpoint/2010/main" val="5068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马蹄莲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081" y="2336800"/>
            <a:ext cx="4653075" cy="35988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/>
              <a:t>尊敬、纯洁、忠贞不渝</a:t>
            </a:r>
          </a:p>
        </p:txBody>
      </p:sp>
    </p:spTree>
    <p:extLst>
      <p:ext uri="{BB962C8B-B14F-4D97-AF65-F5344CB8AC3E}">
        <p14:creationId xmlns:p14="http://schemas.microsoft.com/office/powerpoint/2010/main" val="187821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茉莉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3284" y="2336800"/>
            <a:ext cx="4974670" cy="3598863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尊敬、忠贞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5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天堂鸟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幸福</a:t>
            </a:r>
            <a:r>
              <a:rPr lang="zh-CN" altLang="en-US" dirty="0"/>
              <a:t>、潇洒、</a:t>
            </a:r>
            <a:r>
              <a:rPr lang="zh-CN" altLang="en-US" dirty="0" smtClean="0"/>
              <a:t>长寿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338" y="1138237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康乃馨</a:t>
            </a:r>
            <a:r>
              <a:rPr lang="en-US" altLang="zh-CN" dirty="0"/>
              <a:t>——</a:t>
            </a:r>
            <a:r>
              <a:rPr lang="zh-CN" altLang="en-US" dirty="0"/>
              <a:t>感激、长寿、平安健康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100" y="1562100"/>
            <a:ext cx="6086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742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框架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平面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4.xml><?xml version="1.0" encoding="utf-8"?>
<a:theme xmlns:a="http://schemas.openxmlformats.org/drawingml/2006/main" name="柏林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等线</vt:lpstr>
      <vt:lpstr>方正姚体</vt:lpstr>
      <vt:lpstr>华文新魏</vt:lpstr>
      <vt:lpstr>华文中宋</vt:lpstr>
      <vt:lpstr>宋体</vt:lpstr>
      <vt:lpstr>幼圆</vt:lpstr>
      <vt:lpstr>Arial</vt:lpstr>
      <vt:lpstr>Corbel</vt:lpstr>
      <vt:lpstr>Gill Sans MT</vt:lpstr>
      <vt:lpstr>Impact</vt:lpstr>
      <vt:lpstr>Trebuchet MS</vt:lpstr>
      <vt:lpstr>Wingdings 2</vt:lpstr>
      <vt:lpstr>Wingdings 3</vt:lpstr>
      <vt:lpstr>Badge</vt:lpstr>
      <vt:lpstr>框架</vt:lpstr>
      <vt:lpstr>平面</vt:lpstr>
      <vt:lpstr>柏林</vt:lpstr>
      <vt:lpstr>花语——话语</vt:lpstr>
      <vt:lpstr>白玫瑰</vt:lpstr>
      <vt:lpstr>香槟玫瑰</vt:lpstr>
      <vt:lpstr>紫玫瑰</vt:lpstr>
      <vt:lpstr>马蹄莲</vt:lpstr>
      <vt:lpstr>茉莉 </vt:lpstr>
      <vt:lpstr>天堂鸟——幸福、潇洒、长寿</vt:lpstr>
      <vt:lpstr>康乃馨——感激、长寿、平安健康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二十四节气</dc:title>
  <dc:creator>HP</dc:creator>
  <cp:lastModifiedBy>HP</cp:lastModifiedBy>
  <cp:revision>11</cp:revision>
  <dcterms:created xsi:type="dcterms:W3CDTF">2019-03-13T06:15:07Z</dcterms:created>
  <dcterms:modified xsi:type="dcterms:W3CDTF">2019-03-13T07:14:27Z</dcterms:modified>
</cp:coreProperties>
</file>