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11"/>
  </p:notesMasterIdLst>
  <p:sldIdLst>
    <p:sldId id="269" r:id="rId2"/>
    <p:sldId id="260" r:id="rId3"/>
    <p:sldId id="263" r:id="rId4"/>
    <p:sldId id="268" r:id="rId5"/>
    <p:sldId id="265" r:id="rId6"/>
    <p:sldId id="271" r:id="rId7"/>
    <p:sldId id="272" r:id="rId8"/>
    <p:sldId id="270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41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549E39"/>
    <a:srgbClr val="3F762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6236" autoAdjust="0"/>
  </p:normalViewPr>
  <p:slideViewPr>
    <p:cSldViewPr snapToGrid="0" showGuides="1">
      <p:cViewPr varScale="1">
        <p:scale>
          <a:sx n="62" d="100"/>
          <a:sy n="62" d="100"/>
        </p:scale>
        <p:origin x="44" y="108"/>
      </p:cViewPr>
      <p:guideLst>
        <p:guide orient="horz" pos="2160"/>
        <p:guide pos="41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44956-CB89-4F8C-86B5-3A0B89FEFCC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34CF6FC-48E1-41ED-AA77-F03A0630BD9B}">
      <dgm:prSet custT="1"/>
      <dgm:spPr/>
      <dgm:t>
        <a:bodyPr/>
        <a:lstStyle/>
        <a:p>
          <a:pPr rtl="0"/>
          <a:r>
            <a:rPr lang="en-US" sz="1400" dirty="0" smtClean="0"/>
            <a:t>1</a:t>
          </a:r>
          <a:r>
            <a:rPr lang="zh-CN" sz="1400" dirty="0" smtClean="0"/>
            <a:t>．了解学习者一般特征的方法</a:t>
          </a:r>
          <a:endParaRPr lang="zh-CN" sz="1400" dirty="0"/>
        </a:p>
      </dgm:t>
    </dgm:pt>
    <dgm:pt modelId="{13B776C7-0F21-47E1-BCB2-9577B2D9D134}" type="parTrans" cxnId="{95AE405B-BEE8-4337-BF1B-6B134B8A90E8}">
      <dgm:prSet/>
      <dgm:spPr/>
      <dgm:t>
        <a:bodyPr/>
        <a:lstStyle/>
        <a:p>
          <a:endParaRPr lang="zh-CN" altLang="en-US" sz="1400"/>
        </a:p>
      </dgm:t>
    </dgm:pt>
    <dgm:pt modelId="{0945AD26-8656-4DD9-BAB6-71BEE804C87F}" type="sibTrans" cxnId="{95AE405B-BEE8-4337-BF1B-6B134B8A90E8}">
      <dgm:prSet/>
      <dgm:spPr/>
      <dgm:t>
        <a:bodyPr/>
        <a:lstStyle/>
        <a:p>
          <a:endParaRPr lang="zh-CN" altLang="en-US" sz="1400"/>
        </a:p>
      </dgm:t>
    </dgm:pt>
    <dgm:pt modelId="{10B0297D-932D-43E5-AA2F-9F3FCDAF744B}">
      <dgm:prSet custT="1"/>
      <dgm:spPr>
        <a:solidFill>
          <a:srgbClr val="595959"/>
        </a:solidFill>
      </dgm:spPr>
      <dgm:t>
        <a:bodyPr/>
        <a:lstStyle/>
        <a:p>
          <a:pPr rtl="0"/>
          <a:r>
            <a:rPr lang="en-US" sz="1400" dirty="0" smtClean="0"/>
            <a:t>2</a:t>
          </a:r>
          <a:r>
            <a:rPr lang="zh-CN" sz="1400" dirty="0" smtClean="0"/>
            <a:t>．分析学习准备的方法</a:t>
          </a:r>
          <a:endParaRPr lang="zh-CN" sz="1400" dirty="0"/>
        </a:p>
      </dgm:t>
    </dgm:pt>
    <dgm:pt modelId="{5A486806-CD4B-4E1B-86AE-F1996ED9617E}" type="parTrans" cxnId="{4E39BEE9-F5F7-496A-A32D-3190929D1FEA}">
      <dgm:prSet/>
      <dgm:spPr/>
      <dgm:t>
        <a:bodyPr/>
        <a:lstStyle/>
        <a:p>
          <a:endParaRPr lang="zh-CN" altLang="en-US" sz="1400"/>
        </a:p>
      </dgm:t>
    </dgm:pt>
    <dgm:pt modelId="{2269B1DC-89BA-4897-916B-93D532C1E78D}" type="sibTrans" cxnId="{4E39BEE9-F5F7-496A-A32D-3190929D1FEA}">
      <dgm:prSet/>
      <dgm:spPr/>
      <dgm:t>
        <a:bodyPr/>
        <a:lstStyle/>
        <a:p>
          <a:endParaRPr lang="zh-CN" altLang="en-US" sz="1400"/>
        </a:p>
      </dgm:t>
    </dgm:pt>
    <dgm:pt modelId="{DD67C84D-B282-4061-96D0-5642E009D18F}">
      <dgm:prSet custT="1"/>
      <dgm:spPr/>
      <dgm:t>
        <a:bodyPr/>
        <a:lstStyle/>
        <a:p>
          <a:pPr rtl="0"/>
          <a:r>
            <a:rPr lang="en-US" sz="1400" dirty="0" smtClean="0"/>
            <a:t>3</a:t>
          </a:r>
          <a:r>
            <a:rPr lang="zh-CN" sz="1400" smtClean="0"/>
            <a:t>．测定学习风格和非智力因素的方法</a:t>
          </a:r>
          <a:endParaRPr lang="zh-CN" sz="1400"/>
        </a:p>
      </dgm:t>
    </dgm:pt>
    <dgm:pt modelId="{44DAE7B9-685D-419B-9C97-AA389C0D8FAC}" type="parTrans" cxnId="{28CD2279-EFE5-40F2-ABCC-4A7D90B140B5}">
      <dgm:prSet/>
      <dgm:spPr/>
      <dgm:t>
        <a:bodyPr/>
        <a:lstStyle/>
        <a:p>
          <a:endParaRPr lang="zh-CN" altLang="en-US" sz="1400"/>
        </a:p>
      </dgm:t>
    </dgm:pt>
    <dgm:pt modelId="{BC312A45-2603-4755-BF7A-3620FD5EF5DA}" type="sibTrans" cxnId="{28CD2279-EFE5-40F2-ABCC-4A7D90B140B5}">
      <dgm:prSet/>
      <dgm:spPr/>
      <dgm:t>
        <a:bodyPr/>
        <a:lstStyle/>
        <a:p>
          <a:endParaRPr lang="zh-CN" altLang="en-US" sz="1400"/>
        </a:p>
      </dgm:t>
    </dgm:pt>
    <dgm:pt modelId="{B7561C77-8632-4F6D-847E-150D06DA5B58}">
      <dgm:prSet custT="1"/>
      <dgm:spPr>
        <a:solidFill>
          <a:srgbClr val="595959"/>
        </a:solidFill>
      </dgm:spPr>
      <dgm:t>
        <a:bodyPr/>
        <a:lstStyle/>
        <a:p>
          <a:pPr rtl="0"/>
          <a:r>
            <a:rPr lang="en-US" sz="1400" dirty="0" smtClean="0"/>
            <a:t>4</a:t>
          </a:r>
          <a:r>
            <a:rPr lang="zh-CN" sz="1400" smtClean="0"/>
            <a:t>．计算机网络及智能技术的使用</a:t>
          </a:r>
          <a:endParaRPr lang="zh-CN" sz="1400"/>
        </a:p>
      </dgm:t>
    </dgm:pt>
    <dgm:pt modelId="{B9902FF4-880A-4C20-8A3D-3F1A513B907D}" type="parTrans" cxnId="{FA57061E-8D7F-4636-BCB7-FC4E921F887C}">
      <dgm:prSet/>
      <dgm:spPr/>
      <dgm:t>
        <a:bodyPr/>
        <a:lstStyle/>
        <a:p>
          <a:endParaRPr lang="zh-CN" altLang="en-US" sz="1400"/>
        </a:p>
      </dgm:t>
    </dgm:pt>
    <dgm:pt modelId="{34C136DF-2F73-43B5-8054-F77FABD91DA6}" type="sibTrans" cxnId="{FA57061E-8D7F-4636-BCB7-FC4E921F887C}">
      <dgm:prSet/>
      <dgm:spPr/>
      <dgm:t>
        <a:bodyPr/>
        <a:lstStyle/>
        <a:p>
          <a:endParaRPr lang="zh-CN" altLang="en-US" sz="1400"/>
        </a:p>
      </dgm:t>
    </dgm:pt>
    <dgm:pt modelId="{E0B42DFB-9F6A-45D5-901A-B92C3E115E9E}" type="pres">
      <dgm:prSet presAssocID="{54044956-CB89-4F8C-86B5-3A0B89FEFC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07392C-C62D-48E1-A5A6-0CD32C0EE8B8}" type="pres">
      <dgm:prSet presAssocID="{734CF6FC-48E1-41ED-AA77-F03A0630BD9B}" presName="composite" presStyleCnt="0"/>
      <dgm:spPr/>
    </dgm:pt>
    <dgm:pt modelId="{70851009-01C4-4B74-B453-710F857DB288}" type="pres">
      <dgm:prSet presAssocID="{734CF6FC-48E1-41ED-AA77-F03A0630BD9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5E5CA5-F3B4-4958-B6A6-0E197E120C60}" type="pres">
      <dgm:prSet presAssocID="{734CF6FC-48E1-41ED-AA77-F03A0630BD9B}" presName="desTx" presStyleLbl="alignAccFollowNode1" presStyleIdx="0" presStyleCnt="4">
        <dgm:presLayoutVars>
          <dgm:bulletEnabled val="1"/>
        </dgm:presLayoutVars>
      </dgm:prSet>
      <dgm:spPr/>
    </dgm:pt>
    <dgm:pt modelId="{EF745263-3261-4ACC-A492-3BE9046F72F0}" type="pres">
      <dgm:prSet presAssocID="{0945AD26-8656-4DD9-BAB6-71BEE804C87F}" presName="space" presStyleCnt="0"/>
      <dgm:spPr/>
    </dgm:pt>
    <dgm:pt modelId="{E5BA79C2-6A4C-47A7-9850-E9B781D256CD}" type="pres">
      <dgm:prSet presAssocID="{10B0297D-932D-43E5-AA2F-9F3FCDAF744B}" presName="composite" presStyleCnt="0"/>
      <dgm:spPr/>
    </dgm:pt>
    <dgm:pt modelId="{F9F5C2C9-A816-42AB-B344-1C9C34FF3136}" type="pres">
      <dgm:prSet presAssocID="{10B0297D-932D-43E5-AA2F-9F3FCDAF744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963C9C-5CC5-4F4B-A90E-AF035CD81133}" type="pres">
      <dgm:prSet presAssocID="{10B0297D-932D-43E5-AA2F-9F3FCDAF744B}" presName="desTx" presStyleLbl="alignAccFollowNode1" presStyleIdx="1" presStyleCnt="4">
        <dgm:presLayoutVars>
          <dgm:bulletEnabled val="1"/>
        </dgm:presLayoutVars>
      </dgm:prSet>
      <dgm:spPr/>
    </dgm:pt>
    <dgm:pt modelId="{E6730AB2-009F-49A5-8F3C-0560B92B98F5}" type="pres">
      <dgm:prSet presAssocID="{2269B1DC-89BA-4897-916B-93D532C1E78D}" presName="space" presStyleCnt="0"/>
      <dgm:spPr/>
    </dgm:pt>
    <dgm:pt modelId="{CEFDA905-A3B5-49F7-BB7A-9E38FC50FA71}" type="pres">
      <dgm:prSet presAssocID="{DD67C84D-B282-4061-96D0-5642E009D18F}" presName="composite" presStyleCnt="0"/>
      <dgm:spPr/>
    </dgm:pt>
    <dgm:pt modelId="{346510B3-6D7D-40A9-8613-9BC3A3A89656}" type="pres">
      <dgm:prSet presAssocID="{DD67C84D-B282-4061-96D0-5642E009D18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512272-C0DB-4EED-A686-9071D82DB257}" type="pres">
      <dgm:prSet presAssocID="{DD67C84D-B282-4061-96D0-5642E009D18F}" presName="desTx" presStyleLbl="alignAccFollowNode1" presStyleIdx="2" presStyleCnt="4">
        <dgm:presLayoutVars>
          <dgm:bulletEnabled val="1"/>
        </dgm:presLayoutVars>
      </dgm:prSet>
      <dgm:spPr/>
    </dgm:pt>
    <dgm:pt modelId="{0832A650-E14A-4987-AF62-D4459588D7BF}" type="pres">
      <dgm:prSet presAssocID="{BC312A45-2603-4755-BF7A-3620FD5EF5DA}" presName="space" presStyleCnt="0"/>
      <dgm:spPr/>
    </dgm:pt>
    <dgm:pt modelId="{A3AA2F33-DCB2-4C63-B8BE-ECD48B76271E}" type="pres">
      <dgm:prSet presAssocID="{B7561C77-8632-4F6D-847E-150D06DA5B58}" presName="composite" presStyleCnt="0"/>
      <dgm:spPr/>
    </dgm:pt>
    <dgm:pt modelId="{8A1113E7-754F-41EB-A27E-7984EF1EB46C}" type="pres">
      <dgm:prSet presAssocID="{B7561C77-8632-4F6D-847E-150D06DA5B5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B0C4D-F761-4B22-9453-2B5BF551F7F9}" type="pres">
      <dgm:prSet presAssocID="{B7561C77-8632-4F6D-847E-150D06DA5B5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A57061E-8D7F-4636-BCB7-FC4E921F887C}" srcId="{54044956-CB89-4F8C-86B5-3A0B89FEFCC8}" destId="{B7561C77-8632-4F6D-847E-150D06DA5B58}" srcOrd="3" destOrd="0" parTransId="{B9902FF4-880A-4C20-8A3D-3F1A513B907D}" sibTransId="{34C136DF-2F73-43B5-8054-F77FABD91DA6}"/>
    <dgm:cxn modelId="{9A542D36-E1CF-4D8E-A747-D2634237B215}" type="presOf" srcId="{734CF6FC-48E1-41ED-AA77-F03A0630BD9B}" destId="{70851009-01C4-4B74-B453-710F857DB288}" srcOrd="0" destOrd="0" presId="urn:microsoft.com/office/officeart/2005/8/layout/hList1"/>
    <dgm:cxn modelId="{4E39BEE9-F5F7-496A-A32D-3190929D1FEA}" srcId="{54044956-CB89-4F8C-86B5-3A0B89FEFCC8}" destId="{10B0297D-932D-43E5-AA2F-9F3FCDAF744B}" srcOrd="1" destOrd="0" parTransId="{5A486806-CD4B-4E1B-86AE-F1996ED9617E}" sibTransId="{2269B1DC-89BA-4897-916B-93D532C1E78D}"/>
    <dgm:cxn modelId="{CE3091AB-3B4D-4A02-99DA-5A20F30C8412}" type="presOf" srcId="{54044956-CB89-4F8C-86B5-3A0B89FEFCC8}" destId="{E0B42DFB-9F6A-45D5-901A-B92C3E115E9E}" srcOrd="0" destOrd="0" presId="urn:microsoft.com/office/officeart/2005/8/layout/hList1"/>
    <dgm:cxn modelId="{E0712FCC-ECC5-4E0D-A70B-0651066B6207}" type="presOf" srcId="{10B0297D-932D-43E5-AA2F-9F3FCDAF744B}" destId="{F9F5C2C9-A816-42AB-B344-1C9C34FF3136}" srcOrd="0" destOrd="0" presId="urn:microsoft.com/office/officeart/2005/8/layout/hList1"/>
    <dgm:cxn modelId="{DD6F8D76-3751-4FE2-8BC1-64D68C6FAEC0}" type="presOf" srcId="{DD67C84D-B282-4061-96D0-5642E009D18F}" destId="{346510B3-6D7D-40A9-8613-9BC3A3A89656}" srcOrd="0" destOrd="0" presId="urn:microsoft.com/office/officeart/2005/8/layout/hList1"/>
    <dgm:cxn modelId="{95AE405B-BEE8-4337-BF1B-6B134B8A90E8}" srcId="{54044956-CB89-4F8C-86B5-3A0B89FEFCC8}" destId="{734CF6FC-48E1-41ED-AA77-F03A0630BD9B}" srcOrd="0" destOrd="0" parTransId="{13B776C7-0F21-47E1-BCB2-9577B2D9D134}" sibTransId="{0945AD26-8656-4DD9-BAB6-71BEE804C87F}"/>
    <dgm:cxn modelId="{48601996-86B0-4CF6-9B8B-7E5B0A0CDD0E}" type="presOf" srcId="{B7561C77-8632-4F6D-847E-150D06DA5B58}" destId="{8A1113E7-754F-41EB-A27E-7984EF1EB46C}" srcOrd="0" destOrd="0" presId="urn:microsoft.com/office/officeart/2005/8/layout/hList1"/>
    <dgm:cxn modelId="{28CD2279-EFE5-40F2-ABCC-4A7D90B140B5}" srcId="{54044956-CB89-4F8C-86B5-3A0B89FEFCC8}" destId="{DD67C84D-B282-4061-96D0-5642E009D18F}" srcOrd="2" destOrd="0" parTransId="{44DAE7B9-685D-419B-9C97-AA389C0D8FAC}" sibTransId="{BC312A45-2603-4755-BF7A-3620FD5EF5DA}"/>
    <dgm:cxn modelId="{0033300D-2900-4D6A-8A46-A5023FF1BB8C}" type="presParOf" srcId="{E0B42DFB-9F6A-45D5-901A-B92C3E115E9E}" destId="{0E07392C-C62D-48E1-A5A6-0CD32C0EE8B8}" srcOrd="0" destOrd="0" presId="urn:microsoft.com/office/officeart/2005/8/layout/hList1"/>
    <dgm:cxn modelId="{97179117-1C05-42DE-BC5E-BA8DAF0A3652}" type="presParOf" srcId="{0E07392C-C62D-48E1-A5A6-0CD32C0EE8B8}" destId="{70851009-01C4-4B74-B453-710F857DB288}" srcOrd="0" destOrd="0" presId="urn:microsoft.com/office/officeart/2005/8/layout/hList1"/>
    <dgm:cxn modelId="{9EB09E1B-D98A-44D9-BCE1-8B93F6B240FD}" type="presParOf" srcId="{0E07392C-C62D-48E1-A5A6-0CD32C0EE8B8}" destId="{725E5CA5-F3B4-4958-B6A6-0E197E120C60}" srcOrd="1" destOrd="0" presId="urn:microsoft.com/office/officeart/2005/8/layout/hList1"/>
    <dgm:cxn modelId="{CC74092B-0107-4AEC-861C-33544998337A}" type="presParOf" srcId="{E0B42DFB-9F6A-45D5-901A-B92C3E115E9E}" destId="{EF745263-3261-4ACC-A492-3BE9046F72F0}" srcOrd="1" destOrd="0" presId="urn:microsoft.com/office/officeart/2005/8/layout/hList1"/>
    <dgm:cxn modelId="{8B0B45CD-B6F5-4D18-955D-6BD5356A9D45}" type="presParOf" srcId="{E0B42DFB-9F6A-45D5-901A-B92C3E115E9E}" destId="{E5BA79C2-6A4C-47A7-9850-E9B781D256CD}" srcOrd="2" destOrd="0" presId="urn:microsoft.com/office/officeart/2005/8/layout/hList1"/>
    <dgm:cxn modelId="{9DCC3DB3-DE91-42D7-8A65-36B69E8C1AC3}" type="presParOf" srcId="{E5BA79C2-6A4C-47A7-9850-E9B781D256CD}" destId="{F9F5C2C9-A816-42AB-B344-1C9C34FF3136}" srcOrd="0" destOrd="0" presId="urn:microsoft.com/office/officeart/2005/8/layout/hList1"/>
    <dgm:cxn modelId="{7832CA3B-E209-46D3-8DDF-1571E71FAB09}" type="presParOf" srcId="{E5BA79C2-6A4C-47A7-9850-E9B781D256CD}" destId="{FF963C9C-5CC5-4F4B-A90E-AF035CD81133}" srcOrd="1" destOrd="0" presId="urn:microsoft.com/office/officeart/2005/8/layout/hList1"/>
    <dgm:cxn modelId="{F3C9D336-8303-4B62-907E-E63A43431210}" type="presParOf" srcId="{E0B42DFB-9F6A-45D5-901A-B92C3E115E9E}" destId="{E6730AB2-009F-49A5-8F3C-0560B92B98F5}" srcOrd="3" destOrd="0" presId="urn:microsoft.com/office/officeart/2005/8/layout/hList1"/>
    <dgm:cxn modelId="{8DA09F13-FAC7-462C-8CA3-C8DA286E5589}" type="presParOf" srcId="{E0B42DFB-9F6A-45D5-901A-B92C3E115E9E}" destId="{CEFDA905-A3B5-49F7-BB7A-9E38FC50FA71}" srcOrd="4" destOrd="0" presId="urn:microsoft.com/office/officeart/2005/8/layout/hList1"/>
    <dgm:cxn modelId="{09980B50-38ED-4D4E-AC14-28B491179EDD}" type="presParOf" srcId="{CEFDA905-A3B5-49F7-BB7A-9E38FC50FA71}" destId="{346510B3-6D7D-40A9-8613-9BC3A3A89656}" srcOrd="0" destOrd="0" presId="urn:microsoft.com/office/officeart/2005/8/layout/hList1"/>
    <dgm:cxn modelId="{4974BA9A-0184-4109-9389-274C01CCF5CA}" type="presParOf" srcId="{CEFDA905-A3B5-49F7-BB7A-9E38FC50FA71}" destId="{BF512272-C0DB-4EED-A686-9071D82DB257}" srcOrd="1" destOrd="0" presId="urn:microsoft.com/office/officeart/2005/8/layout/hList1"/>
    <dgm:cxn modelId="{FC08DDC8-0E8C-4F46-9ADD-5C380E46E4F8}" type="presParOf" srcId="{E0B42DFB-9F6A-45D5-901A-B92C3E115E9E}" destId="{0832A650-E14A-4987-AF62-D4459588D7BF}" srcOrd="5" destOrd="0" presId="urn:microsoft.com/office/officeart/2005/8/layout/hList1"/>
    <dgm:cxn modelId="{B00F5AE3-196A-4E9D-ABCB-050FC0A4674F}" type="presParOf" srcId="{E0B42DFB-9F6A-45D5-901A-B92C3E115E9E}" destId="{A3AA2F33-DCB2-4C63-B8BE-ECD48B76271E}" srcOrd="6" destOrd="0" presId="urn:microsoft.com/office/officeart/2005/8/layout/hList1"/>
    <dgm:cxn modelId="{E97B5A2C-28DD-4A5B-BB8C-C90C0858D854}" type="presParOf" srcId="{A3AA2F33-DCB2-4C63-B8BE-ECD48B76271E}" destId="{8A1113E7-754F-41EB-A27E-7984EF1EB46C}" srcOrd="0" destOrd="0" presId="urn:microsoft.com/office/officeart/2005/8/layout/hList1"/>
    <dgm:cxn modelId="{1EAEE7FD-7AA6-4B6A-B834-3120175B69C8}" type="presParOf" srcId="{A3AA2F33-DCB2-4C63-B8BE-ECD48B76271E}" destId="{0FAB0C4D-F761-4B22-9453-2B5BF551F7F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AEE3F2-DFAF-47AA-80B4-B1A36A262B3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D5F9EC-B203-4DE7-807E-0489894B2746}">
      <dgm:prSet custT="1"/>
      <dgm:spPr/>
      <dgm:t>
        <a:bodyPr/>
        <a:lstStyle/>
        <a:p>
          <a:pPr rtl="0"/>
          <a:r>
            <a:rPr lang="zh-CN" altLang="en-US" sz="1400" smtClean="0"/>
            <a:t>教师</a:t>
          </a:r>
          <a:endParaRPr lang="zh-CN" altLang="en-US" sz="1400"/>
        </a:p>
      </dgm:t>
    </dgm:pt>
    <dgm:pt modelId="{1D1A09F6-C472-445B-B2A1-AF065C6CF0CE}" type="parTrans" cxnId="{893E6FD2-9C8B-4BE2-940F-982245986721}">
      <dgm:prSet/>
      <dgm:spPr/>
      <dgm:t>
        <a:bodyPr/>
        <a:lstStyle/>
        <a:p>
          <a:endParaRPr lang="zh-CN" altLang="en-US" sz="1400"/>
        </a:p>
      </dgm:t>
    </dgm:pt>
    <dgm:pt modelId="{3F90C0CB-0482-4836-B169-C0519C986D24}" type="sibTrans" cxnId="{893E6FD2-9C8B-4BE2-940F-982245986721}">
      <dgm:prSet custT="1"/>
      <dgm:spPr>
        <a:solidFill>
          <a:srgbClr val="595959"/>
        </a:solidFill>
      </dgm:spPr>
      <dgm:t>
        <a:bodyPr/>
        <a:lstStyle/>
        <a:p>
          <a:endParaRPr lang="zh-CN" altLang="en-US" sz="1400"/>
        </a:p>
      </dgm:t>
    </dgm:pt>
    <dgm:pt modelId="{E245BA0A-A341-43CB-A5C2-7F5EEFB1F71B}">
      <dgm:prSet custT="1"/>
      <dgm:spPr/>
      <dgm:t>
        <a:bodyPr/>
        <a:lstStyle/>
        <a:p>
          <a:pPr rtl="0"/>
          <a:r>
            <a:rPr lang="zh-CN" altLang="en-US" sz="1400" smtClean="0"/>
            <a:t>学生</a:t>
          </a:r>
          <a:endParaRPr lang="zh-CN" altLang="en-US" sz="1400"/>
        </a:p>
      </dgm:t>
    </dgm:pt>
    <dgm:pt modelId="{B074E48E-36F3-40BA-8DD5-1193DAE611A4}" type="parTrans" cxnId="{1F235899-22C6-472D-A030-2ADEDFE40E53}">
      <dgm:prSet/>
      <dgm:spPr/>
      <dgm:t>
        <a:bodyPr/>
        <a:lstStyle/>
        <a:p>
          <a:endParaRPr lang="zh-CN" altLang="en-US" sz="1400"/>
        </a:p>
      </dgm:t>
    </dgm:pt>
    <dgm:pt modelId="{56EB772D-492A-4C6A-B993-E283A037FB72}" type="sibTrans" cxnId="{1F235899-22C6-472D-A030-2ADEDFE40E53}">
      <dgm:prSet custT="1"/>
      <dgm:spPr>
        <a:solidFill>
          <a:srgbClr val="595959"/>
        </a:solidFill>
      </dgm:spPr>
      <dgm:t>
        <a:bodyPr/>
        <a:lstStyle/>
        <a:p>
          <a:endParaRPr lang="zh-CN" altLang="en-US" sz="1400"/>
        </a:p>
      </dgm:t>
    </dgm:pt>
    <dgm:pt modelId="{3880EC03-BACC-4DC5-8A83-6D7D282E3739}">
      <dgm:prSet custT="1"/>
      <dgm:spPr/>
      <dgm:t>
        <a:bodyPr/>
        <a:lstStyle/>
        <a:p>
          <a:pPr rtl="0"/>
          <a:r>
            <a:rPr lang="zh-CN" altLang="en-US" sz="1400" smtClean="0"/>
            <a:t>学习伙伴</a:t>
          </a:r>
          <a:endParaRPr lang="zh-CN" altLang="en-US" sz="1400"/>
        </a:p>
      </dgm:t>
    </dgm:pt>
    <dgm:pt modelId="{2DF20E1F-1C95-4441-AE4D-1D3D79F22023}" type="parTrans" cxnId="{EBA29179-8DF9-4993-A932-AF314420E4B6}">
      <dgm:prSet/>
      <dgm:spPr/>
      <dgm:t>
        <a:bodyPr/>
        <a:lstStyle/>
        <a:p>
          <a:endParaRPr lang="zh-CN" altLang="en-US" sz="1400"/>
        </a:p>
      </dgm:t>
    </dgm:pt>
    <dgm:pt modelId="{693AACDA-CA4E-4696-A4A2-872156BD0FD0}" type="sibTrans" cxnId="{EBA29179-8DF9-4993-A932-AF314420E4B6}">
      <dgm:prSet custT="1"/>
      <dgm:spPr>
        <a:solidFill>
          <a:srgbClr val="595959"/>
        </a:solidFill>
      </dgm:spPr>
      <dgm:t>
        <a:bodyPr/>
        <a:lstStyle/>
        <a:p>
          <a:endParaRPr lang="zh-CN" altLang="en-US" sz="1400"/>
        </a:p>
      </dgm:t>
    </dgm:pt>
    <dgm:pt modelId="{DD8060F3-42E1-49C0-B66C-112F8B13F664}">
      <dgm:prSet custT="1"/>
      <dgm:spPr/>
      <dgm:t>
        <a:bodyPr/>
        <a:lstStyle/>
        <a:p>
          <a:pPr rtl="0"/>
          <a:r>
            <a:rPr lang="zh-CN" altLang="en-US" sz="1400" smtClean="0"/>
            <a:t>其他人员</a:t>
          </a:r>
          <a:endParaRPr lang="zh-CN" altLang="en-US" sz="1400"/>
        </a:p>
      </dgm:t>
    </dgm:pt>
    <dgm:pt modelId="{CD9F8A3D-75E9-4F0C-91FB-A838BFA397D9}" type="parTrans" cxnId="{036C6300-3FC3-4A8E-B389-1F47C52EFA3C}">
      <dgm:prSet/>
      <dgm:spPr/>
      <dgm:t>
        <a:bodyPr/>
        <a:lstStyle/>
        <a:p>
          <a:endParaRPr lang="zh-CN" altLang="en-US" sz="1400"/>
        </a:p>
      </dgm:t>
    </dgm:pt>
    <dgm:pt modelId="{A0FDBE0D-57C6-4C49-B4F0-B91AA7D950D8}" type="sibTrans" cxnId="{036C6300-3FC3-4A8E-B389-1F47C52EFA3C}">
      <dgm:prSet custT="1"/>
      <dgm:spPr>
        <a:solidFill>
          <a:srgbClr val="595959"/>
        </a:solidFill>
      </dgm:spPr>
      <dgm:t>
        <a:bodyPr/>
        <a:lstStyle/>
        <a:p>
          <a:endParaRPr lang="zh-CN" altLang="en-US" sz="1400"/>
        </a:p>
      </dgm:t>
    </dgm:pt>
    <dgm:pt modelId="{39D3198D-172D-4BA0-99B7-DD5FEBC22781}">
      <dgm:prSet custT="1"/>
      <dgm:spPr/>
      <dgm:t>
        <a:bodyPr/>
        <a:lstStyle/>
        <a:p>
          <a:pPr rtl="0"/>
          <a:r>
            <a:rPr lang="zh-CN" altLang="en-US" sz="1400" dirty="0" smtClean="0"/>
            <a:t>智能化的计算机</a:t>
          </a:r>
          <a:endParaRPr lang="zh-CN" altLang="en-US" sz="1400" dirty="0"/>
        </a:p>
      </dgm:t>
    </dgm:pt>
    <dgm:pt modelId="{FC2B011E-F224-438A-B66D-B4D2D77C78C3}" type="parTrans" cxnId="{DB1DBDE5-CAE4-4C27-9948-0FDECBDA76EB}">
      <dgm:prSet/>
      <dgm:spPr/>
      <dgm:t>
        <a:bodyPr/>
        <a:lstStyle/>
        <a:p>
          <a:endParaRPr lang="zh-CN" altLang="en-US" sz="1400"/>
        </a:p>
      </dgm:t>
    </dgm:pt>
    <dgm:pt modelId="{05F00776-DBB0-4D02-9FFF-B747766F4BDE}" type="sibTrans" cxnId="{DB1DBDE5-CAE4-4C27-9948-0FDECBDA76EB}">
      <dgm:prSet custT="1"/>
      <dgm:spPr>
        <a:solidFill>
          <a:srgbClr val="595959"/>
        </a:solidFill>
      </dgm:spPr>
      <dgm:t>
        <a:bodyPr/>
        <a:lstStyle/>
        <a:p>
          <a:endParaRPr lang="zh-CN" altLang="en-US" sz="1400"/>
        </a:p>
      </dgm:t>
    </dgm:pt>
    <dgm:pt modelId="{D9420DDD-021B-4C9F-8E5A-AF2C4CCEB829}" type="pres">
      <dgm:prSet presAssocID="{2FAEE3F2-DFAF-47AA-80B4-B1A36A262B3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8ECE73-2AD6-40ED-9912-A0138DA2248B}" type="pres">
      <dgm:prSet presAssocID="{0DD5F9EC-B203-4DE7-807E-0489894B274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AE5BAF-5A84-4060-8720-FD54F1E14943}" type="pres">
      <dgm:prSet presAssocID="{3F90C0CB-0482-4836-B169-C0519C986D24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6872555F-24DE-4012-91A5-FFCB1CFA1DBE}" type="pres">
      <dgm:prSet presAssocID="{3F90C0CB-0482-4836-B169-C0519C986D24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123DFBCE-F16E-47AB-AF64-B3D40433EE60}" type="pres">
      <dgm:prSet presAssocID="{E245BA0A-A341-43CB-A5C2-7F5EEFB1F71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333FFC-8F78-4E20-9C7D-DB462CBCFE38}" type="pres">
      <dgm:prSet presAssocID="{56EB772D-492A-4C6A-B993-E283A037FB72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82D5E279-FB16-4DF9-9173-5CA1D18E3D2F}" type="pres">
      <dgm:prSet presAssocID="{56EB772D-492A-4C6A-B993-E283A037FB72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932DD1AD-C477-4CAA-95FA-45DDB772007F}" type="pres">
      <dgm:prSet presAssocID="{3880EC03-BACC-4DC5-8A83-6D7D282E373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D691FE-A42F-423B-B30D-8785101FEA92}" type="pres">
      <dgm:prSet presAssocID="{693AACDA-CA4E-4696-A4A2-872156BD0FD0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FFC62245-6081-4510-BB34-1EF4FD397327}" type="pres">
      <dgm:prSet presAssocID="{693AACDA-CA4E-4696-A4A2-872156BD0FD0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A919D7C9-7928-4D1F-92AA-D7480A2FC01F}" type="pres">
      <dgm:prSet presAssocID="{DD8060F3-42E1-49C0-B66C-112F8B13F66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3BD5AA-9ED8-47AB-A529-8E2C29BC8955}" type="pres">
      <dgm:prSet presAssocID="{A0FDBE0D-57C6-4C49-B4F0-B91AA7D950D8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70D92A6A-FE0D-4A2B-8F99-050E4BCDFA32}" type="pres">
      <dgm:prSet presAssocID="{A0FDBE0D-57C6-4C49-B4F0-B91AA7D950D8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18D1FF39-31D3-4EAF-B0B3-A988B7D7F38D}" type="pres">
      <dgm:prSet presAssocID="{39D3198D-172D-4BA0-99B7-DD5FEBC2278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71B3C3-3D3E-4FCE-BD4A-1574CA367CFD}" type="pres">
      <dgm:prSet presAssocID="{05F00776-DBB0-4D02-9FFF-B747766F4BDE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2FB1F47-6DF7-4BD9-A2D9-22B3A2341244}" type="pres">
      <dgm:prSet presAssocID="{05F00776-DBB0-4D02-9FFF-B747766F4BDE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EAF6A44-7381-40E9-ACDE-A01D0031C0FA}" type="presOf" srcId="{693AACDA-CA4E-4696-A4A2-872156BD0FD0}" destId="{87D691FE-A42F-423B-B30D-8785101FEA92}" srcOrd="0" destOrd="0" presId="urn:microsoft.com/office/officeart/2005/8/layout/cycle2"/>
    <dgm:cxn modelId="{FF899FDA-0416-41DF-BBEE-8191115E2BFD}" type="presOf" srcId="{E245BA0A-A341-43CB-A5C2-7F5EEFB1F71B}" destId="{123DFBCE-F16E-47AB-AF64-B3D40433EE60}" srcOrd="0" destOrd="0" presId="urn:microsoft.com/office/officeart/2005/8/layout/cycle2"/>
    <dgm:cxn modelId="{1F235899-22C6-472D-A030-2ADEDFE40E53}" srcId="{2FAEE3F2-DFAF-47AA-80B4-B1A36A262B3E}" destId="{E245BA0A-A341-43CB-A5C2-7F5EEFB1F71B}" srcOrd="1" destOrd="0" parTransId="{B074E48E-36F3-40BA-8DD5-1193DAE611A4}" sibTransId="{56EB772D-492A-4C6A-B993-E283A037FB72}"/>
    <dgm:cxn modelId="{95BC8A8B-FD9B-446A-A3BA-C65CAFD8CF27}" type="presOf" srcId="{DD8060F3-42E1-49C0-B66C-112F8B13F664}" destId="{A919D7C9-7928-4D1F-92AA-D7480A2FC01F}" srcOrd="0" destOrd="0" presId="urn:microsoft.com/office/officeart/2005/8/layout/cycle2"/>
    <dgm:cxn modelId="{83F9AD97-BA07-4763-BA92-F64164892101}" type="presOf" srcId="{2FAEE3F2-DFAF-47AA-80B4-B1A36A262B3E}" destId="{D9420DDD-021B-4C9F-8E5A-AF2C4CCEB829}" srcOrd="0" destOrd="0" presId="urn:microsoft.com/office/officeart/2005/8/layout/cycle2"/>
    <dgm:cxn modelId="{6A3C1B6F-A014-4598-8E85-70B668CC8963}" type="presOf" srcId="{A0FDBE0D-57C6-4C49-B4F0-B91AA7D950D8}" destId="{70D92A6A-FE0D-4A2B-8F99-050E4BCDFA32}" srcOrd="1" destOrd="0" presId="urn:microsoft.com/office/officeart/2005/8/layout/cycle2"/>
    <dgm:cxn modelId="{DB1DBDE5-CAE4-4C27-9948-0FDECBDA76EB}" srcId="{2FAEE3F2-DFAF-47AA-80B4-B1A36A262B3E}" destId="{39D3198D-172D-4BA0-99B7-DD5FEBC22781}" srcOrd="4" destOrd="0" parTransId="{FC2B011E-F224-438A-B66D-B4D2D77C78C3}" sibTransId="{05F00776-DBB0-4D02-9FFF-B747766F4BDE}"/>
    <dgm:cxn modelId="{3A84B0DF-7CA1-4A89-A1E8-ADC3702E988F}" type="presOf" srcId="{3F90C0CB-0482-4836-B169-C0519C986D24}" destId="{6872555F-24DE-4012-91A5-FFCB1CFA1DBE}" srcOrd="1" destOrd="0" presId="urn:microsoft.com/office/officeart/2005/8/layout/cycle2"/>
    <dgm:cxn modelId="{4F669C52-094D-4CD1-AB48-327F63FA6A61}" type="presOf" srcId="{3880EC03-BACC-4DC5-8A83-6D7D282E3739}" destId="{932DD1AD-C477-4CAA-95FA-45DDB772007F}" srcOrd="0" destOrd="0" presId="urn:microsoft.com/office/officeart/2005/8/layout/cycle2"/>
    <dgm:cxn modelId="{B12586DA-5977-4541-8EA7-A914537D68BF}" type="presOf" srcId="{0DD5F9EC-B203-4DE7-807E-0489894B2746}" destId="{688ECE73-2AD6-40ED-9912-A0138DA2248B}" srcOrd="0" destOrd="0" presId="urn:microsoft.com/office/officeart/2005/8/layout/cycle2"/>
    <dgm:cxn modelId="{407872C3-73A9-4CFD-A420-3F33D89AE282}" type="presOf" srcId="{39D3198D-172D-4BA0-99B7-DD5FEBC22781}" destId="{18D1FF39-31D3-4EAF-B0B3-A988B7D7F38D}" srcOrd="0" destOrd="0" presId="urn:microsoft.com/office/officeart/2005/8/layout/cycle2"/>
    <dgm:cxn modelId="{893E6FD2-9C8B-4BE2-940F-982245986721}" srcId="{2FAEE3F2-DFAF-47AA-80B4-B1A36A262B3E}" destId="{0DD5F9EC-B203-4DE7-807E-0489894B2746}" srcOrd="0" destOrd="0" parTransId="{1D1A09F6-C472-445B-B2A1-AF065C6CF0CE}" sibTransId="{3F90C0CB-0482-4836-B169-C0519C986D24}"/>
    <dgm:cxn modelId="{86676DC5-39B0-4A9F-8657-4A2ADFBD6634}" type="presOf" srcId="{A0FDBE0D-57C6-4C49-B4F0-B91AA7D950D8}" destId="{1E3BD5AA-9ED8-47AB-A529-8E2C29BC8955}" srcOrd="0" destOrd="0" presId="urn:microsoft.com/office/officeart/2005/8/layout/cycle2"/>
    <dgm:cxn modelId="{8FE5B15C-60ED-4A0E-894F-3C35082A5705}" type="presOf" srcId="{693AACDA-CA4E-4696-A4A2-872156BD0FD0}" destId="{FFC62245-6081-4510-BB34-1EF4FD397327}" srcOrd="1" destOrd="0" presId="urn:microsoft.com/office/officeart/2005/8/layout/cycle2"/>
    <dgm:cxn modelId="{C01FCAF4-E8C3-4676-A8F4-CB8B45883048}" type="presOf" srcId="{05F00776-DBB0-4D02-9FFF-B747766F4BDE}" destId="{9071B3C3-3D3E-4FCE-BD4A-1574CA367CFD}" srcOrd="0" destOrd="0" presId="urn:microsoft.com/office/officeart/2005/8/layout/cycle2"/>
    <dgm:cxn modelId="{C4DEFD80-AFB0-4CBB-8EB4-2CAF26C8785F}" type="presOf" srcId="{3F90C0CB-0482-4836-B169-C0519C986D24}" destId="{A6AE5BAF-5A84-4060-8720-FD54F1E14943}" srcOrd="0" destOrd="0" presId="urn:microsoft.com/office/officeart/2005/8/layout/cycle2"/>
    <dgm:cxn modelId="{7196CCF2-475C-45FA-8F28-476A59AFA7FB}" type="presOf" srcId="{56EB772D-492A-4C6A-B993-E283A037FB72}" destId="{82D5E279-FB16-4DF9-9173-5CA1D18E3D2F}" srcOrd="1" destOrd="0" presId="urn:microsoft.com/office/officeart/2005/8/layout/cycle2"/>
    <dgm:cxn modelId="{EBA29179-8DF9-4993-A932-AF314420E4B6}" srcId="{2FAEE3F2-DFAF-47AA-80B4-B1A36A262B3E}" destId="{3880EC03-BACC-4DC5-8A83-6D7D282E3739}" srcOrd="2" destOrd="0" parTransId="{2DF20E1F-1C95-4441-AE4D-1D3D79F22023}" sibTransId="{693AACDA-CA4E-4696-A4A2-872156BD0FD0}"/>
    <dgm:cxn modelId="{66E13D49-2C99-40FB-A0D4-7DAF17787D5A}" type="presOf" srcId="{05F00776-DBB0-4D02-9FFF-B747766F4BDE}" destId="{A2FB1F47-6DF7-4BD9-A2D9-22B3A2341244}" srcOrd="1" destOrd="0" presId="urn:microsoft.com/office/officeart/2005/8/layout/cycle2"/>
    <dgm:cxn modelId="{3CED0638-EB00-4A8E-86A1-F7450CBD7D7D}" type="presOf" srcId="{56EB772D-492A-4C6A-B993-E283A037FB72}" destId="{49333FFC-8F78-4E20-9C7D-DB462CBCFE38}" srcOrd="0" destOrd="0" presId="urn:microsoft.com/office/officeart/2005/8/layout/cycle2"/>
    <dgm:cxn modelId="{036C6300-3FC3-4A8E-B389-1F47C52EFA3C}" srcId="{2FAEE3F2-DFAF-47AA-80B4-B1A36A262B3E}" destId="{DD8060F3-42E1-49C0-B66C-112F8B13F664}" srcOrd="3" destOrd="0" parTransId="{CD9F8A3D-75E9-4F0C-91FB-A838BFA397D9}" sibTransId="{A0FDBE0D-57C6-4C49-B4F0-B91AA7D950D8}"/>
    <dgm:cxn modelId="{15F0056F-81D2-4DA9-A32B-1E5BD6B8B9A0}" type="presParOf" srcId="{D9420DDD-021B-4C9F-8E5A-AF2C4CCEB829}" destId="{688ECE73-2AD6-40ED-9912-A0138DA2248B}" srcOrd="0" destOrd="0" presId="urn:microsoft.com/office/officeart/2005/8/layout/cycle2"/>
    <dgm:cxn modelId="{BE6D652F-D4FA-41FB-93BD-E020E08EED4A}" type="presParOf" srcId="{D9420DDD-021B-4C9F-8E5A-AF2C4CCEB829}" destId="{A6AE5BAF-5A84-4060-8720-FD54F1E14943}" srcOrd="1" destOrd="0" presId="urn:microsoft.com/office/officeart/2005/8/layout/cycle2"/>
    <dgm:cxn modelId="{1A084E6F-D45D-4B08-9ECF-46CEC56BD838}" type="presParOf" srcId="{A6AE5BAF-5A84-4060-8720-FD54F1E14943}" destId="{6872555F-24DE-4012-91A5-FFCB1CFA1DBE}" srcOrd="0" destOrd="0" presId="urn:microsoft.com/office/officeart/2005/8/layout/cycle2"/>
    <dgm:cxn modelId="{B661FE3C-B056-4143-B5D0-B0118A0453C2}" type="presParOf" srcId="{D9420DDD-021B-4C9F-8E5A-AF2C4CCEB829}" destId="{123DFBCE-F16E-47AB-AF64-B3D40433EE60}" srcOrd="2" destOrd="0" presId="urn:microsoft.com/office/officeart/2005/8/layout/cycle2"/>
    <dgm:cxn modelId="{2797644B-50A4-4CD9-8C97-D732285624FA}" type="presParOf" srcId="{D9420DDD-021B-4C9F-8E5A-AF2C4CCEB829}" destId="{49333FFC-8F78-4E20-9C7D-DB462CBCFE38}" srcOrd="3" destOrd="0" presId="urn:microsoft.com/office/officeart/2005/8/layout/cycle2"/>
    <dgm:cxn modelId="{0A92E58C-021A-4734-899F-7658AF7E1FDB}" type="presParOf" srcId="{49333FFC-8F78-4E20-9C7D-DB462CBCFE38}" destId="{82D5E279-FB16-4DF9-9173-5CA1D18E3D2F}" srcOrd="0" destOrd="0" presId="urn:microsoft.com/office/officeart/2005/8/layout/cycle2"/>
    <dgm:cxn modelId="{B52B9DAD-D503-4F44-A5BD-9A47ADC9D633}" type="presParOf" srcId="{D9420DDD-021B-4C9F-8E5A-AF2C4CCEB829}" destId="{932DD1AD-C477-4CAA-95FA-45DDB772007F}" srcOrd="4" destOrd="0" presId="urn:microsoft.com/office/officeart/2005/8/layout/cycle2"/>
    <dgm:cxn modelId="{3E3D365D-28EC-455C-B194-A7765313AC8C}" type="presParOf" srcId="{D9420DDD-021B-4C9F-8E5A-AF2C4CCEB829}" destId="{87D691FE-A42F-423B-B30D-8785101FEA92}" srcOrd="5" destOrd="0" presId="urn:microsoft.com/office/officeart/2005/8/layout/cycle2"/>
    <dgm:cxn modelId="{A9A8B96C-6186-4D39-A497-B5E7F4E7F73F}" type="presParOf" srcId="{87D691FE-A42F-423B-B30D-8785101FEA92}" destId="{FFC62245-6081-4510-BB34-1EF4FD397327}" srcOrd="0" destOrd="0" presId="urn:microsoft.com/office/officeart/2005/8/layout/cycle2"/>
    <dgm:cxn modelId="{6B2AD9AE-CFD3-4DD1-BF53-727E55821274}" type="presParOf" srcId="{D9420DDD-021B-4C9F-8E5A-AF2C4CCEB829}" destId="{A919D7C9-7928-4D1F-92AA-D7480A2FC01F}" srcOrd="6" destOrd="0" presId="urn:microsoft.com/office/officeart/2005/8/layout/cycle2"/>
    <dgm:cxn modelId="{80CB7701-2613-4220-B05E-8433CBEA8D51}" type="presParOf" srcId="{D9420DDD-021B-4C9F-8E5A-AF2C4CCEB829}" destId="{1E3BD5AA-9ED8-47AB-A529-8E2C29BC8955}" srcOrd="7" destOrd="0" presId="urn:microsoft.com/office/officeart/2005/8/layout/cycle2"/>
    <dgm:cxn modelId="{A70D44CC-3496-4B1B-B30E-45C7A7DA5AA7}" type="presParOf" srcId="{1E3BD5AA-9ED8-47AB-A529-8E2C29BC8955}" destId="{70D92A6A-FE0D-4A2B-8F99-050E4BCDFA32}" srcOrd="0" destOrd="0" presId="urn:microsoft.com/office/officeart/2005/8/layout/cycle2"/>
    <dgm:cxn modelId="{764BF839-C16C-4BB7-93F4-6B551C2F47F4}" type="presParOf" srcId="{D9420DDD-021B-4C9F-8E5A-AF2C4CCEB829}" destId="{18D1FF39-31D3-4EAF-B0B3-A988B7D7F38D}" srcOrd="8" destOrd="0" presId="urn:microsoft.com/office/officeart/2005/8/layout/cycle2"/>
    <dgm:cxn modelId="{975F998D-D2FC-4F00-8CE8-334A250CD6F4}" type="presParOf" srcId="{D9420DDD-021B-4C9F-8E5A-AF2C4CCEB829}" destId="{9071B3C3-3D3E-4FCE-BD4A-1574CA367CFD}" srcOrd="9" destOrd="0" presId="urn:microsoft.com/office/officeart/2005/8/layout/cycle2"/>
    <dgm:cxn modelId="{BFB972EF-3954-415F-944B-BAF2E62CFA66}" type="presParOf" srcId="{9071B3C3-3D3E-4FCE-BD4A-1574CA367CFD}" destId="{A2FB1F47-6DF7-4BD9-A2D9-22B3A234124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4ED1BA-B930-41BE-9126-C3E3E2BC867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2F5FBB-24BE-4568-AC05-828B305F02C2}">
      <dgm:prSet custT="1"/>
      <dgm:spPr/>
      <dgm:t>
        <a:bodyPr/>
        <a:lstStyle/>
        <a:p>
          <a:pPr rtl="0"/>
          <a:r>
            <a:rPr lang="zh-CN" altLang="en-US" sz="1400" dirty="0" smtClean="0"/>
            <a:t>前期一后期结合：</a:t>
          </a:r>
          <a:endParaRPr lang="zh-CN" altLang="en-US" sz="1400" dirty="0"/>
        </a:p>
      </dgm:t>
    </dgm:pt>
    <dgm:pt modelId="{B58C575E-BB2A-4077-BD14-FCF3CCD420D3}" type="parTrans" cxnId="{CEA97116-346C-4BCC-9865-190684B9B019}">
      <dgm:prSet/>
      <dgm:spPr/>
      <dgm:t>
        <a:bodyPr/>
        <a:lstStyle/>
        <a:p>
          <a:endParaRPr lang="zh-CN" altLang="en-US" sz="1600"/>
        </a:p>
      </dgm:t>
    </dgm:pt>
    <dgm:pt modelId="{1780B41F-BBE2-45B0-8C4F-6AFAEA533313}" type="sibTrans" cxnId="{CEA97116-346C-4BCC-9865-190684B9B019}">
      <dgm:prSet/>
      <dgm:spPr/>
      <dgm:t>
        <a:bodyPr/>
        <a:lstStyle/>
        <a:p>
          <a:endParaRPr lang="zh-CN" altLang="en-US" sz="1600"/>
        </a:p>
      </dgm:t>
    </dgm:pt>
    <dgm:pt modelId="{1553166B-8EEC-4CCB-B607-EE7CC23744A0}">
      <dgm:prSet custT="1"/>
      <dgm:spPr/>
      <dgm:t>
        <a:bodyPr/>
        <a:lstStyle/>
        <a:p>
          <a:pPr rtl="0"/>
          <a:r>
            <a:rPr lang="zh-CN" altLang="en-US" sz="1200" dirty="0" smtClean="0"/>
            <a:t>在分析时间上保持连贯性，保证随着学习者的进步而使特征分析逐步完善；</a:t>
          </a:r>
          <a:endParaRPr lang="zh-CN" altLang="en-US" sz="1200" dirty="0"/>
        </a:p>
      </dgm:t>
    </dgm:pt>
    <dgm:pt modelId="{81262F86-8B3A-44AB-B9F1-6EBA93B48466}" type="parTrans" cxnId="{F9642526-D3FC-48E1-92C4-8A155137DCC5}">
      <dgm:prSet/>
      <dgm:spPr/>
      <dgm:t>
        <a:bodyPr/>
        <a:lstStyle/>
        <a:p>
          <a:endParaRPr lang="zh-CN" altLang="en-US" sz="1600"/>
        </a:p>
      </dgm:t>
    </dgm:pt>
    <dgm:pt modelId="{9F666E5A-5A6F-40F5-AFE1-7990F3714A6E}" type="sibTrans" cxnId="{F9642526-D3FC-48E1-92C4-8A155137DCC5}">
      <dgm:prSet/>
      <dgm:spPr/>
      <dgm:t>
        <a:bodyPr/>
        <a:lstStyle/>
        <a:p>
          <a:endParaRPr lang="zh-CN" altLang="en-US" sz="1600"/>
        </a:p>
      </dgm:t>
    </dgm:pt>
    <dgm:pt modelId="{EC15EBE4-10B7-41D9-9E52-27813ABE10E7}">
      <dgm:prSet custT="1"/>
      <dgm:spPr>
        <a:solidFill>
          <a:srgbClr val="595959"/>
        </a:solidFill>
      </dgm:spPr>
      <dgm:t>
        <a:bodyPr/>
        <a:lstStyle/>
        <a:p>
          <a:pPr rtl="0"/>
          <a:r>
            <a:rPr lang="zh-CN" altLang="en-US" sz="1400" dirty="0" smtClean="0"/>
            <a:t>学生一学伴一教师一机器结合：</a:t>
          </a:r>
          <a:endParaRPr lang="zh-CN" altLang="en-US" sz="1400" dirty="0"/>
        </a:p>
      </dgm:t>
    </dgm:pt>
    <dgm:pt modelId="{8B8E9591-FA33-452E-8827-A34678083782}" type="parTrans" cxnId="{A90ABB53-D1CB-42FD-8EB2-A3513993FBFE}">
      <dgm:prSet/>
      <dgm:spPr/>
      <dgm:t>
        <a:bodyPr/>
        <a:lstStyle/>
        <a:p>
          <a:endParaRPr lang="zh-CN" altLang="en-US" sz="1600"/>
        </a:p>
      </dgm:t>
    </dgm:pt>
    <dgm:pt modelId="{7770FBFF-BBE9-46A8-9B96-0E766BBE1202}" type="sibTrans" cxnId="{A90ABB53-D1CB-42FD-8EB2-A3513993FBFE}">
      <dgm:prSet/>
      <dgm:spPr/>
      <dgm:t>
        <a:bodyPr/>
        <a:lstStyle/>
        <a:p>
          <a:endParaRPr lang="zh-CN" altLang="en-US" sz="1600"/>
        </a:p>
      </dgm:t>
    </dgm:pt>
    <dgm:pt modelId="{9747296F-8D5B-43A9-ABA4-95984EBF2DFE}">
      <dgm:prSet custT="1"/>
      <dgm:spPr/>
      <dgm:t>
        <a:bodyPr/>
        <a:lstStyle/>
        <a:p>
          <a:pPr rtl="0"/>
          <a:r>
            <a:rPr lang="zh-CN" altLang="en-US" sz="1200" smtClean="0"/>
            <a:t>多主体的、多元化的特征分析体系；</a:t>
          </a:r>
          <a:endParaRPr lang="zh-CN" altLang="en-US" sz="1200"/>
        </a:p>
      </dgm:t>
    </dgm:pt>
    <dgm:pt modelId="{06D86DA7-97DE-4AB6-9F69-FBF7B8CF3142}" type="parTrans" cxnId="{96906228-A43F-4AE3-9AE5-7B1790CD50F3}">
      <dgm:prSet/>
      <dgm:spPr/>
      <dgm:t>
        <a:bodyPr/>
        <a:lstStyle/>
        <a:p>
          <a:endParaRPr lang="zh-CN" altLang="en-US" sz="1600"/>
        </a:p>
      </dgm:t>
    </dgm:pt>
    <dgm:pt modelId="{9700194F-7F11-459E-9ECA-AE04DE475CB4}" type="sibTrans" cxnId="{96906228-A43F-4AE3-9AE5-7B1790CD50F3}">
      <dgm:prSet/>
      <dgm:spPr/>
      <dgm:t>
        <a:bodyPr/>
        <a:lstStyle/>
        <a:p>
          <a:endParaRPr lang="zh-CN" altLang="en-US" sz="1600"/>
        </a:p>
      </dgm:t>
    </dgm:pt>
    <dgm:pt modelId="{855D8C15-206B-4A74-A463-ABB60EE1665C}">
      <dgm:prSet custT="1"/>
      <dgm:spPr/>
      <dgm:t>
        <a:bodyPr/>
        <a:lstStyle/>
        <a:p>
          <a:pPr rtl="0"/>
          <a:r>
            <a:rPr lang="zh-CN" altLang="en-US" sz="1400" dirty="0" smtClean="0"/>
            <a:t>静态与动态结合：</a:t>
          </a:r>
          <a:endParaRPr lang="zh-CN" altLang="en-US" sz="1400" dirty="0"/>
        </a:p>
      </dgm:t>
    </dgm:pt>
    <dgm:pt modelId="{770CD864-2EAA-49B9-BB4D-EBBD2642BF92}" type="parTrans" cxnId="{60C244D0-42D3-4D1D-A4AF-DB4D6784BF70}">
      <dgm:prSet/>
      <dgm:spPr/>
      <dgm:t>
        <a:bodyPr/>
        <a:lstStyle/>
        <a:p>
          <a:endParaRPr lang="zh-CN" altLang="en-US" sz="1600"/>
        </a:p>
      </dgm:t>
    </dgm:pt>
    <dgm:pt modelId="{25EA968F-7524-4ACB-A631-616129AADA56}" type="sibTrans" cxnId="{60C244D0-42D3-4D1D-A4AF-DB4D6784BF70}">
      <dgm:prSet/>
      <dgm:spPr/>
      <dgm:t>
        <a:bodyPr/>
        <a:lstStyle/>
        <a:p>
          <a:endParaRPr lang="zh-CN" altLang="en-US" sz="1600"/>
        </a:p>
      </dgm:t>
    </dgm:pt>
    <dgm:pt modelId="{F8C0EB8A-9C82-471B-A30F-EC489F4AB44D}">
      <dgm:prSet custT="1"/>
      <dgm:spPr/>
      <dgm:t>
        <a:bodyPr/>
        <a:lstStyle/>
        <a:p>
          <a:pPr rtl="0"/>
          <a:r>
            <a:rPr lang="zh-CN" altLang="en-US" sz="1200" smtClean="0"/>
            <a:t>在学习者特征体系中一些是稳定的，如个性、智能等，而另外一些要素则是变化的，如学习准备；</a:t>
          </a:r>
          <a:endParaRPr lang="zh-CN" altLang="en-US" sz="1200"/>
        </a:p>
      </dgm:t>
    </dgm:pt>
    <dgm:pt modelId="{30EB70DF-A5E7-47BE-99E1-8EDFD64EB753}" type="parTrans" cxnId="{FB530738-1D93-40D0-AA44-8A8F91DB5981}">
      <dgm:prSet/>
      <dgm:spPr/>
      <dgm:t>
        <a:bodyPr/>
        <a:lstStyle/>
        <a:p>
          <a:endParaRPr lang="zh-CN" altLang="en-US" sz="1600"/>
        </a:p>
      </dgm:t>
    </dgm:pt>
    <dgm:pt modelId="{F18F2AE0-7D88-4359-BDBC-2B07684B4532}" type="sibTrans" cxnId="{FB530738-1D93-40D0-AA44-8A8F91DB5981}">
      <dgm:prSet/>
      <dgm:spPr/>
      <dgm:t>
        <a:bodyPr/>
        <a:lstStyle/>
        <a:p>
          <a:endParaRPr lang="zh-CN" altLang="en-US" sz="1600"/>
        </a:p>
      </dgm:t>
    </dgm:pt>
    <dgm:pt modelId="{989B2A2B-D59A-412C-AF06-47037CB11FDF}">
      <dgm:prSet custT="1"/>
      <dgm:spPr>
        <a:solidFill>
          <a:srgbClr val="595959"/>
        </a:solidFill>
      </dgm:spPr>
      <dgm:t>
        <a:bodyPr/>
        <a:lstStyle/>
        <a:p>
          <a:pPr rtl="0"/>
          <a:r>
            <a:rPr lang="zh-CN" altLang="en-US" sz="1400" dirty="0" smtClean="0"/>
            <a:t>智力因素与非智力因素结合：</a:t>
          </a:r>
          <a:endParaRPr lang="zh-CN" altLang="en-US" sz="1400" dirty="0"/>
        </a:p>
      </dgm:t>
    </dgm:pt>
    <dgm:pt modelId="{AFAC604D-2A6F-4A7D-A799-4C2A6055C118}" type="parTrans" cxnId="{79F5A011-719F-4423-BE1F-5633DC88F4C1}">
      <dgm:prSet/>
      <dgm:spPr/>
      <dgm:t>
        <a:bodyPr/>
        <a:lstStyle/>
        <a:p>
          <a:endParaRPr lang="zh-CN" altLang="en-US" sz="1600"/>
        </a:p>
      </dgm:t>
    </dgm:pt>
    <dgm:pt modelId="{BF3CC298-99F4-42E1-BE79-BE9468E1EC5C}" type="sibTrans" cxnId="{79F5A011-719F-4423-BE1F-5633DC88F4C1}">
      <dgm:prSet/>
      <dgm:spPr/>
      <dgm:t>
        <a:bodyPr/>
        <a:lstStyle/>
        <a:p>
          <a:endParaRPr lang="zh-CN" altLang="en-US" sz="1600"/>
        </a:p>
      </dgm:t>
    </dgm:pt>
    <dgm:pt modelId="{BDADC7B3-6F6C-4735-A1D7-03DC0026DE39}">
      <dgm:prSet custT="1"/>
      <dgm:spPr/>
      <dgm:t>
        <a:bodyPr/>
        <a:lstStyle/>
        <a:p>
          <a:pPr rtl="0"/>
          <a:r>
            <a:rPr lang="zh-CN" altLang="en-US" sz="1400" smtClean="0"/>
            <a:t>分析与评价结合：</a:t>
          </a:r>
          <a:endParaRPr lang="zh-CN" altLang="en-US" sz="1400"/>
        </a:p>
      </dgm:t>
    </dgm:pt>
    <dgm:pt modelId="{C89E85B4-F053-42B4-8A5E-21E418992670}" type="parTrans" cxnId="{2DCC73A4-10DD-41E9-9ECE-1588C84E811F}">
      <dgm:prSet/>
      <dgm:spPr/>
      <dgm:t>
        <a:bodyPr/>
        <a:lstStyle/>
        <a:p>
          <a:endParaRPr lang="zh-CN" altLang="en-US" sz="1600"/>
        </a:p>
      </dgm:t>
    </dgm:pt>
    <dgm:pt modelId="{B67FABB9-7C97-4AF0-AD9A-9B456FCB0D05}" type="sibTrans" cxnId="{2DCC73A4-10DD-41E9-9ECE-1588C84E811F}">
      <dgm:prSet/>
      <dgm:spPr/>
      <dgm:t>
        <a:bodyPr/>
        <a:lstStyle/>
        <a:p>
          <a:endParaRPr lang="zh-CN" altLang="en-US" sz="1600"/>
        </a:p>
      </dgm:t>
    </dgm:pt>
    <dgm:pt modelId="{92B1CB28-95A6-46A2-B765-45A07ACF70E5}">
      <dgm:prSet custT="1"/>
      <dgm:spPr/>
      <dgm:t>
        <a:bodyPr/>
        <a:lstStyle/>
        <a:p>
          <a:pPr rtl="0"/>
          <a:r>
            <a:rPr lang="zh-CN" altLang="en-US" sz="1200" smtClean="0"/>
            <a:t>评价的过程就是分析学习者的一部分；</a:t>
          </a:r>
          <a:endParaRPr lang="zh-CN" altLang="en-US" sz="1200"/>
        </a:p>
      </dgm:t>
    </dgm:pt>
    <dgm:pt modelId="{083C9210-9254-42BA-8C00-69A294E524C7}" type="parTrans" cxnId="{809B9D52-2DA1-45CF-8202-AB8F04068574}">
      <dgm:prSet/>
      <dgm:spPr/>
      <dgm:t>
        <a:bodyPr/>
        <a:lstStyle/>
        <a:p>
          <a:endParaRPr lang="zh-CN" altLang="en-US" sz="1600"/>
        </a:p>
      </dgm:t>
    </dgm:pt>
    <dgm:pt modelId="{0FC2F245-BD6C-45B6-9848-46B8D6B91BC8}" type="sibTrans" cxnId="{809B9D52-2DA1-45CF-8202-AB8F04068574}">
      <dgm:prSet/>
      <dgm:spPr/>
      <dgm:t>
        <a:bodyPr/>
        <a:lstStyle/>
        <a:p>
          <a:endParaRPr lang="zh-CN" altLang="en-US" sz="1600"/>
        </a:p>
      </dgm:t>
    </dgm:pt>
    <dgm:pt modelId="{91934EE4-108E-4465-8494-9ADF0F49D5BF}">
      <dgm:prSet custT="1"/>
      <dgm:spPr>
        <a:solidFill>
          <a:srgbClr val="595959"/>
        </a:solidFill>
      </dgm:spPr>
      <dgm:t>
        <a:bodyPr/>
        <a:lstStyle/>
        <a:p>
          <a:pPr rtl="0"/>
          <a:r>
            <a:rPr lang="zh-CN" altLang="en-US" sz="1400" smtClean="0"/>
            <a:t>主观与客观相结合：</a:t>
          </a:r>
          <a:endParaRPr lang="zh-CN" altLang="en-US" sz="1400"/>
        </a:p>
      </dgm:t>
    </dgm:pt>
    <dgm:pt modelId="{0BF13E8F-7423-45D2-9B2D-39AED78E9FFD}" type="parTrans" cxnId="{FD6B2C76-A4DA-4CDE-AC5C-A9CF1FFBCE3C}">
      <dgm:prSet/>
      <dgm:spPr/>
      <dgm:t>
        <a:bodyPr/>
        <a:lstStyle/>
        <a:p>
          <a:endParaRPr lang="zh-CN" altLang="en-US" sz="1600"/>
        </a:p>
      </dgm:t>
    </dgm:pt>
    <dgm:pt modelId="{A38EA0E6-A6A3-4EB6-987D-F1EB355807BF}" type="sibTrans" cxnId="{FD6B2C76-A4DA-4CDE-AC5C-A9CF1FFBCE3C}">
      <dgm:prSet/>
      <dgm:spPr/>
      <dgm:t>
        <a:bodyPr/>
        <a:lstStyle/>
        <a:p>
          <a:endParaRPr lang="zh-CN" altLang="en-US" sz="1600"/>
        </a:p>
      </dgm:t>
    </dgm:pt>
    <dgm:pt modelId="{3B0CF815-D03B-4D34-8AB5-533E78874714}">
      <dgm:prSet custT="1"/>
      <dgm:spPr/>
      <dgm:t>
        <a:bodyPr/>
        <a:lstStyle/>
        <a:p>
          <a:pPr rtl="0"/>
          <a:r>
            <a:rPr lang="zh-CN" altLang="en-US" sz="1200" smtClean="0"/>
            <a:t>防止在分析过程中一味地追求主观科学性而对于主观评价毫不重视。</a:t>
          </a:r>
          <a:endParaRPr lang="zh-CN" altLang="en-US" sz="1200"/>
        </a:p>
      </dgm:t>
    </dgm:pt>
    <dgm:pt modelId="{8F0BD45C-B53B-4721-A029-2226CFBE88E1}" type="parTrans" cxnId="{E1B23BAD-6B4D-4F54-98F2-67DAF6BB37F5}">
      <dgm:prSet/>
      <dgm:spPr/>
      <dgm:t>
        <a:bodyPr/>
        <a:lstStyle/>
        <a:p>
          <a:endParaRPr lang="zh-CN" altLang="en-US" sz="1600"/>
        </a:p>
      </dgm:t>
    </dgm:pt>
    <dgm:pt modelId="{05515520-3609-46CD-B683-77BCE65ADD77}" type="sibTrans" cxnId="{E1B23BAD-6B4D-4F54-98F2-67DAF6BB37F5}">
      <dgm:prSet/>
      <dgm:spPr/>
      <dgm:t>
        <a:bodyPr/>
        <a:lstStyle/>
        <a:p>
          <a:endParaRPr lang="zh-CN" altLang="en-US" sz="1600"/>
        </a:p>
      </dgm:t>
    </dgm:pt>
    <dgm:pt modelId="{81EA7209-B7A8-404C-83D3-97234BBC74FC}" type="pres">
      <dgm:prSet presAssocID="{584ED1BA-B930-41BE-9126-C3E3E2BC86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831423-7268-4A6B-9128-F49F7A823F22}" type="pres">
      <dgm:prSet presAssocID="{BC2F5FBB-24BE-4568-AC05-828B305F02C2}" presName="linNode" presStyleCnt="0"/>
      <dgm:spPr/>
    </dgm:pt>
    <dgm:pt modelId="{8C5498AC-D854-49B2-94E1-1756F33DAD73}" type="pres">
      <dgm:prSet presAssocID="{BC2F5FBB-24BE-4568-AC05-828B305F02C2}" presName="parentText" presStyleLbl="node1" presStyleIdx="0" presStyleCnt="6" custScaleX="82854" custScaleY="11972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F99028-91B1-4FDD-A8CE-7C243A799CF0}" type="pres">
      <dgm:prSet presAssocID="{BC2F5FBB-24BE-4568-AC05-828B305F02C2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BE24A-AEDB-49C4-A2BE-2E6B8FE69FC8}" type="pres">
      <dgm:prSet presAssocID="{1780B41F-BBE2-45B0-8C4F-6AFAEA533313}" presName="sp" presStyleCnt="0"/>
      <dgm:spPr/>
    </dgm:pt>
    <dgm:pt modelId="{EC969395-8E8C-4884-BEED-05D0C89483A2}" type="pres">
      <dgm:prSet presAssocID="{EC15EBE4-10B7-41D9-9E52-27813ABE10E7}" presName="linNode" presStyleCnt="0"/>
      <dgm:spPr/>
    </dgm:pt>
    <dgm:pt modelId="{16E73E81-F9DF-401F-8AD9-9614ECD14A24}" type="pres">
      <dgm:prSet presAssocID="{EC15EBE4-10B7-41D9-9E52-27813ABE10E7}" presName="parentText" presStyleLbl="node1" presStyleIdx="1" presStyleCnt="6" custScaleX="82854" custScaleY="11972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08F4A4-D6B7-47F8-AAAE-7B110D86AA50}" type="pres">
      <dgm:prSet presAssocID="{EC15EBE4-10B7-41D9-9E52-27813ABE10E7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92607A-484A-4394-BD5D-057FE139D789}" type="pres">
      <dgm:prSet presAssocID="{7770FBFF-BBE9-46A8-9B96-0E766BBE1202}" presName="sp" presStyleCnt="0"/>
      <dgm:spPr/>
    </dgm:pt>
    <dgm:pt modelId="{C914E047-65DC-4341-A56F-772AF417F3EE}" type="pres">
      <dgm:prSet presAssocID="{855D8C15-206B-4A74-A463-ABB60EE1665C}" presName="linNode" presStyleCnt="0"/>
      <dgm:spPr/>
    </dgm:pt>
    <dgm:pt modelId="{F20DD398-C992-4F8B-9C29-3F115432FE17}" type="pres">
      <dgm:prSet presAssocID="{855D8C15-206B-4A74-A463-ABB60EE1665C}" presName="parentText" presStyleLbl="node1" presStyleIdx="2" presStyleCnt="6" custScaleX="82854" custScaleY="11972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941D39-2A25-4BDF-B7F5-3AD06FBCB9B6}" type="pres">
      <dgm:prSet presAssocID="{855D8C15-206B-4A74-A463-ABB60EE1665C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2D8ABA-2693-4634-B97A-1EE2D671BEEA}" type="pres">
      <dgm:prSet presAssocID="{25EA968F-7524-4ACB-A631-616129AADA56}" presName="sp" presStyleCnt="0"/>
      <dgm:spPr/>
    </dgm:pt>
    <dgm:pt modelId="{4B27B38D-1148-4AD5-9B17-26D8B57E1CB0}" type="pres">
      <dgm:prSet presAssocID="{989B2A2B-D59A-412C-AF06-47037CB11FDF}" presName="linNode" presStyleCnt="0"/>
      <dgm:spPr/>
    </dgm:pt>
    <dgm:pt modelId="{03238AD3-EF7F-4B76-8B72-7E2DACC9465F}" type="pres">
      <dgm:prSet presAssocID="{989B2A2B-D59A-412C-AF06-47037CB11FDF}" presName="parentText" presStyleLbl="node1" presStyleIdx="3" presStyleCnt="6" custScaleX="82854" custScaleY="11972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65175A-BF32-4151-9A77-7C8159491223}" type="pres">
      <dgm:prSet presAssocID="{BF3CC298-99F4-42E1-BE79-BE9468E1EC5C}" presName="sp" presStyleCnt="0"/>
      <dgm:spPr/>
    </dgm:pt>
    <dgm:pt modelId="{BE4CA778-F084-4CC8-8FCF-51D024B96E42}" type="pres">
      <dgm:prSet presAssocID="{BDADC7B3-6F6C-4735-A1D7-03DC0026DE39}" presName="linNode" presStyleCnt="0"/>
      <dgm:spPr/>
    </dgm:pt>
    <dgm:pt modelId="{FB31D0E5-36FF-46A3-88CC-4166B67A44D0}" type="pres">
      <dgm:prSet presAssocID="{BDADC7B3-6F6C-4735-A1D7-03DC0026DE39}" presName="parentText" presStyleLbl="node1" presStyleIdx="4" presStyleCnt="6" custScaleX="82854" custScaleY="11972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947D6E-2DE2-44D2-8C09-5DDC4C77D275}" type="pres">
      <dgm:prSet presAssocID="{BDADC7B3-6F6C-4735-A1D7-03DC0026DE39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3F85BD-763A-4D0D-8E44-8CBF5A68B84A}" type="pres">
      <dgm:prSet presAssocID="{B67FABB9-7C97-4AF0-AD9A-9B456FCB0D05}" presName="sp" presStyleCnt="0"/>
      <dgm:spPr/>
    </dgm:pt>
    <dgm:pt modelId="{6C5ABAB2-DE13-43D2-81A0-F4E7DBC2C1A4}" type="pres">
      <dgm:prSet presAssocID="{91934EE4-108E-4465-8494-9ADF0F49D5BF}" presName="linNode" presStyleCnt="0"/>
      <dgm:spPr/>
    </dgm:pt>
    <dgm:pt modelId="{EF72F445-68E7-4448-83FA-C6BD83C5E21E}" type="pres">
      <dgm:prSet presAssocID="{91934EE4-108E-4465-8494-9ADF0F49D5BF}" presName="parentText" presStyleLbl="node1" presStyleIdx="5" presStyleCnt="6" custScaleX="82854" custScaleY="11972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285AC-1B99-4E50-88D9-7679E802D2F1}" type="pres">
      <dgm:prSet presAssocID="{91934EE4-108E-4465-8494-9ADF0F49D5BF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02DCA1-610C-4AF5-938C-2BE644221BEC}" type="presOf" srcId="{92B1CB28-95A6-46A2-B765-45A07ACF70E5}" destId="{11947D6E-2DE2-44D2-8C09-5DDC4C77D275}" srcOrd="0" destOrd="0" presId="urn:microsoft.com/office/officeart/2005/8/layout/vList5"/>
    <dgm:cxn modelId="{0FE684E4-309B-4EEC-BED1-939E55B60407}" type="presOf" srcId="{EC15EBE4-10B7-41D9-9E52-27813ABE10E7}" destId="{16E73E81-F9DF-401F-8AD9-9614ECD14A24}" srcOrd="0" destOrd="0" presId="urn:microsoft.com/office/officeart/2005/8/layout/vList5"/>
    <dgm:cxn modelId="{3397F534-6A34-40D1-8AC8-1FE5BE8351C1}" type="presOf" srcId="{855D8C15-206B-4A74-A463-ABB60EE1665C}" destId="{F20DD398-C992-4F8B-9C29-3F115432FE17}" srcOrd="0" destOrd="0" presId="urn:microsoft.com/office/officeart/2005/8/layout/vList5"/>
    <dgm:cxn modelId="{CEA97116-346C-4BCC-9865-190684B9B019}" srcId="{584ED1BA-B930-41BE-9126-C3E3E2BC8675}" destId="{BC2F5FBB-24BE-4568-AC05-828B305F02C2}" srcOrd="0" destOrd="0" parTransId="{B58C575E-BB2A-4077-BD14-FCF3CCD420D3}" sibTransId="{1780B41F-BBE2-45B0-8C4F-6AFAEA533313}"/>
    <dgm:cxn modelId="{C75FD077-922C-4F2A-9D12-6C343FFF2C29}" type="presOf" srcId="{584ED1BA-B930-41BE-9126-C3E3E2BC8675}" destId="{81EA7209-B7A8-404C-83D3-97234BBC74FC}" srcOrd="0" destOrd="0" presId="urn:microsoft.com/office/officeart/2005/8/layout/vList5"/>
    <dgm:cxn modelId="{24BA36A5-ABF5-42F1-86C2-CD54D1A4EB4A}" type="presOf" srcId="{91934EE4-108E-4465-8494-9ADF0F49D5BF}" destId="{EF72F445-68E7-4448-83FA-C6BD83C5E21E}" srcOrd="0" destOrd="0" presId="urn:microsoft.com/office/officeart/2005/8/layout/vList5"/>
    <dgm:cxn modelId="{2DCC73A4-10DD-41E9-9ECE-1588C84E811F}" srcId="{584ED1BA-B930-41BE-9126-C3E3E2BC8675}" destId="{BDADC7B3-6F6C-4735-A1D7-03DC0026DE39}" srcOrd="4" destOrd="0" parTransId="{C89E85B4-F053-42B4-8A5E-21E418992670}" sibTransId="{B67FABB9-7C97-4AF0-AD9A-9B456FCB0D05}"/>
    <dgm:cxn modelId="{79F5A011-719F-4423-BE1F-5633DC88F4C1}" srcId="{584ED1BA-B930-41BE-9126-C3E3E2BC8675}" destId="{989B2A2B-D59A-412C-AF06-47037CB11FDF}" srcOrd="3" destOrd="0" parTransId="{AFAC604D-2A6F-4A7D-A799-4C2A6055C118}" sibTransId="{BF3CC298-99F4-42E1-BE79-BE9468E1EC5C}"/>
    <dgm:cxn modelId="{809B9D52-2DA1-45CF-8202-AB8F04068574}" srcId="{BDADC7B3-6F6C-4735-A1D7-03DC0026DE39}" destId="{92B1CB28-95A6-46A2-B765-45A07ACF70E5}" srcOrd="0" destOrd="0" parTransId="{083C9210-9254-42BA-8C00-69A294E524C7}" sibTransId="{0FC2F245-BD6C-45B6-9848-46B8D6B91BC8}"/>
    <dgm:cxn modelId="{A81B4484-E3AD-439E-B654-1F8B25635172}" type="presOf" srcId="{9747296F-8D5B-43A9-ABA4-95984EBF2DFE}" destId="{D908F4A4-D6B7-47F8-AAAE-7B110D86AA50}" srcOrd="0" destOrd="0" presId="urn:microsoft.com/office/officeart/2005/8/layout/vList5"/>
    <dgm:cxn modelId="{E1B23BAD-6B4D-4F54-98F2-67DAF6BB37F5}" srcId="{91934EE4-108E-4465-8494-9ADF0F49D5BF}" destId="{3B0CF815-D03B-4D34-8AB5-533E78874714}" srcOrd="0" destOrd="0" parTransId="{8F0BD45C-B53B-4721-A029-2226CFBE88E1}" sibTransId="{05515520-3609-46CD-B683-77BCE65ADD77}"/>
    <dgm:cxn modelId="{FD6B2C76-A4DA-4CDE-AC5C-A9CF1FFBCE3C}" srcId="{584ED1BA-B930-41BE-9126-C3E3E2BC8675}" destId="{91934EE4-108E-4465-8494-9ADF0F49D5BF}" srcOrd="5" destOrd="0" parTransId="{0BF13E8F-7423-45D2-9B2D-39AED78E9FFD}" sibTransId="{A38EA0E6-A6A3-4EB6-987D-F1EB355807BF}"/>
    <dgm:cxn modelId="{96906228-A43F-4AE3-9AE5-7B1790CD50F3}" srcId="{EC15EBE4-10B7-41D9-9E52-27813ABE10E7}" destId="{9747296F-8D5B-43A9-ABA4-95984EBF2DFE}" srcOrd="0" destOrd="0" parTransId="{06D86DA7-97DE-4AB6-9F69-FBF7B8CF3142}" sibTransId="{9700194F-7F11-459E-9ECA-AE04DE475CB4}"/>
    <dgm:cxn modelId="{FB530738-1D93-40D0-AA44-8A8F91DB5981}" srcId="{855D8C15-206B-4A74-A463-ABB60EE1665C}" destId="{F8C0EB8A-9C82-471B-A30F-EC489F4AB44D}" srcOrd="0" destOrd="0" parTransId="{30EB70DF-A5E7-47BE-99E1-8EDFD64EB753}" sibTransId="{F18F2AE0-7D88-4359-BDBC-2B07684B4532}"/>
    <dgm:cxn modelId="{F9642526-D3FC-48E1-92C4-8A155137DCC5}" srcId="{BC2F5FBB-24BE-4568-AC05-828B305F02C2}" destId="{1553166B-8EEC-4CCB-B607-EE7CC23744A0}" srcOrd="0" destOrd="0" parTransId="{81262F86-8B3A-44AB-B9F1-6EBA93B48466}" sibTransId="{9F666E5A-5A6F-40F5-AFE1-7990F3714A6E}"/>
    <dgm:cxn modelId="{BB0211F6-EB3F-4FE7-AB14-48651AE92FA1}" type="presOf" srcId="{3B0CF815-D03B-4D34-8AB5-533E78874714}" destId="{046285AC-1B99-4E50-88D9-7679E802D2F1}" srcOrd="0" destOrd="0" presId="urn:microsoft.com/office/officeart/2005/8/layout/vList5"/>
    <dgm:cxn modelId="{4D82031D-1D65-4AD4-A0F3-19FB249DB9DC}" type="presOf" srcId="{F8C0EB8A-9C82-471B-A30F-EC489F4AB44D}" destId="{CB941D39-2A25-4BDF-B7F5-3AD06FBCB9B6}" srcOrd="0" destOrd="0" presId="urn:microsoft.com/office/officeart/2005/8/layout/vList5"/>
    <dgm:cxn modelId="{09B444B8-80AF-4764-BAC8-C64BF0A7A2EF}" type="presOf" srcId="{BDADC7B3-6F6C-4735-A1D7-03DC0026DE39}" destId="{FB31D0E5-36FF-46A3-88CC-4166B67A44D0}" srcOrd="0" destOrd="0" presId="urn:microsoft.com/office/officeart/2005/8/layout/vList5"/>
    <dgm:cxn modelId="{60C244D0-42D3-4D1D-A4AF-DB4D6784BF70}" srcId="{584ED1BA-B930-41BE-9126-C3E3E2BC8675}" destId="{855D8C15-206B-4A74-A463-ABB60EE1665C}" srcOrd="2" destOrd="0" parTransId="{770CD864-2EAA-49B9-BB4D-EBBD2642BF92}" sibTransId="{25EA968F-7524-4ACB-A631-616129AADA56}"/>
    <dgm:cxn modelId="{266A6ADE-9DDF-43D8-9E7B-68EB315B1817}" type="presOf" srcId="{BC2F5FBB-24BE-4568-AC05-828B305F02C2}" destId="{8C5498AC-D854-49B2-94E1-1756F33DAD73}" srcOrd="0" destOrd="0" presId="urn:microsoft.com/office/officeart/2005/8/layout/vList5"/>
    <dgm:cxn modelId="{596E58E6-36C2-466E-8D28-00EB129595D0}" type="presOf" srcId="{1553166B-8EEC-4CCB-B607-EE7CC23744A0}" destId="{7FF99028-91B1-4FDD-A8CE-7C243A799CF0}" srcOrd="0" destOrd="0" presId="urn:microsoft.com/office/officeart/2005/8/layout/vList5"/>
    <dgm:cxn modelId="{950E4BE1-D37F-429C-8378-86ACF2829CD4}" type="presOf" srcId="{989B2A2B-D59A-412C-AF06-47037CB11FDF}" destId="{03238AD3-EF7F-4B76-8B72-7E2DACC9465F}" srcOrd="0" destOrd="0" presId="urn:microsoft.com/office/officeart/2005/8/layout/vList5"/>
    <dgm:cxn modelId="{A90ABB53-D1CB-42FD-8EB2-A3513993FBFE}" srcId="{584ED1BA-B930-41BE-9126-C3E3E2BC8675}" destId="{EC15EBE4-10B7-41D9-9E52-27813ABE10E7}" srcOrd="1" destOrd="0" parTransId="{8B8E9591-FA33-452E-8827-A34678083782}" sibTransId="{7770FBFF-BBE9-46A8-9B96-0E766BBE1202}"/>
    <dgm:cxn modelId="{BCDFA33E-04AD-4B23-83F0-94AC7CD905B0}" type="presParOf" srcId="{81EA7209-B7A8-404C-83D3-97234BBC74FC}" destId="{E7831423-7268-4A6B-9128-F49F7A823F22}" srcOrd="0" destOrd="0" presId="urn:microsoft.com/office/officeart/2005/8/layout/vList5"/>
    <dgm:cxn modelId="{D0BB27CB-56F3-4DCA-9425-B40C036D32B1}" type="presParOf" srcId="{E7831423-7268-4A6B-9128-F49F7A823F22}" destId="{8C5498AC-D854-49B2-94E1-1756F33DAD73}" srcOrd="0" destOrd="0" presId="urn:microsoft.com/office/officeart/2005/8/layout/vList5"/>
    <dgm:cxn modelId="{1CF5F399-2ED1-4D4F-9BB1-0D17575E4FE5}" type="presParOf" srcId="{E7831423-7268-4A6B-9128-F49F7A823F22}" destId="{7FF99028-91B1-4FDD-A8CE-7C243A799CF0}" srcOrd="1" destOrd="0" presId="urn:microsoft.com/office/officeart/2005/8/layout/vList5"/>
    <dgm:cxn modelId="{2E19E4EA-9B94-48D5-A948-BC0D7F3C237E}" type="presParOf" srcId="{81EA7209-B7A8-404C-83D3-97234BBC74FC}" destId="{1F9BE24A-AEDB-49C4-A2BE-2E6B8FE69FC8}" srcOrd="1" destOrd="0" presId="urn:microsoft.com/office/officeart/2005/8/layout/vList5"/>
    <dgm:cxn modelId="{CD843D22-A792-4CB7-9FEC-1A367D09384D}" type="presParOf" srcId="{81EA7209-B7A8-404C-83D3-97234BBC74FC}" destId="{EC969395-8E8C-4884-BEED-05D0C89483A2}" srcOrd="2" destOrd="0" presId="urn:microsoft.com/office/officeart/2005/8/layout/vList5"/>
    <dgm:cxn modelId="{575984CA-BC98-4CF2-9972-501AE6FAD84D}" type="presParOf" srcId="{EC969395-8E8C-4884-BEED-05D0C89483A2}" destId="{16E73E81-F9DF-401F-8AD9-9614ECD14A24}" srcOrd="0" destOrd="0" presId="urn:microsoft.com/office/officeart/2005/8/layout/vList5"/>
    <dgm:cxn modelId="{757FEBE8-91C2-4018-94D0-8B11F3935170}" type="presParOf" srcId="{EC969395-8E8C-4884-BEED-05D0C89483A2}" destId="{D908F4A4-D6B7-47F8-AAAE-7B110D86AA50}" srcOrd="1" destOrd="0" presId="urn:microsoft.com/office/officeart/2005/8/layout/vList5"/>
    <dgm:cxn modelId="{0BF72C40-E8EF-4309-A06C-7F651664FDE2}" type="presParOf" srcId="{81EA7209-B7A8-404C-83D3-97234BBC74FC}" destId="{ED92607A-484A-4394-BD5D-057FE139D789}" srcOrd="3" destOrd="0" presId="urn:microsoft.com/office/officeart/2005/8/layout/vList5"/>
    <dgm:cxn modelId="{BC4E9874-FC6F-4242-AAAF-DA52013330AB}" type="presParOf" srcId="{81EA7209-B7A8-404C-83D3-97234BBC74FC}" destId="{C914E047-65DC-4341-A56F-772AF417F3EE}" srcOrd="4" destOrd="0" presId="urn:microsoft.com/office/officeart/2005/8/layout/vList5"/>
    <dgm:cxn modelId="{C4C92E59-FF2F-49AD-A377-74542FB4D2FE}" type="presParOf" srcId="{C914E047-65DC-4341-A56F-772AF417F3EE}" destId="{F20DD398-C992-4F8B-9C29-3F115432FE17}" srcOrd="0" destOrd="0" presId="urn:microsoft.com/office/officeart/2005/8/layout/vList5"/>
    <dgm:cxn modelId="{D44BEDA8-BFAF-413D-80D7-9EE473F529DD}" type="presParOf" srcId="{C914E047-65DC-4341-A56F-772AF417F3EE}" destId="{CB941D39-2A25-4BDF-B7F5-3AD06FBCB9B6}" srcOrd="1" destOrd="0" presId="urn:microsoft.com/office/officeart/2005/8/layout/vList5"/>
    <dgm:cxn modelId="{AA145BF2-393E-485D-ADB3-259D2DA37D69}" type="presParOf" srcId="{81EA7209-B7A8-404C-83D3-97234BBC74FC}" destId="{AB2D8ABA-2693-4634-B97A-1EE2D671BEEA}" srcOrd="5" destOrd="0" presId="urn:microsoft.com/office/officeart/2005/8/layout/vList5"/>
    <dgm:cxn modelId="{27A2F277-5911-48F0-A0DC-A32B999EBA11}" type="presParOf" srcId="{81EA7209-B7A8-404C-83D3-97234BBC74FC}" destId="{4B27B38D-1148-4AD5-9B17-26D8B57E1CB0}" srcOrd="6" destOrd="0" presId="urn:microsoft.com/office/officeart/2005/8/layout/vList5"/>
    <dgm:cxn modelId="{98A423B9-5F60-426C-8201-9BD035CD9020}" type="presParOf" srcId="{4B27B38D-1148-4AD5-9B17-26D8B57E1CB0}" destId="{03238AD3-EF7F-4B76-8B72-7E2DACC9465F}" srcOrd="0" destOrd="0" presId="urn:microsoft.com/office/officeart/2005/8/layout/vList5"/>
    <dgm:cxn modelId="{EEA877B4-2FA5-4A1B-8A22-A5A44F1DB2C3}" type="presParOf" srcId="{81EA7209-B7A8-404C-83D3-97234BBC74FC}" destId="{2B65175A-BF32-4151-9A77-7C8159491223}" srcOrd="7" destOrd="0" presId="urn:microsoft.com/office/officeart/2005/8/layout/vList5"/>
    <dgm:cxn modelId="{BB4485C7-BB46-45E2-8A54-0D753523BE81}" type="presParOf" srcId="{81EA7209-B7A8-404C-83D3-97234BBC74FC}" destId="{BE4CA778-F084-4CC8-8FCF-51D024B96E42}" srcOrd="8" destOrd="0" presId="urn:microsoft.com/office/officeart/2005/8/layout/vList5"/>
    <dgm:cxn modelId="{9AC709FF-71F2-48B0-9152-49B72D0739B6}" type="presParOf" srcId="{BE4CA778-F084-4CC8-8FCF-51D024B96E42}" destId="{FB31D0E5-36FF-46A3-88CC-4166B67A44D0}" srcOrd="0" destOrd="0" presId="urn:microsoft.com/office/officeart/2005/8/layout/vList5"/>
    <dgm:cxn modelId="{CA785CC0-7DA8-429D-8F79-13DF4A3A7813}" type="presParOf" srcId="{BE4CA778-F084-4CC8-8FCF-51D024B96E42}" destId="{11947D6E-2DE2-44D2-8C09-5DDC4C77D275}" srcOrd="1" destOrd="0" presId="urn:microsoft.com/office/officeart/2005/8/layout/vList5"/>
    <dgm:cxn modelId="{AD33A8E4-AC3F-449C-BEE9-272694051EF7}" type="presParOf" srcId="{81EA7209-B7A8-404C-83D3-97234BBC74FC}" destId="{483F85BD-763A-4D0D-8E44-8CBF5A68B84A}" srcOrd="9" destOrd="0" presId="urn:microsoft.com/office/officeart/2005/8/layout/vList5"/>
    <dgm:cxn modelId="{6BB44C49-FCED-45F6-8AA0-1F1BFB08E42B}" type="presParOf" srcId="{81EA7209-B7A8-404C-83D3-97234BBC74FC}" destId="{6C5ABAB2-DE13-43D2-81A0-F4E7DBC2C1A4}" srcOrd="10" destOrd="0" presId="urn:microsoft.com/office/officeart/2005/8/layout/vList5"/>
    <dgm:cxn modelId="{E6036496-30C2-4FF8-838D-1920CBEFDDB6}" type="presParOf" srcId="{6C5ABAB2-DE13-43D2-81A0-F4E7DBC2C1A4}" destId="{EF72F445-68E7-4448-83FA-C6BD83C5E21E}" srcOrd="0" destOrd="0" presId="urn:microsoft.com/office/officeart/2005/8/layout/vList5"/>
    <dgm:cxn modelId="{2FD5592B-B3E0-4933-9F16-586C216FA1D5}" type="presParOf" srcId="{6C5ABAB2-DE13-43D2-81A0-F4E7DBC2C1A4}" destId="{046285AC-1B99-4E50-88D9-7679E802D2F1}" srcOrd="1" destOrd="0" presId="urn:microsoft.com/office/officeart/2005/8/layout/vList5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EA7BEB-C676-443A-8D90-A436A76EDC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34CF33-C2CF-4555-A203-BDB7200ECA6F}">
      <dgm:prSet custT="1"/>
      <dgm:spPr/>
      <dgm:t>
        <a:bodyPr/>
        <a:lstStyle/>
        <a:p>
          <a:pPr rtl="0"/>
          <a:r>
            <a:rPr lang="en-US" sz="1400" dirty="0" smtClean="0">
              <a:latin typeface="+mn-ea"/>
              <a:ea typeface="+mn-ea"/>
            </a:rPr>
            <a:t>1</a:t>
          </a:r>
          <a:r>
            <a:rPr lang="zh-CN" sz="1400" dirty="0" smtClean="0">
              <a:latin typeface="+mn-ea"/>
              <a:ea typeface="+mn-ea"/>
            </a:rPr>
            <a:t>．信息收集</a:t>
          </a:r>
          <a:endParaRPr lang="zh-CN" sz="1400" dirty="0">
            <a:latin typeface="+mn-ea"/>
            <a:ea typeface="+mn-ea"/>
          </a:endParaRPr>
        </a:p>
      </dgm:t>
    </dgm:pt>
    <dgm:pt modelId="{4F5733EA-5C1E-4727-8707-F789A8573CFF}" type="parTrans" cxnId="{38CC57E4-3727-4D26-83E2-87B645457551}">
      <dgm:prSet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A5CDDE21-7502-4C80-955F-E8B4701658E1}" type="sibTrans" cxnId="{38CC57E4-3727-4D26-83E2-87B645457551}">
      <dgm:prSet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34856920-BA23-4708-90C2-ECD28754F375}">
      <dgm:prSet custT="1"/>
      <dgm:spPr/>
      <dgm:t>
        <a:bodyPr/>
        <a:lstStyle/>
        <a:p>
          <a:pPr rtl="0"/>
          <a:r>
            <a:rPr lang="zh-CN" sz="1400" dirty="0" smtClean="0">
              <a:latin typeface="+mn-ea"/>
              <a:ea typeface="+mn-ea"/>
            </a:rPr>
            <a:t>信息分类</a:t>
          </a:r>
          <a:r>
            <a:rPr lang="zh-CN" altLang="en-US" sz="1400" dirty="0" smtClean="0">
              <a:latin typeface="+mn-ea"/>
              <a:ea typeface="+mn-ea"/>
            </a:rPr>
            <a:t>：成熟与非常熟</a:t>
          </a:r>
          <a:r>
            <a:rPr lang="en-US" altLang="zh-CN" sz="1400" dirty="0" smtClean="0">
              <a:latin typeface="+mn-ea"/>
              <a:ea typeface="+mn-ea"/>
            </a:rPr>
            <a:t>;</a:t>
          </a:r>
          <a:r>
            <a:rPr lang="zh-CN" altLang="en-US" sz="1400" dirty="0" smtClean="0">
              <a:latin typeface="+mn-ea"/>
              <a:ea typeface="+mn-ea"/>
            </a:rPr>
            <a:t>一般与专门</a:t>
          </a:r>
          <a:endParaRPr lang="zh-CN" sz="1400" dirty="0">
            <a:latin typeface="+mn-ea"/>
            <a:ea typeface="+mn-ea"/>
          </a:endParaRPr>
        </a:p>
      </dgm:t>
    </dgm:pt>
    <dgm:pt modelId="{58665214-EE45-4715-988C-F7627E0E8A08}" type="parTrans" cxnId="{837A485B-FD52-40EC-9F72-690DF7E9D423}">
      <dgm:prSet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481AA305-6396-4716-8A3B-EC6785077D7D}" type="sibTrans" cxnId="{837A485B-FD52-40EC-9F72-690DF7E9D423}">
      <dgm:prSet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98C9B1A2-BBBD-4214-8D29-1E91308046C3}">
      <dgm:prSet custT="1"/>
      <dgm:spPr>
        <a:solidFill>
          <a:srgbClr val="595959"/>
        </a:solidFill>
      </dgm:spPr>
      <dgm:t>
        <a:bodyPr/>
        <a:lstStyle/>
        <a:p>
          <a:pPr rtl="0"/>
          <a:r>
            <a:rPr lang="en-US" sz="1400" dirty="0" smtClean="0">
              <a:latin typeface="+mn-ea"/>
              <a:ea typeface="+mn-ea"/>
            </a:rPr>
            <a:t>2</a:t>
          </a:r>
          <a:r>
            <a:rPr lang="zh-CN" sz="1400" dirty="0" smtClean="0">
              <a:latin typeface="+mn-ea"/>
              <a:ea typeface="+mn-ea"/>
            </a:rPr>
            <a:t>．信息处理</a:t>
          </a:r>
          <a:endParaRPr lang="zh-CN" sz="1400" dirty="0">
            <a:latin typeface="+mn-ea"/>
            <a:ea typeface="+mn-ea"/>
          </a:endParaRPr>
        </a:p>
      </dgm:t>
    </dgm:pt>
    <dgm:pt modelId="{1EC71E29-BDB0-40DC-ABEB-32928B239797}" type="parTrans" cxnId="{2423F19D-C7F2-4D39-98D8-05CA058B8706}">
      <dgm:prSet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F887D739-B524-448E-B2BF-A07C9D4C02F1}" type="sibTrans" cxnId="{2423F19D-C7F2-4D39-98D8-05CA058B8706}">
      <dgm:prSet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8E0E475E-2C4C-4FB2-A117-3926E28C5F76}">
      <dgm:prSet custT="1"/>
      <dgm:spPr/>
      <dgm:t>
        <a:bodyPr/>
        <a:lstStyle/>
        <a:p>
          <a:pPr rtl="0"/>
          <a:r>
            <a:rPr lang="en-US" sz="1400" smtClean="0">
              <a:latin typeface="+mn-ea"/>
              <a:ea typeface="+mn-ea"/>
            </a:rPr>
            <a:t>3</a:t>
          </a:r>
          <a:r>
            <a:rPr lang="zh-CN" sz="1400" smtClean="0">
              <a:latin typeface="+mn-ea"/>
              <a:ea typeface="+mn-ea"/>
            </a:rPr>
            <a:t>、数据挖掘</a:t>
          </a:r>
          <a:endParaRPr lang="zh-CN" sz="1400">
            <a:latin typeface="+mn-ea"/>
            <a:ea typeface="+mn-ea"/>
          </a:endParaRPr>
        </a:p>
      </dgm:t>
    </dgm:pt>
    <dgm:pt modelId="{6BFD9976-7145-4C36-9F13-93639E763332}" type="parTrans" cxnId="{A51486E3-9212-4FB6-8F9B-A869D8CE1727}">
      <dgm:prSet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469C4DC1-D994-406B-BB30-93181CD6CE3A}" type="sibTrans" cxnId="{A51486E3-9212-4FB6-8F9B-A869D8CE1727}">
      <dgm:prSet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B2446301-48F8-4F4C-BEDF-23C36F8EBB59}">
      <dgm:prSet custT="1"/>
      <dgm:spPr/>
      <dgm:t>
        <a:bodyPr/>
        <a:lstStyle/>
        <a:p>
          <a:pPr rtl="0"/>
          <a:r>
            <a:rPr lang="zh-CN" sz="1400" dirty="0" smtClean="0">
              <a:latin typeface="+mn-ea"/>
              <a:ea typeface="+mn-ea"/>
            </a:rPr>
            <a:t>数据总结</a:t>
          </a:r>
          <a:r>
            <a:rPr lang="zh-CN" altLang="en-US" sz="1400" dirty="0" smtClean="0">
              <a:latin typeface="+mn-ea"/>
              <a:ea typeface="+mn-ea"/>
            </a:rPr>
            <a:t>、</a:t>
          </a:r>
          <a:r>
            <a:rPr lang="zh-CN" sz="1400" dirty="0" smtClean="0">
              <a:latin typeface="+mn-ea"/>
              <a:ea typeface="+mn-ea"/>
            </a:rPr>
            <a:t>分类发现</a:t>
          </a:r>
          <a:r>
            <a:rPr lang="zh-CN" altLang="en-US" sz="1400" dirty="0" smtClean="0">
              <a:latin typeface="+mn-ea"/>
              <a:ea typeface="+mn-ea"/>
            </a:rPr>
            <a:t>、</a:t>
          </a:r>
          <a:r>
            <a:rPr lang="zh-CN" sz="1400" dirty="0" smtClean="0">
              <a:latin typeface="+mn-ea"/>
              <a:ea typeface="+mn-ea"/>
            </a:rPr>
            <a:t>聚类</a:t>
          </a:r>
          <a:r>
            <a:rPr lang="zh-CN" altLang="en-US" sz="1400" dirty="0" smtClean="0">
              <a:latin typeface="+mn-ea"/>
              <a:ea typeface="+mn-ea"/>
            </a:rPr>
            <a:t>、</a:t>
          </a:r>
          <a:r>
            <a:rPr lang="zh-CN" sz="1400" dirty="0" smtClean="0">
              <a:latin typeface="+mn-ea"/>
              <a:ea typeface="+mn-ea"/>
            </a:rPr>
            <a:t>关联规则发现</a:t>
          </a:r>
          <a:endParaRPr lang="zh-CN" sz="1400" dirty="0">
            <a:latin typeface="+mn-ea"/>
            <a:ea typeface="+mn-ea"/>
          </a:endParaRPr>
        </a:p>
      </dgm:t>
    </dgm:pt>
    <dgm:pt modelId="{63451761-3FC4-4BEC-BBAA-F800954B7856}" type="parTrans" cxnId="{2035BC52-1601-412E-B491-DF9449BDB576}">
      <dgm:prSet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4519AFD9-FFCF-4825-A579-430628053AA4}" type="sibTrans" cxnId="{2035BC52-1601-412E-B491-DF9449BDB576}">
      <dgm:prSet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A90B3FA5-B9CC-4B83-85BA-14318A8E5C6E}">
      <dgm:prSet custT="1"/>
      <dgm:spPr/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计算、分析、归类、合并</a:t>
          </a:r>
          <a:endParaRPr lang="zh-CN" altLang="en-US" sz="1400" dirty="0">
            <a:latin typeface="+mn-ea"/>
            <a:ea typeface="+mn-ea"/>
          </a:endParaRPr>
        </a:p>
      </dgm:t>
    </dgm:pt>
    <dgm:pt modelId="{148CAA47-1A65-465F-8361-158839C0A113}" type="parTrans" cxnId="{A29CB388-CA25-4DF3-A3B8-59D1C271B51C}">
      <dgm:prSet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D8A3F948-BA06-4C5A-A682-1C6CF2219C9F}" type="sibTrans" cxnId="{A29CB388-CA25-4DF3-A3B8-59D1C271B51C}">
      <dgm:prSet/>
      <dgm:spPr/>
      <dgm:t>
        <a:bodyPr/>
        <a:lstStyle/>
        <a:p>
          <a:endParaRPr lang="zh-CN" altLang="en-US" sz="1400">
            <a:latin typeface="+mn-ea"/>
            <a:ea typeface="+mn-ea"/>
          </a:endParaRPr>
        </a:p>
      </dgm:t>
    </dgm:pt>
    <dgm:pt modelId="{6543DCD9-E157-41AC-9315-785D6901B2F1}">
      <dgm:prSet custT="1"/>
      <dgm:spPr/>
      <dgm:t>
        <a:bodyPr/>
        <a:lstStyle/>
        <a:p>
          <a:pPr rtl="0"/>
          <a:r>
            <a:rPr lang="zh-CN" sz="1400" dirty="0" smtClean="0">
              <a:latin typeface="+mn-ea"/>
              <a:ea typeface="+mn-ea"/>
            </a:rPr>
            <a:t>信息收集的方式</a:t>
          </a:r>
          <a:r>
            <a:rPr lang="zh-CN" altLang="en-US" sz="1400" dirty="0" smtClean="0">
              <a:latin typeface="+mn-ea"/>
              <a:ea typeface="+mn-ea"/>
            </a:rPr>
            <a:t>：学习行为</a:t>
          </a:r>
          <a:r>
            <a:rPr lang="zh-CN" sz="1400" dirty="0" smtClean="0"/>
            <a:t>纪录</a:t>
          </a:r>
          <a:r>
            <a:rPr lang="en-US" altLang="zh-CN" sz="1400" dirty="0" smtClean="0"/>
            <a:t>;</a:t>
          </a:r>
          <a:r>
            <a:rPr lang="zh-CN" sz="1400" dirty="0" smtClean="0"/>
            <a:t>量表、测试、问卷等收集</a:t>
          </a:r>
          <a:endParaRPr lang="zh-CN" sz="1400" dirty="0">
            <a:latin typeface="+mn-ea"/>
            <a:ea typeface="+mn-ea"/>
          </a:endParaRPr>
        </a:p>
      </dgm:t>
    </dgm:pt>
    <dgm:pt modelId="{2C5040C5-5291-43F6-9DDE-8699856A93FC}" type="parTrans" cxnId="{1E3C1019-B39E-4683-84F7-6E203CDD8FE1}">
      <dgm:prSet/>
      <dgm:spPr/>
      <dgm:t>
        <a:bodyPr/>
        <a:lstStyle/>
        <a:p>
          <a:endParaRPr lang="zh-CN" altLang="en-US"/>
        </a:p>
      </dgm:t>
    </dgm:pt>
    <dgm:pt modelId="{7180E39A-FC49-45AC-BE18-6CFEA6BEE338}" type="sibTrans" cxnId="{1E3C1019-B39E-4683-84F7-6E203CDD8FE1}">
      <dgm:prSet/>
      <dgm:spPr/>
      <dgm:t>
        <a:bodyPr/>
        <a:lstStyle/>
        <a:p>
          <a:endParaRPr lang="zh-CN" altLang="en-US"/>
        </a:p>
      </dgm:t>
    </dgm:pt>
    <dgm:pt modelId="{D5912B22-66C4-40EF-A781-3F1C959A1CCF}" type="pres">
      <dgm:prSet presAssocID="{34EA7BEB-C676-443A-8D90-A436A76EDC7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378FCFA-6327-47B1-8AD8-474A5DA15173}" type="pres">
      <dgm:prSet presAssocID="{1634CF33-C2CF-4555-A203-BDB7200ECA6F}" presName="parentText" presStyleLbl="node1" presStyleIdx="0" presStyleCnt="3" custScaleX="100000" custScaleY="13262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D6B6E1-8A23-4EBB-8F58-D210FBD00B96}" type="pres">
      <dgm:prSet presAssocID="{1634CF33-C2CF-4555-A203-BDB7200ECA6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FEFFB1-294F-4B17-9F81-77C8553E34A7}" type="pres">
      <dgm:prSet presAssocID="{98C9B1A2-BBBD-4214-8D29-1E91308046C3}" presName="parentText" presStyleLbl="node1" presStyleIdx="1" presStyleCnt="3" custScaleY="13262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69EEA1-727F-4033-B20A-9AF10EF7DC21}" type="pres">
      <dgm:prSet presAssocID="{98C9B1A2-BBBD-4214-8D29-1E91308046C3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CD0EC8-70AF-4368-BDC3-ADE32059C159}" type="pres">
      <dgm:prSet presAssocID="{8E0E475E-2C4C-4FB2-A117-3926E28C5F76}" presName="parentText" presStyleLbl="node1" presStyleIdx="2" presStyleCnt="3" custScaleY="13262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077FA9-24D1-49F1-8166-E84E282F3799}" type="pres">
      <dgm:prSet presAssocID="{8E0E475E-2C4C-4FB2-A117-3926E28C5F7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9CB388-CA25-4DF3-A3B8-59D1C271B51C}" srcId="{98C9B1A2-BBBD-4214-8D29-1E91308046C3}" destId="{A90B3FA5-B9CC-4B83-85BA-14318A8E5C6E}" srcOrd="0" destOrd="0" parTransId="{148CAA47-1A65-465F-8361-158839C0A113}" sibTransId="{D8A3F948-BA06-4C5A-A682-1C6CF2219C9F}"/>
    <dgm:cxn modelId="{73A812EA-10D0-445A-BA21-5E0E73D1A8A9}" type="presOf" srcId="{34EA7BEB-C676-443A-8D90-A436A76EDC74}" destId="{D5912B22-66C4-40EF-A781-3F1C959A1CCF}" srcOrd="0" destOrd="0" presId="urn:microsoft.com/office/officeart/2005/8/layout/vList2"/>
    <dgm:cxn modelId="{2035BC52-1601-412E-B491-DF9449BDB576}" srcId="{8E0E475E-2C4C-4FB2-A117-3926E28C5F76}" destId="{B2446301-48F8-4F4C-BEDF-23C36F8EBB59}" srcOrd="0" destOrd="0" parTransId="{63451761-3FC4-4BEC-BBAA-F800954B7856}" sibTransId="{4519AFD9-FFCF-4825-A579-430628053AA4}"/>
    <dgm:cxn modelId="{837A485B-FD52-40EC-9F72-690DF7E9D423}" srcId="{1634CF33-C2CF-4555-A203-BDB7200ECA6F}" destId="{34856920-BA23-4708-90C2-ECD28754F375}" srcOrd="0" destOrd="0" parTransId="{58665214-EE45-4715-988C-F7627E0E8A08}" sibTransId="{481AA305-6396-4716-8A3B-EC6785077D7D}"/>
    <dgm:cxn modelId="{67112312-021A-4EB1-862B-A79B978540DB}" type="presOf" srcId="{6543DCD9-E157-41AC-9315-785D6901B2F1}" destId="{6DD6B6E1-8A23-4EBB-8F58-D210FBD00B96}" srcOrd="0" destOrd="1" presId="urn:microsoft.com/office/officeart/2005/8/layout/vList2"/>
    <dgm:cxn modelId="{8ADD30AB-43D7-4E4B-AA7D-0F66CDE07F8B}" type="presOf" srcId="{34856920-BA23-4708-90C2-ECD28754F375}" destId="{6DD6B6E1-8A23-4EBB-8F58-D210FBD00B96}" srcOrd="0" destOrd="0" presId="urn:microsoft.com/office/officeart/2005/8/layout/vList2"/>
    <dgm:cxn modelId="{38CC57E4-3727-4D26-83E2-87B645457551}" srcId="{34EA7BEB-C676-443A-8D90-A436A76EDC74}" destId="{1634CF33-C2CF-4555-A203-BDB7200ECA6F}" srcOrd="0" destOrd="0" parTransId="{4F5733EA-5C1E-4727-8707-F789A8573CFF}" sibTransId="{A5CDDE21-7502-4C80-955F-E8B4701658E1}"/>
    <dgm:cxn modelId="{6C73FF8A-7D3C-45EE-943A-0EB54FDD6B77}" type="presOf" srcId="{A90B3FA5-B9CC-4B83-85BA-14318A8E5C6E}" destId="{3B69EEA1-727F-4033-B20A-9AF10EF7DC21}" srcOrd="0" destOrd="0" presId="urn:microsoft.com/office/officeart/2005/8/layout/vList2"/>
    <dgm:cxn modelId="{8B623ACE-B912-4A4A-A094-B952E9C72ED3}" type="presOf" srcId="{1634CF33-C2CF-4555-A203-BDB7200ECA6F}" destId="{2378FCFA-6327-47B1-8AD8-474A5DA15173}" srcOrd="0" destOrd="0" presId="urn:microsoft.com/office/officeart/2005/8/layout/vList2"/>
    <dgm:cxn modelId="{1E3C1019-B39E-4683-84F7-6E203CDD8FE1}" srcId="{1634CF33-C2CF-4555-A203-BDB7200ECA6F}" destId="{6543DCD9-E157-41AC-9315-785D6901B2F1}" srcOrd="1" destOrd="0" parTransId="{2C5040C5-5291-43F6-9DDE-8699856A93FC}" sibTransId="{7180E39A-FC49-45AC-BE18-6CFEA6BEE338}"/>
    <dgm:cxn modelId="{054DF098-7562-4B50-8146-3C2E85EA856B}" type="presOf" srcId="{B2446301-48F8-4F4C-BEDF-23C36F8EBB59}" destId="{F4077FA9-24D1-49F1-8166-E84E282F3799}" srcOrd="0" destOrd="0" presId="urn:microsoft.com/office/officeart/2005/8/layout/vList2"/>
    <dgm:cxn modelId="{A51486E3-9212-4FB6-8F9B-A869D8CE1727}" srcId="{34EA7BEB-C676-443A-8D90-A436A76EDC74}" destId="{8E0E475E-2C4C-4FB2-A117-3926E28C5F76}" srcOrd="2" destOrd="0" parTransId="{6BFD9976-7145-4C36-9F13-93639E763332}" sibTransId="{469C4DC1-D994-406B-BB30-93181CD6CE3A}"/>
    <dgm:cxn modelId="{2423F19D-C7F2-4D39-98D8-05CA058B8706}" srcId="{34EA7BEB-C676-443A-8D90-A436A76EDC74}" destId="{98C9B1A2-BBBD-4214-8D29-1E91308046C3}" srcOrd="1" destOrd="0" parTransId="{1EC71E29-BDB0-40DC-ABEB-32928B239797}" sibTransId="{F887D739-B524-448E-B2BF-A07C9D4C02F1}"/>
    <dgm:cxn modelId="{B058BD41-46FC-436E-A9A7-728E6583E036}" type="presOf" srcId="{98C9B1A2-BBBD-4214-8D29-1E91308046C3}" destId="{5EFEFFB1-294F-4B17-9F81-77C8553E34A7}" srcOrd="0" destOrd="0" presId="urn:microsoft.com/office/officeart/2005/8/layout/vList2"/>
    <dgm:cxn modelId="{60278436-4DBB-439E-A84E-2C1EBF41DA77}" type="presOf" srcId="{8E0E475E-2C4C-4FB2-A117-3926E28C5F76}" destId="{08CD0EC8-70AF-4368-BDC3-ADE32059C159}" srcOrd="0" destOrd="0" presId="urn:microsoft.com/office/officeart/2005/8/layout/vList2"/>
    <dgm:cxn modelId="{B8DBF40D-6216-410D-8666-AC19053F002D}" type="presParOf" srcId="{D5912B22-66C4-40EF-A781-3F1C959A1CCF}" destId="{2378FCFA-6327-47B1-8AD8-474A5DA15173}" srcOrd="0" destOrd="0" presId="urn:microsoft.com/office/officeart/2005/8/layout/vList2"/>
    <dgm:cxn modelId="{8B2B77B8-6244-48E1-9EFE-2261FF353AC0}" type="presParOf" srcId="{D5912B22-66C4-40EF-A781-3F1C959A1CCF}" destId="{6DD6B6E1-8A23-4EBB-8F58-D210FBD00B96}" srcOrd="1" destOrd="0" presId="urn:microsoft.com/office/officeart/2005/8/layout/vList2"/>
    <dgm:cxn modelId="{D679615C-9833-4789-AF2B-7DEDFDD520AF}" type="presParOf" srcId="{D5912B22-66C4-40EF-A781-3F1C959A1CCF}" destId="{5EFEFFB1-294F-4B17-9F81-77C8553E34A7}" srcOrd="2" destOrd="0" presId="urn:microsoft.com/office/officeart/2005/8/layout/vList2"/>
    <dgm:cxn modelId="{3C311AA0-5054-4ADA-89BC-4CF8018E9326}" type="presParOf" srcId="{D5912B22-66C4-40EF-A781-3F1C959A1CCF}" destId="{3B69EEA1-727F-4033-B20A-9AF10EF7DC21}" srcOrd="3" destOrd="0" presId="urn:microsoft.com/office/officeart/2005/8/layout/vList2"/>
    <dgm:cxn modelId="{6C62F680-D267-41BB-8717-F9D2DF3C99BE}" type="presParOf" srcId="{D5912B22-66C4-40EF-A781-3F1C959A1CCF}" destId="{08CD0EC8-70AF-4368-BDC3-ADE32059C159}" srcOrd="4" destOrd="0" presId="urn:microsoft.com/office/officeart/2005/8/layout/vList2"/>
    <dgm:cxn modelId="{94A69ED4-C1DF-47D9-A210-F0FDAD1DD757}" type="presParOf" srcId="{D5912B22-66C4-40EF-A781-3F1C959A1CCF}" destId="{F4077FA9-24D1-49F1-8166-E84E282F379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51009-01C4-4B74-B453-710F857DB288}">
      <dsp:nvSpPr>
        <dsp:cNvPr id="0" name=""/>
        <dsp:cNvSpPr/>
      </dsp:nvSpPr>
      <dsp:spPr>
        <a:xfrm>
          <a:off x="2977" y="12968"/>
          <a:ext cx="1790507" cy="716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</a:t>
          </a:r>
          <a:r>
            <a:rPr lang="zh-CN" sz="1400" kern="1200" dirty="0" smtClean="0"/>
            <a:t>．了解学习者一般特征的方法</a:t>
          </a:r>
          <a:endParaRPr lang="zh-CN" sz="1400" kern="1200" dirty="0"/>
        </a:p>
      </dsp:txBody>
      <dsp:txXfrm>
        <a:off x="2977" y="12968"/>
        <a:ext cx="1790507" cy="716203"/>
      </dsp:txXfrm>
    </dsp:sp>
    <dsp:sp modelId="{725E5CA5-F3B4-4958-B6A6-0E197E120C60}">
      <dsp:nvSpPr>
        <dsp:cNvPr id="0" name=""/>
        <dsp:cNvSpPr/>
      </dsp:nvSpPr>
      <dsp:spPr>
        <a:xfrm>
          <a:off x="2977" y="729171"/>
          <a:ext cx="1790507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5C2C9-A816-42AB-B344-1C9C34FF3136}">
      <dsp:nvSpPr>
        <dsp:cNvPr id="0" name=""/>
        <dsp:cNvSpPr/>
      </dsp:nvSpPr>
      <dsp:spPr>
        <a:xfrm>
          <a:off x="2044156" y="12968"/>
          <a:ext cx="1790507" cy="716203"/>
        </a:xfrm>
        <a:prstGeom prst="rect">
          <a:avLst/>
        </a:prstGeom>
        <a:solidFill>
          <a:srgbClr val="595959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</a:t>
          </a:r>
          <a:r>
            <a:rPr lang="zh-CN" sz="1400" kern="1200" dirty="0" smtClean="0"/>
            <a:t>．分析学习准备的方法</a:t>
          </a:r>
          <a:endParaRPr lang="zh-CN" sz="1400" kern="1200" dirty="0"/>
        </a:p>
      </dsp:txBody>
      <dsp:txXfrm>
        <a:off x="2044156" y="12968"/>
        <a:ext cx="1790507" cy="716203"/>
      </dsp:txXfrm>
    </dsp:sp>
    <dsp:sp modelId="{FF963C9C-5CC5-4F4B-A90E-AF035CD81133}">
      <dsp:nvSpPr>
        <dsp:cNvPr id="0" name=""/>
        <dsp:cNvSpPr/>
      </dsp:nvSpPr>
      <dsp:spPr>
        <a:xfrm>
          <a:off x="2044156" y="729171"/>
          <a:ext cx="1790507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510B3-6D7D-40A9-8613-9BC3A3A89656}">
      <dsp:nvSpPr>
        <dsp:cNvPr id="0" name=""/>
        <dsp:cNvSpPr/>
      </dsp:nvSpPr>
      <dsp:spPr>
        <a:xfrm>
          <a:off x="4085335" y="12968"/>
          <a:ext cx="1790507" cy="716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</a:t>
          </a:r>
          <a:r>
            <a:rPr lang="zh-CN" sz="1400" kern="1200" smtClean="0"/>
            <a:t>．测定学习风格和非智力因素的方法</a:t>
          </a:r>
          <a:endParaRPr lang="zh-CN" sz="1400" kern="1200"/>
        </a:p>
      </dsp:txBody>
      <dsp:txXfrm>
        <a:off x="4085335" y="12968"/>
        <a:ext cx="1790507" cy="716203"/>
      </dsp:txXfrm>
    </dsp:sp>
    <dsp:sp modelId="{BF512272-C0DB-4EED-A686-9071D82DB257}">
      <dsp:nvSpPr>
        <dsp:cNvPr id="0" name=""/>
        <dsp:cNvSpPr/>
      </dsp:nvSpPr>
      <dsp:spPr>
        <a:xfrm>
          <a:off x="4085335" y="729171"/>
          <a:ext cx="1790507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113E7-754F-41EB-A27E-7984EF1EB46C}">
      <dsp:nvSpPr>
        <dsp:cNvPr id="0" name=""/>
        <dsp:cNvSpPr/>
      </dsp:nvSpPr>
      <dsp:spPr>
        <a:xfrm>
          <a:off x="6126514" y="12968"/>
          <a:ext cx="1790507" cy="716203"/>
        </a:xfrm>
        <a:prstGeom prst="rect">
          <a:avLst/>
        </a:prstGeom>
        <a:solidFill>
          <a:srgbClr val="595959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4</a:t>
          </a:r>
          <a:r>
            <a:rPr lang="zh-CN" sz="1400" kern="1200" smtClean="0"/>
            <a:t>．计算机网络及智能技术的使用</a:t>
          </a:r>
          <a:endParaRPr lang="zh-CN" sz="1400" kern="1200"/>
        </a:p>
      </dsp:txBody>
      <dsp:txXfrm>
        <a:off x="6126514" y="12968"/>
        <a:ext cx="1790507" cy="716203"/>
      </dsp:txXfrm>
    </dsp:sp>
    <dsp:sp modelId="{0FAB0C4D-F761-4B22-9453-2B5BF551F7F9}">
      <dsp:nvSpPr>
        <dsp:cNvPr id="0" name=""/>
        <dsp:cNvSpPr/>
      </dsp:nvSpPr>
      <dsp:spPr>
        <a:xfrm>
          <a:off x="6126514" y="729171"/>
          <a:ext cx="1790507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CE73-2AD6-40ED-9912-A0138DA2248B}">
      <dsp:nvSpPr>
        <dsp:cNvPr id="0" name=""/>
        <dsp:cNvSpPr/>
      </dsp:nvSpPr>
      <dsp:spPr>
        <a:xfrm>
          <a:off x="1162416" y="702599"/>
          <a:ext cx="956530" cy="9565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教师</a:t>
          </a:r>
          <a:endParaRPr lang="zh-CN" altLang="en-US" sz="1400" kern="1200"/>
        </a:p>
      </dsp:txBody>
      <dsp:txXfrm>
        <a:off x="1302497" y="842680"/>
        <a:ext cx="676368" cy="676368"/>
      </dsp:txXfrm>
    </dsp:sp>
    <dsp:sp modelId="{A6AE5BAF-5A84-4060-8720-FD54F1E14943}">
      <dsp:nvSpPr>
        <dsp:cNvPr id="0" name=""/>
        <dsp:cNvSpPr/>
      </dsp:nvSpPr>
      <dsp:spPr>
        <a:xfrm rot="2160000">
          <a:off x="2088718" y="1437343"/>
          <a:ext cx="254289" cy="322828"/>
        </a:xfrm>
        <a:prstGeom prst="rightArrow">
          <a:avLst>
            <a:gd name="adj1" fmla="val 60000"/>
            <a:gd name="adj2" fmla="val 50000"/>
          </a:avLst>
        </a:prstGeom>
        <a:solidFill>
          <a:srgbClr val="59595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096003" y="1479489"/>
        <a:ext cx="178002" cy="193696"/>
      </dsp:txXfrm>
    </dsp:sp>
    <dsp:sp modelId="{123DFBCE-F16E-47AB-AF64-B3D40433EE60}">
      <dsp:nvSpPr>
        <dsp:cNvPr id="0" name=""/>
        <dsp:cNvSpPr/>
      </dsp:nvSpPr>
      <dsp:spPr>
        <a:xfrm>
          <a:off x="2324425" y="1546847"/>
          <a:ext cx="956530" cy="9565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学生</a:t>
          </a:r>
          <a:endParaRPr lang="zh-CN" altLang="en-US" sz="1400" kern="1200"/>
        </a:p>
      </dsp:txBody>
      <dsp:txXfrm>
        <a:off x="2464506" y="1686928"/>
        <a:ext cx="676368" cy="676368"/>
      </dsp:txXfrm>
    </dsp:sp>
    <dsp:sp modelId="{49333FFC-8F78-4E20-9C7D-DB462CBCFE38}">
      <dsp:nvSpPr>
        <dsp:cNvPr id="0" name=""/>
        <dsp:cNvSpPr/>
      </dsp:nvSpPr>
      <dsp:spPr>
        <a:xfrm rot="6480000">
          <a:off x="2455845" y="2539865"/>
          <a:ext cx="254289" cy="322828"/>
        </a:xfrm>
        <a:prstGeom prst="rightArrow">
          <a:avLst>
            <a:gd name="adj1" fmla="val 60000"/>
            <a:gd name="adj2" fmla="val 50000"/>
          </a:avLst>
        </a:prstGeom>
        <a:solidFill>
          <a:srgbClr val="59595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2505775" y="2568154"/>
        <a:ext cx="178002" cy="193696"/>
      </dsp:txXfrm>
    </dsp:sp>
    <dsp:sp modelId="{932DD1AD-C477-4CAA-95FA-45DDB772007F}">
      <dsp:nvSpPr>
        <dsp:cNvPr id="0" name=""/>
        <dsp:cNvSpPr/>
      </dsp:nvSpPr>
      <dsp:spPr>
        <a:xfrm>
          <a:off x="1880577" y="2912870"/>
          <a:ext cx="956530" cy="9565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学习伙伴</a:t>
          </a:r>
          <a:endParaRPr lang="zh-CN" altLang="en-US" sz="1400" kern="1200"/>
        </a:p>
      </dsp:txBody>
      <dsp:txXfrm>
        <a:off x="2020658" y="3052951"/>
        <a:ext cx="676368" cy="676368"/>
      </dsp:txXfrm>
    </dsp:sp>
    <dsp:sp modelId="{87D691FE-A42F-423B-B30D-8785101FEA92}">
      <dsp:nvSpPr>
        <dsp:cNvPr id="0" name=""/>
        <dsp:cNvSpPr/>
      </dsp:nvSpPr>
      <dsp:spPr>
        <a:xfrm rot="10800000">
          <a:off x="1520733" y="3229721"/>
          <a:ext cx="254289" cy="322828"/>
        </a:xfrm>
        <a:prstGeom prst="rightArrow">
          <a:avLst>
            <a:gd name="adj1" fmla="val 60000"/>
            <a:gd name="adj2" fmla="val 50000"/>
          </a:avLst>
        </a:prstGeom>
        <a:solidFill>
          <a:srgbClr val="59595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1597020" y="3294287"/>
        <a:ext cx="178002" cy="193696"/>
      </dsp:txXfrm>
    </dsp:sp>
    <dsp:sp modelId="{A919D7C9-7928-4D1F-92AA-D7480A2FC01F}">
      <dsp:nvSpPr>
        <dsp:cNvPr id="0" name=""/>
        <dsp:cNvSpPr/>
      </dsp:nvSpPr>
      <dsp:spPr>
        <a:xfrm>
          <a:off x="444255" y="2912870"/>
          <a:ext cx="956530" cy="9565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其他人员</a:t>
          </a:r>
          <a:endParaRPr lang="zh-CN" altLang="en-US" sz="1400" kern="1200"/>
        </a:p>
      </dsp:txBody>
      <dsp:txXfrm>
        <a:off x="584336" y="3052951"/>
        <a:ext cx="676368" cy="676368"/>
      </dsp:txXfrm>
    </dsp:sp>
    <dsp:sp modelId="{1E3BD5AA-9ED8-47AB-A529-8E2C29BC8955}">
      <dsp:nvSpPr>
        <dsp:cNvPr id="0" name=""/>
        <dsp:cNvSpPr/>
      </dsp:nvSpPr>
      <dsp:spPr>
        <a:xfrm rot="15120000">
          <a:off x="575676" y="2553554"/>
          <a:ext cx="254289" cy="322828"/>
        </a:xfrm>
        <a:prstGeom prst="rightArrow">
          <a:avLst>
            <a:gd name="adj1" fmla="val 60000"/>
            <a:gd name="adj2" fmla="val 50000"/>
          </a:avLst>
        </a:prstGeom>
        <a:solidFill>
          <a:srgbClr val="59595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625606" y="2654397"/>
        <a:ext cx="178002" cy="193696"/>
      </dsp:txXfrm>
    </dsp:sp>
    <dsp:sp modelId="{18D1FF39-31D3-4EAF-B0B3-A988B7D7F38D}">
      <dsp:nvSpPr>
        <dsp:cNvPr id="0" name=""/>
        <dsp:cNvSpPr/>
      </dsp:nvSpPr>
      <dsp:spPr>
        <a:xfrm>
          <a:off x="407" y="1546847"/>
          <a:ext cx="956530" cy="9565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智能化的计算机</a:t>
          </a:r>
          <a:endParaRPr lang="zh-CN" altLang="en-US" sz="1400" kern="1200" dirty="0"/>
        </a:p>
      </dsp:txBody>
      <dsp:txXfrm>
        <a:off x="140488" y="1686928"/>
        <a:ext cx="676368" cy="676368"/>
      </dsp:txXfrm>
    </dsp:sp>
    <dsp:sp modelId="{9071B3C3-3D3E-4FCE-BD4A-1574CA367CFD}">
      <dsp:nvSpPr>
        <dsp:cNvPr id="0" name=""/>
        <dsp:cNvSpPr/>
      </dsp:nvSpPr>
      <dsp:spPr>
        <a:xfrm rot="19440000">
          <a:off x="926710" y="1445804"/>
          <a:ext cx="254289" cy="322828"/>
        </a:xfrm>
        <a:prstGeom prst="rightArrow">
          <a:avLst>
            <a:gd name="adj1" fmla="val 60000"/>
            <a:gd name="adj2" fmla="val 50000"/>
          </a:avLst>
        </a:prstGeom>
        <a:solidFill>
          <a:srgbClr val="59595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933995" y="1532790"/>
        <a:ext cx="178002" cy="1936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99028-91B1-4FDD-A8CE-7C243A799CF0}">
      <dsp:nvSpPr>
        <dsp:cNvPr id="0" name=""/>
        <dsp:cNvSpPr/>
      </dsp:nvSpPr>
      <dsp:spPr>
        <a:xfrm rot="5400000">
          <a:off x="4971904" y="-2280317"/>
          <a:ext cx="336217" cy="50638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在分析时间上保持连贯性，保证随着学习者的进步而使特征分析逐步完善；</a:t>
          </a:r>
          <a:endParaRPr lang="zh-CN" altLang="en-US" sz="1200" kern="1200" dirty="0"/>
        </a:p>
      </dsp:txBody>
      <dsp:txXfrm rot="-5400000">
        <a:off x="2608088" y="99912"/>
        <a:ext cx="5047437" cy="303391"/>
      </dsp:txXfrm>
    </dsp:sp>
    <dsp:sp modelId="{8C5498AC-D854-49B2-94E1-1756F33DAD73}">
      <dsp:nvSpPr>
        <dsp:cNvPr id="0" name=""/>
        <dsp:cNvSpPr/>
      </dsp:nvSpPr>
      <dsp:spPr>
        <a:xfrm>
          <a:off x="248061" y="16"/>
          <a:ext cx="2360026" cy="5031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前期一后期结合：</a:t>
          </a:r>
          <a:endParaRPr lang="zh-CN" altLang="en-US" sz="1400" kern="1200" dirty="0"/>
        </a:p>
      </dsp:txBody>
      <dsp:txXfrm>
        <a:off x="272624" y="24579"/>
        <a:ext cx="2310900" cy="454057"/>
      </dsp:txXfrm>
    </dsp:sp>
    <dsp:sp modelId="{D908F4A4-D6B7-47F8-AAAE-7B110D86AA50}">
      <dsp:nvSpPr>
        <dsp:cNvPr id="0" name=""/>
        <dsp:cNvSpPr/>
      </dsp:nvSpPr>
      <dsp:spPr>
        <a:xfrm rot="5400000">
          <a:off x="4971904" y="-1756120"/>
          <a:ext cx="336217" cy="50638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多主体的、多元化的特征分析体系；</a:t>
          </a:r>
          <a:endParaRPr lang="zh-CN" altLang="en-US" sz="1200" kern="1200"/>
        </a:p>
      </dsp:txBody>
      <dsp:txXfrm rot="-5400000">
        <a:off x="2608088" y="624109"/>
        <a:ext cx="5047437" cy="303391"/>
      </dsp:txXfrm>
    </dsp:sp>
    <dsp:sp modelId="{16E73E81-F9DF-401F-8AD9-9614ECD14A24}">
      <dsp:nvSpPr>
        <dsp:cNvPr id="0" name=""/>
        <dsp:cNvSpPr/>
      </dsp:nvSpPr>
      <dsp:spPr>
        <a:xfrm>
          <a:off x="248061" y="524213"/>
          <a:ext cx="2360026" cy="503183"/>
        </a:xfrm>
        <a:prstGeom prst="roundRect">
          <a:avLst/>
        </a:prstGeom>
        <a:solidFill>
          <a:srgbClr val="595959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学生一学伴一教师一机器结合：</a:t>
          </a:r>
          <a:endParaRPr lang="zh-CN" altLang="en-US" sz="1400" kern="1200" dirty="0"/>
        </a:p>
      </dsp:txBody>
      <dsp:txXfrm>
        <a:off x="272624" y="548776"/>
        <a:ext cx="2310900" cy="454057"/>
      </dsp:txXfrm>
    </dsp:sp>
    <dsp:sp modelId="{CB941D39-2A25-4BDF-B7F5-3AD06FBCB9B6}">
      <dsp:nvSpPr>
        <dsp:cNvPr id="0" name=""/>
        <dsp:cNvSpPr/>
      </dsp:nvSpPr>
      <dsp:spPr>
        <a:xfrm rot="5400000">
          <a:off x="4971904" y="-1231923"/>
          <a:ext cx="336217" cy="50638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在学习者特征体系中一些是稳定的，如个性、智能等，而另外一些要素则是变化的，如学习准备；</a:t>
          </a:r>
          <a:endParaRPr lang="zh-CN" altLang="en-US" sz="1200" kern="1200"/>
        </a:p>
      </dsp:txBody>
      <dsp:txXfrm rot="-5400000">
        <a:off x="2608088" y="1148306"/>
        <a:ext cx="5047437" cy="303391"/>
      </dsp:txXfrm>
    </dsp:sp>
    <dsp:sp modelId="{F20DD398-C992-4F8B-9C29-3F115432FE17}">
      <dsp:nvSpPr>
        <dsp:cNvPr id="0" name=""/>
        <dsp:cNvSpPr/>
      </dsp:nvSpPr>
      <dsp:spPr>
        <a:xfrm>
          <a:off x="248061" y="1048409"/>
          <a:ext cx="2360026" cy="5031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静态与动态结合：</a:t>
          </a:r>
          <a:endParaRPr lang="zh-CN" altLang="en-US" sz="1400" kern="1200" dirty="0"/>
        </a:p>
      </dsp:txBody>
      <dsp:txXfrm>
        <a:off x="272624" y="1072972"/>
        <a:ext cx="2310900" cy="454057"/>
      </dsp:txXfrm>
    </dsp:sp>
    <dsp:sp modelId="{03238AD3-EF7F-4B76-8B72-7E2DACC9465F}">
      <dsp:nvSpPr>
        <dsp:cNvPr id="0" name=""/>
        <dsp:cNvSpPr/>
      </dsp:nvSpPr>
      <dsp:spPr>
        <a:xfrm>
          <a:off x="248061" y="1572606"/>
          <a:ext cx="2360026" cy="503183"/>
        </a:xfrm>
        <a:prstGeom prst="roundRect">
          <a:avLst/>
        </a:prstGeom>
        <a:solidFill>
          <a:srgbClr val="595959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智力因素与非智力因素结合：</a:t>
          </a:r>
          <a:endParaRPr lang="zh-CN" altLang="en-US" sz="1400" kern="1200" dirty="0"/>
        </a:p>
      </dsp:txBody>
      <dsp:txXfrm>
        <a:off x="272624" y="1597169"/>
        <a:ext cx="2310900" cy="454057"/>
      </dsp:txXfrm>
    </dsp:sp>
    <dsp:sp modelId="{11947D6E-2DE2-44D2-8C09-5DDC4C77D275}">
      <dsp:nvSpPr>
        <dsp:cNvPr id="0" name=""/>
        <dsp:cNvSpPr/>
      </dsp:nvSpPr>
      <dsp:spPr>
        <a:xfrm rot="5400000">
          <a:off x="4971904" y="-183529"/>
          <a:ext cx="336217" cy="50638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评价的过程就是分析学习者的一部分；</a:t>
          </a:r>
          <a:endParaRPr lang="zh-CN" altLang="en-US" sz="1200" kern="1200"/>
        </a:p>
      </dsp:txBody>
      <dsp:txXfrm rot="-5400000">
        <a:off x="2608088" y="2196700"/>
        <a:ext cx="5047437" cy="303391"/>
      </dsp:txXfrm>
    </dsp:sp>
    <dsp:sp modelId="{FB31D0E5-36FF-46A3-88CC-4166B67A44D0}">
      <dsp:nvSpPr>
        <dsp:cNvPr id="0" name=""/>
        <dsp:cNvSpPr/>
      </dsp:nvSpPr>
      <dsp:spPr>
        <a:xfrm>
          <a:off x="248061" y="2096803"/>
          <a:ext cx="2360026" cy="5031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分析与评价结合：</a:t>
          </a:r>
          <a:endParaRPr lang="zh-CN" altLang="en-US" sz="1400" kern="1200"/>
        </a:p>
      </dsp:txBody>
      <dsp:txXfrm>
        <a:off x="272624" y="2121366"/>
        <a:ext cx="2310900" cy="454057"/>
      </dsp:txXfrm>
    </dsp:sp>
    <dsp:sp modelId="{046285AC-1B99-4E50-88D9-7679E802D2F1}">
      <dsp:nvSpPr>
        <dsp:cNvPr id="0" name=""/>
        <dsp:cNvSpPr/>
      </dsp:nvSpPr>
      <dsp:spPr>
        <a:xfrm rot="5400000">
          <a:off x="4971904" y="340667"/>
          <a:ext cx="336217" cy="50638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防止在分析过程中一味地追求主观科学性而对于主观评价毫不重视。</a:t>
          </a:r>
          <a:endParaRPr lang="zh-CN" altLang="en-US" sz="1200" kern="1200"/>
        </a:p>
      </dsp:txBody>
      <dsp:txXfrm rot="-5400000">
        <a:off x="2608088" y="2720897"/>
        <a:ext cx="5047437" cy="303391"/>
      </dsp:txXfrm>
    </dsp:sp>
    <dsp:sp modelId="{EF72F445-68E7-4448-83FA-C6BD83C5E21E}">
      <dsp:nvSpPr>
        <dsp:cNvPr id="0" name=""/>
        <dsp:cNvSpPr/>
      </dsp:nvSpPr>
      <dsp:spPr>
        <a:xfrm>
          <a:off x="248061" y="2621000"/>
          <a:ext cx="2360026" cy="503183"/>
        </a:xfrm>
        <a:prstGeom prst="roundRect">
          <a:avLst/>
        </a:prstGeom>
        <a:solidFill>
          <a:srgbClr val="595959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主观与客观相结合：</a:t>
          </a:r>
          <a:endParaRPr lang="zh-CN" altLang="en-US" sz="1400" kern="1200"/>
        </a:p>
      </dsp:txBody>
      <dsp:txXfrm>
        <a:off x="272624" y="2645563"/>
        <a:ext cx="2310900" cy="4540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8FCFA-6327-47B1-8AD8-474A5DA15173}">
      <dsp:nvSpPr>
        <dsp:cNvPr id="0" name=""/>
        <dsp:cNvSpPr/>
      </dsp:nvSpPr>
      <dsp:spPr>
        <a:xfrm>
          <a:off x="0" y="10046"/>
          <a:ext cx="7920000" cy="595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ea"/>
              <a:ea typeface="+mn-ea"/>
            </a:rPr>
            <a:t>1</a:t>
          </a:r>
          <a:r>
            <a:rPr lang="zh-CN" sz="1400" kern="1200" dirty="0" smtClean="0">
              <a:latin typeface="+mn-ea"/>
              <a:ea typeface="+mn-ea"/>
            </a:rPr>
            <a:t>．信息收集</a:t>
          </a:r>
          <a:endParaRPr lang="zh-CN" sz="1400" kern="1200" dirty="0">
            <a:latin typeface="+mn-ea"/>
            <a:ea typeface="+mn-ea"/>
          </a:endParaRPr>
        </a:p>
      </dsp:txBody>
      <dsp:txXfrm>
        <a:off x="29088" y="39134"/>
        <a:ext cx="7861824" cy="537686"/>
      </dsp:txXfrm>
    </dsp:sp>
    <dsp:sp modelId="{6DD6B6E1-8A23-4EBB-8F58-D210FBD00B96}">
      <dsp:nvSpPr>
        <dsp:cNvPr id="0" name=""/>
        <dsp:cNvSpPr/>
      </dsp:nvSpPr>
      <dsp:spPr>
        <a:xfrm>
          <a:off x="0" y="605908"/>
          <a:ext cx="792000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60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>
              <a:latin typeface="+mn-ea"/>
              <a:ea typeface="+mn-ea"/>
            </a:rPr>
            <a:t>信息分类</a:t>
          </a:r>
          <a:r>
            <a:rPr lang="zh-CN" altLang="en-US" sz="1400" kern="1200" dirty="0" smtClean="0">
              <a:latin typeface="+mn-ea"/>
              <a:ea typeface="+mn-ea"/>
            </a:rPr>
            <a:t>：成熟与非常熟</a:t>
          </a:r>
          <a:r>
            <a:rPr lang="en-US" altLang="zh-CN" sz="1400" kern="1200" dirty="0" smtClean="0">
              <a:latin typeface="+mn-ea"/>
              <a:ea typeface="+mn-ea"/>
            </a:rPr>
            <a:t>;</a:t>
          </a:r>
          <a:r>
            <a:rPr lang="zh-CN" altLang="en-US" sz="1400" kern="1200" dirty="0" smtClean="0">
              <a:latin typeface="+mn-ea"/>
              <a:ea typeface="+mn-ea"/>
            </a:rPr>
            <a:t>一般与专门</a:t>
          </a:r>
          <a:endParaRPr lang="zh-CN" sz="1400" kern="1200" dirty="0">
            <a:latin typeface="+mn-ea"/>
            <a:ea typeface="+mn-ea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>
              <a:latin typeface="+mn-ea"/>
              <a:ea typeface="+mn-ea"/>
            </a:rPr>
            <a:t>信息收集的方式</a:t>
          </a:r>
          <a:r>
            <a:rPr lang="zh-CN" altLang="en-US" sz="1400" kern="1200" dirty="0" smtClean="0">
              <a:latin typeface="+mn-ea"/>
              <a:ea typeface="+mn-ea"/>
            </a:rPr>
            <a:t>：学习行为</a:t>
          </a:r>
          <a:r>
            <a:rPr lang="zh-CN" sz="1400" kern="1200" dirty="0" smtClean="0"/>
            <a:t>纪录</a:t>
          </a:r>
          <a:r>
            <a:rPr lang="en-US" altLang="zh-CN" sz="1400" kern="1200" dirty="0" smtClean="0"/>
            <a:t>;</a:t>
          </a:r>
          <a:r>
            <a:rPr lang="zh-CN" sz="1400" kern="1200" dirty="0" smtClean="0"/>
            <a:t>量表、测试、问卷等收集</a:t>
          </a:r>
          <a:endParaRPr lang="zh-CN" sz="1400" kern="1200" dirty="0">
            <a:latin typeface="+mn-ea"/>
            <a:ea typeface="+mn-ea"/>
          </a:endParaRPr>
        </a:p>
      </dsp:txBody>
      <dsp:txXfrm>
        <a:off x="0" y="605908"/>
        <a:ext cx="7920000" cy="521640"/>
      </dsp:txXfrm>
    </dsp:sp>
    <dsp:sp modelId="{5EFEFFB1-294F-4B17-9F81-77C8553E34A7}">
      <dsp:nvSpPr>
        <dsp:cNvPr id="0" name=""/>
        <dsp:cNvSpPr/>
      </dsp:nvSpPr>
      <dsp:spPr>
        <a:xfrm>
          <a:off x="0" y="1127548"/>
          <a:ext cx="7920000" cy="595862"/>
        </a:xfrm>
        <a:prstGeom prst="roundRect">
          <a:avLst/>
        </a:prstGeom>
        <a:solidFill>
          <a:srgbClr val="595959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ea"/>
              <a:ea typeface="+mn-ea"/>
            </a:rPr>
            <a:t>2</a:t>
          </a:r>
          <a:r>
            <a:rPr lang="zh-CN" sz="1400" kern="1200" dirty="0" smtClean="0">
              <a:latin typeface="+mn-ea"/>
              <a:ea typeface="+mn-ea"/>
            </a:rPr>
            <a:t>．信息处理</a:t>
          </a:r>
          <a:endParaRPr lang="zh-CN" sz="1400" kern="1200" dirty="0">
            <a:latin typeface="+mn-ea"/>
            <a:ea typeface="+mn-ea"/>
          </a:endParaRPr>
        </a:p>
      </dsp:txBody>
      <dsp:txXfrm>
        <a:off x="29088" y="1156636"/>
        <a:ext cx="7861824" cy="537686"/>
      </dsp:txXfrm>
    </dsp:sp>
    <dsp:sp modelId="{3B69EEA1-727F-4033-B20A-9AF10EF7DC21}">
      <dsp:nvSpPr>
        <dsp:cNvPr id="0" name=""/>
        <dsp:cNvSpPr/>
      </dsp:nvSpPr>
      <dsp:spPr>
        <a:xfrm>
          <a:off x="0" y="1723411"/>
          <a:ext cx="79200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60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计算、分析、归类、合并</a:t>
          </a:r>
          <a:endParaRPr lang="zh-CN" altLang="en-US" sz="1400" kern="1200" dirty="0">
            <a:latin typeface="+mn-ea"/>
            <a:ea typeface="+mn-ea"/>
          </a:endParaRPr>
        </a:p>
      </dsp:txBody>
      <dsp:txXfrm>
        <a:off x="0" y="1723411"/>
        <a:ext cx="7920000" cy="397440"/>
      </dsp:txXfrm>
    </dsp:sp>
    <dsp:sp modelId="{08CD0EC8-70AF-4368-BDC3-ADE32059C159}">
      <dsp:nvSpPr>
        <dsp:cNvPr id="0" name=""/>
        <dsp:cNvSpPr/>
      </dsp:nvSpPr>
      <dsp:spPr>
        <a:xfrm>
          <a:off x="0" y="2120851"/>
          <a:ext cx="7920000" cy="595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latin typeface="+mn-ea"/>
              <a:ea typeface="+mn-ea"/>
            </a:rPr>
            <a:t>3</a:t>
          </a:r>
          <a:r>
            <a:rPr lang="zh-CN" sz="1400" kern="1200" smtClean="0">
              <a:latin typeface="+mn-ea"/>
              <a:ea typeface="+mn-ea"/>
            </a:rPr>
            <a:t>、数据挖掘</a:t>
          </a:r>
          <a:endParaRPr lang="zh-CN" sz="1400" kern="1200">
            <a:latin typeface="+mn-ea"/>
            <a:ea typeface="+mn-ea"/>
          </a:endParaRPr>
        </a:p>
      </dsp:txBody>
      <dsp:txXfrm>
        <a:off x="29088" y="2149939"/>
        <a:ext cx="7861824" cy="537686"/>
      </dsp:txXfrm>
    </dsp:sp>
    <dsp:sp modelId="{F4077FA9-24D1-49F1-8166-E84E282F3799}">
      <dsp:nvSpPr>
        <dsp:cNvPr id="0" name=""/>
        <dsp:cNvSpPr/>
      </dsp:nvSpPr>
      <dsp:spPr>
        <a:xfrm>
          <a:off x="0" y="2716713"/>
          <a:ext cx="79200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60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>
              <a:latin typeface="+mn-ea"/>
              <a:ea typeface="+mn-ea"/>
            </a:rPr>
            <a:t>数据总结</a:t>
          </a:r>
          <a:r>
            <a:rPr lang="zh-CN" altLang="en-US" sz="1400" kern="1200" dirty="0" smtClean="0">
              <a:latin typeface="+mn-ea"/>
              <a:ea typeface="+mn-ea"/>
            </a:rPr>
            <a:t>、</a:t>
          </a:r>
          <a:r>
            <a:rPr lang="zh-CN" sz="1400" kern="1200" dirty="0" smtClean="0">
              <a:latin typeface="+mn-ea"/>
              <a:ea typeface="+mn-ea"/>
            </a:rPr>
            <a:t>分类发现</a:t>
          </a:r>
          <a:r>
            <a:rPr lang="zh-CN" altLang="en-US" sz="1400" kern="1200" dirty="0" smtClean="0">
              <a:latin typeface="+mn-ea"/>
              <a:ea typeface="+mn-ea"/>
            </a:rPr>
            <a:t>、</a:t>
          </a:r>
          <a:r>
            <a:rPr lang="zh-CN" sz="1400" kern="1200" dirty="0" smtClean="0">
              <a:latin typeface="+mn-ea"/>
              <a:ea typeface="+mn-ea"/>
            </a:rPr>
            <a:t>聚类</a:t>
          </a:r>
          <a:r>
            <a:rPr lang="zh-CN" altLang="en-US" sz="1400" kern="1200" dirty="0" smtClean="0">
              <a:latin typeface="+mn-ea"/>
              <a:ea typeface="+mn-ea"/>
            </a:rPr>
            <a:t>、</a:t>
          </a:r>
          <a:r>
            <a:rPr lang="zh-CN" sz="1400" kern="1200" dirty="0" smtClean="0">
              <a:latin typeface="+mn-ea"/>
              <a:ea typeface="+mn-ea"/>
            </a:rPr>
            <a:t>关联规则发现</a:t>
          </a:r>
          <a:endParaRPr lang="zh-CN" sz="1400" kern="1200" dirty="0">
            <a:latin typeface="+mn-ea"/>
            <a:ea typeface="+mn-ea"/>
          </a:endParaRPr>
        </a:p>
      </dsp:txBody>
      <dsp:txXfrm>
        <a:off x="0" y="2716713"/>
        <a:ext cx="7920000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F3BE7-8A32-4DFD-89B7-BB97AFB36632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89012-FCD4-4913-AED2-0F5F46D51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8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89012-FCD4-4913-AED2-0F5F46D510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28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898E-7E99-4302-9B41-D4E551840BD4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206-3B3C-4B44-AB53-50001EFC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7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4CE-EC2F-4CFD-8EB9-19630136C3F4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206-3B3C-4B44-AB53-50001EFC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8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B3B5-3577-407F-9689-255D4ECE49BD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206-3B3C-4B44-AB53-50001EFC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F425-C42D-4356-BB76-671E2736E1B4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206-3B3C-4B44-AB53-50001EFC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8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5E51-7A50-4FAF-B466-C89F1E190F1E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206-3B3C-4B44-AB53-50001EFC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36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7625-8D6B-4F68-9CB0-9BD9AE4B24FA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206-3B3C-4B44-AB53-50001EFC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4F00-14A4-466E-9673-FCEDEA5E639C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206-3B3C-4B44-AB53-50001EFC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78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3EBC-28A7-43BE-BF4C-9115E29A46D6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206-3B3C-4B44-AB53-50001EFC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6C8B-AC57-4FA8-A939-E0FF34F74694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206-3B3C-4B44-AB53-50001EFC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876D-14C6-431A-BFC5-56776AACCF68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E17C-3B67-4A44-8EE6-E1C794FD6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6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B649-8EB7-49AB-8051-E68801511D9C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D62C206-3B3C-4B44-AB53-50001EFC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31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C03A-F3D1-43FE-8D8E-006FAEEC32CF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206-3B3C-4B44-AB53-50001EFC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63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1463-344E-40A0-A891-E07CAD9ADFD2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206-3B3C-4B44-AB53-50001EFC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4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5700-1BF6-4E39-AE13-EE671AB86EF2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206-3B3C-4B44-AB53-50001EFC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9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9B9F-A329-400C-A0B3-656A23EAD970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206-3B3C-4B44-AB53-50001EFC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8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6F6-0A0D-4270-B853-3066DD645358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206-3B3C-4B44-AB53-50001EFC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EC9C-D181-4405-9239-3C4FB50EDD21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206-3B3C-4B44-AB53-50001EFC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82F8-28A0-4AF0-B92E-B81C121B71E6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C206-3B3C-4B44-AB53-50001EFC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80356" y="635952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2C0B0B-15DF-4D1D-B42A-72C9C44CED03}" type="datetime1">
              <a:rPr lang="zh-CN" altLang="en-US" smtClean="0"/>
              <a:t>2019/3/24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62C206-3B3C-4B44-AB53-50001EFCF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2800" kern="1200" cap="none">
          <a:ln w="3175" cmpd="sng">
            <a:noFill/>
          </a:ln>
          <a:solidFill>
            <a:schemeClr val="tx1"/>
          </a:solidFill>
          <a:effectLst/>
          <a:latin typeface="等线" panose="02010600030101010101" pitchFamily="2" charset="-122"/>
          <a:ea typeface="等线" panose="02010600030101010101" pitchFamily="2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等线 Light" panose="02010600030101010101" pitchFamily="2" charset="-122"/>
          <a:ea typeface="等线 Light" panose="02010600030101010101" pitchFamily="2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等线 Light" panose="02010600030101010101" pitchFamily="2" charset="-122"/>
          <a:ea typeface="等线 Light" panose="02010600030101010101" pitchFamily="2" charset="-122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等线 Light" panose="02010600030101010101" pitchFamily="2" charset="-122"/>
          <a:ea typeface="等线 Light" panose="02010600030101010101" pitchFamily="2" charset="-122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等线 Light" panose="02010600030101010101" pitchFamily="2" charset="-122"/>
          <a:ea typeface="等线 Light" panose="02010600030101010101" pitchFamily="2" charset="-122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等线 Light" panose="02010600030101010101" pitchFamily="2" charset="-122"/>
          <a:ea typeface="等线 Light" panose="02010600030101010101" pitchFamily="2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7871679" cy="2616199"/>
          </a:xfrm>
        </p:spPr>
        <p:txBody>
          <a:bodyPr>
            <a:normAutofit/>
          </a:bodyPr>
          <a:lstStyle/>
          <a:p>
            <a:r>
              <a:rPr lang="zh-CN" altLang="zh-CN" sz="4800" dirty="0" smtClean="0"/>
              <a:t>网络环境下多维学习者特征分析模型的构建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2435" y="4077547"/>
            <a:ext cx="6987645" cy="1388534"/>
          </a:xfrm>
        </p:spPr>
        <p:txBody>
          <a:bodyPr/>
          <a:lstStyle/>
          <a:p>
            <a:r>
              <a:rPr lang="zh-CN" altLang="en-US" smtClean="0"/>
              <a:t>答辩人：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97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93"/>
    </mc:Choice>
    <mc:Fallback xmlns="">
      <p:transition advTm="199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346700" y="3282950"/>
            <a:ext cx="2209800" cy="660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46700" y="1206500"/>
            <a:ext cx="2209800" cy="660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89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【</a:t>
            </a:r>
            <a:r>
              <a:rPr lang="zh-CN" altLang="en-US" dirty="0" smtClean="0">
                <a:solidFill>
                  <a:schemeClr val="bg1"/>
                </a:solidFill>
              </a:rPr>
              <a:t>摘要</a:t>
            </a:r>
            <a:r>
              <a:rPr lang="en-US" altLang="zh-CN" dirty="0" smtClean="0">
                <a:solidFill>
                  <a:schemeClr val="bg1"/>
                </a:solidFill>
              </a:rPr>
              <a:t>】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736130" y="754061"/>
            <a:ext cx="8566944" cy="312420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基于网络技术的特征，结合目前的教育理论，从分析主体、分析方法、分析对象等多个维度建立学习者特征分析模型，并建立相应的学习者分析信息处理模型。</a:t>
            </a:r>
          </a:p>
          <a:p>
            <a:pPr marL="0" lvl="0" indent="0"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F2A0-CA96-4DA7-A03A-C48CFB417312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458911" y="27686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【</a:t>
            </a:r>
            <a:r>
              <a:rPr lang="zh-CN" altLang="en-US" dirty="0">
                <a:solidFill>
                  <a:schemeClr val="bg1"/>
                </a:solidFill>
              </a:rPr>
              <a:t>关键词</a:t>
            </a:r>
            <a:r>
              <a:rPr lang="en-US" altLang="zh-CN" dirty="0" smtClean="0">
                <a:solidFill>
                  <a:schemeClr val="bg1"/>
                </a:solidFill>
              </a:rPr>
              <a:t>】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0" name="文本占位符 4"/>
          <p:cNvSpPr txBox="1">
            <a:spLocks/>
          </p:cNvSpPr>
          <p:nvPr/>
        </p:nvSpPr>
        <p:spPr>
          <a:xfrm>
            <a:off x="1888927" y="2724144"/>
            <a:ext cx="841414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网络学习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学习者特征；分析模型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56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一、问题的提出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ACC6-322B-4DEB-8CCC-E265CBAB4286}" type="datetime1">
              <a:rPr lang="zh-CN" altLang="en-US" smtClean="0"/>
              <a:t>2019/3/24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75551"/>
              </p:ext>
            </p:extLst>
          </p:nvPr>
        </p:nvGraphicFramePr>
        <p:xfrm>
          <a:off x="2521952" y="2520000"/>
          <a:ext cx="7920000" cy="190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218949682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1579393493"/>
                    </a:ext>
                  </a:extLst>
                </a:gridCol>
              </a:tblGrid>
              <a:tr h="635217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dirty="0" smtClean="0"/>
                        <a:t>学习者个性分析</a:t>
                      </a:r>
                      <a:endParaRPr lang="zh-CN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84058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/>
                        <a:t>沿用传统班级授课模式的体系和方法</a:t>
                      </a:r>
                      <a:endParaRPr lang="en-US" altLang="zh-C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dirty="0" smtClean="0"/>
                        <a:t>建构主义和人本主义学习理论</a:t>
                      </a:r>
                      <a:endParaRPr lang="en-US" altLang="zh-C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8011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dirty="0" smtClean="0"/>
                        <a:t>行为主义理论指导下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dirty="0" smtClean="0"/>
                        <a:t>个性化教学</a:t>
                      </a:r>
                      <a:endParaRPr lang="zh-CN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949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78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二、学习者特征分析方法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5E46-4757-42B6-A846-81C63BF25279}" type="datetime1">
              <a:rPr lang="zh-CN" altLang="en-US" smtClean="0"/>
              <a:t>2019/3/24</a:t>
            </a:fld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638925601"/>
              </p:ext>
            </p:extLst>
          </p:nvPr>
        </p:nvGraphicFramePr>
        <p:xfrm>
          <a:off x="2496000" y="2520000"/>
          <a:ext cx="7920000" cy="267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7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三、分析的主体</a:t>
            </a:r>
            <a:endParaRPr lang="zh-CN" altLang="en-US" dirty="0" smtClean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650769949"/>
              </p:ext>
            </p:extLst>
          </p:nvPr>
        </p:nvGraphicFramePr>
        <p:xfrm>
          <a:off x="7594600" y="914400"/>
          <a:ext cx="3281363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占位符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9D37-EF4C-492A-AB70-E112DE165DD6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20396" y="1662591"/>
            <a:ext cx="9367520" cy="3962401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631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smtClean="0"/>
              <a:t>四、学习者特征分析的原则</a:t>
            </a:r>
            <a:endParaRPr lang="zh-CN" altLang="en-US" sz="2800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993336"/>
              </p:ext>
            </p:extLst>
          </p:nvPr>
        </p:nvGraphicFramePr>
        <p:xfrm>
          <a:off x="2136000" y="2520000"/>
          <a:ext cx="7920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876D-14C6-431A-BFC5-56776AACCF68}" type="datetime1">
              <a:rPr lang="zh-CN" altLang="en-US" smtClean="0"/>
              <a:t>2019/3/24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0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2791841" cy="1371600"/>
          </a:xfrm>
        </p:spPr>
        <p:txBody>
          <a:bodyPr/>
          <a:lstStyle/>
          <a:p>
            <a:r>
              <a:rPr lang="zh-CN" altLang="en-US" dirty="0" smtClean="0"/>
              <a:t>学习者特征多维分析模型</a:t>
            </a:r>
            <a:endParaRPr lang="zh-CN" altLang="en-US" dirty="0"/>
          </a:p>
        </p:txBody>
      </p:sp>
      <p:sp>
        <p:nvSpPr>
          <p:cNvPr id="29" name="图片占位符 25"/>
          <p:cNvSpPr>
            <a:spLocks noGrp="1"/>
          </p:cNvSpPr>
          <p:nvPr>
            <p:ph type="pic" idx="1"/>
          </p:nvPr>
        </p:nvSpPr>
        <p:spPr>
          <a:xfrm>
            <a:off x="5783867" y="1181099"/>
            <a:ext cx="5167989" cy="4832351"/>
          </a:xfrm>
          <a:prstGeom prst="roundRect">
            <a:avLst>
              <a:gd name="adj" fmla="val 1021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</p:sp>
      <p:sp>
        <p:nvSpPr>
          <p:cNvPr id="27" name="文本占位符 26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3810414" cy="18288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smtClean="0"/>
              <a:t>XY</a:t>
            </a:r>
            <a:r>
              <a:rPr lang="zh-CN" altLang="zh-CN" sz="1400" smtClean="0"/>
              <a:t>面的点表征了分析主体与分析要素的关系——分析方法。加上时间维，形成一个方法空间体系。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zh-CN" sz="1400" smtClean="0"/>
              <a:t>做方法空间在</a:t>
            </a:r>
            <a:r>
              <a:rPr lang="en-US" altLang="zh-CN" sz="1400" smtClean="0"/>
              <a:t>YZ</a:t>
            </a:r>
            <a:r>
              <a:rPr lang="zh-CN" altLang="zh-CN" sz="1400" smtClean="0"/>
              <a:t>平面的投影，每一点表征了在某一点时间上某一个分析要素的结果</a:t>
            </a:r>
            <a:r>
              <a:rPr lang="en-US" altLang="zh-CN" sz="1400" smtClean="0"/>
              <a:t>(</a:t>
            </a:r>
            <a:r>
              <a:rPr lang="zh-CN" altLang="zh-CN" sz="1400" smtClean="0"/>
              <a:t>一个特征要素</a:t>
            </a:r>
            <a:r>
              <a:rPr lang="en-US" altLang="zh-CN" sz="1400" smtClean="0"/>
              <a:t>)</a:t>
            </a:r>
            <a:r>
              <a:rPr lang="zh-CN" altLang="zh-CN" sz="1400" smtClean="0"/>
              <a:t>。</a:t>
            </a:r>
            <a:endParaRPr lang="zh-CN" altLang="en-US" sz="1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B649-8EB7-49AB-8051-E68801511D9C}" type="datetime1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858590" y="2700638"/>
            <a:ext cx="2019440" cy="2252360"/>
          </a:xfrm>
          <a:prstGeom prst="rect">
            <a:avLst/>
          </a:prstGeom>
          <a:ln w="38100" cmpd="dbl">
            <a:prstDash val="sysDash"/>
          </a:ln>
          <a:scene3d>
            <a:camera prst="isometricOffAxis1Right">
              <a:rot lat="1593677" lon="17850663" rev="48467"/>
            </a:camera>
            <a:lightRig rig="threePt" dir="t">
              <a:rot lat="0" lon="0" rev="600000"/>
            </a:lightRig>
          </a:scene3d>
          <a:sp3d extrusionH="2540000" prstMaterial="legacyWirefram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 flipH="1">
            <a:off x="5971374" y="3045258"/>
            <a:ext cx="1097996" cy="203132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 smtClean="0"/>
              <a:t>其他</a:t>
            </a:r>
            <a:endParaRPr lang="en-US" altLang="zh-CN" sz="1200" dirty="0" smtClean="0"/>
          </a:p>
          <a:p>
            <a:pPr algn="r">
              <a:lnSpc>
                <a:spcPct val="150000"/>
              </a:lnSpc>
            </a:pPr>
            <a:r>
              <a:rPr lang="zh-CN" altLang="en-US" sz="1200" dirty="0"/>
              <a:t>一般</a:t>
            </a:r>
            <a:r>
              <a:rPr lang="zh-CN" altLang="en-US" sz="1200" dirty="0" smtClean="0"/>
              <a:t>信息</a:t>
            </a:r>
            <a:endParaRPr lang="en-US" altLang="zh-CN" sz="1200" dirty="0" smtClean="0"/>
          </a:p>
          <a:p>
            <a:pPr algn="r">
              <a:lnSpc>
                <a:spcPct val="150000"/>
              </a:lnSpc>
            </a:pPr>
            <a:r>
              <a:rPr lang="zh-CN" altLang="en-US" sz="1200" dirty="0" smtClean="0"/>
              <a:t>网络特征</a:t>
            </a:r>
            <a:endParaRPr lang="en-US" altLang="zh-CN" sz="1200" dirty="0" smtClean="0"/>
          </a:p>
          <a:p>
            <a:pPr algn="r">
              <a:lnSpc>
                <a:spcPct val="150000"/>
              </a:lnSpc>
            </a:pPr>
            <a:r>
              <a:rPr lang="zh-CN" altLang="en-US" sz="1200" dirty="0" smtClean="0"/>
              <a:t>学习准备</a:t>
            </a:r>
            <a:endParaRPr lang="en-US" altLang="zh-CN" sz="1200" dirty="0" smtClean="0"/>
          </a:p>
          <a:p>
            <a:pPr algn="r">
              <a:lnSpc>
                <a:spcPct val="150000"/>
              </a:lnSpc>
            </a:pPr>
            <a:r>
              <a:rPr lang="zh-CN" altLang="en-US" sz="1200" dirty="0" smtClean="0"/>
              <a:t>学习风格</a:t>
            </a:r>
            <a:endParaRPr lang="en-US" altLang="zh-CN" sz="1200" dirty="0" smtClean="0"/>
          </a:p>
          <a:p>
            <a:pPr algn="r">
              <a:lnSpc>
                <a:spcPct val="150000"/>
              </a:lnSpc>
            </a:pPr>
            <a:r>
              <a:rPr lang="zh-CN" altLang="en-US" sz="1200" dirty="0" smtClean="0"/>
              <a:t>智力</a:t>
            </a:r>
            <a:endParaRPr lang="en-US" altLang="zh-CN" sz="1200" dirty="0" smtClean="0"/>
          </a:p>
          <a:p>
            <a:pPr algn="r"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 flipH="1">
            <a:off x="7485236" y="5030922"/>
            <a:ext cx="1489097" cy="1561909"/>
          </a:xfrm>
          <a:prstGeom prst="rect">
            <a:avLst/>
          </a:prstGeom>
          <a:noFill/>
          <a:scene3d>
            <a:camera prst="orthographicFront">
              <a:rot lat="21000091" lon="21589419" rev="20880000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智能机器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其他人员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学生伙伴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教师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学生本人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575707" y="2263456"/>
            <a:ext cx="118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549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方法空间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410556" y="3677967"/>
            <a:ext cx="957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Z</a:t>
            </a:r>
            <a:r>
              <a:rPr lang="zh-CN" altLang="en-US" sz="1400" dirty="0" smtClean="0"/>
              <a:t>时间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038296" y="2595363"/>
            <a:ext cx="102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Y</a:t>
            </a:r>
            <a:r>
              <a:rPr lang="zh-CN" altLang="en-US" sz="1400" dirty="0" smtClean="0"/>
              <a:t>分析要素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8974333" y="5327599"/>
            <a:ext cx="1354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X</a:t>
            </a:r>
            <a:r>
              <a:rPr lang="zh-CN" altLang="en-US" sz="1400" dirty="0" smtClean="0"/>
              <a:t>分析主体</a:t>
            </a:r>
            <a:endParaRPr lang="zh-CN" altLang="en-US" sz="1400" dirty="0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7134908" y="2516239"/>
            <a:ext cx="27892" cy="2514683"/>
          </a:xfrm>
          <a:prstGeom prst="straightConnector1">
            <a:avLst/>
          </a:prstGeom>
          <a:ln w="57150">
            <a:tailEnd type="triangle"/>
          </a:ln>
          <a:scene3d>
            <a:camera prst="isometricLeftDown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162800" y="4767397"/>
            <a:ext cx="2374900" cy="547502"/>
          </a:xfrm>
          <a:prstGeom prst="straightConnector1">
            <a:avLst/>
          </a:prstGeom>
          <a:ln w="57150">
            <a:tailEnd type="triangle"/>
          </a:ln>
          <a:scene3d>
            <a:camera prst="orthographicFront">
              <a:rot lat="0" lon="0" rev="6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7150100" y="3855582"/>
            <a:ext cx="1026884" cy="919620"/>
          </a:xfrm>
          <a:prstGeom prst="straightConnector1">
            <a:avLst/>
          </a:prstGeom>
          <a:ln w="57150">
            <a:tailEnd type="triangle"/>
          </a:ln>
          <a:scene3d>
            <a:camera prst="perspectiveRigh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00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3481665" cy="1371600"/>
          </a:xfrm>
        </p:spPr>
        <p:txBody>
          <a:bodyPr/>
          <a:lstStyle/>
          <a:p>
            <a:pPr lvl="0"/>
            <a:r>
              <a:rPr lang="zh-CN" altLang="en-US" smtClean="0"/>
              <a:t>学习者特征分析信息处理模型</a:t>
            </a:r>
            <a:endParaRPr lang="zh-CN" altLang="en-US" dirty="0"/>
          </a:p>
        </p:txBody>
      </p:sp>
      <p:sp>
        <p:nvSpPr>
          <p:cNvPr id="50" name="图片占位符 25"/>
          <p:cNvSpPr>
            <a:spLocks noGrp="1"/>
          </p:cNvSpPr>
          <p:nvPr>
            <p:ph type="pic" idx="1"/>
          </p:nvPr>
        </p:nvSpPr>
        <p:spPr>
          <a:xfrm>
            <a:off x="5783867" y="1181099"/>
            <a:ext cx="5167989" cy="4832351"/>
          </a:xfrm>
          <a:prstGeom prst="roundRect">
            <a:avLst>
              <a:gd name="adj" fmla="val 1021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876D-14C6-431A-BFC5-56776AACCF68}" type="datetime1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73874" y="2199901"/>
            <a:ext cx="3258832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人体交互</a:t>
            </a:r>
            <a:endParaRPr lang="zh-CN" altLang="en-US" sz="12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485310" y="3249840"/>
            <a:ext cx="1470028" cy="1653064"/>
            <a:chOff x="7385046" y="3436203"/>
            <a:chExt cx="1470028" cy="1653064"/>
          </a:xfrm>
        </p:grpSpPr>
        <p:sp>
          <p:nvSpPr>
            <p:cNvPr id="8" name="文本框 7"/>
            <p:cNvSpPr txBox="1"/>
            <p:nvPr/>
          </p:nvSpPr>
          <p:spPr>
            <a:xfrm>
              <a:off x="7385047" y="3436203"/>
              <a:ext cx="1470025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计算</a:t>
              </a:r>
              <a:endParaRPr lang="zh-CN" altLang="en-US" sz="12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85049" y="3898384"/>
              <a:ext cx="1470025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分析</a:t>
              </a:r>
              <a:endParaRPr lang="zh-CN" altLang="en-US" sz="12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385048" y="4355326"/>
              <a:ext cx="1470025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归类</a:t>
              </a:r>
              <a:endParaRPr lang="zh-CN" altLang="en-US" sz="12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385046" y="4812268"/>
              <a:ext cx="1470025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合并</a:t>
              </a:r>
              <a:endParaRPr lang="zh-CN" altLang="en-US" sz="12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980055" y="2657337"/>
            <a:ext cx="2975280" cy="278894"/>
            <a:chOff x="6595114" y="2687765"/>
            <a:chExt cx="2975280" cy="278894"/>
          </a:xfrm>
        </p:grpSpPr>
        <p:sp>
          <p:nvSpPr>
            <p:cNvPr id="14" name="文本框 13"/>
            <p:cNvSpPr txBox="1"/>
            <p:nvPr/>
          </p:nvSpPr>
          <p:spPr>
            <a:xfrm>
              <a:off x="6595114" y="2687765"/>
              <a:ext cx="1450336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非成熟信息</a:t>
              </a:r>
              <a:endParaRPr lang="zh-CN" altLang="en-US" sz="12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120058" y="2689660"/>
              <a:ext cx="1450336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成熟信息</a:t>
              </a:r>
              <a:endParaRPr lang="zh-CN" altLang="en-US" sz="12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28514" y="5202011"/>
            <a:ext cx="2542535" cy="276999"/>
            <a:chOff x="6728464" y="5925911"/>
            <a:chExt cx="2542535" cy="276999"/>
          </a:xfrm>
        </p:grpSpPr>
        <p:sp>
          <p:nvSpPr>
            <p:cNvPr id="16" name="文本框 15"/>
            <p:cNvSpPr txBox="1"/>
            <p:nvPr/>
          </p:nvSpPr>
          <p:spPr>
            <a:xfrm>
              <a:off x="6728464" y="5925911"/>
              <a:ext cx="751836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聚类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581268" y="5925911"/>
              <a:ext cx="1689731" cy="276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关联规则发现</a:t>
              </a:r>
              <a:endParaRPr lang="zh-CN" altLang="en-US" sz="1200" dirty="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191078" y="1832398"/>
            <a:ext cx="370800" cy="954107"/>
          </a:xfrm>
          <a:prstGeom prst="rect">
            <a:avLst/>
          </a:prstGeom>
          <a:solidFill>
            <a:srgbClr val="595959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人体交互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662924" y="1711384"/>
            <a:ext cx="1602608" cy="3895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各个分析主体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203201" y="3126733"/>
            <a:ext cx="370800" cy="954107"/>
          </a:xfrm>
          <a:prstGeom prst="rect">
            <a:avLst/>
          </a:prstGeom>
          <a:solidFill>
            <a:srgbClr val="595959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信息处理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199355" y="4679761"/>
            <a:ext cx="370800" cy="892552"/>
          </a:xfrm>
          <a:prstGeom prst="rect">
            <a:avLst/>
          </a:prstGeom>
          <a:solidFill>
            <a:srgbClr val="595959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信息</a:t>
            </a:r>
            <a:r>
              <a:rPr lang="zh-CN" altLang="en-US" sz="1200" dirty="0" smtClean="0"/>
              <a:t>挖掘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6888162" y="5113192"/>
            <a:ext cx="3244543" cy="45751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8325862" y="3132580"/>
            <a:ext cx="1806844" cy="18862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6888162" y="2570227"/>
            <a:ext cx="3250893" cy="4795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470013" y="3057132"/>
            <a:ext cx="0" cy="2022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287000" y="2357399"/>
            <a:ext cx="6350" cy="301625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10024756" y="2357399"/>
            <a:ext cx="26859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10139058" y="5373649"/>
            <a:ext cx="154292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433884" y="3127096"/>
            <a:ext cx="370800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信息处理</a:t>
            </a: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10287000" y="3526839"/>
            <a:ext cx="114300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6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五、远程学习中学习者特征分析的信息处理模型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A079-F33F-4286-90FF-9DDBA27970A2}" type="datetime1">
              <a:rPr lang="zh-CN" altLang="en-US" smtClean="0"/>
              <a:t>2019/3/24</a:t>
            </a:fld>
            <a:endParaRPr lang="zh-CN" altLang="en-US"/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3467800885"/>
              </p:ext>
            </p:extLst>
          </p:nvPr>
        </p:nvGraphicFramePr>
        <p:xfrm>
          <a:off x="2148700" y="2520000"/>
          <a:ext cx="7920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98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定义 1">
      <a:majorFont>
        <a:latin typeface="Arial Black"/>
        <a:ea typeface="等线"/>
        <a:cs typeface=""/>
      </a:majorFont>
      <a:minorFont>
        <a:latin typeface="Arial"/>
        <a:ea typeface="等线"/>
        <a:cs typeface="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478</Words>
  <Application>Microsoft Office PowerPoint</Application>
  <PresentationFormat>宽屏</PresentationFormat>
  <Paragraphs>86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视差</vt:lpstr>
      <vt:lpstr>网络环境下多维学习者特征分析模型的构建</vt:lpstr>
      <vt:lpstr>【摘要】</vt:lpstr>
      <vt:lpstr>一、问题的提出</vt:lpstr>
      <vt:lpstr>二、学习者特征分析方法</vt:lpstr>
      <vt:lpstr>三、分析的主体</vt:lpstr>
      <vt:lpstr>四、学习者特征分析的原则</vt:lpstr>
      <vt:lpstr>学习者特征多维分析模型</vt:lpstr>
      <vt:lpstr>学习者特征分析信息处理模型</vt:lpstr>
      <vt:lpstr>五、远程学习中学习者特征分析的信息处理模型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网络环境下多维学习者特征分析模型的构建</dc:title>
  <dc:creator>zjwu</dc:creator>
  <cp:lastModifiedBy>HP</cp:lastModifiedBy>
  <cp:revision>60</cp:revision>
  <dcterms:created xsi:type="dcterms:W3CDTF">2018-10-01T10:08:04Z</dcterms:created>
  <dcterms:modified xsi:type="dcterms:W3CDTF">2019-03-24T09:26:46Z</dcterms:modified>
</cp:coreProperties>
</file>