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D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45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25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0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93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531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4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74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74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1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04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7449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FAF7-F1A3-4735-BFD5-1BD9A73CB95F}" type="datetimeFigureOut">
              <a:rPr lang="zh-CN" altLang="en-US" smtClean="0"/>
              <a:t>2018/7/14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BEA86-3F1F-435B-9E48-0C7408931E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80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7096" y="1464023"/>
            <a:ext cx="78406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rgbClr val="F2DD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碎片化</a:t>
            </a:r>
            <a:endParaRPr lang="zh-CN" altLang="en-US" sz="19900" b="1" dirty="0">
              <a:solidFill>
                <a:srgbClr val="F2DD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76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7096" y="1464023"/>
            <a:ext cx="78406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rgbClr val="F2DD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碎片化</a:t>
            </a:r>
            <a:endParaRPr lang="zh-CN" altLang="en-US" sz="19900" b="1" dirty="0">
              <a:solidFill>
                <a:srgbClr val="F2DD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1949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07096" y="1464023"/>
            <a:ext cx="7840608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9900" b="1" dirty="0" smtClean="0">
                <a:solidFill>
                  <a:srgbClr val="F2DDB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碎片化</a:t>
            </a:r>
            <a:endParaRPr lang="zh-CN" altLang="en-US" sz="19900" b="1" dirty="0">
              <a:solidFill>
                <a:srgbClr val="F2DDB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2630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 pattern="recta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deitwzj</dc:creator>
  <cp:lastModifiedBy>zjwu</cp:lastModifiedBy>
  <cp:revision>5</cp:revision>
  <dcterms:created xsi:type="dcterms:W3CDTF">2018-07-13T02:02:19Z</dcterms:created>
  <dcterms:modified xsi:type="dcterms:W3CDTF">2018-07-14T01:06:53Z</dcterms:modified>
</cp:coreProperties>
</file>